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304" r:id="rId2"/>
    <p:sldId id="305" r:id="rId3"/>
    <p:sldId id="328" r:id="rId4"/>
    <p:sldId id="259" r:id="rId5"/>
    <p:sldId id="309" r:id="rId6"/>
    <p:sldId id="310" r:id="rId7"/>
    <p:sldId id="320" r:id="rId8"/>
    <p:sldId id="321" r:id="rId9"/>
    <p:sldId id="339" r:id="rId10"/>
    <p:sldId id="329" r:id="rId11"/>
    <p:sldId id="308" r:id="rId12"/>
    <p:sldId id="312" r:id="rId13"/>
    <p:sldId id="335" r:id="rId14"/>
    <p:sldId id="317" r:id="rId15"/>
    <p:sldId id="323" r:id="rId16"/>
    <p:sldId id="330" r:id="rId17"/>
    <p:sldId id="316" r:id="rId18"/>
    <p:sldId id="314" r:id="rId19"/>
    <p:sldId id="333" r:id="rId20"/>
    <p:sldId id="334" r:id="rId21"/>
    <p:sldId id="343" r:id="rId22"/>
    <p:sldId id="331" r:id="rId23"/>
    <p:sldId id="340" r:id="rId24"/>
    <p:sldId id="324" r:id="rId25"/>
    <p:sldId id="346" r:id="rId26"/>
    <p:sldId id="342" r:id="rId27"/>
    <p:sldId id="341" r:id="rId28"/>
    <p:sldId id="337" r:id="rId29"/>
    <p:sldId id="347" r:id="rId30"/>
    <p:sldId id="275" r:id="rId31"/>
    <p:sldId id="276" r:id="rId32"/>
    <p:sldId id="278" r:id="rId33"/>
    <p:sldId id="279" r:id="rId34"/>
    <p:sldId id="280" r:id="rId35"/>
  </p:sldIdLst>
  <p:sldSz cx="9144000" cy="5143500" type="screen16x9"/>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7333" userDrawn="1">
          <p15:clr>
            <a:srgbClr val="A4A3A4"/>
          </p15:clr>
        </p15:guide>
        <p15:guide id="2" orient="horz" pos="1888" userDrawn="1">
          <p15:clr>
            <a:srgbClr val="A4A3A4"/>
          </p15:clr>
        </p15:guide>
        <p15:guide id="3" orient="horz" pos="39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7F8FA"/>
    <a:srgbClr val="CDCDCD"/>
    <a:srgbClr val="E2E2E2"/>
    <a:srgbClr val="EAEAEA"/>
    <a:srgbClr val="F7F7F9"/>
    <a:srgbClr val="E8E8E8"/>
    <a:srgbClr val="E0E0E0"/>
    <a:srgbClr val="ECECE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4876" autoAdjust="0"/>
    <p:restoredTop sz="96233" autoAdjust="0"/>
  </p:normalViewPr>
  <p:slideViewPr>
    <p:cSldViewPr snapToGrid="0" showGuides="1">
      <p:cViewPr>
        <p:scale>
          <a:sx n="85" d="100"/>
          <a:sy n="85" d="100"/>
        </p:scale>
        <p:origin x="-2376" y="-1116"/>
      </p:cViewPr>
      <p:guideLst>
        <p:guide orient="horz" pos="1416"/>
        <p:guide orient="horz" pos="2940"/>
        <p:guide pos="5500"/>
        <p:guide pos="2880"/>
      </p:guideLst>
    </p:cSldViewPr>
  </p:slideViewPr>
  <p:notesTextViewPr>
    <p:cViewPr>
      <p:scale>
        <a:sx n="75" d="100"/>
        <a:sy n="75"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autoTitleDeleted val="1"/>
    <c:plotArea>
      <c:layout/>
      <c:barChart>
        <c:barDir val="col"/>
        <c:grouping val="clustered"/>
        <c:ser>
          <c:idx val="0"/>
          <c:order val="0"/>
          <c:tx>
            <c:strRef>
              <c:f>Sheet1!$B$1</c:f>
              <c:strCache>
                <c:ptCount val="1"/>
                <c:pt idx="0">
                  <c:v>系列 1</c:v>
                </c:pt>
              </c:strCache>
            </c:strRef>
          </c:tx>
          <c:spPr>
            <a:solidFill>
              <a:schemeClr val="accent2"/>
            </a:solidFill>
            <a:ln>
              <a:noFill/>
            </a:ln>
            <a:effectLst/>
          </c:spPr>
          <c:cat>
            <c:strRef>
              <c:f>Sheet1!$A$2:$A$7</c:f>
              <c:strCache>
                <c:ptCount val="6"/>
                <c:pt idx="0">
                  <c:v>1月份</c:v>
                </c:pt>
                <c:pt idx="1">
                  <c:v>2月份</c:v>
                </c:pt>
                <c:pt idx="2">
                  <c:v>3月份</c:v>
                </c:pt>
                <c:pt idx="3">
                  <c:v>4月份</c:v>
                </c:pt>
                <c:pt idx="4">
                  <c:v>5月份</c:v>
                </c:pt>
                <c:pt idx="5">
                  <c:v>6月份</c:v>
                </c:pt>
              </c:strCache>
            </c:strRef>
          </c:cat>
          <c:val>
            <c:numRef>
              <c:f>Sheet1!$B$2:$B$7</c:f>
              <c:numCache>
                <c:formatCode>General</c:formatCode>
                <c:ptCount val="6"/>
                <c:pt idx="0">
                  <c:v>1.5</c:v>
                </c:pt>
                <c:pt idx="1">
                  <c:v>2.5</c:v>
                </c:pt>
                <c:pt idx="2">
                  <c:v>3.5</c:v>
                </c:pt>
                <c:pt idx="3">
                  <c:v>4.5</c:v>
                </c:pt>
                <c:pt idx="4">
                  <c:v>3.1</c:v>
                </c:pt>
                <c:pt idx="5">
                  <c:v>3.9</c:v>
                </c:pt>
              </c:numCache>
            </c:numRef>
          </c:val>
          <c:extLst xmlns:c16r2="http://schemas.microsoft.com/office/drawing/2015/06/chart">
            <c:ext xmlns:c16="http://schemas.microsoft.com/office/drawing/2014/chart" uri="{C3380CC4-5D6E-409C-BE32-E72D297353CC}">
              <c16:uniqueId val="{00000000-F4F2-4BED-86F8-268F9E2B389F}"/>
            </c:ext>
          </c:extLst>
        </c:ser>
        <c:dLbls/>
        <c:gapWidth val="175"/>
        <c:overlap val="-27"/>
        <c:axId val="199227264"/>
        <c:axId val="199228800"/>
      </c:barChart>
      <c:catAx>
        <c:axId val="199227264"/>
        <c:scaling>
          <c:orientation val="minMax"/>
        </c:scaling>
        <c:axPos val="b"/>
        <c:numFmt formatCode="General" sourceLinked="1"/>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ITC Avant Garde Std Bk" panose="020B0502020202020204" pitchFamily="34" charset="0"/>
                <a:ea typeface="方正正纤黑简体" panose="02000000000000000000" pitchFamily="2" charset="-122"/>
                <a:cs typeface="+mn-cs"/>
              </a:defRPr>
            </a:pPr>
            <a:endParaRPr lang="zh-CN"/>
          </a:p>
        </c:txPr>
        <c:crossAx val="199228800"/>
        <c:crosses val="autoZero"/>
        <c:auto val="1"/>
        <c:lblAlgn val="ctr"/>
        <c:lblOffset val="100"/>
      </c:catAx>
      <c:valAx>
        <c:axId val="199228800"/>
        <c:scaling>
          <c:orientation val="minMax"/>
        </c:scaling>
        <c:axPos val="l"/>
        <c:numFmt formatCode="General" sourceLinked="1"/>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ITC Avant Garde Std Bk" panose="020B0502020202020204" pitchFamily="34" charset="0"/>
                <a:ea typeface="+mn-ea"/>
                <a:cs typeface="+mn-cs"/>
              </a:defRPr>
            </a:pPr>
            <a:endParaRPr lang="zh-CN"/>
          </a:p>
        </c:txPr>
        <c:crossAx val="199227264"/>
        <c:crosses val="autoZero"/>
        <c:crossBetween val="between"/>
      </c:valAx>
      <c:spPr>
        <a:noFill/>
        <a:ln>
          <a:noFill/>
        </a:ln>
        <a:effectLst/>
      </c:spPr>
    </c:plotArea>
    <c:plotVisOnly val="1"/>
    <c:dispBlanksAs val="gap"/>
  </c:chart>
  <c:spPr>
    <a:noFill/>
    <a:ln>
      <a:noFill/>
    </a:ln>
    <a:effectLst/>
  </c:spPr>
  <c:txPr>
    <a:bodyPr/>
    <a:lstStyle/>
    <a:p>
      <a:pPr>
        <a:defRPr/>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chart>
    <c:autoTitleDeleted val="1"/>
    <c:plotArea>
      <c:layout/>
      <c:barChart>
        <c:barDir val="col"/>
        <c:grouping val="clustered"/>
        <c:ser>
          <c:idx val="0"/>
          <c:order val="0"/>
          <c:tx>
            <c:strRef>
              <c:f>Sheet1!$B$1</c:f>
              <c:strCache>
                <c:ptCount val="1"/>
                <c:pt idx="0">
                  <c:v>系列 1</c:v>
                </c:pt>
              </c:strCache>
            </c:strRef>
          </c:tx>
          <c:spPr>
            <a:solidFill>
              <a:schemeClr val="accent3"/>
            </a:solidFill>
            <a:ln>
              <a:noFill/>
            </a:ln>
            <a:effectLst/>
          </c:spPr>
          <c:dPt>
            <c:idx val="3"/>
            <c:extLst xmlns:c16r2="http://schemas.microsoft.com/office/drawing/2015/06/chart">
              <c:ext xmlns:c16="http://schemas.microsoft.com/office/drawing/2014/chart" uri="{C3380CC4-5D6E-409C-BE32-E72D297353CC}">
                <c16:uniqueId val="{00000001-D2BD-4FA8-9935-52A8D011680C}"/>
              </c:ext>
            </c:extLst>
          </c:dPt>
          <c:cat>
            <c:strRef>
              <c:f>Sheet1!$A$2:$A$7</c:f>
              <c:strCache>
                <c:ptCount val="6"/>
                <c:pt idx="0">
                  <c:v>7月份</c:v>
                </c:pt>
                <c:pt idx="1">
                  <c:v>8月份</c:v>
                </c:pt>
                <c:pt idx="2">
                  <c:v>9月份</c:v>
                </c:pt>
                <c:pt idx="3">
                  <c:v>10月份</c:v>
                </c:pt>
                <c:pt idx="4">
                  <c:v>11月份</c:v>
                </c:pt>
                <c:pt idx="5">
                  <c:v>12月份</c:v>
                </c:pt>
              </c:strCache>
            </c:strRef>
          </c:cat>
          <c:val>
            <c:numRef>
              <c:f>Sheet1!$B$2:$B$7</c:f>
              <c:numCache>
                <c:formatCode>General</c:formatCode>
                <c:ptCount val="6"/>
                <c:pt idx="0">
                  <c:v>1.5</c:v>
                </c:pt>
                <c:pt idx="1">
                  <c:v>2.5</c:v>
                </c:pt>
                <c:pt idx="2">
                  <c:v>3.5</c:v>
                </c:pt>
                <c:pt idx="3">
                  <c:v>4.5</c:v>
                </c:pt>
                <c:pt idx="4">
                  <c:v>3.1</c:v>
                </c:pt>
                <c:pt idx="5">
                  <c:v>3.9</c:v>
                </c:pt>
              </c:numCache>
            </c:numRef>
          </c:val>
          <c:extLst xmlns:c16r2="http://schemas.microsoft.com/office/drawing/2015/06/chart">
            <c:ext xmlns:c16="http://schemas.microsoft.com/office/drawing/2014/chart" uri="{C3380CC4-5D6E-409C-BE32-E72D297353CC}">
              <c16:uniqueId val="{00000002-D2BD-4FA8-9935-52A8D011680C}"/>
            </c:ext>
          </c:extLst>
        </c:ser>
        <c:dLbls/>
        <c:gapWidth val="175"/>
        <c:overlap val="-27"/>
        <c:axId val="199261568"/>
        <c:axId val="199267456"/>
      </c:barChart>
      <c:catAx>
        <c:axId val="199261568"/>
        <c:scaling>
          <c:orientation val="minMax"/>
        </c:scaling>
        <c:axPos val="b"/>
        <c:numFmt formatCode="General" sourceLinked="1"/>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ITC Avant Garde Std Bk" panose="020B0502020202020204" pitchFamily="34" charset="0"/>
                <a:ea typeface="方正正纤黑简体" panose="02000000000000000000" pitchFamily="2" charset="-122"/>
                <a:cs typeface="+mn-cs"/>
              </a:defRPr>
            </a:pPr>
            <a:endParaRPr lang="zh-CN"/>
          </a:p>
        </c:txPr>
        <c:crossAx val="199267456"/>
        <c:crosses val="autoZero"/>
        <c:auto val="1"/>
        <c:lblAlgn val="ctr"/>
        <c:lblOffset val="100"/>
      </c:catAx>
      <c:valAx>
        <c:axId val="199267456"/>
        <c:scaling>
          <c:orientation val="minMax"/>
        </c:scaling>
        <c:axPos val="l"/>
        <c:numFmt formatCode="General" sourceLinked="1"/>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ITC Avant Garde Std Bk" panose="020B0502020202020204" pitchFamily="34" charset="0"/>
                <a:ea typeface="+mn-ea"/>
                <a:cs typeface="+mn-cs"/>
              </a:defRPr>
            </a:pPr>
            <a:endParaRPr lang="zh-CN"/>
          </a:p>
        </c:txPr>
        <c:crossAx val="199261568"/>
        <c:crosses val="autoZero"/>
        <c:crossBetween val="between"/>
      </c:valAx>
      <c:spPr>
        <a:noFill/>
        <a:ln>
          <a:noFill/>
        </a:ln>
        <a:effectLst/>
      </c:spPr>
    </c:plotArea>
    <c:plotVisOnly val="1"/>
    <c:dispBlanksAs val="gap"/>
  </c:chart>
  <c:spPr>
    <a:noFill/>
    <a:ln>
      <a:noFill/>
    </a:ln>
    <a:effectLst/>
  </c:spPr>
  <c:txPr>
    <a:bodyPr/>
    <a:lstStyle/>
    <a:p>
      <a:pPr>
        <a:defRPr/>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spPr>
              <a:solidFill>
                <a:schemeClr val="accent1"/>
              </a:solidFill>
              <a:ln w="19050">
                <a:noFill/>
              </a:ln>
              <a:effectLst>
                <a:innerShdw blurRad="127000" dist="50800" dir="13500000">
                  <a:prstClr val="black">
                    <a:alpha val="30000"/>
                  </a:prstClr>
                </a:innerShdw>
              </a:effectLst>
            </c:spPr>
            <c:extLst xmlns:c16r2="http://schemas.microsoft.com/office/drawing/2015/06/chart">
              <c:ext xmlns:c16="http://schemas.microsoft.com/office/drawing/2014/chart" uri="{C3380CC4-5D6E-409C-BE32-E72D297353CC}">
                <c16:uniqueId val="{00000001-9C3F-4017-8A67-8B5768340F52}"/>
              </c:ext>
            </c:extLst>
          </c:dPt>
          <c:dPt>
            <c:idx val="1"/>
            <c:spPr>
              <a:solidFill>
                <a:schemeClr val="bg1">
                  <a:lumMod val="85000"/>
                </a:schemeClr>
              </a:solidFill>
              <a:ln w="19050">
                <a:noFill/>
              </a:ln>
              <a:effectLst>
                <a:innerShdw blurRad="127000" dist="50800" dir="13500000">
                  <a:prstClr val="black">
                    <a:alpha val="30000"/>
                  </a:prstClr>
                </a:innerShdw>
              </a:effectLst>
            </c:spPr>
            <c:extLst xmlns:c16r2="http://schemas.microsoft.com/office/drawing/2015/06/chart">
              <c:ext xmlns:c16="http://schemas.microsoft.com/office/drawing/2014/chart" uri="{C3380CC4-5D6E-409C-BE32-E72D297353CC}">
                <c16:uniqueId val="{00000001-EFD6-47F8-B702-73B365F017C6}"/>
              </c:ext>
            </c:extLst>
          </c:dPt>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extLst xmlns:c16r2="http://schemas.microsoft.com/office/drawing/2015/06/chart">
            <c:ext xmlns:c16="http://schemas.microsoft.com/office/drawing/2014/chart" uri="{C3380CC4-5D6E-409C-BE32-E72D297353CC}">
              <c16:uniqueId val="{00000000-EFD6-47F8-B702-73B365F017C6}"/>
            </c:ext>
          </c:extLst>
        </c:ser>
        <c:dLbls/>
        <c:firstSliceAng val="0"/>
        <c:holeSize val="86"/>
      </c:doughnutChart>
      <c:spPr>
        <a:noFill/>
        <a:ln>
          <a:noFill/>
        </a:ln>
        <a:effectLst/>
      </c:spPr>
    </c:plotArea>
    <c:plotVisOnly val="1"/>
    <c:dispBlanksAs val="zero"/>
  </c:chart>
  <c:spPr>
    <a:noFill/>
    <a:ln>
      <a:noFill/>
    </a:ln>
    <a:effectLst>
      <a:innerShdw blurRad="63500" dist="50800" dir="13500000">
        <a:prstClr val="black">
          <a:alpha val="50000"/>
        </a:prstClr>
      </a:innerShdw>
    </a:effectLst>
  </c:spPr>
  <c:txPr>
    <a:bodyPr/>
    <a:lstStyle/>
    <a:p>
      <a:pPr>
        <a:defRPr/>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spPr>
              <a:solidFill>
                <a:schemeClr val="accent3"/>
              </a:solidFill>
              <a:ln w="19050">
                <a:noFill/>
              </a:ln>
              <a:effectLst>
                <a:innerShdw blurRad="127000" dist="50800" dir="13500000">
                  <a:prstClr val="black">
                    <a:alpha val="30000"/>
                  </a:prstClr>
                </a:innerShdw>
              </a:effectLst>
            </c:spPr>
            <c:extLst xmlns:c16r2="http://schemas.microsoft.com/office/drawing/2015/06/chart">
              <c:ext xmlns:c16="http://schemas.microsoft.com/office/drawing/2014/chart" uri="{C3380CC4-5D6E-409C-BE32-E72D297353CC}">
                <c16:uniqueId val="{00000001-E47C-43A3-9C8D-96D65DEA273D}"/>
              </c:ext>
            </c:extLst>
          </c:dPt>
          <c:dPt>
            <c:idx val="1"/>
            <c:spPr>
              <a:solidFill>
                <a:schemeClr val="bg1">
                  <a:lumMod val="85000"/>
                </a:schemeClr>
              </a:solidFill>
              <a:ln w="19050">
                <a:noFill/>
              </a:ln>
              <a:effectLst>
                <a:innerShdw blurRad="127000" dist="50800" dir="13500000">
                  <a:prstClr val="black">
                    <a:alpha val="30000"/>
                  </a:prstClr>
                </a:innerShdw>
              </a:effectLst>
            </c:spPr>
            <c:extLst xmlns:c16r2="http://schemas.microsoft.com/office/drawing/2015/06/chart">
              <c:ext xmlns:c16="http://schemas.microsoft.com/office/drawing/2014/chart" uri="{C3380CC4-5D6E-409C-BE32-E72D297353CC}">
                <c16:uniqueId val="{00000001-EFD6-47F8-B702-73B365F017C6}"/>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xmlns:c16r2="http://schemas.microsoft.com/office/drawing/2015/06/chart">
            <c:ext xmlns:c16="http://schemas.microsoft.com/office/drawing/2014/chart" uri="{C3380CC4-5D6E-409C-BE32-E72D297353CC}">
              <c16:uniqueId val="{00000000-EFD6-47F8-B702-73B365F017C6}"/>
            </c:ext>
          </c:extLst>
        </c:ser>
        <c:dLbls/>
        <c:firstSliceAng val="0"/>
        <c:holeSize val="86"/>
      </c:doughnutChart>
      <c:spPr>
        <a:noFill/>
        <a:ln>
          <a:noFill/>
        </a:ln>
        <a:effectLst/>
      </c:spPr>
    </c:plotArea>
    <c:plotVisOnly val="1"/>
    <c:dispBlanksAs val="zero"/>
  </c:chart>
  <c:spPr>
    <a:noFill/>
    <a:ln>
      <a:noFill/>
    </a:ln>
    <a:effectLst>
      <a:innerShdw blurRad="63500" dist="50800" dir="13500000">
        <a:prstClr val="black">
          <a:alpha val="50000"/>
        </a:prstClr>
      </a:innerShdw>
    </a:effectLst>
  </c:spPr>
  <c:txPr>
    <a:bodyPr/>
    <a:lstStyle/>
    <a:p>
      <a:pPr>
        <a:defRPr/>
      </a:pPr>
      <a:endParaRPr lang="zh-CN"/>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spPr>
              <a:solidFill>
                <a:schemeClr val="accent2"/>
              </a:solidFill>
              <a:ln w="19050">
                <a:noFill/>
              </a:ln>
              <a:effectLst>
                <a:innerShdw blurRad="127000" dist="50800" dir="13500000">
                  <a:prstClr val="black">
                    <a:alpha val="30000"/>
                  </a:prstClr>
                </a:innerShdw>
              </a:effectLst>
            </c:spPr>
            <c:extLst xmlns:c16r2="http://schemas.microsoft.com/office/drawing/2015/06/chart">
              <c:ext xmlns:c16="http://schemas.microsoft.com/office/drawing/2014/chart" uri="{C3380CC4-5D6E-409C-BE32-E72D297353CC}">
                <c16:uniqueId val="{00000001-BCDE-46DE-9ED0-246AA9C593D0}"/>
              </c:ext>
            </c:extLst>
          </c:dPt>
          <c:dPt>
            <c:idx val="1"/>
            <c:spPr>
              <a:solidFill>
                <a:schemeClr val="bg1">
                  <a:lumMod val="85000"/>
                </a:schemeClr>
              </a:solidFill>
              <a:ln w="19050">
                <a:noFill/>
              </a:ln>
              <a:effectLst>
                <a:innerShdw blurRad="127000" dist="50800" dir="13500000">
                  <a:prstClr val="black">
                    <a:alpha val="30000"/>
                  </a:prstClr>
                </a:innerShdw>
              </a:effectLst>
            </c:spPr>
            <c:extLst xmlns:c16r2="http://schemas.microsoft.com/office/drawing/2015/06/chart">
              <c:ext xmlns:c16="http://schemas.microsoft.com/office/drawing/2014/chart" uri="{C3380CC4-5D6E-409C-BE32-E72D297353CC}">
                <c16:uniqueId val="{00000001-EFD6-47F8-B702-73B365F017C6}"/>
              </c:ext>
            </c:extLst>
          </c:dPt>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extLst xmlns:c16r2="http://schemas.microsoft.com/office/drawing/2015/06/chart">
            <c:ext xmlns:c16="http://schemas.microsoft.com/office/drawing/2014/chart" uri="{C3380CC4-5D6E-409C-BE32-E72D297353CC}">
              <c16:uniqueId val="{00000000-EFD6-47F8-B702-73B365F017C6}"/>
            </c:ext>
          </c:extLst>
        </c:ser>
        <c:dLbls/>
        <c:firstSliceAng val="0"/>
        <c:holeSize val="86"/>
      </c:doughnutChart>
      <c:spPr>
        <a:noFill/>
        <a:ln>
          <a:noFill/>
        </a:ln>
        <a:effectLst/>
      </c:spPr>
    </c:plotArea>
    <c:plotVisOnly val="1"/>
    <c:dispBlanksAs val="zero"/>
  </c:chart>
  <c:spPr>
    <a:noFill/>
    <a:ln>
      <a:noFill/>
    </a:ln>
    <a:effectLst>
      <a:innerShdw blurRad="63500" dist="50800" dir="13500000">
        <a:prstClr val="black">
          <a:alpha val="50000"/>
        </a:prstClr>
      </a:innerShdw>
    </a:effectLst>
  </c:spPr>
  <c:txPr>
    <a:bodyPr/>
    <a:lstStyle/>
    <a:p>
      <a:pPr>
        <a:defRPr/>
      </a:pPr>
      <a:endParaRPr lang="zh-CN"/>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28D13-26FC-4530-9D3A-9D0CA85A8CBA}" type="datetimeFigureOut">
              <a:rPr lang="zh-CN" altLang="en-US" smtClean="0"/>
              <a:pPr/>
              <a:t>2017/7/7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9B631-81E8-4019-838E-748D95B68351}" type="slidenum">
              <a:rPr lang="zh-CN" altLang="en-US" smtClean="0"/>
              <a:pPr/>
              <a:t>‹#›</a:t>
            </a:fld>
            <a:endParaRPr lang="zh-CN" altLang="en-US"/>
          </a:p>
        </p:txBody>
      </p:sp>
    </p:spTree>
    <p:extLst>
      <p:ext uri="{BB962C8B-B14F-4D97-AF65-F5344CB8AC3E}">
        <p14:creationId xmlns:p14="http://schemas.microsoft.com/office/powerpoint/2010/main" xmlns="" val="390179327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7/7/2017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9568851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7/7/2017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712335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7/7/2017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208528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7/7/2017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216248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798101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7/7/2017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76622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7/7/2017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12399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7/7/2017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899171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7/7/2017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939021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7/7/2017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181233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854725" y="773443"/>
            <a:ext cx="7434551"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4425042" y="4838923"/>
            <a:ext cx="293917" cy="1650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7/7/2017</a:t>
            </a:fld>
            <a:endParaRPr lang="en-US">
              <a:solidFill>
                <a:prstClr val="black">
                  <a:tint val="75000"/>
                </a:prstClr>
              </a:solidFill>
            </a:endParaRPr>
          </a:p>
        </p:txBody>
      </p:sp>
      <p:sp>
        <p:nvSpPr>
          <p:cNvPr id="9" name="灯片编号占位符 8"/>
          <p:cNvSpPr>
            <a:spLocks noGrp="1"/>
          </p:cNvSpPr>
          <p:nvPr>
            <p:ph type="sldNum" sz="quarter" idx="12"/>
          </p:nvPr>
        </p:nvSpPr>
        <p:spPr>
          <a:xfrm>
            <a:off x="3505200" y="4797170"/>
            <a:ext cx="2133600" cy="273844"/>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3221539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14637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7/7/2017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86256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80" tIns="34290" rIns="68580" bIns="3429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68580" tIns="34290" rIns="68580" bIns="34290" rtlCol="0" anchor="ctr"/>
          <a:lstStyle>
            <a:lvl1pPr algn="l">
              <a:defRPr sz="12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7/7/2017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68580" tIns="34290" rIns="68580" bIns="3429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68580" tIns="34290" rIns="68580" bIns="34290" rtlCol="0" anchor="ctr"/>
          <a:lstStyle>
            <a:lvl1pPr algn="r">
              <a:defRPr sz="12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350133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3" r:id="rId8"/>
    <p:sldLayoutId id="2147483668" r:id="rId9"/>
    <p:sldLayoutId id="2147483669" r:id="rId10"/>
    <p:sldLayoutId id="2147483670" r:id="rId11"/>
    <p:sldLayoutId id="2147483671" r:id="rId12"/>
    <p:sldLayoutId id="2147483672" r:id="rId13"/>
  </p:sldLayoutIdLst>
  <p:timing>
    <p:tnLst>
      <p:par>
        <p:cTn id="1" dur="indefinite" restart="never" nodeType="tmRoot"/>
      </p:par>
    </p:tnLst>
  </p:timing>
  <p:hf hdr="0" ftr="0" dt="0"/>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NULL" TargetMode="External"/><Relationship Id="rId1" Type="http://schemas.openxmlformats.org/officeDocument/2006/relationships/tags" Target="../tags/tag1.xml"/><Relationship Id="rId6" Type="http://schemas.openxmlformats.org/officeDocument/2006/relationships/image" Target="../media/image3.png"/><Relationship Id="rId5" Type="http://schemas.microsoft.com/office/2007/relationships/media" Target="../media/media1.mp3"/><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 y="0"/>
            <a:ext cx="2791320" cy="5109071"/>
          </a:xfrm>
          <a:prstGeom prst="rect">
            <a:avLst/>
          </a:prstGeom>
        </p:spPr>
      </p:pic>
      <p:sp>
        <p:nvSpPr>
          <p:cNvPr id="6" name="对角圆角矩形 5"/>
          <p:cNvSpPr/>
          <p:nvPr/>
        </p:nvSpPr>
        <p:spPr>
          <a:xfrm>
            <a:off x="2594821" y="2342029"/>
            <a:ext cx="6508978" cy="2064935"/>
          </a:xfrm>
          <a:prstGeom prst="round2DiagRect">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42"/>
          <p:cNvSpPr txBox="1"/>
          <p:nvPr/>
        </p:nvSpPr>
        <p:spPr>
          <a:xfrm>
            <a:off x="2740281" y="2462349"/>
            <a:ext cx="6218057" cy="684803"/>
          </a:xfrm>
          <a:prstGeom prst="rect">
            <a:avLst/>
          </a:prstGeom>
          <a:noFill/>
        </p:spPr>
        <p:txBody>
          <a:bodyPr wrap="square" lIns="68580" tIns="34290" rIns="68580" bIns="34290" rtlCol="0">
            <a:spAutoFit/>
          </a:bodyPr>
          <a:lstStyle/>
          <a:p>
            <a:pPr algn="ctr">
              <a:defRPr/>
            </a:pPr>
            <a:r>
              <a:rPr lang="zh-CN" altLang="en-US" sz="4000" b="1" dirty="0">
                <a:solidFill>
                  <a:schemeClr val="bg1"/>
                </a:solidFill>
                <a:latin typeface="+mn-ea"/>
              </a:rPr>
              <a:t>年终</a:t>
            </a:r>
            <a:r>
              <a:rPr lang="zh-CN" altLang="en-US" sz="4000" b="1" dirty="0" smtClean="0">
                <a:solidFill>
                  <a:schemeClr val="bg1"/>
                </a:solidFill>
                <a:latin typeface="+mn-ea"/>
              </a:rPr>
              <a:t>总结工作汇报</a:t>
            </a:r>
            <a:r>
              <a:rPr lang="en-US" altLang="zh-CN" sz="4000" b="1" dirty="0" smtClean="0">
                <a:solidFill>
                  <a:schemeClr val="bg1"/>
                </a:solidFill>
                <a:latin typeface="+mn-ea"/>
              </a:rPr>
              <a:t>PPT</a:t>
            </a:r>
            <a:r>
              <a:rPr lang="zh-CN" altLang="en-US" sz="4000" b="1" dirty="0" smtClean="0">
                <a:solidFill>
                  <a:schemeClr val="bg1"/>
                </a:solidFill>
                <a:latin typeface="+mn-ea"/>
              </a:rPr>
              <a:t>模板</a:t>
            </a:r>
            <a:endParaRPr lang="zh-CN" altLang="en-US" sz="4000" b="1" dirty="0">
              <a:solidFill>
                <a:schemeClr val="bg1"/>
              </a:solidFill>
              <a:latin typeface="+mn-ea"/>
            </a:endParaRPr>
          </a:p>
        </p:txBody>
      </p:sp>
      <p:sp>
        <p:nvSpPr>
          <p:cNvPr id="21" name="矩形 20"/>
          <p:cNvSpPr/>
          <p:nvPr/>
        </p:nvSpPr>
        <p:spPr>
          <a:xfrm>
            <a:off x="2760741" y="3284851"/>
            <a:ext cx="6146157" cy="346249"/>
          </a:xfrm>
          <a:prstGeom prst="rect">
            <a:avLst/>
          </a:prstGeom>
        </p:spPr>
        <p:txBody>
          <a:bodyPr wrap="square" lIns="68580" tIns="34290" rIns="68580" bIns="34290">
            <a:spAutoFit/>
          </a:bodyPr>
          <a:lstStyle/>
          <a:p>
            <a:pPr algn="ctr"/>
            <a:r>
              <a:rPr lang="zh-CN" altLang="en-US" sz="1800" b="1" dirty="0">
                <a:solidFill>
                  <a:schemeClr val="bg2">
                    <a:lumMod val="25000"/>
                  </a:schemeClr>
                </a:solidFill>
                <a:latin typeface="微软雅黑" panose="020B0503020204020204" pitchFamily="34" charset="-122"/>
                <a:ea typeface="微软雅黑" panose="020B0503020204020204" pitchFamily="34" charset="-122"/>
              </a:rPr>
              <a:t>适用于年终总结</a:t>
            </a:r>
            <a:r>
              <a:rPr lang="en-US" altLang="zh-CN" sz="1800" b="1"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1" dirty="0">
                <a:solidFill>
                  <a:schemeClr val="bg2">
                    <a:lumMod val="25000"/>
                  </a:schemeClr>
                </a:solidFill>
                <a:latin typeface="微软雅黑" panose="020B0503020204020204" pitchFamily="34" charset="-122"/>
                <a:ea typeface="微软雅黑" panose="020B0503020204020204" pitchFamily="34" charset="-122"/>
              </a:rPr>
              <a:t>新年计划</a:t>
            </a:r>
            <a:r>
              <a:rPr lang="en-US" altLang="zh-CN" sz="1800" b="1"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1" dirty="0">
                <a:solidFill>
                  <a:schemeClr val="bg2">
                    <a:lumMod val="25000"/>
                  </a:schemeClr>
                </a:solidFill>
                <a:latin typeface="微软雅黑" panose="020B0503020204020204" pitchFamily="34" charset="-122"/>
                <a:ea typeface="微软雅黑" panose="020B0503020204020204" pitchFamily="34" charset="-122"/>
              </a:rPr>
              <a:t>工作汇报</a:t>
            </a:r>
            <a:r>
              <a:rPr lang="en-US" altLang="zh-CN" sz="1800" b="1"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1" dirty="0">
                <a:solidFill>
                  <a:schemeClr val="bg2">
                    <a:lumMod val="25000"/>
                  </a:schemeClr>
                </a:solidFill>
                <a:latin typeface="微软雅黑" panose="020B0503020204020204" pitchFamily="34" charset="-122"/>
                <a:ea typeface="微软雅黑" panose="020B0503020204020204" pitchFamily="34" charset="-122"/>
              </a:rPr>
              <a:t>述职</a:t>
            </a:r>
            <a:r>
              <a:rPr lang="zh-CN" altLang="en-US" sz="1800" b="1" dirty="0" smtClean="0">
                <a:solidFill>
                  <a:schemeClr val="bg2">
                    <a:lumMod val="25000"/>
                  </a:schemeClr>
                </a:solidFill>
                <a:latin typeface="微软雅黑" panose="020B0503020204020204" pitchFamily="34" charset="-122"/>
                <a:ea typeface="微软雅黑" panose="020B0503020204020204" pitchFamily="34" charset="-122"/>
              </a:rPr>
              <a:t>报告</a:t>
            </a:r>
            <a:r>
              <a:rPr lang="en-US" altLang="zh-CN" sz="1800" b="1" dirty="0" smtClean="0">
                <a:solidFill>
                  <a:schemeClr val="bg2">
                    <a:lumMod val="25000"/>
                  </a:schemeClr>
                </a:solidFill>
                <a:latin typeface="微软雅黑" panose="020B0503020204020204" pitchFamily="34" charset="-122"/>
                <a:ea typeface="微软雅黑" panose="020B0503020204020204" pitchFamily="34" charset="-122"/>
              </a:rPr>
              <a:t>/</a:t>
            </a:r>
            <a:r>
              <a:rPr lang="zh-CN" altLang="en-US" sz="1800" b="1" dirty="0" smtClean="0">
                <a:solidFill>
                  <a:schemeClr val="bg2">
                    <a:lumMod val="25000"/>
                  </a:schemeClr>
                </a:solidFill>
                <a:latin typeface="微软雅黑" panose="020B0503020204020204" pitchFamily="34" charset="-122"/>
                <a:ea typeface="微软雅黑" panose="020B0503020204020204" pitchFamily="34" charset="-122"/>
              </a:rPr>
              <a:t>项目策划等</a:t>
            </a:r>
            <a:endParaRPr lang="en-GB" altLang="zh-CN" sz="1800" b="1" dirty="0">
              <a:solidFill>
                <a:schemeClr val="bg2">
                  <a:lumMod val="25000"/>
                </a:schemeClr>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2718268" y="445338"/>
            <a:ext cx="1872923" cy="1818705"/>
            <a:chOff x="4240335" y="3008435"/>
            <a:chExt cx="3711332" cy="3711332"/>
          </a:xfrm>
        </p:grpSpPr>
        <p:sp>
          <p:nvSpPr>
            <p:cNvPr id="34" name="椭圆 33"/>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solidFill>
                <a:schemeClr val="accent3"/>
              </a:solid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35" name="组合 34"/>
            <p:cNvGrpSpPr/>
            <p:nvPr/>
          </p:nvGrpSpPr>
          <p:grpSpPr>
            <a:xfrm>
              <a:off x="4710169" y="3478269"/>
              <a:ext cx="2771663" cy="2771663"/>
              <a:chOff x="2193191" y="1899415"/>
              <a:chExt cx="2421376" cy="2421376"/>
            </a:xfrm>
            <a:effectLst/>
          </p:grpSpPr>
          <p:sp>
            <p:nvSpPr>
              <p:cNvPr id="36" name="椭圆 35"/>
              <p:cNvSpPr/>
              <p:nvPr/>
            </p:nvSpPr>
            <p:spPr>
              <a:xfrm>
                <a:off x="2193191" y="1899415"/>
                <a:ext cx="2421376" cy="2421376"/>
              </a:xfrm>
              <a:prstGeom prst="ellipse">
                <a:avLst/>
              </a:prstGeom>
              <a:solidFill>
                <a:schemeClr val="accent3"/>
              </a:solidFill>
              <a:ln w="31750">
                <a:solidFill>
                  <a:schemeClr val="accent3"/>
                </a:soli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37" name="椭圆 36"/>
              <p:cNvSpPr/>
              <p:nvPr/>
            </p:nvSpPr>
            <p:spPr>
              <a:xfrm>
                <a:off x="2334918" y="2041142"/>
                <a:ext cx="2137923" cy="2137923"/>
              </a:xfrm>
              <a:prstGeom prst="ellipse">
                <a:avLst/>
              </a:prstGeom>
              <a:solidFill>
                <a:schemeClr val="bg1">
                  <a:lumMod val="95000"/>
                </a:schemeClr>
              </a:solidFill>
              <a:ln w="50800">
                <a:solidFill>
                  <a:schemeClr val="accent3"/>
                </a:solidFill>
              </a:ln>
              <a:effectLst>
                <a:outerShdw blurRad="152400" dist="76200" dir="2700000" algn="tl" rotWithShape="0">
                  <a:schemeClr val="accent3">
                    <a:lumMod val="50000"/>
                    <a:alpha val="64000"/>
                  </a:schemeClr>
                </a:outerShdw>
              </a:effectLst>
              <a:scene3d>
                <a:camera prst="orthographicFront"/>
                <a:lightRig rig="threePt" dir="t"/>
              </a:scene3d>
              <a:sp3d prstMaterial="softEdge">
                <a:bevelT w="952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a:ea typeface="宋体" panose="02010600030101010101" pitchFamily="2" charset="-122"/>
                </a:endParaRPr>
              </a:p>
            </p:txBody>
          </p:sp>
        </p:grpSp>
      </p:grpSp>
      <p:sp>
        <p:nvSpPr>
          <p:cNvPr id="46" name="圆角矩形 45"/>
          <p:cNvSpPr/>
          <p:nvPr/>
        </p:nvSpPr>
        <p:spPr>
          <a:xfrm>
            <a:off x="4885444" y="3869814"/>
            <a:ext cx="2326498" cy="327413"/>
          </a:xfrm>
          <a:prstGeom prst="roundRect">
            <a:avLst>
              <a:gd name="adj"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00">
              <a:solidFill>
                <a:schemeClr val="bg2">
                  <a:lumMod val="25000"/>
                </a:schemeClr>
              </a:solidFill>
              <a:latin typeface="+mn-ea"/>
            </a:endParaRPr>
          </a:p>
        </p:txBody>
      </p:sp>
      <p:sp>
        <p:nvSpPr>
          <p:cNvPr id="11" name="TextBox 10"/>
          <p:cNvSpPr txBox="1"/>
          <p:nvPr/>
        </p:nvSpPr>
        <p:spPr>
          <a:xfrm>
            <a:off x="3277863" y="507756"/>
            <a:ext cx="753732" cy="1446550"/>
          </a:xfrm>
          <a:prstGeom prst="rect">
            <a:avLst/>
          </a:prstGeom>
          <a:noFill/>
        </p:spPr>
        <p:txBody>
          <a:bodyPr wrap="none" rtlCol="0">
            <a:spAutoFit/>
          </a:bodyPr>
          <a:lstStyle/>
          <a:p>
            <a:r>
              <a:rPr lang="en-US" altLang="zh-CN" sz="8800" b="1" dirty="0" smtClean="0">
                <a:solidFill>
                  <a:schemeClr val="bg2">
                    <a:lumMod val="25000"/>
                  </a:schemeClr>
                </a:solidFill>
                <a:latin typeface="黑体" pitchFamily="49" charset="-122"/>
                <a:ea typeface="黑体" pitchFamily="49" charset="-122"/>
              </a:rPr>
              <a:t>2</a:t>
            </a:r>
            <a:endParaRPr lang="zh-CN" altLang="en-US" sz="8800" b="1" dirty="0">
              <a:solidFill>
                <a:schemeClr val="bg2">
                  <a:lumMod val="25000"/>
                </a:schemeClr>
              </a:solidFill>
              <a:latin typeface="黑体" pitchFamily="49" charset="-122"/>
              <a:ea typeface="黑体" pitchFamily="49" charset="-122"/>
            </a:endParaRPr>
          </a:p>
        </p:txBody>
      </p:sp>
      <p:grpSp>
        <p:nvGrpSpPr>
          <p:cNvPr id="62" name="组合 61"/>
          <p:cNvGrpSpPr/>
          <p:nvPr/>
        </p:nvGrpSpPr>
        <p:grpSpPr>
          <a:xfrm>
            <a:off x="4257639" y="631734"/>
            <a:ext cx="1872923" cy="1818705"/>
            <a:chOff x="4240335" y="3008435"/>
            <a:chExt cx="3711332" cy="3711332"/>
          </a:xfrm>
        </p:grpSpPr>
        <p:sp>
          <p:nvSpPr>
            <p:cNvPr id="63" name="椭圆 6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solidFill>
                <a:schemeClr val="accent3"/>
              </a:solid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64" name="组合 63"/>
            <p:cNvGrpSpPr/>
            <p:nvPr/>
          </p:nvGrpSpPr>
          <p:grpSpPr>
            <a:xfrm>
              <a:off x="4710169" y="3478269"/>
              <a:ext cx="2771663" cy="2771663"/>
              <a:chOff x="2193191" y="1899415"/>
              <a:chExt cx="2421376" cy="2421376"/>
            </a:xfrm>
            <a:effectLst/>
          </p:grpSpPr>
          <p:sp>
            <p:nvSpPr>
              <p:cNvPr id="65" name="椭圆 64"/>
              <p:cNvSpPr/>
              <p:nvPr/>
            </p:nvSpPr>
            <p:spPr>
              <a:xfrm>
                <a:off x="2193191" y="1899415"/>
                <a:ext cx="2421376" cy="2421376"/>
              </a:xfrm>
              <a:prstGeom prst="ellipse">
                <a:avLst/>
              </a:prstGeom>
              <a:solidFill>
                <a:schemeClr val="accent3"/>
              </a:solidFill>
              <a:ln w="31750">
                <a:solidFill>
                  <a:schemeClr val="accent3"/>
                </a:soli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66" name="椭圆 65"/>
              <p:cNvSpPr/>
              <p:nvPr/>
            </p:nvSpPr>
            <p:spPr>
              <a:xfrm>
                <a:off x="2334918" y="2041142"/>
                <a:ext cx="2137923" cy="2137923"/>
              </a:xfrm>
              <a:prstGeom prst="ellipse">
                <a:avLst/>
              </a:prstGeom>
              <a:solidFill>
                <a:schemeClr val="bg1">
                  <a:lumMod val="95000"/>
                </a:schemeClr>
              </a:solidFill>
              <a:ln w="50800">
                <a:solidFill>
                  <a:schemeClr val="accent3"/>
                </a:solidFill>
              </a:ln>
              <a:effectLst>
                <a:outerShdw blurRad="152400" dist="76200" dir="2700000" algn="tl" rotWithShape="0">
                  <a:schemeClr val="accent3">
                    <a:lumMod val="50000"/>
                    <a:alpha val="64000"/>
                  </a:schemeClr>
                </a:outerShdw>
              </a:effectLst>
              <a:scene3d>
                <a:camera prst="orthographicFront"/>
                <a:lightRig rig="threePt" dir="t"/>
              </a:scene3d>
              <a:sp3d prstMaterial="softEdge">
                <a:bevelT w="952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a:ea typeface="宋体" panose="02010600030101010101" pitchFamily="2" charset="-122"/>
                </a:endParaRPr>
              </a:p>
            </p:txBody>
          </p:sp>
        </p:grpSp>
      </p:grpSp>
      <p:grpSp>
        <p:nvGrpSpPr>
          <p:cNvPr id="67" name="组合 66"/>
          <p:cNvGrpSpPr/>
          <p:nvPr/>
        </p:nvGrpSpPr>
        <p:grpSpPr>
          <a:xfrm>
            <a:off x="5811591" y="445338"/>
            <a:ext cx="1872923" cy="1818705"/>
            <a:chOff x="4240335" y="3008435"/>
            <a:chExt cx="3711332" cy="3711332"/>
          </a:xfrm>
        </p:grpSpPr>
        <p:sp>
          <p:nvSpPr>
            <p:cNvPr id="68" name="椭圆 67"/>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solidFill>
                <a:schemeClr val="accent3"/>
              </a:solid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69" name="组合 68"/>
            <p:cNvGrpSpPr/>
            <p:nvPr/>
          </p:nvGrpSpPr>
          <p:grpSpPr>
            <a:xfrm>
              <a:off x="4710169" y="3478269"/>
              <a:ext cx="2771663" cy="2771663"/>
              <a:chOff x="2193191" y="1899415"/>
              <a:chExt cx="2421376" cy="2421376"/>
            </a:xfrm>
            <a:effectLst/>
          </p:grpSpPr>
          <p:sp>
            <p:nvSpPr>
              <p:cNvPr id="70" name="椭圆 69"/>
              <p:cNvSpPr/>
              <p:nvPr/>
            </p:nvSpPr>
            <p:spPr>
              <a:xfrm>
                <a:off x="2193191" y="1899415"/>
                <a:ext cx="2421376" cy="2421376"/>
              </a:xfrm>
              <a:prstGeom prst="ellipse">
                <a:avLst/>
              </a:prstGeom>
              <a:solidFill>
                <a:schemeClr val="accent3"/>
              </a:solidFill>
              <a:ln w="31750">
                <a:solidFill>
                  <a:schemeClr val="accent3"/>
                </a:soli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71" name="椭圆 70"/>
              <p:cNvSpPr/>
              <p:nvPr/>
            </p:nvSpPr>
            <p:spPr>
              <a:xfrm>
                <a:off x="2334918" y="2041142"/>
                <a:ext cx="2137923" cy="2137923"/>
              </a:xfrm>
              <a:prstGeom prst="ellipse">
                <a:avLst/>
              </a:prstGeom>
              <a:solidFill>
                <a:schemeClr val="bg1">
                  <a:lumMod val="95000"/>
                </a:schemeClr>
              </a:solidFill>
              <a:ln w="50800">
                <a:solidFill>
                  <a:schemeClr val="accent3"/>
                </a:solidFill>
              </a:ln>
              <a:effectLst>
                <a:outerShdw blurRad="152400" dist="76200" dir="2700000" algn="tl" rotWithShape="0">
                  <a:schemeClr val="accent3">
                    <a:lumMod val="50000"/>
                    <a:alpha val="64000"/>
                  </a:schemeClr>
                </a:outerShdw>
              </a:effectLst>
              <a:scene3d>
                <a:camera prst="orthographicFront"/>
                <a:lightRig rig="threePt" dir="t"/>
              </a:scene3d>
              <a:sp3d prstMaterial="softEdge">
                <a:bevelT w="952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a:ea typeface="宋体" panose="02010600030101010101" pitchFamily="2" charset="-122"/>
                </a:endParaRPr>
              </a:p>
            </p:txBody>
          </p:sp>
        </p:grpSp>
      </p:grpSp>
      <p:grpSp>
        <p:nvGrpSpPr>
          <p:cNvPr id="72" name="组合 71"/>
          <p:cNvGrpSpPr/>
          <p:nvPr/>
        </p:nvGrpSpPr>
        <p:grpSpPr>
          <a:xfrm>
            <a:off x="7352946" y="609600"/>
            <a:ext cx="1872923" cy="1818705"/>
            <a:chOff x="4240335" y="3008435"/>
            <a:chExt cx="3711332" cy="3711332"/>
          </a:xfrm>
        </p:grpSpPr>
        <p:sp>
          <p:nvSpPr>
            <p:cNvPr id="73" name="椭圆 7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solidFill>
                <a:schemeClr val="accent3"/>
              </a:solid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74" name="组合 73"/>
            <p:cNvGrpSpPr/>
            <p:nvPr/>
          </p:nvGrpSpPr>
          <p:grpSpPr>
            <a:xfrm>
              <a:off x="4710169" y="3478269"/>
              <a:ext cx="2771663" cy="2771663"/>
              <a:chOff x="2193191" y="1899415"/>
              <a:chExt cx="2421376" cy="2421376"/>
            </a:xfrm>
            <a:effectLst/>
          </p:grpSpPr>
          <p:sp>
            <p:nvSpPr>
              <p:cNvPr id="75" name="椭圆 74"/>
              <p:cNvSpPr/>
              <p:nvPr/>
            </p:nvSpPr>
            <p:spPr>
              <a:xfrm>
                <a:off x="2193191" y="1899415"/>
                <a:ext cx="2421376" cy="2421376"/>
              </a:xfrm>
              <a:prstGeom prst="ellipse">
                <a:avLst/>
              </a:prstGeom>
              <a:solidFill>
                <a:schemeClr val="accent3"/>
              </a:solidFill>
              <a:ln w="31750">
                <a:solidFill>
                  <a:schemeClr val="accent3"/>
                </a:soli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76" name="椭圆 75"/>
              <p:cNvSpPr/>
              <p:nvPr/>
            </p:nvSpPr>
            <p:spPr>
              <a:xfrm>
                <a:off x="2334918" y="2041142"/>
                <a:ext cx="2137923" cy="2137923"/>
              </a:xfrm>
              <a:prstGeom prst="ellipse">
                <a:avLst/>
              </a:prstGeom>
              <a:solidFill>
                <a:schemeClr val="bg1">
                  <a:lumMod val="95000"/>
                </a:schemeClr>
              </a:solidFill>
              <a:ln w="50800">
                <a:solidFill>
                  <a:schemeClr val="accent3"/>
                </a:solidFill>
              </a:ln>
              <a:effectLst>
                <a:outerShdw blurRad="152400" dist="76200" dir="2700000" algn="tl" rotWithShape="0">
                  <a:schemeClr val="accent3">
                    <a:lumMod val="50000"/>
                    <a:alpha val="64000"/>
                  </a:schemeClr>
                </a:outerShdw>
              </a:effectLst>
              <a:scene3d>
                <a:camera prst="orthographicFront"/>
                <a:lightRig rig="threePt" dir="t"/>
              </a:scene3d>
              <a:sp3d prstMaterial="softEdge">
                <a:bevelT w="952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a:ea typeface="宋体" panose="02010600030101010101" pitchFamily="2" charset="-122"/>
                </a:endParaRPr>
              </a:p>
            </p:txBody>
          </p:sp>
        </p:grpSp>
      </p:grpSp>
      <p:sp>
        <p:nvSpPr>
          <p:cNvPr id="77" name="TextBox 76"/>
          <p:cNvSpPr txBox="1"/>
          <p:nvPr/>
        </p:nvSpPr>
        <p:spPr>
          <a:xfrm>
            <a:off x="7912541" y="710951"/>
            <a:ext cx="753732" cy="1446550"/>
          </a:xfrm>
          <a:prstGeom prst="rect">
            <a:avLst/>
          </a:prstGeom>
          <a:noFill/>
        </p:spPr>
        <p:txBody>
          <a:bodyPr wrap="none" rtlCol="0">
            <a:spAutoFit/>
          </a:bodyPr>
          <a:lstStyle/>
          <a:p>
            <a:r>
              <a:rPr lang="en-US" altLang="zh-CN" sz="8800" b="1" dirty="0">
                <a:solidFill>
                  <a:schemeClr val="bg2">
                    <a:lumMod val="25000"/>
                  </a:schemeClr>
                </a:solidFill>
                <a:latin typeface="黑体" pitchFamily="49" charset="-122"/>
                <a:ea typeface="黑体" pitchFamily="49" charset="-122"/>
              </a:rPr>
              <a:t>8</a:t>
            </a:r>
            <a:endParaRPr lang="zh-CN" altLang="en-US" sz="8800" b="1" dirty="0">
              <a:solidFill>
                <a:schemeClr val="bg2">
                  <a:lumMod val="25000"/>
                </a:schemeClr>
              </a:solidFill>
              <a:latin typeface="黑体" pitchFamily="49" charset="-122"/>
              <a:ea typeface="黑体" pitchFamily="49" charset="-122"/>
            </a:endParaRPr>
          </a:p>
        </p:txBody>
      </p:sp>
      <p:sp>
        <p:nvSpPr>
          <p:cNvPr id="78" name="TextBox 77"/>
          <p:cNvSpPr txBox="1"/>
          <p:nvPr/>
        </p:nvSpPr>
        <p:spPr>
          <a:xfrm>
            <a:off x="6359293" y="574263"/>
            <a:ext cx="753732" cy="1446550"/>
          </a:xfrm>
          <a:prstGeom prst="rect">
            <a:avLst/>
          </a:prstGeom>
          <a:noFill/>
        </p:spPr>
        <p:txBody>
          <a:bodyPr wrap="none" rtlCol="0">
            <a:spAutoFit/>
          </a:bodyPr>
          <a:lstStyle/>
          <a:p>
            <a:r>
              <a:rPr lang="en-US" altLang="zh-CN" sz="8800" b="1" dirty="0">
                <a:solidFill>
                  <a:schemeClr val="bg2">
                    <a:lumMod val="25000"/>
                  </a:schemeClr>
                </a:solidFill>
                <a:latin typeface="黑体" pitchFamily="49" charset="-122"/>
                <a:ea typeface="黑体" pitchFamily="49" charset="-122"/>
              </a:rPr>
              <a:t>1</a:t>
            </a:r>
            <a:endParaRPr lang="zh-CN" altLang="en-US" sz="8800" b="1" dirty="0">
              <a:solidFill>
                <a:schemeClr val="bg2">
                  <a:lumMod val="25000"/>
                </a:schemeClr>
              </a:solidFill>
              <a:latin typeface="黑体" pitchFamily="49" charset="-122"/>
              <a:ea typeface="黑体" pitchFamily="49" charset="-122"/>
            </a:endParaRPr>
          </a:p>
        </p:txBody>
      </p:sp>
      <p:sp>
        <p:nvSpPr>
          <p:cNvPr id="79" name="TextBox 78"/>
          <p:cNvSpPr txBox="1"/>
          <p:nvPr/>
        </p:nvSpPr>
        <p:spPr>
          <a:xfrm>
            <a:off x="4817234" y="708054"/>
            <a:ext cx="753732" cy="1446550"/>
          </a:xfrm>
          <a:prstGeom prst="rect">
            <a:avLst/>
          </a:prstGeom>
          <a:noFill/>
        </p:spPr>
        <p:txBody>
          <a:bodyPr wrap="none" rtlCol="0">
            <a:spAutoFit/>
          </a:bodyPr>
          <a:lstStyle/>
          <a:p>
            <a:r>
              <a:rPr lang="en-US" altLang="zh-CN" sz="8800" b="1" dirty="0">
                <a:solidFill>
                  <a:schemeClr val="bg2">
                    <a:lumMod val="25000"/>
                  </a:schemeClr>
                </a:solidFill>
                <a:latin typeface="黑体" pitchFamily="49" charset="-122"/>
                <a:ea typeface="黑体" pitchFamily="49" charset="-122"/>
              </a:rPr>
              <a:t>0</a:t>
            </a:r>
            <a:endParaRPr lang="zh-CN" altLang="en-US" sz="8800" b="1" dirty="0">
              <a:solidFill>
                <a:schemeClr val="bg2">
                  <a:lumMod val="25000"/>
                </a:schemeClr>
              </a:solidFill>
              <a:latin typeface="黑体" pitchFamily="49" charset="-122"/>
              <a:ea typeface="黑体" pitchFamily="49" charset="-122"/>
            </a:endParaRPr>
          </a:p>
        </p:txBody>
      </p:sp>
      <p:sp>
        <p:nvSpPr>
          <p:cNvPr id="14" name="TextBox 13"/>
          <p:cNvSpPr txBox="1"/>
          <p:nvPr/>
        </p:nvSpPr>
        <p:spPr>
          <a:xfrm>
            <a:off x="5412140" y="3881598"/>
            <a:ext cx="1620957" cy="307777"/>
          </a:xfrm>
          <a:prstGeom prst="rect">
            <a:avLst/>
          </a:prstGeom>
          <a:noFill/>
        </p:spPr>
        <p:txBody>
          <a:bodyPr wrap="none" rtlCol="0">
            <a:spAutoFit/>
          </a:bodyPr>
          <a:lstStyle/>
          <a:p>
            <a:r>
              <a:rPr lang="zh-CN" altLang="en-US" dirty="0" smtClean="0"/>
              <a:t>汇报人</a:t>
            </a:r>
            <a:r>
              <a:rPr lang="zh-CN" altLang="en-US" dirty="0" smtClean="0"/>
              <a:t>：亮亮图文</a:t>
            </a:r>
            <a:endParaRPr lang="zh-CN" altLang="en-US" dirty="0"/>
          </a:p>
        </p:txBody>
      </p:sp>
      <p:pic>
        <p:nvPicPr>
          <p:cNvPr id="15" name="X-Ray Dog - Dethroned (Remix).mp3">
            <a:hlinkClick r:id="" action="ppaction://media"/>
          </p:cNvPr>
          <p:cNvPicPr>
            <a:picLocks noChangeAspect="1"/>
          </p:cNvPicPr>
          <p:nvPr>
            <a:videoFile r:link="rId2"/>
            <p:extLst>
              <p:ext uri="{DAA4B4D4-6D71-4841-9C94-3DE7FCFB9230}">
                <p14:media xmlns:p14="http://schemas.microsoft.com/office/powerpoint/2010/main" xmlns="" r:embed="rId5"/>
              </p:ext>
            </p:extLst>
          </p:nvPr>
        </p:nvPicPr>
        <p:blipFill>
          <a:blip r:embed="rId6" cstate="print"/>
          <a:stretch>
            <a:fillRect/>
          </a:stretch>
        </p:blipFill>
        <p:spPr>
          <a:xfrm>
            <a:off x="4391218" y="-631078"/>
            <a:ext cx="487363" cy="487363"/>
          </a:xfrm>
          <a:prstGeom prst="rect">
            <a:avLst/>
          </a:prstGeom>
        </p:spPr>
      </p:pic>
    </p:spTree>
    <p:custDataLst>
      <p:tags r:id="rId1"/>
    </p:custDataLst>
    <p:extLst>
      <p:ext uri="{BB962C8B-B14F-4D97-AF65-F5344CB8AC3E}">
        <p14:creationId xmlns:p14="http://schemas.microsoft.com/office/powerpoint/2010/main" xmlns="" val="3648607869"/>
      </p:ext>
    </p:extLst>
  </p:cSld>
  <p:clrMapOvr>
    <a:masterClrMapping/>
  </p:clrMapOvr>
  <p:transition spd="slow" advClick="0" advTm="802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par>
                          <p:cTn id="7" fill="hold">
                            <p:stCondLst>
                              <p:cond delay="0"/>
                            </p:stCondLst>
                            <p:childTnLst>
                              <p:par>
                                <p:cTn id="8" presetID="21" presetClass="entr" presetSubtype="1"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heel(1)">
                                      <p:cBhvr>
                                        <p:cTn id="10" dur="500"/>
                                        <p:tgtEl>
                                          <p:spTgt spid="33"/>
                                        </p:tgtEl>
                                      </p:cBhvr>
                                    </p:animEffect>
                                  </p:childTnLst>
                                </p:cTn>
                              </p:par>
                            </p:childTnLst>
                          </p:cTn>
                        </p:par>
                        <p:par>
                          <p:cTn id="11" fill="hold">
                            <p:stCondLst>
                              <p:cond delay="500"/>
                            </p:stCondLst>
                            <p:childTnLst>
                              <p:par>
                                <p:cTn id="12" presetID="21" presetClass="entr" presetSubtype="1" fill="hold"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heel(1)">
                                      <p:cBhvr>
                                        <p:cTn id="14" dur="500"/>
                                        <p:tgtEl>
                                          <p:spTgt spid="62"/>
                                        </p:tgtEl>
                                      </p:cBhvr>
                                    </p:animEffect>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heel(1)">
                                      <p:cBhvr>
                                        <p:cTn id="18" dur="500"/>
                                        <p:tgtEl>
                                          <p:spTgt spid="67"/>
                                        </p:tgtEl>
                                      </p:cBhvr>
                                    </p:animEffect>
                                  </p:childTnLst>
                                </p:cTn>
                              </p:par>
                            </p:childTnLst>
                          </p:cTn>
                        </p:par>
                        <p:par>
                          <p:cTn id="19" fill="hold">
                            <p:stCondLst>
                              <p:cond delay="1500"/>
                            </p:stCondLst>
                            <p:childTnLst>
                              <p:par>
                                <p:cTn id="20" presetID="21" presetClass="entr" presetSubtype="1" fill="hold"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heel(1)">
                                      <p:cBhvr>
                                        <p:cTn id="22" dur="5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79"/>
                                        </p:tgtEl>
                                        <p:attrNameLst>
                                          <p:attrName>style.visibility</p:attrName>
                                        </p:attrNameLst>
                                      </p:cBhvr>
                                      <p:to>
                                        <p:strVal val="visible"/>
                                      </p:to>
                                    </p:set>
                                    <p:anim calcmode="lin" valueType="num">
                                      <p:cBhvr>
                                        <p:cTn id="33" dur="500" fill="hold"/>
                                        <p:tgtEl>
                                          <p:spTgt spid="79"/>
                                        </p:tgtEl>
                                        <p:attrNameLst>
                                          <p:attrName>ppt_w</p:attrName>
                                        </p:attrNameLst>
                                      </p:cBhvr>
                                      <p:tavLst>
                                        <p:tav tm="0">
                                          <p:val>
                                            <p:fltVal val="0"/>
                                          </p:val>
                                        </p:tav>
                                        <p:tav tm="100000">
                                          <p:val>
                                            <p:strVal val="#ppt_w"/>
                                          </p:val>
                                        </p:tav>
                                      </p:tavLst>
                                    </p:anim>
                                    <p:anim calcmode="lin" valueType="num">
                                      <p:cBhvr>
                                        <p:cTn id="34" dur="500" fill="hold"/>
                                        <p:tgtEl>
                                          <p:spTgt spid="79"/>
                                        </p:tgtEl>
                                        <p:attrNameLst>
                                          <p:attrName>ppt_h</p:attrName>
                                        </p:attrNameLst>
                                      </p:cBhvr>
                                      <p:tavLst>
                                        <p:tav tm="0">
                                          <p:val>
                                            <p:fltVal val="0"/>
                                          </p:val>
                                        </p:tav>
                                        <p:tav tm="100000">
                                          <p:val>
                                            <p:strVal val="#ppt_h"/>
                                          </p:val>
                                        </p:tav>
                                      </p:tavLst>
                                    </p:anim>
                                    <p:animEffect transition="in" filter="fade">
                                      <p:cBhvr>
                                        <p:cTn id="35" dur="500"/>
                                        <p:tgtEl>
                                          <p:spTgt spid="79"/>
                                        </p:tgtEl>
                                      </p:cBhvr>
                                    </p:animEffect>
                                  </p:childTnLst>
                                </p:cTn>
                              </p:par>
                            </p:childTnLst>
                          </p:cTn>
                        </p:par>
                        <p:par>
                          <p:cTn id="36" fill="hold">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1500"/>
                            </p:stCondLst>
                            <p:childTnLst>
                              <p:par>
                                <p:cTn id="43" presetID="53" presetClass="entr" presetSubtype="16" fill="hold" grpId="0" nodeType="afterEffect">
                                  <p:stCondLst>
                                    <p:cond delay="0"/>
                                  </p:stCondLst>
                                  <p:childTnLst>
                                    <p:set>
                                      <p:cBhvr>
                                        <p:cTn id="44" dur="1" fill="hold">
                                          <p:stCondLst>
                                            <p:cond delay="0"/>
                                          </p:stCondLst>
                                        </p:cTn>
                                        <p:tgtEl>
                                          <p:spTgt spid="77"/>
                                        </p:tgtEl>
                                        <p:attrNameLst>
                                          <p:attrName>style.visibility</p:attrName>
                                        </p:attrNameLst>
                                      </p:cBhvr>
                                      <p:to>
                                        <p:strVal val="visible"/>
                                      </p:to>
                                    </p:set>
                                    <p:anim calcmode="lin" valueType="num">
                                      <p:cBhvr>
                                        <p:cTn id="45" dur="500" fill="hold"/>
                                        <p:tgtEl>
                                          <p:spTgt spid="77"/>
                                        </p:tgtEl>
                                        <p:attrNameLst>
                                          <p:attrName>ppt_w</p:attrName>
                                        </p:attrNameLst>
                                      </p:cBhvr>
                                      <p:tavLst>
                                        <p:tav tm="0">
                                          <p:val>
                                            <p:fltVal val="0"/>
                                          </p:val>
                                        </p:tav>
                                        <p:tav tm="100000">
                                          <p:val>
                                            <p:strVal val="#ppt_w"/>
                                          </p:val>
                                        </p:tav>
                                      </p:tavLst>
                                    </p:anim>
                                    <p:anim calcmode="lin" valueType="num">
                                      <p:cBhvr>
                                        <p:cTn id="46" dur="500" fill="hold"/>
                                        <p:tgtEl>
                                          <p:spTgt spid="77"/>
                                        </p:tgtEl>
                                        <p:attrNameLst>
                                          <p:attrName>ppt_h</p:attrName>
                                        </p:attrNameLst>
                                      </p:cBhvr>
                                      <p:tavLst>
                                        <p:tav tm="0">
                                          <p:val>
                                            <p:fltVal val="0"/>
                                          </p:val>
                                        </p:tav>
                                        <p:tav tm="100000">
                                          <p:val>
                                            <p:strVal val="#ppt_h"/>
                                          </p:val>
                                        </p:tav>
                                      </p:tavLst>
                                    </p:anim>
                                    <p:animEffect transition="in" filter="fade">
                                      <p:cBhvr>
                                        <p:cTn id="47" dur="500"/>
                                        <p:tgtEl>
                                          <p:spTgt spid="7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3"/>
                                        </p:tgtEl>
                                        <p:attrNameLst>
                                          <p:attrName>ppt_y</p:attrName>
                                        </p:attrNameLst>
                                      </p:cBhvr>
                                      <p:tavLst>
                                        <p:tav tm="0">
                                          <p:val>
                                            <p:strVal val="#ppt_y"/>
                                          </p:val>
                                        </p:tav>
                                        <p:tav tm="100000">
                                          <p:val>
                                            <p:strVal val="#ppt_y"/>
                                          </p:val>
                                        </p:tav>
                                      </p:tavLst>
                                    </p:anim>
                                    <p:anim calcmode="lin" valueType="num">
                                      <p:cBhvr>
                                        <p:cTn id="5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500"/>
                            </p:stCondLst>
                            <p:childTnLst>
                              <p:par>
                                <p:cTn id="70" presetID="22" presetClass="entr" presetSubtype="4"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down)">
                                      <p:cBhvr>
                                        <p:cTn id="72" dur="500"/>
                                        <p:tgtEl>
                                          <p:spTgt spid="46"/>
                                        </p:tgtEl>
                                      </p:cBhvr>
                                    </p:animEffect>
                                  </p:childTnLst>
                                </p:cTn>
                              </p:par>
                            </p:childTnLst>
                          </p:cTn>
                        </p:par>
                        <p:par>
                          <p:cTn id="73" fill="hold">
                            <p:stCondLst>
                              <p:cond delay="1000"/>
                            </p:stCondLst>
                            <p:childTnLst>
                              <p:par>
                                <p:cTn id="74" presetID="22" presetClass="entr" presetSubtype="4"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down)">
                                      <p:cBhvr>
                                        <p:cTn id="7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50">
                <p:cTn id="77" repeatCount="indefinite" fill="hold" display="0">
                  <p:stCondLst>
                    <p:cond delay="indefinite"/>
                  </p:stCondLst>
                  <p:endCondLst>
                    <p:cond evt="onStopAudio" delay="0">
                      <p:tgtEl>
                        <p:sldTgt/>
                      </p:tgtEl>
                    </p:cond>
                  </p:endCondLst>
                </p:cTn>
                <p:tgtEl>
                  <p:spTgt spid="15"/>
                </p:tgtEl>
              </p:cMediaNode>
            </p:video>
          </p:childTnLst>
        </p:cTn>
      </p:par>
    </p:tnLst>
    <p:bldLst>
      <p:bldP spid="6" grpId="0" animBg="1"/>
      <p:bldP spid="13" grpId="0"/>
      <p:bldP spid="21" grpId="0"/>
      <p:bldP spid="46" grpId="0" animBg="1"/>
      <p:bldP spid="11" grpId="0"/>
      <p:bldP spid="77" grpId="0"/>
      <p:bldP spid="78" grpId="0"/>
      <p:bldP spid="79" grpId="0"/>
      <p:bldP spid="14" grpId="0"/>
    </p:bldLst>
  </p:timing>
  <p:extLst mod="1">
    <p:ext uri="{E180D4A7-C9FB-4DFB-919C-405C955672EB}">
      <p14:showEvtLst xmlns:p14="http://schemas.microsoft.com/office/powerpoint/2010/main" xmlns="">
        <p14:playEvt time="0" objId="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5002" y="1249593"/>
            <a:ext cx="1788430" cy="1788430"/>
            <a:chOff x="4240335" y="3008435"/>
            <a:chExt cx="3711332" cy="3711332"/>
          </a:xfrm>
        </p:grpSpPr>
        <p:sp>
          <p:nvSpPr>
            <p:cNvPr id="3" name="椭圆 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 name="组合 3"/>
            <p:cNvGrpSpPr/>
            <p:nvPr/>
          </p:nvGrpSpPr>
          <p:grpSpPr>
            <a:xfrm>
              <a:off x="4710169" y="3478269"/>
              <a:ext cx="2771663" cy="2771663"/>
              <a:chOff x="2193191" y="1899415"/>
              <a:chExt cx="2421376" cy="2421376"/>
            </a:xfrm>
            <a:effectLst/>
          </p:grpSpPr>
          <p:sp>
            <p:nvSpPr>
              <p:cNvPr id="5" name="椭圆 4"/>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52400" dist="63500" dir="2700000" algn="tl" rotWithShape="0">
                  <a:schemeClr val="accent3">
                    <a:lumMod val="50000"/>
                    <a:alpha val="64000"/>
                  </a:scheme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grpSp>
      <p:sp>
        <p:nvSpPr>
          <p:cNvPr id="24" name="任意多边形 23"/>
          <p:cNvSpPr/>
          <p:nvPr/>
        </p:nvSpPr>
        <p:spPr>
          <a:xfrm>
            <a:off x="-89125" y="-427943"/>
            <a:ext cx="2128342" cy="6001429"/>
          </a:xfrm>
          <a:custGeom>
            <a:avLst/>
            <a:gdLst>
              <a:gd name="connsiteX0" fmla="*/ 0 w 2837789"/>
              <a:gd name="connsiteY0" fmla="*/ 0 h 8001905"/>
              <a:gd name="connsiteX1" fmla="*/ 2837788 w 2837789"/>
              <a:gd name="connsiteY1" fmla="*/ 0 h 8001905"/>
              <a:gd name="connsiteX2" fmla="*/ 2837788 w 2837789"/>
              <a:gd name="connsiteY2" fmla="*/ 1968500 h 8001905"/>
              <a:gd name="connsiteX3" fmla="*/ 2837789 w 2837789"/>
              <a:gd name="connsiteY3" fmla="*/ 1968500 h 8001905"/>
              <a:gd name="connsiteX4" fmla="*/ 2837789 w 2837789"/>
              <a:gd name="connsiteY4" fmla="*/ 2363879 h 8001905"/>
              <a:gd name="connsiteX5" fmla="*/ 2618085 w 2837789"/>
              <a:gd name="connsiteY5" fmla="*/ 2386026 h 8001905"/>
              <a:gd name="connsiteX6" fmla="*/ 1747634 w 2837789"/>
              <a:gd name="connsiteY6" fmla="*/ 3454034 h 8001905"/>
              <a:gd name="connsiteX7" fmla="*/ 2618085 w 2837789"/>
              <a:gd name="connsiteY7" fmla="*/ 4522042 h 8001905"/>
              <a:gd name="connsiteX8" fmla="*/ 2837789 w 2837789"/>
              <a:gd name="connsiteY8" fmla="*/ 4544190 h 8001905"/>
              <a:gd name="connsiteX9" fmla="*/ 2837789 w 2837789"/>
              <a:gd name="connsiteY9" fmla="*/ 6858000 h 8001905"/>
              <a:gd name="connsiteX10" fmla="*/ 2837788 w 2837789"/>
              <a:gd name="connsiteY10" fmla="*/ 6858000 h 8001905"/>
              <a:gd name="connsiteX11" fmla="*/ 2837788 w 2837789"/>
              <a:gd name="connsiteY11" fmla="*/ 8001905 h 8001905"/>
              <a:gd name="connsiteX12" fmla="*/ 0 w 2837789"/>
              <a:gd name="connsiteY12" fmla="*/ 8001905 h 8001905"/>
              <a:gd name="connsiteX13" fmla="*/ 0 w 2837789"/>
              <a:gd name="connsiteY13" fmla="*/ 6858000 h 8001905"/>
              <a:gd name="connsiteX14" fmla="*/ 0 w 2837789"/>
              <a:gd name="connsiteY14" fmla="*/ 6376305 h 8001905"/>
              <a:gd name="connsiteX15" fmla="*/ 0 w 2837789"/>
              <a:gd name="connsiteY15" fmla="*/ 2133600 h 8001905"/>
              <a:gd name="connsiteX16" fmla="*/ 0 w 2837789"/>
              <a:gd name="connsiteY16" fmla="*/ 1968500 h 800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789" h="8001905">
                <a:moveTo>
                  <a:pt x="0" y="0"/>
                </a:moveTo>
                <a:lnTo>
                  <a:pt x="2837788" y="0"/>
                </a:lnTo>
                <a:lnTo>
                  <a:pt x="2837788" y="1968500"/>
                </a:lnTo>
                <a:lnTo>
                  <a:pt x="2837789" y="1968500"/>
                </a:lnTo>
                <a:lnTo>
                  <a:pt x="2837789" y="2363879"/>
                </a:lnTo>
                <a:lnTo>
                  <a:pt x="2618085" y="2386026"/>
                </a:lnTo>
                <a:cubicBezTo>
                  <a:pt x="2121320" y="2487680"/>
                  <a:pt x="1747634" y="2927218"/>
                  <a:pt x="1747634" y="3454034"/>
                </a:cubicBezTo>
                <a:cubicBezTo>
                  <a:pt x="1747634" y="3980852"/>
                  <a:pt x="2121320" y="4420389"/>
                  <a:pt x="2618085" y="4522042"/>
                </a:cubicBezTo>
                <a:lnTo>
                  <a:pt x="2837789" y="4544190"/>
                </a:lnTo>
                <a:lnTo>
                  <a:pt x="2837789" y="6858000"/>
                </a:lnTo>
                <a:lnTo>
                  <a:pt x="2837788" y="6858000"/>
                </a:lnTo>
                <a:lnTo>
                  <a:pt x="2837788" y="8001905"/>
                </a:lnTo>
                <a:lnTo>
                  <a:pt x="0" y="8001905"/>
                </a:lnTo>
                <a:lnTo>
                  <a:pt x="0" y="6858000"/>
                </a:lnTo>
                <a:lnTo>
                  <a:pt x="0" y="6376305"/>
                </a:lnTo>
                <a:lnTo>
                  <a:pt x="0" y="2133600"/>
                </a:lnTo>
                <a:lnTo>
                  <a:pt x="0" y="196850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圆角矩形 13"/>
          <p:cNvSpPr/>
          <p:nvPr/>
        </p:nvSpPr>
        <p:spPr>
          <a:xfrm>
            <a:off x="3001095" y="3284307"/>
            <a:ext cx="512867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a:ea typeface="宋体" panose="02010600030101010101" pitchFamily="2" charset="-122"/>
            </a:endParaRPr>
          </a:p>
        </p:txBody>
      </p:sp>
      <p:sp>
        <p:nvSpPr>
          <p:cNvPr id="16" name="文本框 15"/>
          <p:cNvSpPr txBox="1"/>
          <p:nvPr/>
        </p:nvSpPr>
        <p:spPr>
          <a:xfrm>
            <a:off x="2891915" y="1569133"/>
            <a:ext cx="3603777" cy="1177245"/>
          </a:xfrm>
          <a:prstGeom prst="rect">
            <a:avLst/>
          </a:prstGeom>
          <a:noFill/>
        </p:spPr>
        <p:txBody>
          <a:bodyPr wrap="square" lIns="68580" tIns="34290" rIns="68580" bIns="34290" rtlCol="0">
            <a:spAutoFit/>
          </a:bodyPr>
          <a:lstStyle/>
          <a:p>
            <a:r>
              <a:rPr lang="en-US" altLang="zh-CN" sz="7200" dirty="0">
                <a:solidFill>
                  <a:schemeClr val="accent3"/>
                </a:solidFill>
                <a:latin typeface="Impact" panose="020B0806030902050204" pitchFamily="34" charset="0"/>
              </a:rPr>
              <a:t>PART </a:t>
            </a:r>
            <a:r>
              <a:rPr lang="en-US" altLang="zh-CN" sz="7200" dirty="0" smtClean="0">
                <a:solidFill>
                  <a:schemeClr val="accent3"/>
                </a:solidFill>
                <a:latin typeface="Impact" panose="020B0806030902050204" pitchFamily="34" charset="0"/>
              </a:rPr>
              <a:t>02</a:t>
            </a:r>
            <a:endParaRPr lang="zh-CN" altLang="en-US" sz="7200" dirty="0">
              <a:solidFill>
                <a:schemeClr val="accent3"/>
              </a:solidFill>
              <a:latin typeface="Impact" panose="020B0806030902050204" pitchFamily="34" charset="0"/>
            </a:endParaRPr>
          </a:p>
        </p:txBody>
      </p:sp>
      <p:sp>
        <p:nvSpPr>
          <p:cNvPr id="18" name="文本框 17"/>
          <p:cNvSpPr txBox="1"/>
          <p:nvPr/>
        </p:nvSpPr>
        <p:spPr>
          <a:xfrm>
            <a:off x="2899391" y="2833300"/>
            <a:ext cx="2486156" cy="400110"/>
          </a:xfrm>
          <a:prstGeom prst="rect">
            <a:avLst/>
          </a:prstGeom>
          <a:noFill/>
        </p:spPr>
        <p:txBody>
          <a:bodyPr wrap="square" rtlCol="0">
            <a:spAutoFit/>
          </a:bodyPr>
          <a:lstStyle/>
          <a:p>
            <a:r>
              <a:rPr lang="zh-CN" altLang="en-US" sz="2000" b="1" dirty="0">
                <a:solidFill>
                  <a:schemeClr val="tx1">
                    <a:lumMod val="75000"/>
                    <a:lumOff val="25000"/>
                  </a:schemeClr>
                </a:solidFill>
                <a:latin typeface="ITC Avant Garde Std Bk" panose="020B0502020202020204" pitchFamily="34" charset="0"/>
              </a:rPr>
              <a:t>点击添加标题内容</a:t>
            </a:r>
            <a:endParaRPr lang="en-US" altLang="zh-CN" sz="2000" b="1" dirty="0">
              <a:solidFill>
                <a:schemeClr val="tx1">
                  <a:lumMod val="75000"/>
                  <a:lumOff val="25000"/>
                </a:schemeClr>
              </a:solidFill>
              <a:latin typeface="ITC Avant Garde Std Bk" panose="020B0502020202020204" pitchFamily="34" charset="0"/>
            </a:endParaRPr>
          </a:p>
        </p:txBody>
      </p:sp>
      <p:sp>
        <p:nvSpPr>
          <p:cNvPr id="20" name="文本框 19"/>
          <p:cNvSpPr txBox="1"/>
          <p:nvPr/>
        </p:nvSpPr>
        <p:spPr bwMode="auto">
          <a:xfrm>
            <a:off x="2926288" y="3383092"/>
            <a:ext cx="5203480" cy="623248"/>
          </a:xfrm>
          <a:prstGeom prst="rect">
            <a:avLst/>
          </a:prstGeom>
          <a:noFill/>
        </p:spPr>
        <p:txBody>
          <a:bodyPr wrap="square" lIns="68580" tIns="34290" rIns="68580" bIns="34290">
            <a:spAutoFit/>
          </a:bodyPr>
          <a:lstStyle/>
          <a:p>
            <a:pPr>
              <a:lnSpc>
                <a:spcPct val="120000"/>
              </a:lnSpc>
            </a:pPr>
            <a:r>
              <a:rPr lang="zh-CN" altLang="en-US" sz="1000" dirty="0">
                <a:solidFill>
                  <a:schemeClr val="tx1">
                    <a:lumMod val="75000"/>
                    <a:lumOff val="25000"/>
                  </a:schemeClr>
                </a:solidFill>
                <a:latin typeface="微软雅黑" pitchFamily="34" charset="-122"/>
                <a:ea typeface="微软雅黑" pitchFamily="34" charset="-122"/>
              </a:rPr>
              <a:t>详细内容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点击输入本栏的具体文字，简明扼要的说明分项内容，此为概念图解，请根据您的具体内容酌情修改。详细内容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grpSp>
        <p:nvGrpSpPr>
          <p:cNvPr id="29" name="组合 28"/>
          <p:cNvGrpSpPr/>
          <p:nvPr/>
        </p:nvGrpSpPr>
        <p:grpSpPr>
          <a:xfrm>
            <a:off x="1797126" y="1931946"/>
            <a:ext cx="484180" cy="401950"/>
            <a:chOff x="3132963" y="3140191"/>
            <a:chExt cx="645573" cy="535933"/>
          </a:xfrm>
          <a:solidFill>
            <a:schemeClr val="accent3"/>
          </a:solidFill>
        </p:grpSpPr>
        <p:sp>
          <p:nvSpPr>
            <p:cNvPr id="30" name="Freeform 226"/>
            <p:cNvSpPr>
              <a:spLocks/>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 name="Freeform 227"/>
            <p:cNvSpPr>
              <a:spLocks/>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2" name="Freeform 228"/>
            <p:cNvSpPr>
              <a:spLocks/>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3" name="Freeform 229"/>
            <p:cNvSpPr>
              <a:spLocks/>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4" name="Freeform 230"/>
            <p:cNvSpPr>
              <a:spLocks/>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5"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Tree>
    <p:extLst>
      <p:ext uri="{BB962C8B-B14F-4D97-AF65-F5344CB8AC3E}">
        <p14:creationId xmlns:p14="http://schemas.microsoft.com/office/powerpoint/2010/main" xmlns="" val="4145605108"/>
      </p:ext>
    </p:extLst>
  </p:cSld>
  <p:clrMapOvr>
    <a:masterClrMapping/>
  </p:clrMapOvr>
  <mc:AlternateContent xmlns:mc="http://schemas.openxmlformats.org/markup-compatibility/2006">
    <mc:Choice xmlns:p14="http://schemas.microsoft.com/office/powerpoint/2010/main" xmlns=""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25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750"/>
                            </p:stCondLst>
                            <p:childTnLst>
                              <p:par>
                                <p:cTn id="19" presetID="22" presetClass="entr" presetSubtype="2" fill="hold" grpId="0" nodeType="afterEffect">
                                  <p:stCondLst>
                                    <p:cond delay="0"/>
                                  </p:stCondLst>
                                  <p:iterate type="lt">
                                    <p:tmPct val="4878"/>
                                  </p:iterate>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smtClean="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10" name="Freeform 5"/>
          <p:cNvSpPr>
            <a:spLocks/>
          </p:cNvSpPr>
          <p:nvPr/>
        </p:nvSpPr>
        <p:spPr bwMode="auto">
          <a:xfrm>
            <a:off x="2570280" y="1335678"/>
            <a:ext cx="547516" cy="3108279"/>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5"/>
          <p:cNvSpPr>
            <a:spLocks/>
          </p:cNvSpPr>
          <p:nvPr/>
        </p:nvSpPr>
        <p:spPr bwMode="auto">
          <a:xfrm>
            <a:off x="904589" y="2216533"/>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2" name="Freeform 5"/>
          <p:cNvSpPr>
            <a:spLocks/>
          </p:cNvSpPr>
          <p:nvPr/>
        </p:nvSpPr>
        <p:spPr bwMode="auto">
          <a:xfrm>
            <a:off x="985458" y="2288208"/>
            <a:ext cx="1324551" cy="11739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3" name="矩形 12"/>
          <p:cNvSpPr/>
          <p:nvPr/>
        </p:nvSpPr>
        <p:spPr>
          <a:xfrm>
            <a:off x="1153774" y="2795362"/>
            <a:ext cx="959238" cy="315471"/>
          </a:xfrm>
          <a:prstGeom prst="rect">
            <a:avLst/>
          </a:prstGeom>
        </p:spPr>
        <p:txBody>
          <a:bodyPr wrap="none" lIns="68580" tIns="34290" rIns="68580" bIns="34290">
            <a:spAutoFit/>
          </a:bodyPr>
          <a:lstStyle/>
          <a:p>
            <a:pPr algn="ctr"/>
            <a:r>
              <a:rPr lang="zh-CN" altLang="en-US" sz="1600" b="1" dirty="0" smtClean="0">
                <a:solidFill>
                  <a:schemeClr val="tx1">
                    <a:lumMod val="65000"/>
                    <a:lumOff val="35000"/>
                  </a:schemeClr>
                </a:solidFill>
                <a:latin typeface="ITC Avant Garde Std Bk" panose="020B0502020202020204" pitchFamily="34" charset="0"/>
              </a:rPr>
              <a:t>添加标题</a:t>
            </a:r>
            <a:endParaRPr lang="zh-CN" altLang="en-US" sz="300" b="1" dirty="0">
              <a:solidFill>
                <a:schemeClr val="tx1">
                  <a:lumMod val="65000"/>
                  <a:lumOff val="35000"/>
                </a:schemeClr>
              </a:solidFill>
              <a:latin typeface="ITC Avant Garde Std Bk" panose="020B0502020202020204" pitchFamily="34" charset="0"/>
            </a:endParaRPr>
          </a:p>
        </p:txBody>
      </p:sp>
      <p:grpSp>
        <p:nvGrpSpPr>
          <p:cNvPr id="14" name="组合 13"/>
          <p:cNvGrpSpPr/>
          <p:nvPr/>
        </p:nvGrpSpPr>
        <p:grpSpPr>
          <a:xfrm>
            <a:off x="1532258" y="2474655"/>
            <a:ext cx="230951" cy="229729"/>
            <a:chOff x="3856417" y="4248125"/>
            <a:chExt cx="409860" cy="407692"/>
          </a:xfrm>
          <a:solidFill>
            <a:schemeClr val="accent3"/>
          </a:solidFill>
        </p:grpSpPr>
        <p:sp>
          <p:nvSpPr>
            <p:cNvPr id="15" name="Freeform 187"/>
            <p:cNvSpPr>
              <a:spLocks/>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 name="Freeform 188"/>
            <p:cNvSpPr>
              <a:spLocks/>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22" name="组合 21"/>
          <p:cNvGrpSpPr/>
          <p:nvPr/>
        </p:nvGrpSpPr>
        <p:grpSpPr>
          <a:xfrm>
            <a:off x="3396917" y="1219553"/>
            <a:ext cx="4577272" cy="522222"/>
            <a:chOff x="8121872" y="2010009"/>
            <a:chExt cx="1739454" cy="1412819"/>
          </a:xfrm>
        </p:grpSpPr>
        <p:sp>
          <p:nvSpPr>
            <p:cNvPr id="23" name="圆角矩形 22"/>
            <p:cNvSpPr/>
            <p:nvPr/>
          </p:nvSpPr>
          <p:spPr>
            <a:xfrm>
              <a:off x="8121872" y="2010009"/>
              <a:ext cx="1739454" cy="1412819"/>
            </a:xfrm>
            <a:prstGeom prst="roundRect">
              <a:avLst>
                <a:gd name="adj" fmla="val 0"/>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24" name="圆角矩形 23"/>
            <p:cNvSpPr/>
            <p:nvPr/>
          </p:nvSpPr>
          <p:spPr>
            <a:xfrm>
              <a:off x="8145763" y="2198938"/>
              <a:ext cx="1692569" cy="10419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25" name="组合 24"/>
          <p:cNvGrpSpPr/>
          <p:nvPr/>
        </p:nvGrpSpPr>
        <p:grpSpPr>
          <a:xfrm>
            <a:off x="3396836" y="1880136"/>
            <a:ext cx="4577272" cy="522222"/>
            <a:chOff x="8121873" y="2010009"/>
            <a:chExt cx="1739454" cy="1412819"/>
          </a:xfrm>
        </p:grpSpPr>
        <p:sp>
          <p:nvSpPr>
            <p:cNvPr id="26" name="圆角矩形 25"/>
            <p:cNvSpPr/>
            <p:nvPr/>
          </p:nvSpPr>
          <p:spPr>
            <a:xfrm>
              <a:off x="8121873" y="2010009"/>
              <a:ext cx="1739454" cy="1412819"/>
            </a:xfrm>
            <a:prstGeom prst="roundRect">
              <a:avLst>
                <a:gd name="adj" fmla="val 0"/>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27" name="圆角矩形 26"/>
            <p:cNvSpPr/>
            <p:nvPr/>
          </p:nvSpPr>
          <p:spPr>
            <a:xfrm>
              <a:off x="8145763" y="2198938"/>
              <a:ext cx="1692569" cy="10419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28" name="组合 27"/>
          <p:cNvGrpSpPr/>
          <p:nvPr/>
        </p:nvGrpSpPr>
        <p:grpSpPr>
          <a:xfrm>
            <a:off x="3396836" y="2617699"/>
            <a:ext cx="4577272" cy="522222"/>
            <a:chOff x="8121873" y="2010009"/>
            <a:chExt cx="1739454" cy="1412819"/>
          </a:xfrm>
        </p:grpSpPr>
        <p:sp>
          <p:nvSpPr>
            <p:cNvPr id="29" name="圆角矩形 28"/>
            <p:cNvSpPr/>
            <p:nvPr/>
          </p:nvSpPr>
          <p:spPr>
            <a:xfrm>
              <a:off x="8121873" y="2010009"/>
              <a:ext cx="1739454" cy="1412819"/>
            </a:xfrm>
            <a:prstGeom prst="roundRect">
              <a:avLst>
                <a:gd name="adj" fmla="val 0"/>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0" name="圆角矩形 29"/>
            <p:cNvSpPr/>
            <p:nvPr/>
          </p:nvSpPr>
          <p:spPr>
            <a:xfrm>
              <a:off x="8145763" y="2198938"/>
              <a:ext cx="1692569" cy="10419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31" name="组合 30"/>
          <p:cNvGrpSpPr/>
          <p:nvPr/>
        </p:nvGrpSpPr>
        <p:grpSpPr>
          <a:xfrm>
            <a:off x="3359215" y="3342768"/>
            <a:ext cx="4577272" cy="522222"/>
            <a:chOff x="8121873" y="2010009"/>
            <a:chExt cx="1739454" cy="1412819"/>
          </a:xfrm>
        </p:grpSpPr>
        <p:sp>
          <p:nvSpPr>
            <p:cNvPr id="32" name="圆角矩形 31"/>
            <p:cNvSpPr/>
            <p:nvPr/>
          </p:nvSpPr>
          <p:spPr>
            <a:xfrm>
              <a:off x="8121873" y="2010009"/>
              <a:ext cx="1739454" cy="1412819"/>
            </a:xfrm>
            <a:prstGeom prst="roundRect">
              <a:avLst>
                <a:gd name="adj" fmla="val 0"/>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3" name="圆角矩形 32"/>
            <p:cNvSpPr/>
            <p:nvPr/>
          </p:nvSpPr>
          <p:spPr>
            <a:xfrm>
              <a:off x="8145763" y="2198938"/>
              <a:ext cx="1692569" cy="10419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34" name="组合 33"/>
          <p:cNvGrpSpPr/>
          <p:nvPr/>
        </p:nvGrpSpPr>
        <p:grpSpPr>
          <a:xfrm>
            <a:off x="3396919" y="4029012"/>
            <a:ext cx="4577272" cy="522222"/>
            <a:chOff x="8121873" y="2010009"/>
            <a:chExt cx="1739454" cy="1412819"/>
          </a:xfrm>
        </p:grpSpPr>
        <p:sp>
          <p:nvSpPr>
            <p:cNvPr id="35" name="圆角矩形 34"/>
            <p:cNvSpPr/>
            <p:nvPr/>
          </p:nvSpPr>
          <p:spPr>
            <a:xfrm>
              <a:off x="8121873" y="2010009"/>
              <a:ext cx="1739454" cy="1412819"/>
            </a:xfrm>
            <a:prstGeom prst="roundRect">
              <a:avLst>
                <a:gd name="adj" fmla="val 0"/>
              </a:avLst>
            </a:prstGeom>
            <a:solidFill>
              <a:schemeClr val="accent5"/>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6" name="圆角矩形 35"/>
            <p:cNvSpPr/>
            <p:nvPr/>
          </p:nvSpPr>
          <p:spPr>
            <a:xfrm>
              <a:off x="8145763" y="2198938"/>
              <a:ext cx="1692569" cy="10419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37" name="TextBox 36"/>
          <p:cNvSpPr txBox="1"/>
          <p:nvPr/>
        </p:nvSpPr>
        <p:spPr>
          <a:xfrm>
            <a:off x="3675004" y="1347046"/>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a:t>
            </a:r>
            <a:r>
              <a:rPr lang="zh-CN" altLang="en-US" sz="1200" dirty="0" smtClean="0">
                <a:solidFill>
                  <a:schemeClr val="tx1">
                    <a:lumMod val="75000"/>
                    <a:lumOff val="25000"/>
                  </a:schemeClr>
                </a:solidFill>
              </a:rPr>
              <a:t>内容。</a:t>
            </a:r>
            <a:endParaRPr lang="en-US" altLang="zh-CN" sz="1200" dirty="0">
              <a:solidFill>
                <a:schemeClr val="tx1">
                  <a:lumMod val="75000"/>
                  <a:lumOff val="25000"/>
                </a:schemeClr>
              </a:solidFill>
            </a:endParaRPr>
          </a:p>
        </p:txBody>
      </p:sp>
      <p:sp>
        <p:nvSpPr>
          <p:cNvPr id="38" name="TextBox 37"/>
          <p:cNvSpPr txBox="1"/>
          <p:nvPr/>
        </p:nvSpPr>
        <p:spPr>
          <a:xfrm>
            <a:off x="3675004" y="2023491"/>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39" name="TextBox 38"/>
          <p:cNvSpPr txBox="1"/>
          <p:nvPr/>
        </p:nvSpPr>
        <p:spPr>
          <a:xfrm>
            <a:off x="3675004" y="275019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smtClean="0">
                <a:solidFill>
                  <a:schemeClr val="tx1">
                    <a:lumMod val="75000"/>
                    <a:lumOff val="25000"/>
                  </a:schemeClr>
                </a:solidFill>
              </a:rPr>
              <a:t>亮亮图文旗舰店</a:t>
            </a:r>
            <a:r>
              <a:rPr lang="en-US" altLang="zh-CN" sz="1200" dirty="0" smtClean="0">
                <a:solidFill>
                  <a:schemeClr val="tx1">
                    <a:lumMod val="75000"/>
                    <a:lumOff val="25000"/>
                  </a:schemeClr>
                </a:solidFill>
              </a:rPr>
              <a:t>https://liangliangtuwen.tmall.com</a:t>
            </a:r>
            <a:endParaRPr lang="en-US" altLang="zh-CN" sz="1200" dirty="0">
              <a:solidFill>
                <a:schemeClr val="tx1">
                  <a:lumMod val="75000"/>
                  <a:lumOff val="25000"/>
                </a:schemeClr>
              </a:solidFill>
            </a:endParaRPr>
          </a:p>
        </p:txBody>
      </p:sp>
      <p:sp>
        <p:nvSpPr>
          <p:cNvPr id="40" name="TextBox 39"/>
          <p:cNvSpPr txBox="1"/>
          <p:nvPr/>
        </p:nvSpPr>
        <p:spPr>
          <a:xfrm>
            <a:off x="3675004" y="347725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41" name="TextBox 40"/>
          <p:cNvSpPr txBox="1"/>
          <p:nvPr/>
        </p:nvSpPr>
        <p:spPr>
          <a:xfrm>
            <a:off x="3686493" y="416488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Tree>
    <p:extLst>
      <p:ext uri="{BB962C8B-B14F-4D97-AF65-F5344CB8AC3E}">
        <p14:creationId xmlns:p14="http://schemas.microsoft.com/office/powerpoint/2010/main" xmlns="" val="2319865281"/>
      </p:ext>
    </p:extLst>
  </p:cSld>
  <p:clrMapOvr>
    <a:masterClrMapping/>
  </p:clrMapOvr>
  <mc:AlternateContent xmlns:mc="http://schemas.openxmlformats.org/markup-compatibility/2006">
    <mc:Choice xmlns:p14="http://schemas.microsoft.com/office/powerpoint/2010/main" xmlns="" Requires="p14">
      <p:transition spd="slow" p14:dur="1250" advClick="0" advTm="0">
        <p:blinds dir="vert"/>
      </p:transition>
    </mc:Choice>
    <mc:Fallback>
      <p:transition spd="slow" advClick="0" advTm="0">
        <p:blinds dir="vert"/>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1" presetClass="entr" presetSubtype="1" fill="hold" grpId="0" nodeType="withEffect">
                                      <p:stCondLst>
                                        <p:cond delay="40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500"/>
                                            <p:tgtEl>
                                              <p:spTgt spid="12"/>
                                            </p:tgtEl>
                                          </p:cBhvr>
                                        </p:animEffect>
                                      </p:childTnLst>
                                    </p:cTn>
                                  </p:par>
                                </p:childTnLst>
                              </p:cTn>
                            </p:par>
                            <p:par>
                              <p:cTn id="13" fill="hold">
                                <p:stCondLst>
                                  <p:cond delay="900"/>
                                </p:stCondLst>
                                <p:childTnLst>
                                  <p:par>
                                    <p:cTn id="14" presetID="45"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ppt_w</p:attrName>
                                            </p:attrNameLst>
                                          </p:cBhvr>
                                          <p:tavLst>
                                            <p:tav tm="0" fmla="#ppt_w*sin(2.5*pi*$)">
                                              <p:val>
                                                <p:fltVal val="0"/>
                                              </p:val>
                                            </p:tav>
                                            <p:tav tm="100000">
                                              <p:val>
                                                <p:fltVal val="1"/>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par>
                                    <p:cTn id="19" presetID="53" presetClass="entr" presetSubtype="16" fill="hold" grpId="0" nodeType="withEffect">
                                      <p:stCondLst>
                                        <p:cond delay="0"/>
                                      </p:stCondLst>
                                      <p:iterate type="lt">
                                        <p:tmPct val="10000"/>
                                      </p:iterate>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50"/>
                                </p:stCondLst>
                                <p:childTnLst>
                                  <p:par>
                                    <p:cTn id="25" presetID="16" presetClass="entr" presetSubtype="4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Horizontal)">
                                          <p:cBhvr>
                                            <p:cTn id="27" dur="500"/>
                                            <p:tgtEl>
                                              <p:spTgt spid="10"/>
                                            </p:tgtEl>
                                          </p:cBhvr>
                                        </p:animEffect>
                                      </p:childTnLst>
                                    </p:cTn>
                                  </p:par>
                                </p:childTnLst>
                              </p:cTn>
                            </p:par>
                            <p:par>
                              <p:cTn id="28" fill="hold">
                                <p:stCondLst>
                                  <p:cond delay="2050"/>
                                </p:stCondLst>
                                <p:childTnLst>
                                  <p:par>
                                    <p:cTn id="29" presetID="2" presetClass="entr" presetSubtype="2" accel="60000" fill="hold" nodeType="afterEffect" p14:presetBounceEnd="40000">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14:bounceEnd="40000">
                                          <p:cBhvr additive="base">
                                            <p:cTn id="31" dur="50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par>
                              <p:cTn id="33" fill="hold">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left)">
                                          <p:cBhvr>
                                            <p:cTn id="36" dur="500"/>
                                            <p:tgtEl>
                                              <p:spTgt spid="37"/>
                                            </p:tgtEl>
                                          </p:cBhvr>
                                        </p:animEffect>
                                      </p:childTnLst>
                                    </p:cTn>
                                  </p:par>
                                </p:childTnLst>
                              </p:cTn>
                            </p:par>
                            <p:par>
                              <p:cTn id="37" fill="hold">
                                <p:stCondLst>
                                  <p:cond delay="3050"/>
                                </p:stCondLst>
                                <p:childTnLst>
                                  <p:par>
                                    <p:cTn id="38" presetID="2" presetClass="entr" presetSubtype="2" accel="60000" fill="hold" nodeType="afterEffect" p14:presetBounceEnd="40000">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14:bounceEnd="40000">
                                          <p:cBhvr additive="base">
                                            <p:cTn id="40" dur="5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41" dur="500" fill="hold"/>
                                            <p:tgtEl>
                                              <p:spTgt spid="25"/>
                                            </p:tgtEl>
                                            <p:attrNameLst>
                                              <p:attrName>ppt_y</p:attrName>
                                            </p:attrNameLst>
                                          </p:cBhvr>
                                          <p:tavLst>
                                            <p:tav tm="0">
                                              <p:val>
                                                <p:strVal val="#ppt_y"/>
                                              </p:val>
                                            </p:tav>
                                            <p:tav tm="100000">
                                              <p:val>
                                                <p:strVal val="#ppt_y"/>
                                              </p:val>
                                            </p:tav>
                                          </p:tavLst>
                                        </p:anim>
                                      </p:childTnLst>
                                    </p:cTn>
                                  </p:par>
                                </p:childTnLst>
                              </p:cTn>
                            </p:par>
                            <p:par>
                              <p:cTn id="42" fill="hold">
                                <p:stCondLst>
                                  <p:cond delay="3550"/>
                                </p:stCondLst>
                                <p:childTnLst>
                                  <p:par>
                                    <p:cTn id="43" presetID="22" presetClass="entr" presetSubtype="8"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par>
                              <p:cTn id="46" fill="hold">
                                <p:stCondLst>
                                  <p:cond delay="4050"/>
                                </p:stCondLst>
                                <p:childTnLst>
                                  <p:par>
                                    <p:cTn id="47" presetID="2" presetClass="entr" presetSubtype="2" accel="60000" fill="hold" nodeType="afterEffect" p14:presetBounceEnd="40000">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14:bounceEnd="40000">
                                          <p:cBhvr additive="base">
                                            <p:cTn id="49" dur="500" fill="hold"/>
                                            <p:tgtEl>
                                              <p:spTgt spid="28"/>
                                            </p:tgtEl>
                                            <p:attrNameLst>
                                              <p:attrName>ppt_x</p:attrName>
                                            </p:attrNameLst>
                                          </p:cBhvr>
                                          <p:tavLst>
                                            <p:tav tm="0">
                                              <p:val>
                                                <p:strVal val="1+#ppt_w/2"/>
                                              </p:val>
                                            </p:tav>
                                            <p:tav tm="100000">
                                              <p:val>
                                                <p:strVal val="#ppt_x"/>
                                              </p:val>
                                            </p:tav>
                                          </p:tavLst>
                                        </p:anim>
                                        <p:anim calcmode="lin" valueType="num" p14:bounceEnd="40000">
                                          <p:cBhvr additive="base">
                                            <p:cTn id="50" dur="500" fill="hold"/>
                                            <p:tgtEl>
                                              <p:spTgt spid="28"/>
                                            </p:tgtEl>
                                            <p:attrNameLst>
                                              <p:attrName>ppt_y</p:attrName>
                                            </p:attrNameLst>
                                          </p:cBhvr>
                                          <p:tavLst>
                                            <p:tav tm="0">
                                              <p:val>
                                                <p:strVal val="#ppt_y"/>
                                              </p:val>
                                            </p:tav>
                                            <p:tav tm="100000">
                                              <p:val>
                                                <p:strVal val="#ppt_y"/>
                                              </p:val>
                                            </p:tav>
                                          </p:tavLst>
                                        </p:anim>
                                      </p:childTnLst>
                                    </p:cTn>
                                  </p:par>
                                </p:childTnLst>
                              </p:cTn>
                            </p:par>
                            <p:par>
                              <p:cTn id="51" fill="hold">
                                <p:stCondLst>
                                  <p:cond delay="455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050"/>
                                </p:stCondLst>
                                <p:childTnLst>
                                  <p:par>
                                    <p:cTn id="56" presetID="2" presetClass="entr" presetSubtype="2" accel="60000" fill="hold" nodeType="afterEffect" p14:presetBounceEnd="40000">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14:bounceEnd="40000">
                                          <p:cBhvr additive="base">
                                            <p:cTn id="58" dur="500" fill="hold"/>
                                            <p:tgtEl>
                                              <p:spTgt spid="31"/>
                                            </p:tgtEl>
                                            <p:attrNameLst>
                                              <p:attrName>ppt_x</p:attrName>
                                            </p:attrNameLst>
                                          </p:cBhvr>
                                          <p:tavLst>
                                            <p:tav tm="0">
                                              <p:val>
                                                <p:strVal val="1+#ppt_w/2"/>
                                              </p:val>
                                            </p:tav>
                                            <p:tav tm="100000">
                                              <p:val>
                                                <p:strVal val="#ppt_x"/>
                                              </p:val>
                                            </p:tav>
                                          </p:tavLst>
                                        </p:anim>
                                        <p:anim calcmode="lin" valueType="num" p14:bounceEnd="40000">
                                          <p:cBhvr additive="base">
                                            <p:cTn id="59" dur="500" fill="hold"/>
                                            <p:tgtEl>
                                              <p:spTgt spid="31"/>
                                            </p:tgtEl>
                                            <p:attrNameLst>
                                              <p:attrName>ppt_y</p:attrName>
                                            </p:attrNameLst>
                                          </p:cBhvr>
                                          <p:tavLst>
                                            <p:tav tm="0">
                                              <p:val>
                                                <p:strVal val="#ppt_y"/>
                                              </p:val>
                                            </p:tav>
                                            <p:tav tm="100000">
                                              <p:val>
                                                <p:strVal val="#ppt_y"/>
                                              </p:val>
                                            </p:tav>
                                          </p:tavLst>
                                        </p:anim>
                                      </p:childTnLst>
                                    </p:cTn>
                                  </p:par>
                                </p:childTnLst>
                              </p:cTn>
                            </p:par>
                            <p:par>
                              <p:cTn id="60" fill="hold">
                                <p:stCondLst>
                                  <p:cond delay="5550"/>
                                </p:stCondLst>
                                <p:childTnLst>
                                  <p:par>
                                    <p:cTn id="61" presetID="22" presetClass="entr" presetSubtype="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500"/>
                                            <p:tgtEl>
                                              <p:spTgt spid="40"/>
                                            </p:tgtEl>
                                          </p:cBhvr>
                                        </p:animEffect>
                                      </p:childTnLst>
                                    </p:cTn>
                                  </p:par>
                                </p:childTnLst>
                              </p:cTn>
                            </p:par>
                            <p:par>
                              <p:cTn id="64" fill="hold">
                                <p:stCondLst>
                                  <p:cond delay="6050"/>
                                </p:stCondLst>
                                <p:childTnLst>
                                  <p:par>
                                    <p:cTn id="65" presetID="2" presetClass="entr" presetSubtype="2" accel="60000" fill="hold" nodeType="afterEffect" p14:presetBounceEnd="40000">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14:bounceEnd="40000">
                                          <p:cBhvr additive="base">
                                            <p:cTn id="67" dur="500" fill="hold"/>
                                            <p:tgtEl>
                                              <p:spTgt spid="34"/>
                                            </p:tgtEl>
                                            <p:attrNameLst>
                                              <p:attrName>ppt_x</p:attrName>
                                            </p:attrNameLst>
                                          </p:cBhvr>
                                          <p:tavLst>
                                            <p:tav tm="0">
                                              <p:val>
                                                <p:strVal val="1+#ppt_w/2"/>
                                              </p:val>
                                            </p:tav>
                                            <p:tav tm="100000">
                                              <p:val>
                                                <p:strVal val="#ppt_x"/>
                                              </p:val>
                                            </p:tav>
                                          </p:tavLst>
                                        </p:anim>
                                        <p:anim calcmode="lin" valueType="num" p14:bounceEnd="40000">
                                          <p:cBhvr additive="base">
                                            <p:cTn id="68" dur="500" fill="hold"/>
                                            <p:tgtEl>
                                              <p:spTgt spid="34"/>
                                            </p:tgtEl>
                                            <p:attrNameLst>
                                              <p:attrName>ppt_y</p:attrName>
                                            </p:attrNameLst>
                                          </p:cBhvr>
                                          <p:tavLst>
                                            <p:tav tm="0">
                                              <p:val>
                                                <p:strVal val="#ppt_y"/>
                                              </p:val>
                                            </p:tav>
                                            <p:tav tm="100000">
                                              <p:val>
                                                <p:strVal val="#ppt_y"/>
                                              </p:val>
                                            </p:tav>
                                          </p:tavLst>
                                        </p:anim>
                                      </p:childTnLst>
                                    </p:cTn>
                                  </p:par>
                                </p:childTnLst>
                              </p:cTn>
                            </p:par>
                            <p:par>
                              <p:cTn id="69" fill="hold">
                                <p:stCondLst>
                                  <p:cond delay="6550"/>
                                </p:stCondLst>
                                <p:childTnLst>
                                  <p:par>
                                    <p:cTn id="70" presetID="22" presetClass="entr" presetSubtype="8"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left)">
                                          <p:cBhvr>
                                            <p:cTn id="7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37" grpId="0"/>
          <p:bldP spid="38" grpId="0"/>
          <p:bldP spid="39" grpId="0"/>
          <p:bldP spid="40" grpId="0"/>
          <p:bldP spid="4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1" presetClass="entr" presetSubtype="1" fill="hold" grpId="0" nodeType="withEffect">
                                      <p:stCondLst>
                                        <p:cond delay="40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500"/>
                                            <p:tgtEl>
                                              <p:spTgt spid="12"/>
                                            </p:tgtEl>
                                          </p:cBhvr>
                                        </p:animEffect>
                                      </p:childTnLst>
                                    </p:cTn>
                                  </p:par>
                                </p:childTnLst>
                              </p:cTn>
                            </p:par>
                            <p:par>
                              <p:cTn id="13" fill="hold">
                                <p:stCondLst>
                                  <p:cond delay="900"/>
                                </p:stCondLst>
                                <p:childTnLst>
                                  <p:par>
                                    <p:cTn id="14" presetID="45"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ppt_w</p:attrName>
                                            </p:attrNameLst>
                                          </p:cBhvr>
                                          <p:tavLst>
                                            <p:tav tm="0" fmla="#ppt_w*sin(2.5*pi*$)">
                                              <p:val>
                                                <p:fltVal val="0"/>
                                              </p:val>
                                            </p:tav>
                                            <p:tav tm="100000">
                                              <p:val>
                                                <p:fltVal val="1"/>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par>
                                    <p:cTn id="19" presetID="53" presetClass="entr" presetSubtype="16" fill="hold" grpId="0" nodeType="withEffect">
                                      <p:stCondLst>
                                        <p:cond delay="0"/>
                                      </p:stCondLst>
                                      <p:iterate type="lt">
                                        <p:tmPct val="10000"/>
                                      </p:iterate>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50"/>
                                </p:stCondLst>
                                <p:childTnLst>
                                  <p:par>
                                    <p:cTn id="25" presetID="16" presetClass="entr" presetSubtype="4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Horizontal)">
                                          <p:cBhvr>
                                            <p:cTn id="27" dur="500"/>
                                            <p:tgtEl>
                                              <p:spTgt spid="10"/>
                                            </p:tgtEl>
                                          </p:cBhvr>
                                        </p:animEffect>
                                      </p:childTnLst>
                                    </p:cTn>
                                  </p:par>
                                </p:childTnLst>
                              </p:cTn>
                            </p:par>
                            <p:par>
                              <p:cTn id="28" fill="hold">
                                <p:stCondLst>
                                  <p:cond delay="2050"/>
                                </p:stCondLst>
                                <p:childTnLst>
                                  <p:par>
                                    <p:cTn id="29" presetID="2" presetClass="entr" presetSubtype="2" accel="6000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1+#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par>
                              <p:cTn id="33" fill="hold">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left)">
                                          <p:cBhvr>
                                            <p:cTn id="36" dur="500"/>
                                            <p:tgtEl>
                                              <p:spTgt spid="37"/>
                                            </p:tgtEl>
                                          </p:cBhvr>
                                        </p:animEffect>
                                      </p:childTnLst>
                                    </p:cTn>
                                  </p:par>
                                </p:childTnLst>
                              </p:cTn>
                            </p:par>
                            <p:par>
                              <p:cTn id="37" fill="hold">
                                <p:stCondLst>
                                  <p:cond delay="3050"/>
                                </p:stCondLst>
                                <p:childTnLst>
                                  <p:par>
                                    <p:cTn id="38" presetID="2" presetClass="entr" presetSubtype="2" accel="60000"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1+#ppt_w/2"/>
                                              </p:val>
                                            </p:tav>
                                            <p:tav tm="100000">
                                              <p:val>
                                                <p:strVal val="#ppt_x"/>
                                              </p:val>
                                            </p:tav>
                                          </p:tavLst>
                                        </p:anim>
                                        <p:anim calcmode="lin" valueType="num">
                                          <p:cBhvr additive="base">
                                            <p:cTn id="41" dur="500" fill="hold"/>
                                            <p:tgtEl>
                                              <p:spTgt spid="25"/>
                                            </p:tgtEl>
                                            <p:attrNameLst>
                                              <p:attrName>ppt_y</p:attrName>
                                            </p:attrNameLst>
                                          </p:cBhvr>
                                          <p:tavLst>
                                            <p:tav tm="0">
                                              <p:val>
                                                <p:strVal val="#ppt_y"/>
                                              </p:val>
                                            </p:tav>
                                            <p:tav tm="100000">
                                              <p:val>
                                                <p:strVal val="#ppt_y"/>
                                              </p:val>
                                            </p:tav>
                                          </p:tavLst>
                                        </p:anim>
                                      </p:childTnLst>
                                    </p:cTn>
                                  </p:par>
                                </p:childTnLst>
                              </p:cTn>
                            </p:par>
                            <p:par>
                              <p:cTn id="42" fill="hold">
                                <p:stCondLst>
                                  <p:cond delay="3550"/>
                                </p:stCondLst>
                                <p:childTnLst>
                                  <p:par>
                                    <p:cTn id="43" presetID="22" presetClass="entr" presetSubtype="8"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par>
                              <p:cTn id="46" fill="hold">
                                <p:stCondLst>
                                  <p:cond delay="4050"/>
                                </p:stCondLst>
                                <p:childTnLst>
                                  <p:par>
                                    <p:cTn id="47" presetID="2" presetClass="entr" presetSubtype="2" accel="60000"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ppt_y"/>
                                              </p:val>
                                            </p:tav>
                                            <p:tav tm="100000">
                                              <p:val>
                                                <p:strVal val="#ppt_y"/>
                                              </p:val>
                                            </p:tav>
                                          </p:tavLst>
                                        </p:anim>
                                      </p:childTnLst>
                                    </p:cTn>
                                  </p:par>
                                </p:childTnLst>
                              </p:cTn>
                            </p:par>
                            <p:par>
                              <p:cTn id="51" fill="hold">
                                <p:stCondLst>
                                  <p:cond delay="455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050"/>
                                </p:stCondLst>
                                <p:childTnLst>
                                  <p:par>
                                    <p:cTn id="56" presetID="2" presetClass="entr" presetSubtype="2" accel="60000"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1+#ppt_w/2"/>
                                              </p:val>
                                            </p:tav>
                                            <p:tav tm="100000">
                                              <p:val>
                                                <p:strVal val="#ppt_x"/>
                                              </p:val>
                                            </p:tav>
                                          </p:tavLst>
                                        </p:anim>
                                        <p:anim calcmode="lin" valueType="num">
                                          <p:cBhvr additive="base">
                                            <p:cTn id="59" dur="500" fill="hold"/>
                                            <p:tgtEl>
                                              <p:spTgt spid="31"/>
                                            </p:tgtEl>
                                            <p:attrNameLst>
                                              <p:attrName>ppt_y</p:attrName>
                                            </p:attrNameLst>
                                          </p:cBhvr>
                                          <p:tavLst>
                                            <p:tav tm="0">
                                              <p:val>
                                                <p:strVal val="#ppt_y"/>
                                              </p:val>
                                            </p:tav>
                                            <p:tav tm="100000">
                                              <p:val>
                                                <p:strVal val="#ppt_y"/>
                                              </p:val>
                                            </p:tav>
                                          </p:tavLst>
                                        </p:anim>
                                      </p:childTnLst>
                                    </p:cTn>
                                  </p:par>
                                </p:childTnLst>
                              </p:cTn>
                            </p:par>
                            <p:par>
                              <p:cTn id="60" fill="hold">
                                <p:stCondLst>
                                  <p:cond delay="5550"/>
                                </p:stCondLst>
                                <p:childTnLst>
                                  <p:par>
                                    <p:cTn id="61" presetID="22" presetClass="entr" presetSubtype="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500"/>
                                            <p:tgtEl>
                                              <p:spTgt spid="40"/>
                                            </p:tgtEl>
                                          </p:cBhvr>
                                        </p:animEffect>
                                      </p:childTnLst>
                                    </p:cTn>
                                  </p:par>
                                </p:childTnLst>
                              </p:cTn>
                            </p:par>
                            <p:par>
                              <p:cTn id="64" fill="hold">
                                <p:stCondLst>
                                  <p:cond delay="6050"/>
                                </p:stCondLst>
                                <p:childTnLst>
                                  <p:par>
                                    <p:cTn id="65" presetID="2" presetClass="entr" presetSubtype="2" accel="60000"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1+#ppt_w/2"/>
                                              </p:val>
                                            </p:tav>
                                            <p:tav tm="100000">
                                              <p:val>
                                                <p:strVal val="#ppt_x"/>
                                              </p:val>
                                            </p:tav>
                                          </p:tavLst>
                                        </p:anim>
                                        <p:anim calcmode="lin" valueType="num">
                                          <p:cBhvr additive="base">
                                            <p:cTn id="68" dur="500" fill="hold"/>
                                            <p:tgtEl>
                                              <p:spTgt spid="34"/>
                                            </p:tgtEl>
                                            <p:attrNameLst>
                                              <p:attrName>ppt_y</p:attrName>
                                            </p:attrNameLst>
                                          </p:cBhvr>
                                          <p:tavLst>
                                            <p:tav tm="0">
                                              <p:val>
                                                <p:strVal val="#ppt_y"/>
                                              </p:val>
                                            </p:tav>
                                            <p:tav tm="100000">
                                              <p:val>
                                                <p:strVal val="#ppt_y"/>
                                              </p:val>
                                            </p:tav>
                                          </p:tavLst>
                                        </p:anim>
                                      </p:childTnLst>
                                    </p:cTn>
                                  </p:par>
                                </p:childTnLst>
                              </p:cTn>
                            </p:par>
                            <p:par>
                              <p:cTn id="69" fill="hold">
                                <p:stCondLst>
                                  <p:cond delay="6550"/>
                                </p:stCondLst>
                                <p:childTnLst>
                                  <p:par>
                                    <p:cTn id="70" presetID="22" presetClass="entr" presetSubtype="8"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left)">
                                          <p:cBhvr>
                                            <p:cTn id="7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37" grpId="0"/>
          <p:bldP spid="38" grpId="0"/>
          <p:bldP spid="39" grpId="0"/>
          <p:bldP spid="40" grpId="0"/>
          <p:bldP spid="41"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rot="5400000">
            <a:off x="4064958" y="5027049"/>
            <a:ext cx="1026239" cy="397895"/>
          </a:xfrm>
          <a:prstGeom prst="roundRect">
            <a:avLst>
              <a:gd name="adj" fmla="val 50000"/>
            </a:avLst>
          </a:prstGeom>
          <a:solidFill>
            <a:schemeClr val="accent3"/>
          </a:solidFill>
          <a:ln w="50800">
            <a:gradFill flip="none" rotWithShape="1">
              <a:gsLst>
                <a:gs pos="0">
                  <a:srgbClr val="CDCDCD"/>
                </a:gs>
                <a:gs pos="100000">
                  <a:schemeClr val="bg1"/>
                </a:gs>
              </a:gsLst>
              <a:lin ang="54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smtClean="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8" name="组合 7"/>
          <p:cNvGrpSpPr/>
          <p:nvPr/>
        </p:nvGrpSpPr>
        <p:grpSpPr>
          <a:xfrm>
            <a:off x="1425446" y="3234200"/>
            <a:ext cx="1458945" cy="1458945"/>
            <a:chOff x="4184106" y="2952206"/>
            <a:chExt cx="3823790" cy="3823790"/>
          </a:xfrm>
        </p:grpSpPr>
        <p:sp>
          <p:nvSpPr>
            <p:cNvPr id="9" name="椭圆 8"/>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10" name="组合 9"/>
            <p:cNvGrpSpPr/>
            <p:nvPr/>
          </p:nvGrpSpPr>
          <p:grpSpPr>
            <a:xfrm>
              <a:off x="4710169" y="3478269"/>
              <a:ext cx="2771663" cy="2771663"/>
              <a:chOff x="2193191" y="1899415"/>
              <a:chExt cx="2421376" cy="2421376"/>
            </a:xfrm>
            <a:effectLst/>
          </p:grpSpPr>
          <p:sp>
            <p:nvSpPr>
              <p:cNvPr id="11" name="椭圆 10"/>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12" name="椭圆 11"/>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grpSp>
      <p:grpSp>
        <p:nvGrpSpPr>
          <p:cNvPr id="13" name="组合 12"/>
          <p:cNvGrpSpPr/>
          <p:nvPr/>
        </p:nvGrpSpPr>
        <p:grpSpPr>
          <a:xfrm>
            <a:off x="2084663" y="1514640"/>
            <a:ext cx="1458945" cy="1458945"/>
            <a:chOff x="4184106" y="2952206"/>
            <a:chExt cx="3823790" cy="3823790"/>
          </a:xfrm>
        </p:grpSpPr>
        <p:sp>
          <p:nvSpPr>
            <p:cNvPr id="14" name="椭圆 13"/>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15" name="组合 14"/>
            <p:cNvGrpSpPr/>
            <p:nvPr/>
          </p:nvGrpSpPr>
          <p:grpSpPr>
            <a:xfrm>
              <a:off x="4710169" y="3478269"/>
              <a:ext cx="2771663" cy="2771663"/>
              <a:chOff x="2193191" y="1899415"/>
              <a:chExt cx="2421376" cy="2421376"/>
            </a:xfrm>
            <a:effectLst/>
          </p:grpSpPr>
          <p:sp>
            <p:nvSpPr>
              <p:cNvPr id="16" name="椭圆 15"/>
              <p:cNvSpPr/>
              <p:nvPr/>
            </p:nvSpPr>
            <p:spPr>
              <a:xfrm>
                <a:off x="2193191" y="1899415"/>
                <a:ext cx="2421376" cy="2421376"/>
              </a:xfrm>
              <a:prstGeom prst="ellipse">
                <a:avLst/>
              </a:prstGeom>
              <a:solidFill>
                <a:schemeClr val="accent2"/>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17" name="椭圆 16"/>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2">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grpSp>
      <p:grpSp>
        <p:nvGrpSpPr>
          <p:cNvPr id="18" name="组合 17"/>
          <p:cNvGrpSpPr/>
          <p:nvPr/>
        </p:nvGrpSpPr>
        <p:grpSpPr>
          <a:xfrm>
            <a:off x="3834470" y="868090"/>
            <a:ext cx="1458945" cy="1458945"/>
            <a:chOff x="4184106" y="2952206"/>
            <a:chExt cx="3823790" cy="3823790"/>
          </a:xfrm>
        </p:grpSpPr>
        <p:sp>
          <p:nvSpPr>
            <p:cNvPr id="19" name="椭圆 18"/>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20" name="组合 19"/>
            <p:cNvGrpSpPr/>
            <p:nvPr/>
          </p:nvGrpSpPr>
          <p:grpSpPr>
            <a:xfrm>
              <a:off x="4710169" y="3478269"/>
              <a:ext cx="2771663" cy="2771663"/>
              <a:chOff x="2193191" y="1899415"/>
              <a:chExt cx="2421376" cy="2421376"/>
            </a:xfrm>
            <a:effectLst/>
          </p:grpSpPr>
          <p:sp>
            <p:nvSpPr>
              <p:cNvPr id="21" name="椭圆 20"/>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22" name="椭圆 21"/>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grpSp>
      <p:grpSp>
        <p:nvGrpSpPr>
          <p:cNvPr id="23" name="组合 22"/>
          <p:cNvGrpSpPr/>
          <p:nvPr/>
        </p:nvGrpSpPr>
        <p:grpSpPr>
          <a:xfrm>
            <a:off x="5455018" y="1505034"/>
            <a:ext cx="1458945" cy="1458945"/>
            <a:chOff x="4184106" y="2952206"/>
            <a:chExt cx="3823790" cy="3823790"/>
          </a:xfrm>
        </p:grpSpPr>
        <p:sp>
          <p:nvSpPr>
            <p:cNvPr id="24" name="椭圆 23"/>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25" name="组合 24"/>
            <p:cNvGrpSpPr/>
            <p:nvPr/>
          </p:nvGrpSpPr>
          <p:grpSpPr>
            <a:xfrm>
              <a:off x="4710167" y="3478267"/>
              <a:ext cx="2771663" cy="2771663"/>
              <a:chOff x="2193190" y="1899413"/>
              <a:chExt cx="2421376" cy="2421376"/>
            </a:xfrm>
            <a:effectLst/>
          </p:grpSpPr>
          <p:sp>
            <p:nvSpPr>
              <p:cNvPr id="26" name="椭圆 25"/>
              <p:cNvSpPr/>
              <p:nvPr/>
            </p:nvSpPr>
            <p:spPr>
              <a:xfrm>
                <a:off x="2193190" y="1899413"/>
                <a:ext cx="2421376" cy="2421376"/>
              </a:xfrm>
              <a:prstGeom prst="ellipse">
                <a:avLst/>
              </a:prstGeom>
              <a:solidFill>
                <a:schemeClr val="accent4"/>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27" name="椭圆 26"/>
              <p:cNvSpPr/>
              <p:nvPr/>
            </p:nvSpPr>
            <p:spPr>
              <a:xfrm>
                <a:off x="2386802" y="2093027"/>
                <a:ext cx="2034160" cy="2034159"/>
              </a:xfrm>
              <a:prstGeom prst="ellipse">
                <a:avLst/>
              </a:prstGeom>
              <a:solidFill>
                <a:schemeClr val="bg1">
                  <a:lumMod val="95000"/>
                </a:schemeClr>
              </a:solidFill>
              <a:ln w="50800">
                <a:noFill/>
              </a:ln>
              <a:effectLst>
                <a:outerShdw blurRad="76200" dist="38100" dir="2700000" algn="tl" rotWithShape="0">
                  <a:schemeClr val="accent4">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grpSp>
      <p:grpSp>
        <p:nvGrpSpPr>
          <p:cNvPr id="28" name="组合 27"/>
          <p:cNvGrpSpPr/>
          <p:nvPr/>
        </p:nvGrpSpPr>
        <p:grpSpPr>
          <a:xfrm>
            <a:off x="6246364" y="3227264"/>
            <a:ext cx="1458945" cy="1458945"/>
            <a:chOff x="4184106" y="2952206"/>
            <a:chExt cx="3823790" cy="3823790"/>
          </a:xfrm>
        </p:grpSpPr>
        <p:sp>
          <p:nvSpPr>
            <p:cNvPr id="29" name="椭圆 28"/>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30" name="组合 29"/>
            <p:cNvGrpSpPr/>
            <p:nvPr/>
          </p:nvGrpSpPr>
          <p:grpSpPr>
            <a:xfrm>
              <a:off x="4710169" y="3478269"/>
              <a:ext cx="2771663" cy="2771663"/>
              <a:chOff x="2193191" y="1899415"/>
              <a:chExt cx="2421376" cy="2421376"/>
            </a:xfrm>
            <a:effectLst/>
          </p:grpSpPr>
          <p:sp>
            <p:nvSpPr>
              <p:cNvPr id="31" name="椭圆 30"/>
              <p:cNvSpPr/>
              <p:nvPr/>
            </p:nvSpPr>
            <p:spPr>
              <a:xfrm>
                <a:off x="2193191" y="1899415"/>
                <a:ext cx="2421376" cy="2421376"/>
              </a:xfrm>
              <a:prstGeom prst="ellipse">
                <a:avLst/>
              </a:prstGeom>
              <a:solidFill>
                <a:schemeClr val="accent5"/>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5">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32" name="椭圆 31"/>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5">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grpSp>
      <p:cxnSp>
        <p:nvCxnSpPr>
          <p:cNvPr id="33" name="直接连接符 32"/>
          <p:cNvCxnSpPr/>
          <p:nvPr/>
        </p:nvCxnSpPr>
        <p:spPr>
          <a:xfrm flipH="1">
            <a:off x="2822029"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578077"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16200000" flipV="1">
            <a:off x="3700055" y="3094220"/>
            <a:ext cx="175604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2700000" flipH="1">
            <a:off x="3079195"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18900000">
            <a:off x="4320911"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689817" y="3630578"/>
            <a:ext cx="890944" cy="605811"/>
          </a:xfrm>
          <a:prstGeom prst="rect">
            <a:avLst/>
          </a:prstGeom>
          <a:noFill/>
        </p:spPr>
        <p:txBody>
          <a:bodyPr wrap="square" lIns="112274" tIns="56136" rIns="112274" bIns="56136"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39" name="TextBox 38"/>
          <p:cNvSpPr txBox="1"/>
          <p:nvPr/>
        </p:nvSpPr>
        <p:spPr>
          <a:xfrm>
            <a:off x="2384912" y="1923228"/>
            <a:ext cx="890944" cy="605811"/>
          </a:xfrm>
          <a:prstGeom prst="rect">
            <a:avLst/>
          </a:prstGeom>
          <a:noFill/>
        </p:spPr>
        <p:txBody>
          <a:bodyPr wrap="square" lIns="112274" tIns="56136" rIns="112274" bIns="56136"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40" name="TextBox 39"/>
          <p:cNvSpPr txBox="1"/>
          <p:nvPr/>
        </p:nvSpPr>
        <p:spPr>
          <a:xfrm>
            <a:off x="4132606" y="1275606"/>
            <a:ext cx="890944" cy="605811"/>
          </a:xfrm>
          <a:prstGeom prst="rect">
            <a:avLst/>
          </a:prstGeom>
          <a:noFill/>
        </p:spPr>
        <p:txBody>
          <a:bodyPr wrap="square" lIns="112274" tIns="56136" rIns="112274" bIns="56136"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41" name="TextBox 40"/>
          <p:cNvSpPr txBox="1"/>
          <p:nvPr/>
        </p:nvSpPr>
        <p:spPr>
          <a:xfrm>
            <a:off x="5724128" y="1941208"/>
            <a:ext cx="890944" cy="605811"/>
          </a:xfrm>
          <a:prstGeom prst="rect">
            <a:avLst/>
          </a:prstGeom>
          <a:noFill/>
        </p:spPr>
        <p:txBody>
          <a:bodyPr wrap="square" lIns="112274" tIns="56136" rIns="112274" bIns="56136"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42" name="TextBox 41"/>
          <p:cNvSpPr txBox="1"/>
          <p:nvPr/>
        </p:nvSpPr>
        <p:spPr>
          <a:xfrm>
            <a:off x="6548712" y="3631402"/>
            <a:ext cx="890944" cy="605811"/>
          </a:xfrm>
          <a:prstGeom prst="rect">
            <a:avLst/>
          </a:prstGeom>
          <a:noFill/>
        </p:spPr>
        <p:txBody>
          <a:bodyPr wrap="square" lIns="112274" tIns="56136" rIns="112274" bIns="56136"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grpSp>
        <p:nvGrpSpPr>
          <p:cNvPr id="3" name="组合 2"/>
          <p:cNvGrpSpPr/>
          <p:nvPr/>
        </p:nvGrpSpPr>
        <p:grpSpPr>
          <a:xfrm>
            <a:off x="3475768" y="2689177"/>
            <a:ext cx="2176351" cy="2176351"/>
            <a:chOff x="2193191" y="1899415"/>
            <a:chExt cx="2421376" cy="2421376"/>
          </a:xfrm>
          <a:effectLst/>
        </p:grpSpPr>
        <p:sp>
          <p:nvSpPr>
            <p:cNvPr id="4" name="椭圆 3"/>
            <p:cNvSpPr/>
            <p:nvPr/>
          </p:nvSpPr>
          <p:spPr>
            <a:xfrm>
              <a:off x="2193191" y="1899415"/>
              <a:ext cx="2421376" cy="2421376"/>
            </a:xfrm>
            <a:prstGeom prst="ellipse">
              <a:avLst/>
            </a:prstGeom>
            <a:solidFill>
              <a:schemeClr val="accent3"/>
            </a:solidFill>
            <a:ln w="31750">
              <a:gradFill flip="none" rotWithShape="1">
                <a:gsLst>
                  <a:gs pos="0">
                    <a:schemeClr val="bg1">
                      <a:lumMod val="6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sp>
        <p:nvSpPr>
          <p:cNvPr id="7" name="矩形 6"/>
          <p:cNvSpPr/>
          <p:nvPr/>
        </p:nvSpPr>
        <p:spPr>
          <a:xfrm>
            <a:off x="3723290" y="3425136"/>
            <a:ext cx="1630868" cy="707886"/>
          </a:xfrm>
          <a:prstGeom prst="rect">
            <a:avLst/>
          </a:prstGeom>
        </p:spPr>
        <p:txBody>
          <a:bodyPr wrap="squar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年度工作</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内容概述</a:t>
            </a:r>
          </a:p>
        </p:txBody>
      </p:sp>
      <p:grpSp>
        <p:nvGrpSpPr>
          <p:cNvPr id="46" name="组合 45"/>
          <p:cNvGrpSpPr/>
          <p:nvPr/>
        </p:nvGrpSpPr>
        <p:grpSpPr>
          <a:xfrm>
            <a:off x="742128" y="1059582"/>
            <a:ext cx="2913592" cy="500137"/>
            <a:chOff x="539552" y="1182027"/>
            <a:chExt cx="2913592" cy="500137"/>
          </a:xfrm>
        </p:grpSpPr>
        <p:sp>
          <p:nvSpPr>
            <p:cNvPr id="47" name="TextBox 46"/>
            <p:cNvSpPr txBox="1"/>
            <p:nvPr/>
          </p:nvSpPr>
          <p:spPr>
            <a:xfrm>
              <a:off x="728900" y="1182027"/>
              <a:ext cx="2724244"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solidFill>
                    <a:schemeClr val="tx1">
                      <a:lumMod val="75000"/>
                      <a:lumOff val="25000"/>
                    </a:schemeClr>
                  </a:solidFill>
                </a:rPr>
                <a:t>详写内容</a:t>
              </a:r>
              <a:r>
                <a:rPr lang="en-US" altLang="zh-CN" dirty="0">
                  <a:solidFill>
                    <a:schemeClr val="tx1">
                      <a:lumMod val="75000"/>
                      <a:lumOff val="25000"/>
                    </a:schemeClr>
                  </a:solidFill>
                </a:rPr>
                <a:t>……</a:t>
              </a:r>
              <a:r>
                <a:rPr lang="zh-CN" altLang="en-US" dirty="0">
                  <a:solidFill>
                    <a:schemeClr val="tx1">
                      <a:lumMod val="75000"/>
                      <a:lumOff val="25000"/>
                    </a:schemeClr>
                  </a:solidFill>
                </a:rPr>
                <a:t>点击</a:t>
              </a:r>
              <a:r>
                <a:rPr lang="zh-CN" altLang="en-US" dirty="0" smtClean="0">
                  <a:solidFill>
                    <a:schemeClr val="tx1">
                      <a:lumMod val="75000"/>
                      <a:lumOff val="25000"/>
                    </a:schemeClr>
                  </a:solidFill>
                </a:rPr>
                <a:t>输入</a:t>
              </a:r>
              <a:r>
                <a:rPr lang="zh-CN" altLang="en-US" dirty="0">
                  <a:solidFill>
                    <a:schemeClr val="tx1">
                      <a:lumMod val="75000"/>
                      <a:lumOff val="25000"/>
                    </a:schemeClr>
                  </a:solidFill>
                </a:rPr>
                <a:t>本</a:t>
              </a:r>
              <a:r>
                <a:rPr lang="zh-CN" altLang="en-US" dirty="0" smtClean="0">
                  <a:solidFill>
                    <a:schemeClr val="tx1">
                      <a:lumMod val="75000"/>
                      <a:lumOff val="25000"/>
                    </a:schemeClr>
                  </a:solidFill>
                </a:rPr>
                <a:t>页需要详写的文字</a:t>
              </a:r>
              <a:r>
                <a:rPr lang="zh-CN" altLang="en-US" dirty="0">
                  <a:solidFill>
                    <a:schemeClr val="tx1">
                      <a:lumMod val="75000"/>
                      <a:lumOff val="25000"/>
                    </a:schemeClr>
                  </a:solidFill>
                </a:rPr>
                <a:t>内容，简明扼要</a:t>
              </a:r>
              <a:r>
                <a:rPr lang="zh-CN" altLang="en-US" dirty="0" smtClean="0">
                  <a:solidFill>
                    <a:schemeClr val="tx1">
                      <a:lumMod val="75000"/>
                      <a:lumOff val="25000"/>
                    </a:schemeClr>
                  </a:solidFill>
                </a:rPr>
                <a:t>，此</a:t>
              </a:r>
              <a:r>
                <a:rPr lang="zh-CN" altLang="en-US" dirty="0">
                  <a:solidFill>
                    <a:schemeClr val="tx1">
                      <a:lumMod val="75000"/>
                      <a:lumOff val="25000"/>
                    </a:schemeClr>
                  </a:solidFill>
                </a:rPr>
                <a:t>为概念图解，根据您的具体内容酌情修改。</a:t>
              </a:r>
              <a:endParaRPr lang="en-US" altLang="zh-CN" dirty="0">
                <a:solidFill>
                  <a:schemeClr val="tx1">
                    <a:lumMod val="75000"/>
                    <a:lumOff val="25000"/>
                  </a:schemeClr>
                </a:solidFill>
              </a:endParaRPr>
            </a:p>
          </p:txBody>
        </p:sp>
        <p:sp>
          <p:nvSpPr>
            <p:cNvPr id="48" name="矩形 47"/>
            <p:cNvSpPr/>
            <p:nvPr/>
          </p:nvSpPr>
          <p:spPr>
            <a:xfrm>
              <a:off x="539552" y="1203485"/>
              <a:ext cx="120566" cy="1205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349716022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500"/>
                                        <p:tgtEl>
                                          <p:spTgt spid="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par>
                                <p:cTn id="23" presetID="53" presetClass="entr" presetSubtype="16"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par>
                                <p:cTn id="28" presetID="53" presetClass="entr" presetSubtype="16"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500" fill="hold"/>
                                        <p:tgtEl>
                                          <p:spTgt spid="35"/>
                                        </p:tgtEl>
                                        <p:attrNameLst>
                                          <p:attrName>ppt_w</p:attrName>
                                        </p:attrNameLst>
                                      </p:cBhvr>
                                      <p:tavLst>
                                        <p:tav tm="0">
                                          <p:val>
                                            <p:fltVal val="0"/>
                                          </p:val>
                                        </p:tav>
                                        <p:tav tm="100000">
                                          <p:val>
                                            <p:strVal val="#ppt_w"/>
                                          </p:val>
                                        </p:tav>
                                      </p:tavLst>
                                    </p:anim>
                                    <p:anim calcmode="lin" valueType="num">
                                      <p:cBhvr>
                                        <p:cTn id="31" dur="500" fill="hold"/>
                                        <p:tgtEl>
                                          <p:spTgt spid="35"/>
                                        </p:tgtEl>
                                        <p:attrNameLst>
                                          <p:attrName>ppt_h</p:attrName>
                                        </p:attrNameLst>
                                      </p:cBhvr>
                                      <p:tavLst>
                                        <p:tav tm="0">
                                          <p:val>
                                            <p:fltVal val="0"/>
                                          </p:val>
                                        </p:tav>
                                        <p:tav tm="100000">
                                          <p:val>
                                            <p:strVal val="#ppt_h"/>
                                          </p:val>
                                        </p:tav>
                                      </p:tavLst>
                                    </p:anim>
                                    <p:animEffect transition="in" filter="fade">
                                      <p:cBhvr>
                                        <p:cTn id="32" dur="500"/>
                                        <p:tgtEl>
                                          <p:spTgt spid="35"/>
                                        </p:tgtEl>
                                      </p:cBhvr>
                                    </p:animEffect>
                                  </p:childTnLst>
                                </p:cTn>
                              </p:par>
                              <p:par>
                                <p:cTn id="33" presetID="53" presetClass="entr" presetSubtype="16"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Effect transition="in" filter="fade">
                                      <p:cBhvr>
                                        <p:cTn id="37" dur="500"/>
                                        <p:tgtEl>
                                          <p:spTgt spid="36"/>
                                        </p:tgtEl>
                                      </p:cBhvr>
                                    </p:animEffect>
                                  </p:childTnLst>
                                </p:cTn>
                              </p:par>
                              <p:par>
                                <p:cTn id="38" presetID="53" presetClass="entr" presetSubtype="16"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p:cTn id="40" dur="500" fill="hold"/>
                                        <p:tgtEl>
                                          <p:spTgt spid="37"/>
                                        </p:tgtEl>
                                        <p:attrNameLst>
                                          <p:attrName>ppt_w</p:attrName>
                                        </p:attrNameLst>
                                      </p:cBhvr>
                                      <p:tavLst>
                                        <p:tav tm="0">
                                          <p:val>
                                            <p:fltVal val="0"/>
                                          </p:val>
                                        </p:tav>
                                        <p:tav tm="100000">
                                          <p:val>
                                            <p:strVal val="#ppt_w"/>
                                          </p:val>
                                        </p:tav>
                                      </p:tavLst>
                                    </p:anim>
                                    <p:anim calcmode="lin" valueType="num">
                                      <p:cBhvr>
                                        <p:cTn id="41" dur="500" fill="hold"/>
                                        <p:tgtEl>
                                          <p:spTgt spid="37"/>
                                        </p:tgtEl>
                                        <p:attrNameLst>
                                          <p:attrName>ppt_h</p:attrName>
                                        </p:attrNameLst>
                                      </p:cBhvr>
                                      <p:tavLst>
                                        <p:tav tm="0">
                                          <p:val>
                                            <p:fltVal val="0"/>
                                          </p:val>
                                        </p:tav>
                                        <p:tav tm="100000">
                                          <p:val>
                                            <p:strVal val="#ppt_h"/>
                                          </p:val>
                                        </p:tav>
                                      </p:tavLst>
                                    </p:anim>
                                    <p:animEffect transition="in" filter="fade">
                                      <p:cBhvr>
                                        <p:cTn id="42" dur="500"/>
                                        <p:tgtEl>
                                          <p:spTgt spid="37"/>
                                        </p:tgtEl>
                                      </p:cBhvr>
                                    </p:animEffect>
                                  </p:childTnLst>
                                </p:cTn>
                              </p:par>
                            </p:childTnLst>
                          </p:cTn>
                        </p:par>
                        <p:par>
                          <p:cTn id="43" fill="hold">
                            <p:stCondLst>
                              <p:cond delay="2000"/>
                            </p:stCondLst>
                            <p:childTnLst>
                              <p:par>
                                <p:cTn id="44" presetID="53" presetClass="entr" presetSubtype="16"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Effect transition="in" filter="fade">
                                      <p:cBhvr>
                                        <p:cTn id="53" dur="500"/>
                                        <p:tgtEl>
                                          <p:spTgt spid="38"/>
                                        </p:tgtEl>
                                      </p:cBhvr>
                                    </p:animEffect>
                                  </p:childTnLst>
                                </p:cTn>
                              </p:par>
                            </p:childTnLst>
                          </p:cTn>
                        </p:par>
                        <p:par>
                          <p:cTn id="54" fill="hold">
                            <p:stCondLst>
                              <p:cond delay="2500"/>
                            </p:stCondLst>
                            <p:childTnLst>
                              <p:par>
                                <p:cTn id="55" presetID="53" presetClass="entr" presetSubtype="16"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p:cTn id="62" dur="500" fill="hold"/>
                                        <p:tgtEl>
                                          <p:spTgt spid="39"/>
                                        </p:tgtEl>
                                        <p:attrNameLst>
                                          <p:attrName>ppt_w</p:attrName>
                                        </p:attrNameLst>
                                      </p:cBhvr>
                                      <p:tavLst>
                                        <p:tav tm="0">
                                          <p:val>
                                            <p:fltVal val="0"/>
                                          </p:val>
                                        </p:tav>
                                        <p:tav tm="100000">
                                          <p:val>
                                            <p:strVal val="#ppt_w"/>
                                          </p:val>
                                        </p:tav>
                                      </p:tavLst>
                                    </p:anim>
                                    <p:anim calcmode="lin" valueType="num">
                                      <p:cBhvr>
                                        <p:cTn id="63" dur="500" fill="hold"/>
                                        <p:tgtEl>
                                          <p:spTgt spid="39"/>
                                        </p:tgtEl>
                                        <p:attrNameLst>
                                          <p:attrName>ppt_h</p:attrName>
                                        </p:attrNameLst>
                                      </p:cBhvr>
                                      <p:tavLst>
                                        <p:tav tm="0">
                                          <p:val>
                                            <p:fltVal val="0"/>
                                          </p:val>
                                        </p:tav>
                                        <p:tav tm="100000">
                                          <p:val>
                                            <p:strVal val="#ppt_h"/>
                                          </p:val>
                                        </p:tav>
                                      </p:tavLst>
                                    </p:anim>
                                    <p:animEffect transition="in" filter="fade">
                                      <p:cBhvr>
                                        <p:cTn id="64" dur="500"/>
                                        <p:tgtEl>
                                          <p:spTgt spid="39"/>
                                        </p:tgtEl>
                                      </p:cBhvr>
                                    </p:animEffect>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childTnLst>
                                </p:cTn>
                              </p:par>
                            </p:childTnLst>
                          </p:cTn>
                        </p:par>
                        <p:par>
                          <p:cTn id="76" fill="hold">
                            <p:stCondLst>
                              <p:cond delay="3500"/>
                            </p:stCondLst>
                            <p:childTnLst>
                              <p:par>
                                <p:cTn id="77" presetID="53" presetClass="entr" presetSubtype="16" fill="hold" nodeType="after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 calcmode="lin" valueType="num">
                                      <p:cBhvr>
                                        <p:cTn id="84" dur="500" fill="hold"/>
                                        <p:tgtEl>
                                          <p:spTgt spid="41"/>
                                        </p:tgtEl>
                                        <p:attrNameLst>
                                          <p:attrName>ppt_w</p:attrName>
                                        </p:attrNameLst>
                                      </p:cBhvr>
                                      <p:tavLst>
                                        <p:tav tm="0">
                                          <p:val>
                                            <p:fltVal val="0"/>
                                          </p:val>
                                        </p:tav>
                                        <p:tav tm="100000">
                                          <p:val>
                                            <p:strVal val="#ppt_w"/>
                                          </p:val>
                                        </p:tav>
                                      </p:tavLst>
                                    </p:anim>
                                    <p:anim calcmode="lin" valueType="num">
                                      <p:cBhvr>
                                        <p:cTn id="85" dur="500" fill="hold"/>
                                        <p:tgtEl>
                                          <p:spTgt spid="41"/>
                                        </p:tgtEl>
                                        <p:attrNameLst>
                                          <p:attrName>ppt_h</p:attrName>
                                        </p:attrNameLst>
                                      </p:cBhvr>
                                      <p:tavLst>
                                        <p:tav tm="0">
                                          <p:val>
                                            <p:fltVal val="0"/>
                                          </p:val>
                                        </p:tav>
                                        <p:tav tm="100000">
                                          <p:val>
                                            <p:strVal val="#ppt_h"/>
                                          </p:val>
                                        </p:tav>
                                      </p:tavLst>
                                    </p:anim>
                                    <p:animEffect transition="in" filter="fade">
                                      <p:cBhvr>
                                        <p:cTn id="86" dur="500"/>
                                        <p:tgtEl>
                                          <p:spTgt spid="41"/>
                                        </p:tgtEl>
                                      </p:cBhvr>
                                    </p:animEffect>
                                  </p:childTnLst>
                                </p:cTn>
                              </p:par>
                            </p:childTnLst>
                          </p:cTn>
                        </p:par>
                        <p:par>
                          <p:cTn id="87" fill="hold">
                            <p:stCondLst>
                              <p:cond delay="40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500" fill="hold"/>
                                        <p:tgtEl>
                                          <p:spTgt spid="28"/>
                                        </p:tgtEl>
                                        <p:attrNameLst>
                                          <p:attrName>ppt_w</p:attrName>
                                        </p:attrNameLst>
                                      </p:cBhvr>
                                      <p:tavLst>
                                        <p:tav tm="0">
                                          <p:val>
                                            <p:fltVal val="0"/>
                                          </p:val>
                                        </p:tav>
                                        <p:tav tm="100000">
                                          <p:val>
                                            <p:strVal val="#ppt_w"/>
                                          </p:val>
                                        </p:tav>
                                      </p:tavLst>
                                    </p:anim>
                                    <p:anim calcmode="lin" valueType="num">
                                      <p:cBhvr>
                                        <p:cTn id="91" dur="500" fill="hold"/>
                                        <p:tgtEl>
                                          <p:spTgt spid="28"/>
                                        </p:tgtEl>
                                        <p:attrNameLst>
                                          <p:attrName>ppt_h</p:attrName>
                                        </p:attrNameLst>
                                      </p:cBhvr>
                                      <p:tavLst>
                                        <p:tav tm="0">
                                          <p:val>
                                            <p:fltVal val="0"/>
                                          </p:val>
                                        </p:tav>
                                        <p:tav tm="100000">
                                          <p:val>
                                            <p:strVal val="#ppt_h"/>
                                          </p:val>
                                        </p:tav>
                                      </p:tavLst>
                                    </p:anim>
                                    <p:animEffect transition="in" filter="fade">
                                      <p:cBhvr>
                                        <p:cTn id="92" dur="500"/>
                                        <p:tgtEl>
                                          <p:spTgt spid="28"/>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p:cTn id="95" dur="500" fill="hold"/>
                                        <p:tgtEl>
                                          <p:spTgt spid="42"/>
                                        </p:tgtEl>
                                        <p:attrNameLst>
                                          <p:attrName>ppt_w</p:attrName>
                                        </p:attrNameLst>
                                      </p:cBhvr>
                                      <p:tavLst>
                                        <p:tav tm="0">
                                          <p:val>
                                            <p:fltVal val="0"/>
                                          </p:val>
                                        </p:tav>
                                        <p:tav tm="100000">
                                          <p:val>
                                            <p:strVal val="#ppt_w"/>
                                          </p:val>
                                        </p:tav>
                                      </p:tavLst>
                                    </p:anim>
                                    <p:anim calcmode="lin" valueType="num">
                                      <p:cBhvr>
                                        <p:cTn id="96" dur="500" fill="hold"/>
                                        <p:tgtEl>
                                          <p:spTgt spid="42"/>
                                        </p:tgtEl>
                                        <p:attrNameLst>
                                          <p:attrName>ppt_h</p:attrName>
                                        </p:attrNameLst>
                                      </p:cBhvr>
                                      <p:tavLst>
                                        <p:tav tm="0">
                                          <p:val>
                                            <p:fltVal val="0"/>
                                          </p:val>
                                        </p:tav>
                                        <p:tav tm="100000">
                                          <p:val>
                                            <p:strVal val="#ppt_h"/>
                                          </p:val>
                                        </p:tav>
                                      </p:tavLst>
                                    </p:anim>
                                    <p:animEffect transition="in" filter="fade">
                                      <p:cBhvr>
                                        <p:cTn id="97" dur="500"/>
                                        <p:tgtEl>
                                          <p:spTgt spid="42"/>
                                        </p:tgtEl>
                                      </p:cBhvr>
                                    </p:animEffect>
                                  </p:childTnLst>
                                </p:cTn>
                              </p:par>
                            </p:childTnLst>
                          </p:cTn>
                        </p:par>
                        <p:par>
                          <p:cTn id="98" fill="hold">
                            <p:stCondLst>
                              <p:cond delay="4500"/>
                            </p:stCondLst>
                            <p:childTnLst>
                              <p:par>
                                <p:cTn id="99" presetID="22" presetClass="entr" presetSubtype="8" fill="hold"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wipe(left)">
                                      <p:cBhvr>
                                        <p:cTn id="10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8" grpId="0"/>
      <p:bldP spid="39" grpId="0"/>
      <p:bldP spid="40" grpId="0"/>
      <p:bldP spid="41" grpId="0"/>
      <p:bldP spid="4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smtClean="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3" name="AutoShape 10"/>
          <p:cNvSpPr>
            <a:spLocks noChangeArrowheads="1"/>
          </p:cNvSpPr>
          <p:nvPr/>
        </p:nvSpPr>
        <p:spPr bwMode="auto">
          <a:xfrm rot="16200000">
            <a:off x="3851825" y="-1160148"/>
            <a:ext cx="1258728" cy="7940395"/>
          </a:xfrm>
          <a:prstGeom prst="downArrow">
            <a:avLst>
              <a:gd name="adj1" fmla="val 49074"/>
              <a:gd name="adj2" fmla="val 44819"/>
            </a:avLst>
          </a:prstGeom>
          <a:solidFill>
            <a:schemeClr val="bg1">
              <a:lumMod val="65000"/>
            </a:schemeClr>
          </a:solidFill>
          <a:ln>
            <a:noFill/>
          </a:ln>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endParaRPr lang="zh-CN" altLang="zh-CN" sz="2000" smtClean="0">
              <a:solidFill>
                <a:srgbClr val="000000"/>
              </a:solidFill>
              <a:latin typeface="微软雅黑" pitchFamily="34" charset="-122"/>
              <a:ea typeface="微软雅黑" pitchFamily="34" charset="-122"/>
              <a:sym typeface="微软雅黑" pitchFamily="34" charset="-122"/>
            </a:endParaRPr>
          </a:p>
        </p:txBody>
      </p:sp>
      <p:sp>
        <p:nvSpPr>
          <p:cNvPr id="4" name="矩形标注 31"/>
          <p:cNvSpPr>
            <a:spLocks noChangeArrowheads="1"/>
          </p:cNvSpPr>
          <p:nvPr/>
        </p:nvSpPr>
        <p:spPr bwMode="auto">
          <a:xfrm>
            <a:off x="2894105" y="3785171"/>
            <a:ext cx="1477963" cy="41434"/>
          </a:xfrm>
          <a:prstGeom prst="wedgeRectCallout">
            <a:avLst>
              <a:gd name="adj1" fmla="val -17528"/>
              <a:gd name="adj2" fmla="val -509463"/>
            </a:avLst>
          </a:prstGeom>
          <a:solidFill>
            <a:schemeClr val="accent2"/>
          </a:solidFill>
          <a:ln>
            <a:noFill/>
          </a:ln>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endParaRPr lang="zh-CN" altLang="zh-CN" smtClean="0">
              <a:solidFill>
                <a:prstClr val="black">
                  <a:lumMod val="75000"/>
                  <a:lumOff val="25000"/>
                </a:prstClr>
              </a:solidFill>
              <a:latin typeface="宋体" pitchFamily="2" charset="-122"/>
              <a:sym typeface="宋体" pitchFamily="2" charset="-122"/>
            </a:endParaRPr>
          </a:p>
        </p:txBody>
      </p:sp>
      <p:sp>
        <p:nvSpPr>
          <p:cNvPr id="6" name="矩形标注 32"/>
          <p:cNvSpPr>
            <a:spLocks noChangeArrowheads="1"/>
          </p:cNvSpPr>
          <p:nvPr/>
        </p:nvSpPr>
        <p:spPr bwMode="auto">
          <a:xfrm>
            <a:off x="1196694" y="1837785"/>
            <a:ext cx="1584325" cy="57150"/>
          </a:xfrm>
          <a:prstGeom prst="wedgeRectCallout">
            <a:avLst>
              <a:gd name="adj1" fmla="val -23398"/>
              <a:gd name="adj2" fmla="val 403287"/>
            </a:avLst>
          </a:prstGeom>
          <a:solidFill>
            <a:schemeClr val="accent1"/>
          </a:solidFill>
          <a:ln>
            <a:noFill/>
          </a:ln>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endParaRPr lang="zh-CN" altLang="zh-CN" smtClean="0">
              <a:solidFill>
                <a:prstClr val="black">
                  <a:lumMod val="75000"/>
                  <a:lumOff val="25000"/>
                </a:prstClr>
              </a:solidFill>
              <a:latin typeface="宋体" pitchFamily="2" charset="-122"/>
              <a:sym typeface="宋体" pitchFamily="2" charset="-122"/>
            </a:endParaRPr>
          </a:p>
        </p:txBody>
      </p:sp>
      <p:sp>
        <p:nvSpPr>
          <p:cNvPr id="7" name="Rectangle 28"/>
          <p:cNvSpPr>
            <a:spLocks noChangeArrowheads="1"/>
          </p:cNvSpPr>
          <p:nvPr/>
        </p:nvSpPr>
        <p:spPr bwMode="auto">
          <a:xfrm>
            <a:off x="2727127" y="3846356"/>
            <a:ext cx="2275098"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nSpc>
                <a:spcPct val="130000"/>
              </a:lnSpc>
              <a:defRPr/>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a:t>
            </a:r>
            <a:r>
              <a:rPr lang="zh-CN" altLang="en-US" sz="1000" dirty="0" smtClean="0">
                <a:solidFill>
                  <a:schemeClr val="tx1">
                    <a:lumMod val="75000"/>
                    <a:lumOff val="25000"/>
                  </a:schemeClr>
                </a:solidFill>
                <a:latin typeface="微软雅黑" pitchFamily="34" charset="-122"/>
                <a:ea typeface="微软雅黑" pitchFamily="34" charset="-122"/>
              </a:rPr>
              <a:t>，根据</a:t>
            </a:r>
            <a:r>
              <a:rPr lang="zh-CN" altLang="en-US" sz="1000" dirty="0">
                <a:solidFill>
                  <a:schemeClr val="tx1">
                    <a:lumMod val="75000"/>
                    <a:lumOff val="25000"/>
                  </a:schemeClr>
                </a:solidFill>
                <a:latin typeface="微软雅黑" pitchFamily="34" charset="-122"/>
                <a:ea typeface="微软雅黑" pitchFamily="34" charset="-122"/>
              </a:rPr>
              <a:t>您</a:t>
            </a:r>
            <a:r>
              <a:rPr lang="zh-CN" altLang="en-US" sz="1000" dirty="0" smtClean="0">
                <a:solidFill>
                  <a:schemeClr val="tx1">
                    <a:lumMod val="75000"/>
                    <a:lumOff val="25000"/>
                  </a:schemeClr>
                </a:solidFill>
                <a:latin typeface="微软雅黑" pitchFamily="34" charset="-122"/>
                <a:ea typeface="微软雅黑" pitchFamily="34" charset="-122"/>
              </a:rPr>
              <a:t>的内容</a:t>
            </a:r>
            <a:r>
              <a:rPr lang="zh-CN" altLang="en-US" sz="1000" dirty="0">
                <a:solidFill>
                  <a:schemeClr val="tx1">
                    <a:lumMod val="75000"/>
                    <a:lumOff val="25000"/>
                  </a:schemeClr>
                </a:solidFill>
                <a:latin typeface="微软雅黑" pitchFamily="34" charset="-122"/>
                <a:ea typeface="微软雅黑" pitchFamily="34" charset="-122"/>
              </a:rPr>
              <a:t>酌情修改。</a:t>
            </a:r>
            <a:endParaRPr lang="zh-CN" altLang="en-US" sz="1000" spc="75" dirty="0">
              <a:solidFill>
                <a:schemeClr val="tx1">
                  <a:lumMod val="65000"/>
                  <a:lumOff val="35000"/>
                </a:schemeClr>
              </a:solidFill>
              <a:latin typeface="+mn-ea"/>
            </a:endParaRPr>
          </a:p>
        </p:txBody>
      </p:sp>
      <p:sp>
        <p:nvSpPr>
          <p:cNvPr id="8" name="Rectangle 28"/>
          <p:cNvSpPr>
            <a:spLocks noChangeArrowheads="1"/>
          </p:cNvSpPr>
          <p:nvPr/>
        </p:nvSpPr>
        <p:spPr bwMode="auto">
          <a:xfrm>
            <a:off x="1115442" y="1107089"/>
            <a:ext cx="2275096"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nSpc>
                <a:spcPct val="130000"/>
              </a:lnSpc>
              <a:defRPr/>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a:t>
            </a:r>
            <a:r>
              <a:rPr lang="zh-CN" altLang="en-US" sz="1000" dirty="0" smtClean="0">
                <a:solidFill>
                  <a:schemeClr val="tx1">
                    <a:lumMod val="75000"/>
                    <a:lumOff val="25000"/>
                  </a:schemeClr>
                </a:solidFill>
                <a:latin typeface="微软雅黑" pitchFamily="34" charset="-122"/>
                <a:ea typeface="微软雅黑" pitchFamily="34" charset="-122"/>
              </a:rPr>
              <a:t>，根据</a:t>
            </a:r>
            <a:r>
              <a:rPr lang="zh-CN" altLang="en-US" sz="1000" dirty="0">
                <a:solidFill>
                  <a:schemeClr val="tx1">
                    <a:lumMod val="75000"/>
                    <a:lumOff val="25000"/>
                  </a:schemeClr>
                </a:solidFill>
                <a:latin typeface="微软雅黑" pitchFamily="34" charset="-122"/>
                <a:ea typeface="微软雅黑" pitchFamily="34" charset="-122"/>
              </a:rPr>
              <a:t>您</a:t>
            </a:r>
            <a:r>
              <a:rPr lang="zh-CN" altLang="en-US" sz="1000" dirty="0" smtClean="0">
                <a:solidFill>
                  <a:schemeClr val="tx1">
                    <a:lumMod val="75000"/>
                    <a:lumOff val="25000"/>
                  </a:schemeClr>
                </a:solidFill>
                <a:latin typeface="微软雅黑" pitchFamily="34" charset="-122"/>
                <a:ea typeface="微软雅黑" pitchFamily="34" charset="-122"/>
              </a:rPr>
              <a:t>的内容</a:t>
            </a:r>
            <a:r>
              <a:rPr lang="zh-CN" altLang="en-US" sz="1000" dirty="0">
                <a:solidFill>
                  <a:schemeClr val="tx1">
                    <a:lumMod val="75000"/>
                    <a:lumOff val="25000"/>
                  </a:schemeClr>
                </a:solidFill>
                <a:latin typeface="微软雅黑" pitchFamily="34" charset="-122"/>
                <a:ea typeface="微软雅黑" pitchFamily="34" charset="-122"/>
              </a:rPr>
              <a:t>酌情修改。</a:t>
            </a:r>
            <a:endParaRPr lang="zh-CN" altLang="en-US" sz="1000" spc="75" dirty="0">
              <a:solidFill>
                <a:schemeClr val="tx1">
                  <a:lumMod val="65000"/>
                  <a:lumOff val="35000"/>
                </a:schemeClr>
              </a:solidFill>
              <a:latin typeface="+mn-ea"/>
            </a:endParaRPr>
          </a:p>
        </p:txBody>
      </p:sp>
      <p:sp>
        <p:nvSpPr>
          <p:cNvPr id="9" name="矩形标注 35"/>
          <p:cNvSpPr>
            <a:spLocks noChangeArrowheads="1"/>
          </p:cNvSpPr>
          <p:nvPr/>
        </p:nvSpPr>
        <p:spPr bwMode="auto">
          <a:xfrm>
            <a:off x="4603942" y="1837785"/>
            <a:ext cx="1584325" cy="57150"/>
          </a:xfrm>
          <a:prstGeom prst="wedgeRectCallout">
            <a:avLst>
              <a:gd name="adj1" fmla="val -23398"/>
              <a:gd name="adj2" fmla="val 403287"/>
            </a:avLst>
          </a:prstGeom>
          <a:solidFill>
            <a:schemeClr val="accent3"/>
          </a:solidFill>
          <a:ln>
            <a:noFill/>
          </a:ln>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endParaRPr lang="zh-CN" altLang="zh-CN" smtClean="0">
              <a:solidFill>
                <a:prstClr val="black">
                  <a:lumMod val="75000"/>
                  <a:lumOff val="25000"/>
                </a:prstClr>
              </a:solidFill>
              <a:latin typeface="宋体" pitchFamily="2" charset="-122"/>
              <a:sym typeface="宋体" pitchFamily="2" charset="-122"/>
            </a:endParaRPr>
          </a:p>
        </p:txBody>
      </p:sp>
      <p:sp>
        <p:nvSpPr>
          <p:cNvPr id="10" name="Rectangle 28"/>
          <p:cNvSpPr>
            <a:spLocks noChangeArrowheads="1"/>
          </p:cNvSpPr>
          <p:nvPr/>
        </p:nvSpPr>
        <p:spPr bwMode="auto">
          <a:xfrm>
            <a:off x="4522689" y="1107088"/>
            <a:ext cx="2275098"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nSpc>
                <a:spcPct val="130000"/>
              </a:lnSpc>
              <a:defRPr/>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a:t>
            </a:r>
            <a:r>
              <a:rPr lang="zh-CN" altLang="en-US" sz="1000" dirty="0" smtClean="0">
                <a:solidFill>
                  <a:schemeClr val="tx1">
                    <a:lumMod val="75000"/>
                    <a:lumOff val="25000"/>
                  </a:schemeClr>
                </a:solidFill>
                <a:latin typeface="微软雅黑" pitchFamily="34" charset="-122"/>
                <a:ea typeface="微软雅黑" pitchFamily="34" charset="-122"/>
              </a:rPr>
              <a:t>，根据</a:t>
            </a:r>
            <a:r>
              <a:rPr lang="zh-CN" altLang="en-US" sz="1000" dirty="0">
                <a:solidFill>
                  <a:schemeClr val="tx1">
                    <a:lumMod val="75000"/>
                    <a:lumOff val="25000"/>
                  </a:schemeClr>
                </a:solidFill>
                <a:latin typeface="微软雅黑" pitchFamily="34" charset="-122"/>
                <a:ea typeface="微软雅黑" pitchFamily="34" charset="-122"/>
              </a:rPr>
              <a:t>您</a:t>
            </a:r>
            <a:r>
              <a:rPr lang="zh-CN" altLang="en-US" sz="1000" dirty="0" smtClean="0">
                <a:solidFill>
                  <a:schemeClr val="tx1">
                    <a:lumMod val="75000"/>
                    <a:lumOff val="25000"/>
                  </a:schemeClr>
                </a:solidFill>
                <a:latin typeface="微软雅黑" pitchFamily="34" charset="-122"/>
                <a:ea typeface="微软雅黑" pitchFamily="34" charset="-122"/>
              </a:rPr>
              <a:t>的内容</a:t>
            </a:r>
            <a:r>
              <a:rPr lang="zh-CN" altLang="en-US" sz="1000" dirty="0">
                <a:solidFill>
                  <a:schemeClr val="tx1">
                    <a:lumMod val="75000"/>
                    <a:lumOff val="25000"/>
                  </a:schemeClr>
                </a:solidFill>
                <a:latin typeface="微软雅黑" pitchFamily="34" charset="-122"/>
                <a:ea typeface="微软雅黑" pitchFamily="34" charset="-122"/>
              </a:rPr>
              <a:t>酌情修改。</a:t>
            </a:r>
            <a:endParaRPr lang="zh-CN" altLang="en-US" sz="1000" spc="75" dirty="0">
              <a:solidFill>
                <a:schemeClr val="tx1">
                  <a:lumMod val="65000"/>
                  <a:lumOff val="35000"/>
                </a:schemeClr>
              </a:solidFill>
              <a:latin typeface="+mn-ea"/>
            </a:endParaRPr>
          </a:p>
        </p:txBody>
      </p:sp>
      <p:sp>
        <p:nvSpPr>
          <p:cNvPr id="11" name="矩形标注 37"/>
          <p:cNvSpPr>
            <a:spLocks noChangeArrowheads="1"/>
          </p:cNvSpPr>
          <p:nvPr/>
        </p:nvSpPr>
        <p:spPr bwMode="auto">
          <a:xfrm>
            <a:off x="6210476" y="3785171"/>
            <a:ext cx="1476375" cy="41434"/>
          </a:xfrm>
          <a:prstGeom prst="wedgeRectCallout">
            <a:avLst>
              <a:gd name="adj1" fmla="val -17528"/>
              <a:gd name="adj2" fmla="val -509463"/>
            </a:avLst>
          </a:prstGeom>
          <a:solidFill>
            <a:schemeClr val="accent4"/>
          </a:solidFill>
          <a:ln>
            <a:noFill/>
          </a:ln>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endParaRPr lang="zh-CN" altLang="zh-CN" smtClean="0">
              <a:solidFill>
                <a:prstClr val="black">
                  <a:lumMod val="75000"/>
                  <a:lumOff val="25000"/>
                </a:prstClr>
              </a:solidFill>
              <a:latin typeface="宋体" pitchFamily="2" charset="-122"/>
              <a:sym typeface="宋体" pitchFamily="2" charset="-122"/>
            </a:endParaRPr>
          </a:p>
        </p:txBody>
      </p:sp>
      <p:sp>
        <p:nvSpPr>
          <p:cNvPr id="12" name="Rectangle 28"/>
          <p:cNvSpPr>
            <a:spLocks noChangeArrowheads="1"/>
          </p:cNvSpPr>
          <p:nvPr/>
        </p:nvSpPr>
        <p:spPr bwMode="auto">
          <a:xfrm>
            <a:off x="6041912" y="3846356"/>
            <a:ext cx="2275096"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nSpc>
                <a:spcPct val="130000"/>
              </a:lnSpc>
              <a:defRPr/>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a:t>
            </a:r>
            <a:r>
              <a:rPr lang="zh-CN" altLang="en-US" sz="1000" dirty="0" smtClean="0">
                <a:solidFill>
                  <a:schemeClr val="tx1">
                    <a:lumMod val="75000"/>
                    <a:lumOff val="25000"/>
                  </a:schemeClr>
                </a:solidFill>
                <a:latin typeface="微软雅黑" pitchFamily="34" charset="-122"/>
                <a:ea typeface="微软雅黑" pitchFamily="34" charset="-122"/>
              </a:rPr>
              <a:t>，根据</a:t>
            </a:r>
            <a:r>
              <a:rPr lang="zh-CN" altLang="en-US" sz="1000" dirty="0">
                <a:solidFill>
                  <a:schemeClr val="tx1">
                    <a:lumMod val="75000"/>
                    <a:lumOff val="25000"/>
                  </a:schemeClr>
                </a:solidFill>
                <a:latin typeface="微软雅黑" pitchFamily="34" charset="-122"/>
                <a:ea typeface="微软雅黑" pitchFamily="34" charset="-122"/>
              </a:rPr>
              <a:t>您</a:t>
            </a:r>
            <a:r>
              <a:rPr lang="zh-CN" altLang="en-US" sz="1000" dirty="0" smtClean="0">
                <a:solidFill>
                  <a:schemeClr val="tx1">
                    <a:lumMod val="75000"/>
                    <a:lumOff val="25000"/>
                  </a:schemeClr>
                </a:solidFill>
                <a:latin typeface="微软雅黑" pitchFamily="34" charset="-122"/>
                <a:ea typeface="微软雅黑" pitchFamily="34" charset="-122"/>
              </a:rPr>
              <a:t>的内容</a:t>
            </a:r>
            <a:r>
              <a:rPr lang="zh-CN" altLang="en-US" sz="1000" dirty="0">
                <a:solidFill>
                  <a:schemeClr val="tx1">
                    <a:lumMod val="75000"/>
                    <a:lumOff val="25000"/>
                  </a:schemeClr>
                </a:solidFill>
                <a:latin typeface="微软雅黑" pitchFamily="34" charset="-122"/>
                <a:ea typeface="微软雅黑" pitchFamily="34" charset="-122"/>
              </a:rPr>
              <a:t>酌情修改。</a:t>
            </a:r>
            <a:endParaRPr lang="zh-CN" altLang="en-US" sz="1000" spc="75" dirty="0">
              <a:solidFill>
                <a:schemeClr val="tx1">
                  <a:lumMod val="65000"/>
                  <a:lumOff val="35000"/>
                </a:schemeClr>
              </a:solidFill>
              <a:latin typeface="+mn-ea"/>
            </a:endParaRPr>
          </a:p>
        </p:txBody>
      </p:sp>
      <p:sp>
        <p:nvSpPr>
          <p:cNvPr id="13" name="Freeform 5"/>
          <p:cNvSpPr>
            <a:spLocks/>
          </p:cNvSpPr>
          <p:nvPr/>
        </p:nvSpPr>
        <p:spPr bwMode="auto">
          <a:xfrm>
            <a:off x="1002345" y="2216544"/>
            <a:ext cx="1333350" cy="1181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4" name="Freeform 5"/>
          <p:cNvSpPr>
            <a:spLocks/>
          </p:cNvSpPr>
          <p:nvPr/>
        </p:nvSpPr>
        <p:spPr bwMode="auto">
          <a:xfrm>
            <a:off x="1083216" y="2273468"/>
            <a:ext cx="1188253" cy="10531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1">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5" name="Freeform 5"/>
          <p:cNvSpPr>
            <a:spLocks/>
          </p:cNvSpPr>
          <p:nvPr/>
        </p:nvSpPr>
        <p:spPr bwMode="auto">
          <a:xfrm>
            <a:off x="2738052" y="2216544"/>
            <a:ext cx="1333350" cy="1181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6" name="Freeform 5"/>
          <p:cNvSpPr>
            <a:spLocks/>
          </p:cNvSpPr>
          <p:nvPr/>
        </p:nvSpPr>
        <p:spPr bwMode="auto">
          <a:xfrm>
            <a:off x="2818923" y="2273468"/>
            <a:ext cx="1188253" cy="10531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7" name="Freeform 5"/>
          <p:cNvSpPr>
            <a:spLocks/>
          </p:cNvSpPr>
          <p:nvPr/>
        </p:nvSpPr>
        <p:spPr bwMode="auto">
          <a:xfrm>
            <a:off x="4384536" y="2216544"/>
            <a:ext cx="1333350" cy="1181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8" name="Freeform 5"/>
          <p:cNvSpPr>
            <a:spLocks/>
          </p:cNvSpPr>
          <p:nvPr/>
        </p:nvSpPr>
        <p:spPr bwMode="auto">
          <a:xfrm>
            <a:off x="4465406" y="2273468"/>
            <a:ext cx="1188253" cy="10531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9" name="矩形 18"/>
          <p:cNvSpPr/>
          <p:nvPr/>
        </p:nvSpPr>
        <p:spPr>
          <a:xfrm>
            <a:off x="1228551" y="2694236"/>
            <a:ext cx="929555" cy="500137"/>
          </a:xfrm>
          <a:prstGeom prst="rect">
            <a:avLst/>
          </a:prstGeom>
        </p:spPr>
        <p:txBody>
          <a:bodyPr wrap="square" lIns="68580" tIns="34290" rIns="68580" bIns="34290">
            <a:spAutoFit/>
          </a:bodyPr>
          <a:lstStyle/>
          <a:p>
            <a:pPr algn="ctr"/>
            <a:r>
              <a:rPr lang="zh-CN" altLang="en-US" b="1" dirty="0" smtClean="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sp>
        <p:nvSpPr>
          <p:cNvPr id="20" name="矩形 19"/>
          <p:cNvSpPr/>
          <p:nvPr/>
        </p:nvSpPr>
        <p:spPr>
          <a:xfrm>
            <a:off x="4610741" y="2694236"/>
            <a:ext cx="929555" cy="500137"/>
          </a:xfrm>
          <a:prstGeom prst="rect">
            <a:avLst/>
          </a:prstGeom>
        </p:spPr>
        <p:txBody>
          <a:bodyPr wrap="squar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sp>
        <p:nvSpPr>
          <p:cNvPr id="21" name="矩形 20"/>
          <p:cNvSpPr/>
          <p:nvPr/>
        </p:nvSpPr>
        <p:spPr>
          <a:xfrm>
            <a:off x="2964258" y="2694236"/>
            <a:ext cx="929555" cy="500137"/>
          </a:xfrm>
          <a:prstGeom prst="rect">
            <a:avLst/>
          </a:prstGeom>
        </p:spPr>
        <p:txBody>
          <a:bodyPr wrap="squar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grpSp>
        <p:nvGrpSpPr>
          <p:cNvPr id="22" name="组合 21"/>
          <p:cNvGrpSpPr/>
          <p:nvPr/>
        </p:nvGrpSpPr>
        <p:grpSpPr>
          <a:xfrm>
            <a:off x="4897898" y="2398167"/>
            <a:ext cx="207186" cy="206089"/>
            <a:chOff x="3856417" y="4248125"/>
            <a:chExt cx="409860" cy="407692"/>
          </a:xfrm>
          <a:solidFill>
            <a:schemeClr val="accent3"/>
          </a:solidFill>
        </p:grpSpPr>
        <p:sp>
          <p:nvSpPr>
            <p:cNvPr id="23" name="Freeform 187"/>
            <p:cNvSpPr>
              <a:spLocks/>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 name="Freeform 188"/>
            <p:cNvSpPr>
              <a:spLocks/>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30" name="组合 29"/>
          <p:cNvGrpSpPr/>
          <p:nvPr/>
        </p:nvGrpSpPr>
        <p:grpSpPr>
          <a:xfrm>
            <a:off x="1561093" y="2364926"/>
            <a:ext cx="245005" cy="281181"/>
            <a:chOff x="2733098" y="4187405"/>
            <a:chExt cx="484675" cy="556238"/>
          </a:xfrm>
          <a:solidFill>
            <a:schemeClr val="accent1"/>
          </a:solidFill>
        </p:grpSpPr>
        <p:sp>
          <p:nvSpPr>
            <p:cNvPr id="31"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2"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3" name="Freeform 304"/>
            <p:cNvSpPr>
              <a:spLocks/>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4" name="Freeform 305"/>
            <p:cNvSpPr>
              <a:spLocks/>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5" name="Freeform 306"/>
            <p:cNvSpPr>
              <a:spLocks/>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6" name="Freeform 307"/>
            <p:cNvSpPr>
              <a:spLocks/>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7" name="Freeform 308"/>
            <p:cNvSpPr>
              <a:spLocks/>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8" name="Freeform 309"/>
            <p:cNvSpPr>
              <a:spLocks/>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9" name="Freeform 310"/>
            <p:cNvSpPr>
              <a:spLocks/>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0" name="Freeform 311"/>
            <p:cNvSpPr>
              <a:spLocks/>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1" name="Freeform 312"/>
            <p:cNvSpPr>
              <a:spLocks/>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2" name="Freeform 313"/>
            <p:cNvSpPr>
              <a:spLocks/>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3" name="Freeform 314"/>
            <p:cNvSpPr>
              <a:spLocks/>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4" name="Freeform 315"/>
            <p:cNvSpPr>
              <a:spLocks/>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5" name="Freeform 316"/>
            <p:cNvSpPr>
              <a:spLocks/>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6"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7"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48" name="组合 47"/>
          <p:cNvGrpSpPr/>
          <p:nvPr/>
        </p:nvGrpSpPr>
        <p:grpSpPr>
          <a:xfrm>
            <a:off x="3304445" y="2402292"/>
            <a:ext cx="288853" cy="196770"/>
            <a:chOff x="4895160" y="4287159"/>
            <a:chExt cx="571418" cy="389258"/>
          </a:xfrm>
          <a:solidFill>
            <a:schemeClr val="accent2"/>
          </a:solidFill>
        </p:grpSpPr>
        <p:sp>
          <p:nvSpPr>
            <p:cNvPr id="4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5"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6"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7"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
        <p:nvSpPr>
          <p:cNvPr id="58" name="Freeform 5"/>
          <p:cNvSpPr>
            <a:spLocks/>
          </p:cNvSpPr>
          <p:nvPr/>
        </p:nvSpPr>
        <p:spPr bwMode="auto">
          <a:xfrm>
            <a:off x="6048012" y="2216543"/>
            <a:ext cx="1333350" cy="1181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59" name="Freeform 5"/>
          <p:cNvSpPr>
            <a:spLocks/>
          </p:cNvSpPr>
          <p:nvPr/>
        </p:nvSpPr>
        <p:spPr bwMode="auto">
          <a:xfrm>
            <a:off x="6128882" y="2273467"/>
            <a:ext cx="1188253" cy="10531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60" name="矩形 59"/>
          <p:cNvSpPr/>
          <p:nvPr/>
        </p:nvSpPr>
        <p:spPr>
          <a:xfrm>
            <a:off x="6274217" y="2694235"/>
            <a:ext cx="929555" cy="500137"/>
          </a:xfrm>
          <a:prstGeom prst="rect">
            <a:avLst/>
          </a:prstGeom>
        </p:spPr>
        <p:txBody>
          <a:bodyPr wrap="squar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grpSp>
        <p:nvGrpSpPr>
          <p:cNvPr id="61" name="组合 60"/>
          <p:cNvGrpSpPr/>
          <p:nvPr/>
        </p:nvGrpSpPr>
        <p:grpSpPr>
          <a:xfrm>
            <a:off x="6593507" y="2402267"/>
            <a:ext cx="185723" cy="175428"/>
            <a:chOff x="4882149" y="3025052"/>
            <a:chExt cx="489013" cy="461905"/>
          </a:xfrm>
          <a:solidFill>
            <a:schemeClr val="accent4"/>
          </a:solidFill>
        </p:grpSpPr>
        <p:sp>
          <p:nvSpPr>
            <p:cNvPr id="62" name="Freeform 250"/>
            <p:cNvSpPr>
              <a:spLocks/>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63" name="Freeform 251"/>
            <p:cNvSpPr>
              <a:spLocks/>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64" name="Freeform 252"/>
            <p:cNvSpPr>
              <a:spLocks/>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65" name="Freeform 253"/>
            <p:cNvSpPr>
              <a:spLocks/>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66" name="Rectangle 254"/>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67" name="Rectangle 255"/>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68" name="Rectangle 256"/>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grpSp>
    </p:spTree>
    <p:extLst>
      <p:ext uri="{BB962C8B-B14F-4D97-AF65-F5344CB8AC3E}">
        <p14:creationId xmlns:p14="http://schemas.microsoft.com/office/powerpoint/2010/main" xmlns="" val="508456267"/>
      </p:ext>
    </p:extLst>
  </p:cSld>
  <p:clrMapOvr>
    <a:masterClrMapping/>
  </p:clrMapOvr>
  <mc:AlternateContent xmlns:mc="http://schemas.openxmlformats.org/markup-compatibility/2006">
    <mc:Choice xmlns:p14="http://schemas.microsoft.com/office/powerpoint/2010/main" xmlns=""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40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grpId="0" nodeType="withEffect">
                                  <p:stCondLst>
                                    <p:cond delay="60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1600"/>
                            </p:stCondLst>
                            <p:childTnLst>
                              <p:par>
                                <p:cTn id="31" presetID="21" presetClass="entr" presetSubtype="1"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500"/>
                                        <p:tgtEl>
                                          <p:spTgt spid="14"/>
                                        </p:tgtEl>
                                      </p:cBhvr>
                                    </p:animEffect>
                                  </p:childTnLst>
                                </p:cTn>
                              </p:par>
                              <p:par>
                                <p:cTn id="34" presetID="21" presetClass="entr" presetSubtype="1" fill="hold" grpId="0" nodeType="withEffect">
                                  <p:stCondLst>
                                    <p:cond delay="200"/>
                                  </p:stCondLst>
                                  <p:childTnLst>
                                    <p:set>
                                      <p:cBhvr>
                                        <p:cTn id="35" dur="1" fill="hold">
                                          <p:stCondLst>
                                            <p:cond delay="0"/>
                                          </p:stCondLst>
                                        </p:cTn>
                                        <p:tgtEl>
                                          <p:spTgt spid="16"/>
                                        </p:tgtEl>
                                        <p:attrNameLst>
                                          <p:attrName>style.visibility</p:attrName>
                                        </p:attrNameLst>
                                      </p:cBhvr>
                                      <p:to>
                                        <p:strVal val="visible"/>
                                      </p:to>
                                    </p:set>
                                    <p:animEffect transition="in" filter="wheel(1)">
                                      <p:cBhvr>
                                        <p:cTn id="36" dur="500"/>
                                        <p:tgtEl>
                                          <p:spTgt spid="16"/>
                                        </p:tgtEl>
                                      </p:cBhvr>
                                    </p:animEffect>
                                  </p:childTnLst>
                                </p:cTn>
                              </p:par>
                              <p:par>
                                <p:cTn id="37" presetID="21" presetClass="entr" presetSubtype="1" fill="hold" grpId="0" nodeType="withEffect">
                                  <p:stCondLst>
                                    <p:cond delay="400"/>
                                  </p:stCondLst>
                                  <p:childTnLst>
                                    <p:set>
                                      <p:cBhvr>
                                        <p:cTn id="38" dur="1" fill="hold">
                                          <p:stCondLst>
                                            <p:cond delay="0"/>
                                          </p:stCondLst>
                                        </p:cTn>
                                        <p:tgtEl>
                                          <p:spTgt spid="18"/>
                                        </p:tgtEl>
                                        <p:attrNameLst>
                                          <p:attrName>style.visibility</p:attrName>
                                        </p:attrNameLst>
                                      </p:cBhvr>
                                      <p:to>
                                        <p:strVal val="visible"/>
                                      </p:to>
                                    </p:set>
                                    <p:animEffect transition="in" filter="wheel(1)">
                                      <p:cBhvr>
                                        <p:cTn id="39" dur="500"/>
                                        <p:tgtEl>
                                          <p:spTgt spid="18"/>
                                        </p:tgtEl>
                                      </p:cBhvr>
                                    </p:animEffect>
                                  </p:childTnLst>
                                </p:cTn>
                              </p:par>
                              <p:par>
                                <p:cTn id="40" presetID="21" presetClass="entr" presetSubtype="1" fill="hold" grpId="0" nodeType="withEffect">
                                  <p:stCondLst>
                                    <p:cond delay="600"/>
                                  </p:stCondLst>
                                  <p:childTnLst>
                                    <p:set>
                                      <p:cBhvr>
                                        <p:cTn id="41" dur="1" fill="hold">
                                          <p:stCondLst>
                                            <p:cond delay="0"/>
                                          </p:stCondLst>
                                        </p:cTn>
                                        <p:tgtEl>
                                          <p:spTgt spid="59"/>
                                        </p:tgtEl>
                                        <p:attrNameLst>
                                          <p:attrName>style.visibility</p:attrName>
                                        </p:attrNameLst>
                                      </p:cBhvr>
                                      <p:to>
                                        <p:strVal val="visible"/>
                                      </p:to>
                                    </p:set>
                                    <p:animEffect transition="in" filter="wheel(1)">
                                      <p:cBhvr>
                                        <p:cTn id="42" dur="500"/>
                                        <p:tgtEl>
                                          <p:spTgt spid="59"/>
                                        </p:tgtEl>
                                      </p:cBhvr>
                                    </p:animEffect>
                                  </p:childTnLst>
                                </p:cTn>
                              </p:par>
                            </p:childTnLst>
                          </p:cTn>
                        </p:par>
                        <p:par>
                          <p:cTn id="43" fill="hold">
                            <p:stCondLst>
                              <p:cond delay="2700"/>
                            </p:stCondLst>
                            <p:childTnLst>
                              <p:par>
                                <p:cTn id="44" presetID="45" presetClass="entr" presetSubtype="0"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anim calcmode="lin" valueType="num">
                                      <p:cBhvr>
                                        <p:cTn id="47" dur="500" fill="hold"/>
                                        <p:tgtEl>
                                          <p:spTgt spid="30"/>
                                        </p:tgtEl>
                                        <p:attrNameLst>
                                          <p:attrName>ppt_w</p:attrName>
                                        </p:attrNameLst>
                                      </p:cBhvr>
                                      <p:tavLst>
                                        <p:tav tm="0" fmla="#ppt_w*sin(2.5*pi*$)">
                                          <p:val>
                                            <p:fltVal val="0"/>
                                          </p:val>
                                        </p:tav>
                                        <p:tav tm="100000">
                                          <p:val>
                                            <p:fltVal val="1"/>
                                          </p:val>
                                        </p:tav>
                                      </p:tavLst>
                                    </p:anim>
                                    <p:anim calcmode="lin" valueType="num">
                                      <p:cBhvr>
                                        <p:cTn id="48" dur="500" fill="hold"/>
                                        <p:tgtEl>
                                          <p:spTgt spid="30"/>
                                        </p:tgtEl>
                                        <p:attrNameLst>
                                          <p:attrName>ppt_h</p:attrName>
                                        </p:attrNameLst>
                                      </p:cBhvr>
                                      <p:tavLst>
                                        <p:tav tm="0">
                                          <p:val>
                                            <p:strVal val="#ppt_h"/>
                                          </p:val>
                                        </p:tav>
                                        <p:tav tm="100000">
                                          <p:val>
                                            <p:strVal val="#ppt_h"/>
                                          </p:val>
                                        </p:tav>
                                      </p:tavLst>
                                    </p:anim>
                                  </p:childTnLst>
                                </p:cTn>
                              </p:par>
                              <p:par>
                                <p:cTn id="49" presetID="53" presetClass="entr" presetSubtype="16" fill="hold" grpId="0" nodeType="withEffect">
                                  <p:stCondLst>
                                    <p:cond delay="0"/>
                                  </p:stCondLst>
                                  <p:iterate type="lt">
                                    <p:tmPct val="10000"/>
                                  </p:iterate>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childTnLst>
                          </p:cTn>
                        </p:par>
                        <p:par>
                          <p:cTn id="54" fill="hold">
                            <p:stCondLst>
                              <p:cond delay="3400"/>
                            </p:stCondLst>
                            <p:childTnLst>
                              <p:par>
                                <p:cTn id="55" presetID="2" presetClass="entr" presetSubtype="1"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ppt_x"/>
                                          </p:val>
                                        </p:tav>
                                        <p:tav tm="100000">
                                          <p:val>
                                            <p:strVal val="#ppt_x"/>
                                          </p:val>
                                        </p:tav>
                                      </p:tavLst>
                                    </p:anim>
                                    <p:anim calcmode="lin" valueType="num">
                                      <p:cBhvr additive="base">
                                        <p:cTn id="58" dur="500" fill="hold"/>
                                        <p:tgtEl>
                                          <p:spTgt spid="6"/>
                                        </p:tgtEl>
                                        <p:attrNameLst>
                                          <p:attrName>ppt_y</p:attrName>
                                        </p:attrNameLst>
                                      </p:cBhvr>
                                      <p:tavLst>
                                        <p:tav tm="0">
                                          <p:val>
                                            <p:strVal val="0-#ppt_h/2"/>
                                          </p:val>
                                        </p:tav>
                                        <p:tav tm="100000">
                                          <p:val>
                                            <p:strVal val="#ppt_y"/>
                                          </p:val>
                                        </p:tav>
                                      </p:tavLst>
                                    </p:anim>
                                  </p:childTnLst>
                                </p:cTn>
                              </p:par>
                            </p:childTnLst>
                          </p:cTn>
                        </p:par>
                        <p:par>
                          <p:cTn id="59" fill="hold">
                            <p:stCondLst>
                              <p:cond delay="3900"/>
                            </p:stCondLst>
                            <p:childTnLst>
                              <p:par>
                                <p:cTn id="60" presetID="14" presetClass="entr" presetSubtype="10"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randombar(horizontal)">
                                      <p:cBhvr>
                                        <p:cTn id="62" dur="500"/>
                                        <p:tgtEl>
                                          <p:spTgt spid="8"/>
                                        </p:tgtEl>
                                      </p:cBhvr>
                                    </p:animEffect>
                                  </p:childTnLst>
                                </p:cTn>
                              </p:par>
                            </p:childTnLst>
                          </p:cTn>
                        </p:par>
                        <p:par>
                          <p:cTn id="63" fill="hold">
                            <p:stCondLst>
                              <p:cond delay="4400"/>
                            </p:stCondLst>
                            <p:childTnLst>
                              <p:par>
                                <p:cTn id="64" presetID="45" presetClass="entr" presetSubtype="0"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500"/>
                                        <p:tgtEl>
                                          <p:spTgt spid="48"/>
                                        </p:tgtEl>
                                      </p:cBhvr>
                                    </p:animEffect>
                                    <p:anim calcmode="lin" valueType="num">
                                      <p:cBhvr>
                                        <p:cTn id="67" dur="500" fill="hold"/>
                                        <p:tgtEl>
                                          <p:spTgt spid="48"/>
                                        </p:tgtEl>
                                        <p:attrNameLst>
                                          <p:attrName>ppt_w</p:attrName>
                                        </p:attrNameLst>
                                      </p:cBhvr>
                                      <p:tavLst>
                                        <p:tav tm="0" fmla="#ppt_w*sin(2.5*pi*$)">
                                          <p:val>
                                            <p:fltVal val="0"/>
                                          </p:val>
                                        </p:tav>
                                        <p:tav tm="100000">
                                          <p:val>
                                            <p:fltVal val="1"/>
                                          </p:val>
                                        </p:tav>
                                      </p:tavLst>
                                    </p:anim>
                                    <p:anim calcmode="lin" valueType="num">
                                      <p:cBhvr>
                                        <p:cTn id="68" dur="500" fill="hold"/>
                                        <p:tgtEl>
                                          <p:spTgt spid="48"/>
                                        </p:tgtEl>
                                        <p:attrNameLst>
                                          <p:attrName>ppt_h</p:attrName>
                                        </p:attrNameLst>
                                      </p:cBhvr>
                                      <p:tavLst>
                                        <p:tav tm="0">
                                          <p:val>
                                            <p:strVal val="#ppt_h"/>
                                          </p:val>
                                        </p:tav>
                                        <p:tav tm="100000">
                                          <p:val>
                                            <p:strVal val="#ppt_h"/>
                                          </p:val>
                                        </p:tav>
                                      </p:tavLst>
                                    </p:anim>
                                  </p:childTnLst>
                                </p:cTn>
                              </p:par>
                              <p:par>
                                <p:cTn id="69" presetID="53" presetClass="entr" presetSubtype="16" fill="hold" grpId="0" nodeType="withEffect">
                                  <p:stCondLst>
                                    <p:cond delay="0"/>
                                  </p:stCondLst>
                                  <p:iterate type="lt">
                                    <p:tmPct val="10000"/>
                                  </p:iterate>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Effect transition="in" filter="fade">
                                      <p:cBhvr>
                                        <p:cTn id="73" dur="500"/>
                                        <p:tgtEl>
                                          <p:spTgt spid="21"/>
                                        </p:tgtEl>
                                      </p:cBhvr>
                                    </p:animEffect>
                                  </p:childTnLst>
                                </p:cTn>
                              </p:par>
                            </p:childTnLst>
                          </p:cTn>
                        </p:par>
                        <p:par>
                          <p:cTn id="74" fill="hold">
                            <p:stCondLst>
                              <p:cond delay="5100"/>
                            </p:stCondLst>
                            <p:childTnLst>
                              <p:par>
                                <p:cTn id="75" presetID="2" presetClass="entr" presetSubtype="4" fill="hold" grpId="0" nodeType="after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additive="base">
                                        <p:cTn id="77" dur="500" fill="hold"/>
                                        <p:tgtEl>
                                          <p:spTgt spid="4"/>
                                        </p:tgtEl>
                                        <p:attrNameLst>
                                          <p:attrName>ppt_x</p:attrName>
                                        </p:attrNameLst>
                                      </p:cBhvr>
                                      <p:tavLst>
                                        <p:tav tm="0">
                                          <p:val>
                                            <p:strVal val="#ppt_x"/>
                                          </p:val>
                                        </p:tav>
                                        <p:tav tm="100000">
                                          <p:val>
                                            <p:strVal val="#ppt_x"/>
                                          </p:val>
                                        </p:tav>
                                      </p:tavLst>
                                    </p:anim>
                                    <p:anim calcmode="lin" valueType="num">
                                      <p:cBhvr additive="base">
                                        <p:cTn id="78" dur="500" fill="hold"/>
                                        <p:tgtEl>
                                          <p:spTgt spid="4"/>
                                        </p:tgtEl>
                                        <p:attrNameLst>
                                          <p:attrName>ppt_y</p:attrName>
                                        </p:attrNameLst>
                                      </p:cBhvr>
                                      <p:tavLst>
                                        <p:tav tm="0">
                                          <p:val>
                                            <p:strVal val="1+#ppt_h/2"/>
                                          </p:val>
                                        </p:tav>
                                        <p:tav tm="100000">
                                          <p:val>
                                            <p:strVal val="#ppt_y"/>
                                          </p:val>
                                        </p:tav>
                                      </p:tavLst>
                                    </p:anim>
                                  </p:childTnLst>
                                </p:cTn>
                              </p:par>
                            </p:childTnLst>
                          </p:cTn>
                        </p:par>
                        <p:par>
                          <p:cTn id="79" fill="hold">
                            <p:stCondLst>
                              <p:cond delay="5600"/>
                            </p:stCondLst>
                            <p:childTnLst>
                              <p:par>
                                <p:cTn id="80" presetID="14" presetClass="entr" presetSubtype="10" fill="hold" grpId="0" nodeType="after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randombar(horizontal)">
                                      <p:cBhvr>
                                        <p:cTn id="82" dur="500"/>
                                        <p:tgtEl>
                                          <p:spTgt spid="7"/>
                                        </p:tgtEl>
                                      </p:cBhvr>
                                    </p:animEffect>
                                  </p:childTnLst>
                                </p:cTn>
                              </p:par>
                            </p:childTnLst>
                          </p:cTn>
                        </p:par>
                        <p:par>
                          <p:cTn id="83" fill="hold">
                            <p:stCondLst>
                              <p:cond delay="6100"/>
                            </p:stCondLst>
                            <p:childTnLst>
                              <p:par>
                                <p:cTn id="84" presetID="45" presetClass="entr" presetSubtype="0" fill="hold"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500"/>
                                        <p:tgtEl>
                                          <p:spTgt spid="22"/>
                                        </p:tgtEl>
                                      </p:cBhvr>
                                    </p:animEffect>
                                    <p:anim calcmode="lin" valueType="num">
                                      <p:cBhvr>
                                        <p:cTn id="87" dur="500" fill="hold"/>
                                        <p:tgtEl>
                                          <p:spTgt spid="22"/>
                                        </p:tgtEl>
                                        <p:attrNameLst>
                                          <p:attrName>ppt_w</p:attrName>
                                        </p:attrNameLst>
                                      </p:cBhvr>
                                      <p:tavLst>
                                        <p:tav tm="0" fmla="#ppt_w*sin(2.5*pi*$)">
                                          <p:val>
                                            <p:fltVal val="0"/>
                                          </p:val>
                                        </p:tav>
                                        <p:tav tm="100000">
                                          <p:val>
                                            <p:fltVal val="1"/>
                                          </p:val>
                                        </p:tav>
                                      </p:tavLst>
                                    </p:anim>
                                    <p:anim calcmode="lin" valueType="num">
                                      <p:cBhvr>
                                        <p:cTn id="88" dur="500" fill="hold"/>
                                        <p:tgtEl>
                                          <p:spTgt spid="22"/>
                                        </p:tgtEl>
                                        <p:attrNameLst>
                                          <p:attrName>ppt_h</p:attrName>
                                        </p:attrNameLst>
                                      </p:cBhvr>
                                      <p:tavLst>
                                        <p:tav tm="0">
                                          <p:val>
                                            <p:strVal val="#ppt_h"/>
                                          </p:val>
                                        </p:tav>
                                        <p:tav tm="100000">
                                          <p:val>
                                            <p:strVal val="#ppt_h"/>
                                          </p:val>
                                        </p:tav>
                                      </p:tavLst>
                                    </p:anim>
                                  </p:childTnLst>
                                </p:cTn>
                              </p:par>
                              <p:par>
                                <p:cTn id="89" presetID="53" presetClass="entr" presetSubtype="16" fill="hold" grpId="0" nodeType="withEffect">
                                  <p:stCondLst>
                                    <p:cond delay="0"/>
                                  </p:stCondLst>
                                  <p:iterate type="lt">
                                    <p:tmPct val="10000"/>
                                  </p:iterate>
                                  <p:childTnLst>
                                    <p:set>
                                      <p:cBhvr>
                                        <p:cTn id="90" dur="1" fill="hold">
                                          <p:stCondLst>
                                            <p:cond delay="0"/>
                                          </p:stCondLst>
                                        </p:cTn>
                                        <p:tgtEl>
                                          <p:spTgt spid="20"/>
                                        </p:tgtEl>
                                        <p:attrNameLst>
                                          <p:attrName>style.visibility</p:attrName>
                                        </p:attrNameLst>
                                      </p:cBhvr>
                                      <p:to>
                                        <p:strVal val="visible"/>
                                      </p:to>
                                    </p:set>
                                    <p:anim calcmode="lin" valueType="num">
                                      <p:cBhvr>
                                        <p:cTn id="91" dur="500" fill="hold"/>
                                        <p:tgtEl>
                                          <p:spTgt spid="20"/>
                                        </p:tgtEl>
                                        <p:attrNameLst>
                                          <p:attrName>ppt_w</p:attrName>
                                        </p:attrNameLst>
                                      </p:cBhvr>
                                      <p:tavLst>
                                        <p:tav tm="0">
                                          <p:val>
                                            <p:fltVal val="0"/>
                                          </p:val>
                                        </p:tav>
                                        <p:tav tm="100000">
                                          <p:val>
                                            <p:strVal val="#ppt_w"/>
                                          </p:val>
                                        </p:tav>
                                      </p:tavLst>
                                    </p:anim>
                                    <p:anim calcmode="lin" valueType="num">
                                      <p:cBhvr>
                                        <p:cTn id="92" dur="500" fill="hold"/>
                                        <p:tgtEl>
                                          <p:spTgt spid="20"/>
                                        </p:tgtEl>
                                        <p:attrNameLst>
                                          <p:attrName>ppt_h</p:attrName>
                                        </p:attrNameLst>
                                      </p:cBhvr>
                                      <p:tavLst>
                                        <p:tav tm="0">
                                          <p:val>
                                            <p:fltVal val="0"/>
                                          </p:val>
                                        </p:tav>
                                        <p:tav tm="100000">
                                          <p:val>
                                            <p:strVal val="#ppt_h"/>
                                          </p:val>
                                        </p:tav>
                                      </p:tavLst>
                                    </p:anim>
                                    <p:animEffect transition="in" filter="fade">
                                      <p:cBhvr>
                                        <p:cTn id="93" dur="500"/>
                                        <p:tgtEl>
                                          <p:spTgt spid="20"/>
                                        </p:tgtEl>
                                      </p:cBhvr>
                                    </p:animEffect>
                                  </p:childTnLst>
                                </p:cTn>
                              </p:par>
                            </p:childTnLst>
                          </p:cTn>
                        </p:par>
                        <p:par>
                          <p:cTn id="94" fill="hold">
                            <p:stCondLst>
                              <p:cond delay="6800"/>
                            </p:stCondLst>
                            <p:childTnLst>
                              <p:par>
                                <p:cTn id="95" presetID="2" presetClass="entr" presetSubtype="1" fill="hold" grpId="0" nodeType="afterEffect">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cBhvr additive="base">
                                        <p:cTn id="97" dur="500" fill="hold"/>
                                        <p:tgtEl>
                                          <p:spTgt spid="9"/>
                                        </p:tgtEl>
                                        <p:attrNameLst>
                                          <p:attrName>ppt_x</p:attrName>
                                        </p:attrNameLst>
                                      </p:cBhvr>
                                      <p:tavLst>
                                        <p:tav tm="0">
                                          <p:val>
                                            <p:strVal val="#ppt_x"/>
                                          </p:val>
                                        </p:tav>
                                        <p:tav tm="100000">
                                          <p:val>
                                            <p:strVal val="#ppt_x"/>
                                          </p:val>
                                        </p:tav>
                                      </p:tavLst>
                                    </p:anim>
                                    <p:anim calcmode="lin" valueType="num">
                                      <p:cBhvr additive="base">
                                        <p:cTn id="98" dur="500" fill="hold"/>
                                        <p:tgtEl>
                                          <p:spTgt spid="9"/>
                                        </p:tgtEl>
                                        <p:attrNameLst>
                                          <p:attrName>ppt_y</p:attrName>
                                        </p:attrNameLst>
                                      </p:cBhvr>
                                      <p:tavLst>
                                        <p:tav tm="0">
                                          <p:val>
                                            <p:strVal val="0-#ppt_h/2"/>
                                          </p:val>
                                        </p:tav>
                                        <p:tav tm="100000">
                                          <p:val>
                                            <p:strVal val="#ppt_y"/>
                                          </p:val>
                                        </p:tav>
                                      </p:tavLst>
                                    </p:anim>
                                  </p:childTnLst>
                                </p:cTn>
                              </p:par>
                            </p:childTnLst>
                          </p:cTn>
                        </p:par>
                        <p:par>
                          <p:cTn id="99" fill="hold">
                            <p:stCondLst>
                              <p:cond delay="7300"/>
                            </p:stCondLst>
                            <p:childTnLst>
                              <p:par>
                                <p:cTn id="100" presetID="14" presetClass="entr" presetSubtype="10" fill="hold" grpId="0" nodeType="after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randombar(horizontal)">
                                      <p:cBhvr>
                                        <p:cTn id="102" dur="500"/>
                                        <p:tgtEl>
                                          <p:spTgt spid="10"/>
                                        </p:tgtEl>
                                      </p:cBhvr>
                                    </p:animEffect>
                                  </p:childTnLst>
                                </p:cTn>
                              </p:par>
                            </p:childTnLst>
                          </p:cTn>
                        </p:par>
                        <p:par>
                          <p:cTn id="103" fill="hold">
                            <p:stCondLst>
                              <p:cond delay="7800"/>
                            </p:stCondLst>
                            <p:childTnLst>
                              <p:par>
                                <p:cTn id="104" presetID="45" presetClass="entr" presetSubtype="0"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500"/>
                                        <p:tgtEl>
                                          <p:spTgt spid="61"/>
                                        </p:tgtEl>
                                      </p:cBhvr>
                                    </p:animEffect>
                                    <p:anim calcmode="lin" valueType="num">
                                      <p:cBhvr>
                                        <p:cTn id="107" dur="500" fill="hold"/>
                                        <p:tgtEl>
                                          <p:spTgt spid="61"/>
                                        </p:tgtEl>
                                        <p:attrNameLst>
                                          <p:attrName>ppt_w</p:attrName>
                                        </p:attrNameLst>
                                      </p:cBhvr>
                                      <p:tavLst>
                                        <p:tav tm="0" fmla="#ppt_w*sin(2.5*pi*$)">
                                          <p:val>
                                            <p:fltVal val="0"/>
                                          </p:val>
                                        </p:tav>
                                        <p:tav tm="100000">
                                          <p:val>
                                            <p:fltVal val="1"/>
                                          </p:val>
                                        </p:tav>
                                      </p:tavLst>
                                    </p:anim>
                                    <p:anim calcmode="lin" valueType="num">
                                      <p:cBhvr>
                                        <p:cTn id="108" dur="500" fill="hold"/>
                                        <p:tgtEl>
                                          <p:spTgt spid="61"/>
                                        </p:tgtEl>
                                        <p:attrNameLst>
                                          <p:attrName>ppt_h</p:attrName>
                                        </p:attrNameLst>
                                      </p:cBhvr>
                                      <p:tavLst>
                                        <p:tav tm="0">
                                          <p:val>
                                            <p:strVal val="#ppt_h"/>
                                          </p:val>
                                        </p:tav>
                                        <p:tav tm="100000">
                                          <p:val>
                                            <p:strVal val="#ppt_h"/>
                                          </p:val>
                                        </p:tav>
                                      </p:tavLst>
                                    </p:anim>
                                  </p:childTnLst>
                                </p:cTn>
                              </p:par>
                              <p:par>
                                <p:cTn id="109" presetID="53" presetClass="entr" presetSubtype="16" fill="hold" grpId="0" nodeType="withEffect">
                                  <p:stCondLst>
                                    <p:cond delay="0"/>
                                  </p:stCondLst>
                                  <p:iterate type="lt">
                                    <p:tmPct val="10000"/>
                                  </p:iterate>
                                  <p:childTnLst>
                                    <p:set>
                                      <p:cBhvr>
                                        <p:cTn id="110" dur="1" fill="hold">
                                          <p:stCondLst>
                                            <p:cond delay="0"/>
                                          </p:stCondLst>
                                        </p:cTn>
                                        <p:tgtEl>
                                          <p:spTgt spid="60"/>
                                        </p:tgtEl>
                                        <p:attrNameLst>
                                          <p:attrName>style.visibility</p:attrName>
                                        </p:attrNameLst>
                                      </p:cBhvr>
                                      <p:to>
                                        <p:strVal val="visible"/>
                                      </p:to>
                                    </p:set>
                                    <p:anim calcmode="lin" valueType="num">
                                      <p:cBhvr>
                                        <p:cTn id="111" dur="500" fill="hold"/>
                                        <p:tgtEl>
                                          <p:spTgt spid="60"/>
                                        </p:tgtEl>
                                        <p:attrNameLst>
                                          <p:attrName>ppt_w</p:attrName>
                                        </p:attrNameLst>
                                      </p:cBhvr>
                                      <p:tavLst>
                                        <p:tav tm="0">
                                          <p:val>
                                            <p:fltVal val="0"/>
                                          </p:val>
                                        </p:tav>
                                        <p:tav tm="100000">
                                          <p:val>
                                            <p:strVal val="#ppt_w"/>
                                          </p:val>
                                        </p:tav>
                                      </p:tavLst>
                                    </p:anim>
                                    <p:anim calcmode="lin" valueType="num">
                                      <p:cBhvr>
                                        <p:cTn id="112" dur="500" fill="hold"/>
                                        <p:tgtEl>
                                          <p:spTgt spid="60"/>
                                        </p:tgtEl>
                                        <p:attrNameLst>
                                          <p:attrName>ppt_h</p:attrName>
                                        </p:attrNameLst>
                                      </p:cBhvr>
                                      <p:tavLst>
                                        <p:tav tm="0">
                                          <p:val>
                                            <p:fltVal val="0"/>
                                          </p:val>
                                        </p:tav>
                                        <p:tav tm="100000">
                                          <p:val>
                                            <p:strVal val="#ppt_h"/>
                                          </p:val>
                                        </p:tav>
                                      </p:tavLst>
                                    </p:anim>
                                    <p:animEffect transition="in" filter="fade">
                                      <p:cBhvr>
                                        <p:cTn id="113" dur="500"/>
                                        <p:tgtEl>
                                          <p:spTgt spid="60"/>
                                        </p:tgtEl>
                                      </p:cBhvr>
                                    </p:animEffect>
                                  </p:childTnLst>
                                </p:cTn>
                              </p:par>
                            </p:childTnLst>
                          </p:cTn>
                        </p:par>
                        <p:par>
                          <p:cTn id="114" fill="hold">
                            <p:stCondLst>
                              <p:cond delay="8500"/>
                            </p:stCondLst>
                            <p:childTnLst>
                              <p:par>
                                <p:cTn id="115" presetID="2" presetClass="entr" presetSubtype="4" fill="hold" grpId="0" nodeType="afterEffect">
                                  <p:stCondLst>
                                    <p:cond delay="0"/>
                                  </p:stCondLst>
                                  <p:childTnLst>
                                    <p:set>
                                      <p:cBhvr>
                                        <p:cTn id="116" dur="1" fill="hold">
                                          <p:stCondLst>
                                            <p:cond delay="0"/>
                                          </p:stCondLst>
                                        </p:cTn>
                                        <p:tgtEl>
                                          <p:spTgt spid="11"/>
                                        </p:tgtEl>
                                        <p:attrNameLst>
                                          <p:attrName>style.visibility</p:attrName>
                                        </p:attrNameLst>
                                      </p:cBhvr>
                                      <p:to>
                                        <p:strVal val="visible"/>
                                      </p:to>
                                    </p:set>
                                    <p:anim calcmode="lin" valueType="num">
                                      <p:cBhvr additive="base">
                                        <p:cTn id="117" dur="500" fill="hold"/>
                                        <p:tgtEl>
                                          <p:spTgt spid="11"/>
                                        </p:tgtEl>
                                        <p:attrNameLst>
                                          <p:attrName>ppt_x</p:attrName>
                                        </p:attrNameLst>
                                      </p:cBhvr>
                                      <p:tavLst>
                                        <p:tav tm="0">
                                          <p:val>
                                            <p:strVal val="#ppt_x"/>
                                          </p:val>
                                        </p:tav>
                                        <p:tav tm="100000">
                                          <p:val>
                                            <p:strVal val="#ppt_x"/>
                                          </p:val>
                                        </p:tav>
                                      </p:tavLst>
                                    </p:anim>
                                    <p:anim calcmode="lin" valueType="num">
                                      <p:cBhvr additive="base">
                                        <p:cTn id="118" dur="500" fill="hold"/>
                                        <p:tgtEl>
                                          <p:spTgt spid="11"/>
                                        </p:tgtEl>
                                        <p:attrNameLst>
                                          <p:attrName>ppt_y</p:attrName>
                                        </p:attrNameLst>
                                      </p:cBhvr>
                                      <p:tavLst>
                                        <p:tav tm="0">
                                          <p:val>
                                            <p:strVal val="1+#ppt_h/2"/>
                                          </p:val>
                                        </p:tav>
                                        <p:tav tm="100000">
                                          <p:val>
                                            <p:strVal val="#ppt_y"/>
                                          </p:val>
                                        </p:tav>
                                      </p:tavLst>
                                    </p:anim>
                                  </p:childTnLst>
                                </p:cTn>
                              </p:par>
                            </p:childTnLst>
                          </p:cTn>
                        </p:par>
                        <p:par>
                          <p:cTn id="119" fill="hold">
                            <p:stCondLst>
                              <p:cond delay="9000"/>
                            </p:stCondLst>
                            <p:childTnLst>
                              <p:par>
                                <p:cTn id="120" presetID="14" presetClass="entr" presetSubtype="10" fill="hold" grpId="0" nodeType="afterEffect">
                                  <p:stCondLst>
                                    <p:cond delay="0"/>
                                  </p:stCondLst>
                                  <p:childTnLst>
                                    <p:set>
                                      <p:cBhvr>
                                        <p:cTn id="121" dur="1" fill="hold">
                                          <p:stCondLst>
                                            <p:cond delay="0"/>
                                          </p:stCondLst>
                                        </p:cTn>
                                        <p:tgtEl>
                                          <p:spTgt spid="12"/>
                                        </p:tgtEl>
                                        <p:attrNameLst>
                                          <p:attrName>style.visibility</p:attrName>
                                        </p:attrNameLst>
                                      </p:cBhvr>
                                      <p:to>
                                        <p:strVal val="visible"/>
                                      </p:to>
                                    </p:set>
                                    <p:animEffect transition="in" filter="randombar(horizontal)">
                                      <p:cBhvr>
                                        <p:cTn id="1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p:bldP spid="8" grpId="0"/>
      <p:bldP spid="9" grpId="0" animBg="1"/>
      <p:bldP spid="10" grpId="0"/>
      <p:bldP spid="11" grpId="0" animBg="1"/>
      <p:bldP spid="12" grpId="0"/>
      <p:bldP spid="13" grpId="0" animBg="1"/>
      <p:bldP spid="14" grpId="0" animBg="1"/>
      <p:bldP spid="15" grpId="0" animBg="1"/>
      <p:bldP spid="16" grpId="0" animBg="1"/>
      <p:bldP spid="17" grpId="0" animBg="1"/>
      <p:bldP spid="18" grpId="0" animBg="1"/>
      <p:bldP spid="19" grpId="0"/>
      <p:bldP spid="20" grpId="0"/>
      <p:bldP spid="21" grpId="0"/>
      <p:bldP spid="58" grpId="0" animBg="1"/>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smtClean="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3" name="Shape 2012"/>
          <p:cNvSpPr/>
          <p:nvPr/>
        </p:nvSpPr>
        <p:spPr>
          <a:xfrm>
            <a:off x="5291568"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4" name="Shape 2013"/>
          <p:cNvSpPr/>
          <p:nvPr/>
        </p:nvSpPr>
        <p:spPr>
          <a:xfrm>
            <a:off x="5291568" y="2879192"/>
            <a:ext cx="2671029" cy="1263620"/>
          </a:xfrm>
          <a:prstGeom prst="roundRect">
            <a:avLst>
              <a:gd name="adj" fmla="val 6925"/>
            </a:avLst>
          </a:prstGeom>
          <a:noFill/>
          <a:ln w="12700">
            <a:solidFill>
              <a:srgbClr val="A6AAA9"/>
            </a:solidFill>
            <a:miter lim="400000"/>
          </a:ln>
        </p:spPr>
        <p:txBody>
          <a:bodyPr lIns="14288" tIns="14288" rIns="14288" bIns="14288" anchor="ctr"/>
          <a:lstStyle/>
          <a:p>
            <a:pPr lvl="0"/>
            <a:endParaRPr sz="1300"/>
          </a:p>
        </p:txBody>
      </p:sp>
      <p:sp>
        <p:nvSpPr>
          <p:cNvPr id="6" name="Shape 2014"/>
          <p:cNvSpPr/>
          <p:nvPr/>
        </p:nvSpPr>
        <p:spPr>
          <a:xfrm>
            <a:off x="1186463" y="2878522"/>
            <a:ext cx="2671029" cy="1264959"/>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7" name="Shape 2015"/>
          <p:cNvSpPr/>
          <p:nvPr/>
        </p:nvSpPr>
        <p:spPr>
          <a:xfrm>
            <a:off x="1186463"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9" name="Shape 2021"/>
          <p:cNvSpPr/>
          <p:nvPr/>
        </p:nvSpPr>
        <p:spPr>
          <a:xfrm>
            <a:off x="1747495" y="1851670"/>
            <a:ext cx="1741450" cy="38243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0" name="Shape 2022"/>
          <p:cNvSpPr/>
          <p:nvPr/>
        </p:nvSpPr>
        <p:spPr>
          <a:xfrm>
            <a:off x="1741649" y="1537860"/>
            <a:ext cx="1401999" cy="30121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1" name="Shape 2023"/>
          <p:cNvSpPr/>
          <p:nvPr/>
        </p:nvSpPr>
        <p:spPr>
          <a:xfrm>
            <a:off x="1747495" y="3304099"/>
            <a:ext cx="1741450" cy="3641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2" name="Shape 2024"/>
          <p:cNvSpPr/>
          <p:nvPr/>
        </p:nvSpPr>
        <p:spPr>
          <a:xfrm>
            <a:off x="1741649" y="3011260"/>
            <a:ext cx="1401999" cy="30121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3" name="Shape 2025"/>
          <p:cNvSpPr/>
          <p:nvPr/>
        </p:nvSpPr>
        <p:spPr>
          <a:xfrm>
            <a:off x="5654872" y="1851670"/>
            <a:ext cx="1734500" cy="38243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4" name="Shape 2026"/>
          <p:cNvSpPr/>
          <p:nvPr/>
        </p:nvSpPr>
        <p:spPr>
          <a:xfrm>
            <a:off x="5987765" y="1537860"/>
            <a:ext cx="1401999" cy="30121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5" name="Shape 2027"/>
          <p:cNvSpPr/>
          <p:nvPr/>
        </p:nvSpPr>
        <p:spPr>
          <a:xfrm>
            <a:off x="5654873" y="3304101"/>
            <a:ext cx="1734500" cy="3641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6" name="Shape 2028"/>
          <p:cNvSpPr/>
          <p:nvPr/>
        </p:nvSpPr>
        <p:spPr>
          <a:xfrm>
            <a:off x="5987765" y="3011260"/>
            <a:ext cx="1401999" cy="30121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nvGrpSpPr>
          <p:cNvPr id="57" name="组合 56"/>
          <p:cNvGrpSpPr/>
          <p:nvPr/>
        </p:nvGrpSpPr>
        <p:grpSpPr>
          <a:xfrm>
            <a:off x="3488945" y="1702369"/>
            <a:ext cx="2176351" cy="2176351"/>
            <a:chOff x="2193191" y="1899415"/>
            <a:chExt cx="2421376" cy="2421376"/>
          </a:xfrm>
          <a:effectLst/>
        </p:grpSpPr>
        <p:sp>
          <p:nvSpPr>
            <p:cNvPr id="58" name="椭圆 57"/>
            <p:cNvSpPr/>
            <p:nvPr/>
          </p:nvSpPr>
          <p:spPr>
            <a:xfrm>
              <a:off x="2193191" y="1899415"/>
              <a:ext cx="2421376" cy="2421376"/>
            </a:xfrm>
            <a:prstGeom prst="ellipse">
              <a:avLst/>
            </a:prstGeom>
            <a:solidFill>
              <a:schemeClr val="accent3"/>
            </a:solidFill>
            <a:ln w="31750">
              <a:gradFill flip="none" rotWithShape="1">
                <a:gsLst>
                  <a:gs pos="0">
                    <a:schemeClr val="bg1">
                      <a:lumMod val="6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59" name="椭圆 58"/>
            <p:cNvSpPr/>
            <p:nvPr/>
          </p:nvSpPr>
          <p:spPr>
            <a:xfrm>
              <a:off x="2345502" y="2051726"/>
              <a:ext cx="2116756" cy="2116756"/>
            </a:xfrm>
            <a:prstGeom prst="ellipse">
              <a:avLst/>
            </a:prstGeom>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sp>
        <p:nvSpPr>
          <p:cNvPr id="60" name="矩形 59"/>
          <p:cNvSpPr/>
          <p:nvPr/>
        </p:nvSpPr>
        <p:spPr>
          <a:xfrm>
            <a:off x="3736467" y="2423166"/>
            <a:ext cx="1630868" cy="707886"/>
          </a:xfrm>
          <a:prstGeom prst="rect">
            <a:avLst/>
          </a:prstGeom>
        </p:spPr>
        <p:txBody>
          <a:bodyPr wrap="squar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年度工作</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内容概述</a:t>
            </a:r>
          </a:p>
        </p:txBody>
      </p:sp>
      <p:grpSp>
        <p:nvGrpSpPr>
          <p:cNvPr id="61" name="组合 60"/>
          <p:cNvGrpSpPr/>
          <p:nvPr/>
        </p:nvGrpSpPr>
        <p:grpSpPr>
          <a:xfrm>
            <a:off x="618867" y="1527304"/>
            <a:ext cx="1139838" cy="1139838"/>
            <a:chOff x="4184106" y="2952206"/>
            <a:chExt cx="3823790" cy="3823790"/>
          </a:xfrm>
        </p:grpSpPr>
        <p:sp>
          <p:nvSpPr>
            <p:cNvPr id="62" name="椭圆 61"/>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nvGrpSpPr>
            <p:cNvPr id="63" name="组合 62"/>
            <p:cNvGrpSpPr/>
            <p:nvPr/>
          </p:nvGrpSpPr>
          <p:grpSpPr>
            <a:xfrm>
              <a:off x="4710169" y="3478269"/>
              <a:ext cx="2771663" cy="2771663"/>
              <a:chOff x="2193191" y="1899415"/>
              <a:chExt cx="2421376" cy="2421376"/>
            </a:xfrm>
            <a:effectLst/>
          </p:grpSpPr>
          <p:sp>
            <p:nvSpPr>
              <p:cNvPr id="64" name="椭圆 63"/>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sp>
            <p:nvSpPr>
              <p:cNvPr id="65" name="椭圆 64"/>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grpSp>
      <p:grpSp>
        <p:nvGrpSpPr>
          <p:cNvPr id="66" name="组合 65"/>
          <p:cNvGrpSpPr/>
          <p:nvPr/>
        </p:nvGrpSpPr>
        <p:grpSpPr>
          <a:xfrm>
            <a:off x="612144" y="2926877"/>
            <a:ext cx="1139838" cy="1139838"/>
            <a:chOff x="4184106" y="2952206"/>
            <a:chExt cx="3823790" cy="3823790"/>
          </a:xfrm>
        </p:grpSpPr>
        <p:sp>
          <p:nvSpPr>
            <p:cNvPr id="67" name="椭圆 6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nvGrpSpPr>
            <p:cNvPr id="68" name="组合 67"/>
            <p:cNvGrpSpPr/>
            <p:nvPr/>
          </p:nvGrpSpPr>
          <p:grpSpPr>
            <a:xfrm>
              <a:off x="4710169" y="3478269"/>
              <a:ext cx="2771663" cy="2771663"/>
              <a:chOff x="2193191" y="1899415"/>
              <a:chExt cx="2421376" cy="2421376"/>
            </a:xfrm>
            <a:effectLst/>
          </p:grpSpPr>
          <p:sp>
            <p:nvSpPr>
              <p:cNvPr id="69" name="椭圆 68"/>
              <p:cNvSpPr/>
              <p:nvPr/>
            </p:nvSpPr>
            <p:spPr>
              <a:xfrm>
                <a:off x="2193191" y="1899415"/>
                <a:ext cx="2421376" cy="2421376"/>
              </a:xfrm>
              <a:prstGeom prst="ellipse">
                <a:avLst/>
              </a:prstGeom>
              <a:solidFill>
                <a:schemeClr val="accent2"/>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sp>
            <p:nvSpPr>
              <p:cNvPr id="70" name="椭圆 69"/>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2">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grpSp>
      <p:grpSp>
        <p:nvGrpSpPr>
          <p:cNvPr id="71" name="组合 70"/>
          <p:cNvGrpSpPr/>
          <p:nvPr/>
        </p:nvGrpSpPr>
        <p:grpSpPr>
          <a:xfrm>
            <a:off x="7387113" y="1513856"/>
            <a:ext cx="1139838" cy="1139838"/>
            <a:chOff x="4184106" y="2952206"/>
            <a:chExt cx="3823790" cy="3823790"/>
          </a:xfrm>
        </p:grpSpPr>
        <p:sp>
          <p:nvSpPr>
            <p:cNvPr id="72" name="椭圆 71"/>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nvGrpSpPr>
            <p:cNvPr id="73" name="组合 72"/>
            <p:cNvGrpSpPr/>
            <p:nvPr/>
          </p:nvGrpSpPr>
          <p:grpSpPr>
            <a:xfrm>
              <a:off x="4710169" y="3478269"/>
              <a:ext cx="2771663" cy="2771663"/>
              <a:chOff x="2193191" y="1899415"/>
              <a:chExt cx="2421376" cy="2421376"/>
            </a:xfrm>
            <a:effectLst/>
          </p:grpSpPr>
          <p:sp>
            <p:nvSpPr>
              <p:cNvPr id="74" name="椭圆 73"/>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sp>
            <p:nvSpPr>
              <p:cNvPr id="75" name="椭圆 74"/>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grpSp>
      <p:grpSp>
        <p:nvGrpSpPr>
          <p:cNvPr id="76" name="组合 75"/>
          <p:cNvGrpSpPr/>
          <p:nvPr/>
        </p:nvGrpSpPr>
        <p:grpSpPr>
          <a:xfrm>
            <a:off x="7385954" y="2947808"/>
            <a:ext cx="1139838" cy="1139838"/>
            <a:chOff x="4184106" y="2952206"/>
            <a:chExt cx="3823790" cy="3823790"/>
          </a:xfrm>
        </p:grpSpPr>
        <p:sp>
          <p:nvSpPr>
            <p:cNvPr id="77" name="椭圆 7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nvGrpSpPr>
            <p:cNvPr id="78" name="组合 77"/>
            <p:cNvGrpSpPr/>
            <p:nvPr/>
          </p:nvGrpSpPr>
          <p:grpSpPr>
            <a:xfrm>
              <a:off x="4710167" y="3478267"/>
              <a:ext cx="2771663" cy="2771663"/>
              <a:chOff x="2193190" y="1899413"/>
              <a:chExt cx="2421376" cy="2421376"/>
            </a:xfrm>
            <a:effectLst/>
          </p:grpSpPr>
          <p:sp>
            <p:nvSpPr>
              <p:cNvPr id="79" name="椭圆 78"/>
              <p:cNvSpPr/>
              <p:nvPr/>
            </p:nvSpPr>
            <p:spPr>
              <a:xfrm>
                <a:off x="2193190" y="1899413"/>
                <a:ext cx="2421376" cy="2421376"/>
              </a:xfrm>
              <a:prstGeom prst="ellipse">
                <a:avLst/>
              </a:prstGeom>
              <a:solidFill>
                <a:schemeClr val="accent4"/>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sp>
            <p:nvSpPr>
              <p:cNvPr id="80" name="椭圆 79"/>
              <p:cNvSpPr/>
              <p:nvPr/>
            </p:nvSpPr>
            <p:spPr>
              <a:xfrm>
                <a:off x="2386802" y="2093027"/>
                <a:ext cx="2034160" cy="2034159"/>
              </a:xfrm>
              <a:prstGeom prst="ellipse">
                <a:avLst/>
              </a:prstGeom>
              <a:solidFill>
                <a:schemeClr val="bg1">
                  <a:lumMod val="95000"/>
                </a:schemeClr>
              </a:solidFill>
              <a:ln w="50800">
                <a:noFill/>
              </a:ln>
              <a:effectLst>
                <a:outerShdw blurRad="76200" dist="38100" dir="2700000" algn="tl" rotWithShape="0">
                  <a:schemeClr val="accent4">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grpSp>
      <p:sp>
        <p:nvSpPr>
          <p:cNvPr id="81" name="TextBox 80"/>
          <p:cNvSpPr txBox="1"/>
          <p:nvPr/>
        </p:nvSpPr>
        <p:spPr>
          <a:xfrm>
            <a:off x="840749" y="1855873"/>
            <a:ext cx="696074" cy="482700"/>
          </a:xfrm>
          <a:prstGeom prst="rect">
            <a:avLst/>
          </a:prstGeom>
          <a:noFill/>
        </p:spPr>
        <p:txBody>
          <a:bodyPr wrap="square" lIns="112274" tIns="56136" rIns="112274" bIns="56136"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82" name="TextBox 81"/>
          <p:cNvSpPr txBox="1"/>
          <p:nvPr/>
        </p:nvSpPr>
        <p:spPr>
          <a:xfrm>
            <a:off x="834026" y="3255446"/>
            <a:ext cx="696074" cy="482700"/>
          </a:xfrm>
          <a:prstGeom prst="rect">
            <a:avLst/>
          </a:prstGeom>
          <a:noFill/>
        </p:spPr>
        <p:txBody>
          <a:bodyPr wrap="square" lIns="112274" tIns="56136" rIns="112274" bIns="56136"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83" name="TextBox 82"/>
          <p:cNvSpPr txBox="1"/>
          <p:nvPr/>
        </p:nvSpPr>
        <p:spPr>
          <a:xfrm>
            <a:off x="7608995" y="1842425"/>
            <a:ext cx="696074" cy="482700"/>
          </a:xfrm>
          <a:prstGeom prst="rect">
            <a:avLst/>
          </a:prstGeom>
          <a:noFill/>
        </p:spPr>
        <p:txBody>
          <a:bodyPr wrap="square" lIns="112274" tIns="56136" rIns="112274" bIns="56136"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84" name="TextBox 83"/>
          <p:cNvSpPr txBox="1"/>
          <p:nvPr/>
        </p:nvSpPr>
        <p:spPr>
          <a:xfrm>
            <a:off x="7607836" y="3276377"/>
            <a:ext cx="696074" cy="482700"/>
          </a:xfrm>
          <a:prstGeom prst="rect">
            <a:avLst/>
          </a:prstGeom>
          <a:noFill/>
        </p:spPr>
        <p:txBody>
          <a:bodyPr wrap="square" lIns="112274" tIns="56136" rIns="112274" bIns="56136"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Tree>
    <p:extLst>
      <p:ext uri="{BB962C8B-B14F-4D97-AF65-F5344CB8AC3E}">
        <p14:creationId xmlns:p14="http://schemas.microsoft.com/office/powerpoint/2010/main" xmlns="" val="1982339617"/>
      </p:ext>
    </p:extLst>
  </p:cSld>
  <p:clrMapOvr>
    <a:masterClrMapping/>
  </p:clrMapOvr>
  <mc:AlternateContent xmlns:mc="http://schemas.openxmlformats.org/markup-compatibility/2006">
    <mc:Choice xmlns:p14="http://schemas.microsoft.com/office/powerpoint/2010/main" xmlns=""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heel(1)">
                                      <p:cBhvr>
                                        <p:cTn id="7" dur="500"/>
                                        <p:tgtEl>
                                          <p:spTgt spid="5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500"/>
                                        <p:tgtEl>
                                          <p:spTgt spid="6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p:cTn id="21" dur="500" fill="hold"/>
                                        <p:tgtEl>
                                          <p:spTgt spid="61"/>
                                        </p:tgtEl>
                                        <p:attrNameLst>
                                          <p:attrName>ppt_w</p:attrName>
                                        </p:attrNameLst>
                                      </p:cBhvr>
                                      <p:tavLst>
                                        <p:tav tm="0">
                                          <p:val>
                                            <p:fltVal val="0"/>
                                          </p:val>
                                        </p:tav>
                                        <p:tav tm="100000">
                                          <p:val>
                                            <p:strVal val="#ppt_w"/>
                                          </p:val>
                                        </p:tav>
                                      </p:tavLst>
                                    </p:anim>
                                    <p:anim calcmode="lin" valueType="num">
                                      <p:cBhvr>
                                        <p:cTn id="22" dur="500" fill="hold"/>
                                        <p:tgtEl>
                                          <p:spTgt spid="61"/>
                                        </p:tgtEl>
                                        <p:attrNameLst>
                                          <p:attrName>ppt_h</p:attrName>
                                        </p:attrNameLst>
                                      </p:cBhvr>
                                      <p:tavLst>
                                        <p:tav tm="0">
                                          <p:val>
                                            <p:fltVal val="0"/>
                                          </p:val>
                                        </p:tav>
                                        <p:tav tm="100000">
                                          <p:val>
                                            <p:strVal val="#ppt_h"/>
                                          </p:val>
                                        </p:tav>
                                      </p:tavLst>
                                    </p:anim>
                                    <p:animEffect transition="in" filter="fade">
                                      <p:cBhvr>
                                        <p:cTn id="23" dur="500"/>
                                        <p:tgtEl>
                                          <p:spTgt spid="6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p:cTn id="26" dur="500" fill="hold"/>
                                        <p:tgtEl>
                                          <p:spTgt spid="81"/>
                                        </p:tgtEl>
                                        <p:attrNameLst>
                                          <p:attrName>ppt_w</p:attrName>
                                        </p:attrNameLst>
                                      </p:cBhvr>
                                      <p:tavLst>
                                        <p:tav tm="0">
                                          <p:val>
                                            <p:fltVal val="0"/>
                                          </p:val>
                                        </p:tav>
                                        <p:tav tm="100000">
                                          <p:val>
                                            <p:strVal val="#ppt_w"/>
                                          </p:val>
                                        </p:tav>
                                      </p:tavLst>
                                    </p:anim>
                                    <p:anim calcmode="lin" valueType="num">
                                      <p:cBhvr>
                                        <p:cTn id="27" dur="500" fill="hold"/>
                                        <p:tgtEl>
                                          <p:spTgt spid="81"/>
                                        </p:tgtEl>
                                        <p:attrNameLst>
                                          <p:attrName>ppt_h</p:attrName>
                                        </p:attrNameLst>
                                      </p:cBhvr>
                                      <p:tavLst>
                                        <p:tav tm="0">
                                          <p:val>
                                            <p:fltVal val="0"/>
                                          </p:val>
                                        </p:tav>
                                        <p:tav tm="100000">
                                          <p:val>
                                            <p:strVal val="#ppt_h"/>
                                          </p:val>
                                        </p:tav>
                                      </p:tavLst>
                                    </p:anim>
                                    <p:animEffect transition="in" filter="fade">
                                      <p:cBhvr>
                                        <p:cTn id="28" dur="500"/>
                                        <p:tgtEl>
                                          <p:spTgt spid="81"/>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ppt_w</p:attrName>
                                        </p:attrNameLst>
                                      </p:cBhvr>
                                      <p:tavLst>
                                        <p:tav tm="0">
                                          <p:val>
                                            <p:fltVal val="0"/>
                                          </p:val>
                                        </p:tav>
                                        <p:tav tm="100000">
                                          <p:val>
                                            <p:strVal val="#ppt_w"/>
                                          </p:val>
                                        </p:tav>
                                      </p:tavLst>
                                    </p:anim>
                                    <p:anim calcmode="lin" valueType="num">
                                      <p:cBhvr>
                                        <p:cTn id="46" dur="500" fill="hold"/>
                                        <p:tgtEl>
                                          <p:spTgt spid="66"/>
                                        </p:tgtEl>
                                        <p:attrNameLst>
                                          <p:attrName>ppt_h</p:attrName>
                                        </p:attrNameLst>
                                      </p:cBhvr>
                                      <p:tavLst>
                                        <p:tav tm="0">
                                          <p:val>
                                            <p:fltVal val="0"/>
                                          </p:val>
                                        </p:tav>
                                        <p:tav tm="100000">
                                          <p:val>
                                            <p:strVal val="#ppt_h"/>
                                          </p:val>
                                        </p:tav>
                                      </p:tavLst>
                                    </p:anim>
                                    <p:animEffect transition="in" filter="fade">
                                      <p:cBhvr>
                                        <p:cTn id="47" dur="500"/>
                                        <p:tgtEl>
                                          <p:spTgt spid="66"/>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82"/>
                                        </p:tgtEl>
                                        <p:attrNameLst>
                                          <p:attrName>style.visibility</p:attrName>
                                        </p:attrNameLst>
                                      </p:cBhvr>
                                      <p:to>
                                        <p:strVal val="visible"/>
                                      </p:to>
                                    </p:set>
                                    <p:anim calcmode="lin" valueType="num">
                                      <p:cBhvr>
                                        <p:cTn id="50" dur="500" fill="hold"/>
                                        <p:tgtEl>
                                          <p:spTgt spid="82"/>
                                        </p:tgtEl>
                                        <p:attrNameLst>
                                          <p:attrName>ppt_w</p:attrName>
                                        </p:attrNameLst>
                                      </p:cBhvr>
                                      <p:tavLst>
                                        <p:tav tm="0">
                                          <p:val>
                                            <p:fltVal val="0"/>
                                          </p:val>
                                        </p:tav>
                                        <p:tav tm="100000">
                                          <p:val>
                                            <p:strVal val="#ppt_w"/>
                                          </p:val>
                                        </p:tav>
                                      </p:tavLst>
                                    </p:anim>
                                    <p:anim calcmode="lin" valueType="num">
                                      <p:cBhvr>
                                        <p:cTn id="51" dur="500" fill="hold"/>
                                        <p:tgtEl>
                                          <p:spTgt spid="82"/>
                                        </p:tgtEl>
                                        <p:attrNameLst>
                                          <p:attrName>ppt_h</p:attrName>
                                        </p:attrNameLst>
                                      </p:cBhvr>
                                      <p:tavLst>
                                        <p:tav tm="0">
                                          <p:val>
                                            <p:fltVal val="0"/>
                                          </p:val>
                                        </p:tav>
                                        <p:tav tm="100000">
                                          <p:val>
                                            <p:strVal val="#ppt_h"/>
                                          </p:val>
                                        </p:tav>
                                      </p:tavLst>
                                    </p:anim>
                                    <p:animEffect transition="in" filter="fade">
                                      <p:cBhvr>
                                        <p:cTn id="52" dur="500"/>
                                        <p:tgtEl>
                                          <p:spTgt spid="82"/>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p:cTn id="63" dur="500" fill="hold"/>
                                        <p:tgtEl>
                                          <p:spTgt spid="3"/>
                                        </p:tgtEl>
                                        <p:attrNameLst>
                                          <p:attrName>ppt_w</p:attrName>
                                        </p:attrNameLst>
                                      </p:cBhvr>
                                      <p:tavLst>
                                        <p:tav tm="0">
                                          <p:val>
                                            <p:fltVal val="0"/>
                                          </p:val>
                                        </p:tav>
                                        <p:tav tm="100000">
                                          <p:val>
                                            <p:strVal val="#ppt_w"/>
                                          </p:val>
                                        </p:tav>
                                      </p:tavLst>
                                    </p:anim>
                                    <p:anim calcmode="lin" valueType="num">
                                      <p:cBhvr>
                                        <p:cTn id="64" dur="500" fill="hold"/>
                                        <p:tgtEl>
                                          <p:spTgt spid="3"/>
                                        </p:tgtEl>
                                        <p:attrNameLst>
                                          <p:attrName>ppt_h</p:attrName>
                                        </p:attrNameLst>
                                      </p:cBhvr>
                                      <p:tavLst>
                                        <p:tav tm="0">
                                          <p:val>
                                            <p:fltVal val="0"/>
                                          </p:val>
                                        </p:tav>
                                        <p:tav tm="100000">
                                          <p:val>
                                            <p:strVal val="#ppt_h"/>
                                          </p:val>
                                        </p:tav>
                                      </p:tavLst>
                                    </p:anim>
                                    <p:animEffect transition="in" filter="fade">
                                      <p:cBhvr>
                                        <p:cTn id="65" dur="500"/>
                                        <p:tgtEl>
                                          <p:spTgt spid="3"/>
                                        </p:tgtEl>
                                      </p:cBhvr>
                                    </p:animEffect>
                                  </p:childTnLst>
                                </p:cTn>
                              </p:par>
                            </p:childTnLst>
                          </p:cTn>
                        </p:par>
                        <p:par>
                          <p:cTn id="66" fill="hold">
                            <p:stCondLst>
                              <p:cond delay="4500"/>
                            </p:stCondLst>
                            <p:childTnLst>
                              <p:par>
                                <p:cTn id="67" presetID="53" presetClass="entr" presetSubtype="16" fill="hold" nodeType="afterEffect">
                                  <p:stCondLst>
                                    <p:cond delay="0"/>
                                  </p:stCondLst>
                                  <p:childTnLst>
                                    <p:set>
                                      <p:cBhvr>
                                        <p:cTn id="68" dur="1" fill="hold">
                                          <p:stCondLst>
                                            <p:cond delay="0"/>
                                          </p:stCondLst>
                                        </p:cTn>
                                        <p:tgtEl>
                                          <p:spTgt spid="71"/>
                                        </p:tgtEl>
                                        <p:attrNameLst>
                                          <p:attrName>style.visibility</p:attrName>
                                        </p:attrNameLst>
                                      </p:cBhvr>
                                      <p:to>
                                        <p:strVal val="visible"/>
                                      </p:to>
                                    </p:set>
                                    <p:anim calcmode="lin" valueType="num">
                                      <p:cBhvr>
                                        <p:cTn id="69" dur="500" fill="hold"/>
                                        <p:tgtEl>
                                          <p:spTgt spid="71"/>
                                        </p:tgtEl>
                                        <p:attrNameLst>
                                          <p:attrName>ppt_w</p:attrName>
                                        </p:attrNameLst>
                                      </p:cBhvr>
                                      <p:tavLst>
                                        <p:tav tm="0">
                                          <p:val>
                                            <p:fltVal val="0"/>
                                          </p:val>
                                        </p:tav>
                                        <p:tav tm="100000">
                                          <p:val>
                                            <p:strVal val="#ppt_w"/>
                                          </p:val>
                                        </p:tav>
                                      </p:tavLst>
                                    </p:anim>
                                    <p:anim calcmode="lin" valueType="num">
                                      <p:cBhvr>
                                        <p:cTn id="70" dur="500" fill="hold"/>
                                        <p:tgtEl>
                                          <p:spTgt spid="71"/>
                                        </p:tgtEl>
                                        <p:attrNameLst>
                                          <p:attrName>ppt_h</p:attrName>
                                        </p:attrNameLst>
                                      </p:cBhvr>
                                      <p:tavLst>
                                        <p:tav tm="0">
                                          <p:val>
                                            <p:fltVal val="0"/>
                                          </p:val>
                                        </p:tav>
                                        <p:tav tm="100000">
                                          <p:val>
                                            <p:strVal val="#ppt_h"/>
                                          </p:val>
                                        </p:tav>
                                      </p:tavLst>
                                    </p:anim>
                                    <p:animEffect transition="in" filter="fade">
                                      <p:cBhvr>
                                        <p:cTn id="71" dur="500"/>
                                        <p:tgtEl>
                                          <p:spTgt spid="71"/>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5000"/>
                            </p:stCondLst>
                            <p:childTnLst>
                              <p:par>
                                <p:cTn id="78" presetID="10" presetClass="entr" presetSubtype="0" fill="hold" grpId="0" nodeType="after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childTnLst>
                          </p:cTn>
                        </p:par>
                        <p:par>
                          <p:cTn id="84" fill="hold">
                            <p:stCondLst>
                              <p:cond delay="5500"/>
                            </p:stCondLst>
                            <p:childTnLst>
                              <p:par>
                                <p:cTn id="85" presetID="53" presetClass="entr" presetSubtype="16" fill="hold" grpId="0" nodeType="afterEffect">
                                  <p:stCondLst>
                                    <p:cond delay="0"/>
                                  </p:stCondLst>
                                  <p:childTnLst>
                                    <p:set>
                                      <p:cBhvr>
                                        <p:cTn id="86" dur="1" fill="hold">
                                          <p:stCondLst>
                                            <p:cond delay="0"/>
                                          </p:stCondLst>
                                        </p:cTn>
                                        <p:tgtEl>
                                          <p:spTgt spid="4"/>
                                        </p:tgtEl>
                                        <p:attrNameLst>
                                          <p:attrName>style.visibility</p:attrName>
                                        </p:attrNameLst>
                                      </p:cBhvr>
                                      <p:to>
                                        <p:strVal val="visible"/>
                                      </p:to>
                                    </p:set>
                                    <p:anim calcmode="lin" valueType="num">
                                      <p:cBhvr>
                                        <p:cTn id="87" dur="500" fill="hold"/>
                                        <p:tgtEl>
                                          <p:spTgt spid="4"/>
                                        </p:tgtEl>
                                        <p:attrNameLst>
                                          <p:attrName>ppt_w</p:attrName>
                                        </p:attrNameLst>
                                      </p:cBhvr>
                                      <p:tavLst>
                                        <p:tav tm="0">
                                          <p:val>
                                            <p:fltVal val="0"/>
                                          </p:val>
                                        </p:tav>
                                        <p:tav tm="100000">
                                          <p:val>
                                            <p:strVal val="#ppt_w"/>
                                          </p:val>
                                        </p:tav>
                                      </p:tavLst>
                                    </p:anim>
                                    <p:anim calcmode="lin" valueType="num">
                                      <p:cBhvr>
                                        <p:cTn id="88" dur="500" fill="hold"/>
                                        <p:tgtEl>
                                          <p:spTgt spid="4"/>
                                        </p:tgtEl>
                                        <p:attrNameLst>
                                          <p:attrName>ppt_h</p:attrName>
                                        </p:attrNameLst>
                                      </p:cBhvr>
                                      <p:tavLst>
                                        <p:tav tm="0">
                                          <p:val>
                                            <p:fltVal val="0"/>
                                          </p:val>
                                        </p:tav>
                                        <p:tav tm="100000">
                                          <p:val>
                                            <p:strVal val="#ppt_h"/>
                                          </p:val>
                                        </p:tav>
                                      </p:tavLst>
                                    </p:anim>
                                    <p:animEffect transition="in" filter="fade">
                                      <p:cBhvr>
                                        <p:cTn id="89" dur="500"/>
                                        <p:tgtEl>
                                          <p:spTgt spid="4"/>
                                        </p:tgtEl>
                                      </p:cBhvr>
                                    </p:animEffect>
                                  </p:childTnLst>
                                </p:cTn>
                              </p:par>
                            </p:childTnLst>
                          </p:cTn>
                        </p:par>
                        <p:par>
                          <p:cTn id="90" fill="hold">
                            <p:stCondLst>
                              <p:cond delay="6000"/>
                            </p:stCondLst>
                            <p:childTnLst>
                              <p:par>
                                <p:cTn id="91" presetID="53" presetClass="entr" presetSubtype="16"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 calcmode="lin" valueType="num">
                                      <p:cBhvr>
                                        <p:cTn id="93" dur="500" fill="hold"/>
                                        <p:tgtEl>
                                          <p:spTgt spid="76"/>
                                        </p:tgtEl>
                                        <p:attrNameLst>
                                          <p:attrName>ppt_w</p:attrName>
                                        </p:attrNameLst>
                                      </p:cBhvr>
                                      <p:tavLst>
                                        <p:tav tm="0">
                                          <p:val>
                                            <p:fltVal val="0"/>
                                          </p:val>
                                        </p:tav>
                                        <p:tav tm="100000">
                                          <p:val>
                                            <p:strVal val="#ppt_w"/>
                                          </p:val>
                                        </p:tav>
                                      </p:tavLst>
                                    </p:anim>
                                    <p:anim calcmode="lin" valueType="num">
                                      <p:cBhvr>
                                        <p:cTn id="94" dur="500" fill="hold"/>
                                        <p:tgtEl>
                                          <p:spTgt spid="76"/>
                                        </p:tgtEl>
                                        <p:attrNameLst>
                                          <p:attrName>ppt_h</p:attrName>
                                        </p:attrNameLst>
                                      </p:cBhvr>
                                      <p:tavLst>
                                        <p:tav tm="0">
                                          <p:val>
                                            <p:fltVal val="0"/>
                                          </p:val>
                                        </p:tav>
                                        <p:tav tm="100000">
                                          <p:val>
                                            <p:strVal val="#ppt_h"/>
                                          </p:val>
                                        </p:tav>
                                      </p:tavLst>
                                    </p:anim>
                                    <p:animEffect transition="in" filter="fade">
                                      <p:cBhvr>
                                        <p:cTn id="95" dur="500"/>
                                        <p:tgtEl>
                                          <p:spTgt spid="76"/>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6500"/>
                            </p:stCondLst>
                            <p:childTnLst>
                              <p:par>
                                <p:cTn id="102" presetID="10" presetClass="entr" presetSubtype="0"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500"/>
                                        <p:tgtEl>
                                          <p:spTgt spid="1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fade">
                                      <p:cBhvr>
                                        <p:cTn id="10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60" grpId="0"/>
      <p:bldP spid="81" grpId="0"/>
      <p:bldP spid="82" grpId="0"/>
      <p:bldP spid="83" grpId="0"/>
      <p:bldP spid="8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rot="2700000">
            <a:off x="931649" y="2323665"/>
            <a:ext cx="1123506" cy="1110268"/>
            <a:chOff x="3237545" y="4561747"/>
            <a:chExt cx="1146960" cy="1146960"/>
          </a:xfrm>
        </p:grpSpPr>
        <p:sp>
          <p:nvSpPr>
            <p:cNvPr id="30" name="圆角矩形 29"/>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1" name="圆角矩形 30"/>
            <p:cNvSpPr/>
            <p:nvPr/>
          </p:nvSpPr>
          <p:spPr>
            <a:xfrm>
              <a:off x="3329042" y="4642031"/>
              <a:ext cx="97614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32" name="组合 31"/>
          <p:cNvGrpSpPr/>
          <p:nvPr/>
        </p:nvGrpSpPr>
        <p:grpSpPr>
          <a:xfrm rot="2700000">
            <a:off x="2483422" y="2323665"/>
            <a:ext cx="1123506" cy="1110268"/>
            <a:chOff x="3237545" y="4561747"/>
            <a:chExt cx="1146960" cy="1146960"/>
          </a:xfrm>
        </p:grpSpPr>
        <p:sp>
          <p:nvSpPr>
            <p:cNvPr id="33" name="圆角矩形 32"/>
            <p:cNvSpPr/>
            <p:nvPr/>
          </p:nvSpPr>
          <p:spPr>
            <a:xfrm>
              <a:off x="3237545" y="4561747"/>
              <a:ext cx="1146960" cy="1146960"/>
            </a:xfrm>
            <a:prstGeom prst="roundRect">
              <a:avLst>
                <a:gd name="adj" fmla="val 9039"/>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4" name="圆角矩形 33"/>
            <p:cNvSpPr/>
            <p:nvPr/>
          </p:nvSpPr>
          <p:spPr>
            <a:xfrm>
              <a:off x="3329042" y="4642031"/>
              <a:ext cx="97614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35" name="组合 34"/>
          <p:cNvGrpSpPr/>
          <p:nvPr/>
        </p:nvGrpSpPr>
        <p:grpSpPr>
          <a:xfrm rot="2700000">
            <a:off x="4025835" y="2323665"/>
            <a:ext cx="1123506" cy="1110268"/>
            <a:chOff x="3237545" y="4561747"/>
            <a:chExt cx="1146960" cy="1146960"/>
          </a:xfrm>
        </p:grpSpPr>
        <p:sp>
          <p:nvSpPr>
            <p:cNvPr id="36" name="圆角矩形 35"/>
            <p:cNvSpPr/>
            <p:nvPr/>
          </p:nvSpPr>
          <p:spPr>
            <a:xfrm>
              <a:off x="3237545" y="4561747"/>
              <a:ext cx="1146960" cy="1146960"/>
            </a:xfrm>
            <a:prstGeom prst="roundRect">
              <a:avLst>
                <a:gd name="adj" fmla="val 9039"/>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7" name="圆角矩形 36"/>
            <p:cNvSpPr/>
            <p:nvPr/>
          </p:nvSpPr>
          <p:spPr>
            <a:xfrm>
              <a:off x="3329042" y="4642031"/>
              <a:ext cx="97614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38" name="组合 37"/>
          <p:cNvGrpSpPr/>
          <p:nvPr/>
        </p:nvGrpSpPr>
        <p:grpSpPr>
          <a:xfrm rot="2700000">
            <a:off x="5580621" y="2323665"/>
            <a:ext cx="1123506" cy="1110268"/>
            <a:chOff x="3237545" y="4561747"/>
            <a:chExt cx="1146960" cy="1146960"/>
          </a:xfrm>
        </p:grpSpPr>
        <p:sp>
          <p:nvSpPr>
            <p:cNvPr id="39" name="圆角矩形 38"/>
            <p:cNvSpPr/>
            <p:nvPr/>
          </p:nvSpPr>
          <p:spPr>
            <a:xfrm>
              <a:off x="3237545" y="4561747"/>
              <a:ext cx="1146960" cy="1146960"/>
            </a:xfrm>
            <a:prstGeom prst="roundRect">
              <a:avLst>
                <a:gd name="adj" fmla="val 9039"/>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40" name="圆角矩形 39"/>
            <p:cNvSpPr/>
            <p:nvPr/>
          </p:nvSpPr>
          <p:spPr>
            <a:xfrm>
              <a:off x="3329042" y="4642031"/>
              <a:ext cx="97614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41" name="组合 40"/>
          <p:cNvGrpSpPr/>
          <p:nvPr/>
        </p:nvGrpSpPr>
        <p:grpSpPr>
          <a:xfrm rot="2700000">
            <a:off x="7118077" y="2323665"/>
            <a:ext cx="1123506" cy="1110268"/>
            <a:chOff x="3237545" y="4561747"/>
            <a:chExt cx="1146960" cy="1146960"/>
          </a:xfrm>
        </p:grpSpPr>
        <p:sp>
          <p:nvSpPr>
            <p:cNvPr id="42" name="圆角矩形 41"/>
            <p:cNvSpPr/>
            <p:nvPr/>
          </p:nvSpPr>
          <p:spPr>
            <a:xfrm>
              <a:off x="3237545" y="4561747"/>
              <a:ext cx="1146960" cy="1146960"/>
            </a:xfrm>
            <a:prstGeom prst="roundRect">
              <a:avLst>
                <a:gd name="adj" fmla="val 9039"/>
              </a:avLst>
            </a:prstGeom>
            <a:solidFill>
              <a:schemeClr val="accent5"/>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43" name="圆角矩形 42"/>
            <p:cNvSpPr/>
            <p:nvPr/>
          </p:nvSpPr>
          <p:spPr>
            <a:xfrm>
              <a:off x="3329042" y="4642031"/>
              <a:ext cx="97614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smtClean="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19" name="Text Placeholder 4"/>
          <p:cNvSpPr txBox="1">
            <a:spLocks/>
          </p:cNvSpPr>
          <p:nvPr/>
        </p:nvSpPr>
        <p:spPr>
          <a:xfrm>
            <a:off x="1034102" y="2765846"/>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 Placeholder 4"/>
          <p:cNvSpPr txBox="1">
            <a:spLocks/>
          </p:cNvSpPr>
          <p:nvPr/>
        </p:nvSpPr>
        <p:spPr>
          <a:xfrm>
            <a:off x="2599346" y="2765846"/>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 Placeholder 4"/>
          <p:cNvSpPr txBox="1">
            <a:spLocks/>
          </p:cNvSpPr>
          <p:nvPr/>
        </p:nvSpPr>
        <p:spPr>
          <a:xfrm>
            <a:off x="4143885" y="2765846"/>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 Placeholder 4"/>
          <p:cNvSpPr txBox="1">
            <a:spLocks/>
          </p:cNvSpPr>
          <p:nvPr/>
        </p:nvSpPr>
        <p:spPr>
          <a:xfrm>
            <a:off x="5688957" y="2765846"/>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 Placeholder 4"/>
          <p:cNvSpPr txBox="1">
            <a:spLocks/>
          </p:cNvSpPr>
          <p:nvPr/>
        </p:nvSpPr>
        <p:spPr>
          <a:xfrm>
            <a:off x="7248014" y="2765846"/>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642124" y="1249930"/>
            <a:ext cx="1746277"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详写内容</a:t>
            </a:r>
            <a:r>
              <a:rPr lang="en-US" altLang="zh-CN" sz="1000" dirty="0" smtClean="0">
                <a:solidFill>
                  <a:schemeClr val="tx1">
                    <a:lumMod val="75000"/>
                    <a:lumOff val="25000"/>
                  </a:schemeClr>
                </a:solidFill>
                <a:latin typeface="微软雅黑" pitchFamily="34" charset="-122"/>
                <a:ea typeface="微软雅黑" pitchFamily="34" charset="-122"/>
              </a:rPr>
              <a:t>……</a:t>
            </a: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5" name="TextBox 24"/>
          <p:cNvSpPr txBox="1"/>
          <p:nvPr/>
        </p:nvSpPr>
        <p:spPr>
          <a:xfrm>
            <a:off x="2158204" y="3860802"/>
            <a:ext cx="1746277"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详写内容</a:t>
            </a:r>
            <a:r>
              <a:rPr lang="en-US" altLang="zh-CN" sz="1000" dirty="0" smtClean="0">
                <a:solidFill>
                  <a:schemeClr val="tx1">
                    <a:lumMod val="75000"/>
                    <a:lumOff val="25000"/>
                  </a:schemeClr>
                </a:solidFill>
                <a:latin typeface="微软雅黑" pitchFamily="34" charset="-122"/>
                <a:ea typeface="微软雅黑" pitchFamily="34" charset="-122"/>
              </a:rPr>
              <a:t>……</a:t>
            </a: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6" name="TextBox 25"/>
          <p:cNvSpPr txBox="1"/>
          <p:nvPr/>
        </p:nvSpPr>
        <p:spPr>
          <a:xfrm>
            <a:off x="3722237" y="1249930"/>
            <a:ext cx="1746277"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详写内容</a:t>
            </a:r>
            <a:r>
              <a:rPr lang="en-US" altLang="zh-CN" sz="1000" dirty="0" smtClean="0">
                <a:solidFill>
                  <a:schemeClr val="tx1">
                    <a:lumMod val="75000"/>
                    <a:lumOff val="25000"/>
                  </a:schemeClr>
                </a:solidFill>
                <a:latin typeface="微软雅黑" pitchFamily="34" charset="-122"/>
                <a:ea typeface="微软雅黑" pitchFamily="34" charset="-122"/>
              </a:rPr>
              <a:t>……</a:t>
            </a: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7" name="TextBox 26"/>
          <p:cNvSpPr txBox="1"/>
          <p:nvPr/>
        </p:nvSpPr>
        <p:spPr>
          <a:xfrm>
            <a:off x="5287297" y="3860802"/>
            <a:ext cx="1746277"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详写内容</a:t>
            </a:r>
            <a:r>
              <a:rPr lang="en-US" altLang="zh-CN" sz="1000" dirty="0" smtClean="0">
                <a:solidFill>
                  <a:schemeClr val="tx1">
                    <a:lumMod val="75000"/>
                    <a:lumOff val="25000"/>
                  </a:schemeClr>
                </a:solidFill>
                <a:latin typeface="微软雅黑" pitchFamily="34" charset="-122"/>
                <a:ea typeface="微软雅黑" pitchFamily="34" charset="-122"/>
              </a:rPr>
              <a:t>……</a:t>
            </a: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8" name="TextBox 27"/>
          <p:cNvSpPr txBox="1"/>
          <p:nvPr/>
        </p:nvSpPr>
        <p:spPr>
          <a:xfrm>
            <a:off x="6797835" y="1249930"/>
            <a:ext cx="1746277"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详写内容</a:t>
            </a:r>
            <a:r>
              <a:rPr lang="en-US" altLang="zh-CN" sz="1000" dirty="0" smtClean="0">
                <a:solidFill>
                  <a:schemeClr val="tx1">
                    <a:lumMod val="75000"/>
                    <a:lumOff val="25000"/>
                  </a:schemeClr>
                </a:solidFill>
                <a:latin typeface="微软雅黑" pitchFamily="34" charset="-122"/>
                <a:ea typeface="微软雅黑" pitchFamily="34" charset="-122"/>
              </a:rPr>
              <a:t>……</a:t>
            </a: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645809197"/>
      </p:ext>
    </p:extLst>
  </p:cSld>
  <p:clrMapOvr>
    <a:masterClrMapping/>
  </p:clrMapOvr>
  <mc:AlternateContent xmlns:mc="http://schemas.openxmlformats.org/markup-compatibility/2006">
    <mc:Choice xmlns:p14="http://schemas.microsoft.com/office/powerpoint/2010/main" xmlns=""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500"/>
                                        <p:tgtEl>
                                          <p:spTgt spid="19">
                                            <p:txEl>
                                              <p:pRg st="0" end="0"/>
                                            </p:txEl>
                                          </p:spTgt>
                                        </p:tgtEl>
                                      </p:cBhvr>
                                    </p:animEffect>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strips(downRight)">
                                      <p:cBhvr>
                                        <p:cTn id="17" dur="500"/>
                                        <p:tgtEl>
                                          <p:spTgt spid="2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fade">
                                      <p:cBhvr>
                                        <p:cTn id="27" dur="500"/>
                                        <p:tgtEl>
                                          <p:spTgt spid="20">
                                            <p:txEl>
                                              <p:pRg st="0" end="0"/>
                                            </p:txEl>
                                          </p:spTgt>
                                        </p:tgtEl>
                                      </p:cBhvr>
                                    </p:animEffect>
                                  </p:childTnLst>
                                </p:cTn>
                              </p:par>
                            </p:childTnLst>
                          </p:cTn>
                        </p:par>
                        <p:par>
                          <p:cTn id="28" fill="hold">
                            <p:stCondLst>
                              <p:cond delay="2500"/>
                            </p:stCondLst>
                            <p:childTnLst>
                              <p:par>
                                <p:cTn id="29" presetID="18" presetClass="entr" presetSubtype="6"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strips(downRight)">
                                      <p:cBhvr>
                                        <p:cTn id="31" dur="500"/>
                                        <p:tgtEl>
                                          <p:spTgt spid="25"/>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1">
                                            <p:txEl>
                                              <p:pRg st="0" end="0"/>
                                            </p:txEl>
                                          </p:spTgt>
                                        </p:tgtEl>
                                        <p:attrNameLst>
                                          <p:attrName>style.visibility</p:attrName>
                                        </p:attrNameLst>
                                      </p:cBhvr>
                                      <p:to>
                                        <p:strVal val="visible"/>
                                      </p:to>
                                    </p:set>
                                    <p:animEffect transition="in" filter="fade">
                                      <p:cBhvr>
                                        <p:cTn id="41" dur="500"/>
                                        <p:tgtEl>
                                          <p:spTgt spid="21">
                                            <p:txEl>
                                              <p:pRg st="0" end="0"/>
                                            </p:txEl>
                                          </p:spTgt>
                                        </p:tgtEl>
                                      </p:cBhvr>
                                    </p:animEffect>
                                  </p:childTnLst>
                                </p:cTn>
                              </p:par>
                            </p:childTnLst>
                          </p:cTn>
                        </p:par>
                        <p:par>
                          <p:cTn id="42" fill="hold">
                            <p:stCondLst>
                              <p:cond delay="4000"/>
                            </p:stCondLst>
                            <p:childTnLst>
                              <p:par>
                                <p:cTn id="43" presetID="18" presetClass="entr" presetSubtype="6"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strips(downRight)">
                                      <p:cBhvr>
                                        <p:cTn id="45" dur="500"/>
                                        <p:tgtEl>
                                          <p:spTgt spid="26"/>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22">
                                            <p:txEl>
                                              <p:pRg st="0" end="0"/>
                                            </p:txEl>
                                          </p:spTgt>
                                        </p:tgtEl>
                                        <p:attrNameLst>
                                          <p:attrName>style.visibility</p:attrName>
                                        </p:attrNameLst>
                                      </p:cBhvr>
                                      <p:to>
                                        <p:strVal val="visible"/>
                                      </p:to>
                                    </p:set>
                                    <p:animEffect transition="in" filter="fade">
                                      <p:cBhvr>
                                        <p:cTn id="55" dur="500"/>
                                        <p:tgtEl>
                                          <p:spTgt spid="22">
                                            <p:txEl>
                                              <p:pRg st="0" end="0"/>
                                            </p:txEl>
                                          </p:spTgt>
                                        </p:tgtEl>
                                      </p:cBhvr>
                                    </p:animEffect>
                                  </p:childTnLst>
                                </p:cTn>
                              </p:par>
                            </p:childTnLst>
                          </p:cTn>
                        </p:par>
                        <p:par>
                          <p:cTn id="56" fill="hold">
                            <p:stCondLst>
                              <p:cond delay="5500"/>
                            </p:stCondLst>
                            <p:childTnLst>
                              <p:par>
                                <p:cTn id="57" presetID="18" presetClass="entr" presetSubtype="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strips(downRight)">
                                      <p:cBhvr>
                                        <p:cTn id="59" dur="500"/>
                                        <p:tgtEl>
                                          <p:spTgt spid="27"/>
                                        </p:tgtEl>
                                      </p:cBhvr>
                                    </p:animEffect>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fltVal val="0"/>
                                          </p:val>
                                        </p:tav>
                                        <p:tav tm="100000">
                                          <p:val>
                                            <p:strVal val="#ppt_w"/>
                                          </p:val>
                                        </p:tav>
                                      </p:tavLst>
                                    </p:anim>
                                    <p:anim calcmode="lin" valueType="num">
                                      <p:cBhvr>
                                        <p:cTn id="64" dur="500" fill="hold"/>
                                        <p:tgtEl>
                                          <p:spTgt spid="41"/>
                                        </p:tgtEl>
                                        <p:attrNameLst>
                                          <p:attrName>ppt_h</p:attrName>
                                        </p:attrNameLst>
                                      </p:cBhvr>
                                      <p:tavLst>
                                        <p:tav tm="0">
                                          <p:val>
                                            <p:fltVal val="0"/>
                                          </p:val>
                                        </p:tav>
                                        <p:tav tm="100000">
                                          <p:val>
                                            <p:strVal val="#ppt_h"/>
                                          </p:val>
                                        </p:tav>
                                      </p:tavLst>
                                    </p:anim>
                                    <p:animEffect transition="in" filter="fade">
                                      <p:cBhvr>
                                        <p:cTn id="65" dur="500"/>
                                        <p:tgtEl>
                                          <p:spTgt spid="41"/>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23">
                                            <p:txEl>
                                              <p:pRg st="0" end="0"/>
                                            </p:txEl>
                                          </p:spTgt>
                                        </p:tgtEl>
                                        <p:attrNameLst>
                                          <p:attrName>style.visibility</p:attrName>
                                        </p:attrNameLst>
                                      </p:cBhvr>
                                      <p:to>
                                        <p:strVal val="visible"/>
                                      </p:to>
                                    </p:set>
                                    <p:animEffect transition="in" filter="fade">
                                      <p:cBhvr>
                                        <p:cTn id="69" dur="500"/>
                                        <p:tgtEl>
                                          <p:spTgt spid="23">
                                            <p:txEl>
                                              <p:pRg st="0" end="0"/>
                                            </p:txEl>
                                          </p:spTgt>
                                        </p:tgtEl>
                                      </p:cBhvr>
                                    </p:animEffect>
                                  </p:childTnLst>
                                </p:cTn>
                              </p:par>
                            </p:childTnLst>
                          </p:cTn>
                        </p:par>
                        <p:par>
                          <p:cTn id="70" fill="hold">
                            <p:stCondLst>
                              <p:cond delay="7000"/>
                            </p:stCondLst>
                            <p:childTnLst>
                              <p:par>
                                <p:cTn id="71" presetID="18" presetClass="entr" presetSubtype="6"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strips(downRight)">
                                      <p:cBhvr>
                                        <p:cTn id="7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build="p"/>
      <p:bldP spid="21" grpId="0" build="p"/>
      <p:bldP spid="22" grpId="0" build="p"/>
      <p:bldP spid="23" grpId="0" build="p"/>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5002" y="1249593"/>
            <a:ext cx="1788430" cy="1788430"/>
            <a:chOff x="4240335" y="3008435"/>
            <a:chExt cx="3711332" cy="3711332"/>
          </a:xfrm>
        </p:grpSpPr>
        <p:sp>
          <p:nvSpPr>
            <p:cNvPr id="3" name="椭圆 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 name="组合 3"/>
            <p:cNvGrpSpPr/>
            <p:nvPr/>
          </p:nvGrpSpPr>
          <p:grpSpPr>
            <a:xfrm>
              <a:off x="4710169" y="3478269"/>
              <a:ext cx="2771663" cy="2771663"/>
              <a:chOff x="2193191" y="1899415"/>
              <a:chExt cx="2421376" cy="2421376"/>
            </a:xfrm>
            <a:effectLst/>
          </p:grpSpPr>
          <p:sp>
            <p:nvSpPr>
              <p:cNvPr id="5" name="椭圆 4"/>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52400" dist="63500" dir="2700000" algn="tl" rotWithShape="0">
                  <a:schemeClr val="accent3">
                    <a:lumMod val="50000"/>
                    <a:alpha val="64000"/>
                  </a:scheme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grpSp>
      <p:sp>
        <p:nvSpPr>
          <p:cNvPr id="24" name="任意多边形 23"/>
          <p:cNvSpPr/>
          <p:nvPr/>
        </p:nvSpPr>
        <p:spPr>
          <a:xfrm>
            <a:off x="-89125" y="-427943"/>
            <a:ext cx="2128342" cy="6001429"/>
          </a:xfrm>
          <a:custGeom>
            <a:avLst/>
            <a:gdLst>
              <a:gd name="connsiteX0" fmla="*/ 0 w 2837789"/>
              <a:gd name="connsiteY0" fmla="*/ 0 h 8001905"/>
              <a:gd name="connsiteX1" fmla="*/ 2837788 w 2837789"/>
              <a:gd name="connsiteY1" fmla="*/ 0 h 8001905"/>
              <a:gd name="connsiteX2" fmla="*/ 2837788 w 2837789"/>
              <a:gd name="connsiteY2" fmla="*/ 1968500 h 8001905"/>
              <a:gd name="connsiteX3" fmla="*/ 2837789 w 2837789"/>
              <a:gd name="connsiteY3" fmla="*/ 1968500 h 8001905"/>
              <a:gd name="connsiteX4" fmla="*/ 2837789 w 2837789"/>
              <a:gd name="connsiteY4" fmla="*/ 2363879 h 8001905"/>
              <a:gd name="connsiteX5" fmla="*/ 2618085 w 2837789"/>
              <a:gd name="connsiteY5" fmla="*/ 2386026 h 8001905"/>
              <a:gd name="connsiteX6" fmla="*/ 1747634 w 2837789"/>
              <a:gd name="connsiteY6" fmla="*/ 3454034 h 8001905"/>
              <a:gd name="connsiteX7" fmla="*/ 2618085 w 2837789"/>
              <a:gd name="connsiteY7" fmla="*/ 4522042 h 8001905"/>
              <a:gd name="connsiteX8" fmla="*/ 2837789 w 2837789"/>
              <a:gd name="connsiteY8" fmla="*/ 4544190 h 8001905"/>
              <a:gd name="connsiteX9" fmla="*/ 2837789 w 2837789"/>
              <a:gd name="connsiteY9" fmla="*/ 6858000 h 8001905"/>
              <a:gd name="connsiteX10" fmla="*/ 2837788 w 2837789"/>
              <a:gd name="connsiteY10" fmla="*/ 6858000 h 8001905"/>
              <a:gd name="connsiteX11" fmla="*/ 2837788 w 2837789"/>
              <a:gd name="connsiteY11" fmla="*/ 8001905 h 8001905"/>
              <a:gd name="connsiteX12" fmla="*/ 0 w 2837789"/>
              <a:gd name="connsiteY12" fmla="*/ 8001905 h 8001905"/>
              <a:gd name="connsiteX13" fmla="*/ 0 w 2837789"/>
              <a:gd name="connsiteY13" fmla="*/ 6858000 h 8001905"/>
              <a:gd name="connsiteX14" fmla="*/ 0 w 2837789"/>
              <a:gd name="connsiteY14" fmla="*/ 6376305 h 8001905"/>
              <a:gd name="connsiteX15" fmla="*/ 0 w 2837789"/>
              <a:gd name="connsiteY15" fmla="*/ 2133600 h 8001905"/>
              <a:gd name="connsiteX16" fmla="*/ 0 w 2837789"/>
              <a:gd name="connsiteY16" fmla="*/ 1968500 h 800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789" h="8001905">
                <a:moveTo>
                  <a:pt x="0" y="0"/>
                </a:moveTo>
                <a:lnTo>
                  <a:pt x="2837788" y="0"/>
                </a:lnTo>
                <a:lnTo>
                  <a:pt x="2837788" y="1968500"/>
                </a:lnTo>
                <a:lnTo>
                  <a:pt x="2837789" y="1968500"/>
                </a:lnTo>
                <a:lnTo>
                  <a:pt x="2837789" y="2363879"/>
                </a:lnTo>
                <a:lnTo>
                  <a:pt x="2618085" y="2386026"/>
                </a:lnTo>
                <a:cubicBezTo>
                  <a:pt x="2121320" y="2487680"/>
                  <a:pt x="1747634" y="2927218"/>
                  <a:pt x="1747634" y="3454034"/>
                </a:cubicBezTo>
                <a:cubicBezTo>
                  <a:pt x="1747634" y="3980852"/>
                  <a:pt x="2121320" y="4420389"/>
                  <a:pt x="2618085" y="4522042"/>
                </a:cubicBezTo>
                <a:lnTo>
                  <a:pt x="2837789" y="4544190"/>
                </a:lnTo>
                <a:lnTo>
                  <a:pt x="2837789" y="6858000"/>
                </a:lnTo>
                <a:lnTo>
                  <a:pt x="2837788" y="6858000"/>
                </a:lnTo>
                <a:lnTo>
                  <a:pt x="2837788" y="8001905"/>
                </a:lnTo>
                <a:lnTo>
                  <a:pt x="0" y="8001905"/>
                </a:lnTo>
                <a:lnTo>
                  <a:pt x="0" y="6858000"/>
                </a:lnTo>
                <a:lnTo>
                  <a:pt x="0" y="6376305"/>
                </a:lnTo>
                <a:lnTo>
                  <a:pt x="0" y="2133600"/>
                </a:lnTo>
                <a:lnTo>
                  <a:pt x="0" y="196850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圆角矩形 13"/>
          <p:cNvSpPr/>
          <p:nvPr/>
        </p:nvSpPr>
        <p:spPr>
          <a:xfrm>
            <a:off x="3001095" y="3284307"/>
            <a:ext cx="512867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a:ea typeface="宋体" panose="02010600030101010101" pitchFamily="2" charset="-122"/>
            </a:endParaRPr>
          </a:p>
        </p:txBody>
      </p:sp>
      <p:sp>
        <p:nvSpPr>
          <p:cNvPr id="16" name="文本框 15"/>
          <p:cNvSpPr txBox="1"/>
          <p:nvPr/>
        </p:nvSpPr>
        <p:spPr>
          <a:xfrm>
            <a:off x="2891915" y="1569133"/>
            <a:ext cx="3603777" cy="1177245"/>
          </a:xfrm>
          <a:prstGeom prst="rect">
            <a:avLst/>
          </a:prstGeom>
          <a:noFill/>
        </p:spPr>
        <p:txBody>
          <a:bodyPr wrap="square" lIns="68580" tIns="34290" rIns="68580" bIns="34290" rtlCol="0">
            <a:spAutoFit/>
          </a:bodyPr>
          <a:lstStyle/>
          <a:p>
            <a:r>
              <a:rPr lang="en-US" altLang="zh-CN" sz="7200" dirty="0">
                <a:solidFill>
                  <a:schemeClr val="accent3"/>
                </a:solidFill>
                <a:latin typeface="Impact" panose="020B0806030902050204" pitchFamily="34" charset="0"/>
              </a:rPr>
              <a:t>PART </a:t>
            </a:r>
            <a:r>
              <a:rPr lang="en-US" altLang="zh-CN" sz="7200" dirty="0" smtClean="0">
                <a:solidFill>
                  <a:schemeClr val="accent3"/>
                </a:solidFill>
                <a:latin typeface="Impact" panose="020B0806030902050204" pitchFamily="34" charset="0"/>
              </a:rPr>
              <a:t>03</a:t>
            </a:r>
            <a:endParaRPr lang="zh-CN" altLang="en-US" sz="7200" dirty="0">
              <a:solidFill>
                <a:schemeClr val="accent3"/>
              </a:solidFill>
              <a:latin typeface="Impact" panose="020B0806030902050204" pitchFamily="34" charset="0"/>
            </a:endParaRPr>
          </a:p>
        </p:txBody>
      </p:sp>
      <p:sp>
        <p:nvSpPr>
          <p:cNvPr id="18" name="文本框 17"/>
          <p:cNvSpPr txBox="1"/>
          <p:nvPr/>
        </p:nvSpPr>
        <p:spPr>
          <a:xfrm>
            <a:off x="2899391" y="2833300"/>
            <a:ext cx="2486156" cy="400110"/>
          </a:xfrm>
          <a:prstGeom prst="rect">
            <a:avLst/>
          </a:prstGeom>
          <a:noFill/>
        </p:spPr>
        <p:txBody>
          <a:bodyPr wrap="square" rtlCol="0">
            <a:spAutoFit/>
          </a:bodyPr>
          <a:lstStyle/>
          <a:p>
            <a:r>
              <a:rPr lang="zh-CN" altLang="en-US" sz="2000" b="1" dirty="0">
                <a:solidFill>
                  <a:schemeClr val="tx1">
                    <a:lumMod val="75000"/>
                    <a:lumOff val="25000"/>
                  </a:schemeClr>
                </a:solidFill>
                <a:latin typeface="ITC Avant Garde Std Bk" panose="020B0502020202020204" pitchFamily="34" charset="0"/>
              </a:rPr>
              <a:t>点击添加标题内容</a:t>
            </a:r>
            <a:endParaRPr lang="en-US" altLang="zh-CN" sz="2000" b="1" dirty="0">
              <a:solidFill>
                <a:schemeClr val="tx1">
                  <a:lumMod val="75000"/>
                  <a:lumOff val="25000"/>
                </a:schemeClr>
              </a:solidFill>
              <a:latin typeface="ITC Avant Garde Std Bk" panose="020B0502020202020204" pitchFamily="34" charset="0"/>
            </a:endParaRPr>
          </a:p>
        </p:txBody>
      </p:sp>
      <p:sp>
        <p:nvSpPr>
          <p:cNvPr id="20" name="文本框 19"/>
          <p:cNvSpPr txBox="1"/>
          <p:nvPr/>
        </p:nvSpPr>
        <p:spPr bwMode="auto">
          <a:xfrm>
            <a:off x="2926288" y="3383092"/>
            <a:ext cx="5203480" cy="623248"/>
          </a:xfrm>
          <a:prstGeom prst="rect">
            <a:avLst/>
          </a:prstGeom>
          <a:noFill/>
        </p:spPr>
        <p:txBody>
          <a:bodyPr wrap="square" lIns="68580" tIns="34290" rIns="68580" bIns="34290">
            <a:spAutoFit/>
          </a:bodyPr>
          <a:lstStyle/>
          <a:p>
            <a:pPr>
              <a:lnSpc>
                <a:spcPct val="120000"/>
              </a:lnSpc>
            </a:pPr>
            <a:r>
              <a:rPr lang="zh-CN" altLang="en-US" sz="1000" dirty="0">
                <a:solidFill>
                  <a:schemeClr val="tx1">
                    <a:lumMod val="75000"/>
                    <a:lumOff val="25000"/>
                  </a:schemeClr>
                </a:solidFill>
                <a:latin typeface="微软雅黑" pitchFamily="34" charset="-122"/>
                <a:ea typeface="微软雅黑" pitchFamily="34" charset="-122"/>
              </a:rPr>
              <a:t>详细内容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点击输入本栏的具体文字，简明扼要的说明分项内容，此为概念图解，请根据您的具体内容酌情修改。详细内容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grpSp>
        <p:nvGrpSpPr>
          <p:cNvPr id="19" name="组合 18"/>
          <p:cNvGrpSpPr/>
          <p:nvPr/>
        </p:nvGrpSpPr>
        <p:grpSpPr>
          <a:xfrm>
            <a:off x="1786271" y="1916023"/>
            <a:ext cx="505891" cy="433796"/>
            <a:chOff x="3546346" y="2339026"/>
            <a:chExt cx="897787" cy="769842"/>
          </a:xfrm>
          <a:solidFill>
            <a:schemeClr val="accent3"/>
          </a:solidFill>
        </p:grpSpPr>
        <p:sp>
          <p:nvSpPr>
            <p:cNvPr id="21"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 name="Freeform 228"/>
            <p:cNvSpPr>
              <a:spLocks/>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 name="Freeform 229"/>
            <p:cNvSpPr>
              <a:spLocks/>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 name="Freeform 230"/>
            <p:cNvSpPr>
              <a:spLocks/>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 name="Freeform 231"/>
            <p:cNvSpPr>
              <a:spLocks/>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 name="Freeform 232"/>
            <p:cNvSpPr>
              <a:spLocks/>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 name="Freeform 233"/>
            <p:cNvSpPr>
              <a:spLocks/>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Tree>
    <p:extLst>
      <p:ext uri="{BB962C8B-B14F-4D97-AF65-F5344CB8AC3E}">
        <p14:creationId xmlns:p14="http://schemas.microsoft.com/office/powerpoint/2010/main" xmlns="" val="716024935"/>
      </p:ext>
    </p:extLst>
  </p:cSld>
  <p:clrMapOvr>
    <a:masterClrMapping/>
  </p:clrMapOvr>
  <mc:AlternateContent xmlns:mc="http://schemas.openxmlformats.org/markup-compatibility/2006">
    <mc:Choice xmlns:p14="http://schemas.microsoft.com/office/powerpoint/2010/main" xmlns=""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25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750"/>
                            </p:stCondLst>
                            <p:childTnLst>
                              <p:par>
                                <p:cTn id="19" presetID="22" presetClass="entr" presetSubtype="2" fill="hold" grpId="0" nodeType="afterEffect">
                                  <p:stCondLst>
                                    <p:cond delay="0"/>
                                  </p:stCondLst>
                                  <p:iterate type="lt">
                                    <p:tmPct val="4878"/>
                                  </p:iterate>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8"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1787"/>
          <p:cNvSpPr/>
          <p:nvPr/>
        </p:nvSpPr>
        <p:spPr>
          <a:xfrm>
            <a:off x="4596246" y="1685669"/>
            <a:ext cx="1"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29" name="Shape 1785"/>
          <p:cNvSpPr/>
          <p:nvPr/>
        </p:nvSpPr>
        <p:spPr>
          <a:xfrm>
            <a:off x="4596246" y="1685670"/>
            <a:ext cx="3103813" cy="1017139"/>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30" name="Shape 1786"/>
          <p:cNvSpPr/>
          <p:nvPr/>
        </p:nvSpPr>
        <p:spPr>
          <a:xfrm>
            <a:off x="4600697" y="1685669"/>
            <a:ext cx="1561255" cy="101714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31" name="Shape 1788"/>
          <p:cNvSpPr/>
          <p:nvPr/>
        </p:nvSpPr>
        <p:spPr>
          <a:xfrm flipH="1">
            <a:off x="3041579" y="1685669"/>
            <a:ext cx="1555238" cy="101162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32" name="Shape 1789"/>
          <p:cNvSpPr/>
          <p:nvPr/>
        </p:nvSpPr>
        <p:spPr>
          <a:xfrm flipH="1">
            <a:off x="1486914" y="1685669"/>
            <a:ext cx="3109333"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smtClean="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3" name="组合 2"/>
          <p:cNvGrpSpPr/>
          <p:nvPr/>
        </p:nvGrpSpPr>
        <p:grpSpPr>
          <a:xfrm>
            <a:off x="3811785" y="930608"/>
            <a:ext cx="1504459" cy="1504459"/>
            <a:chOff x="4184106" y="2952206"/>
            <a:chExt cx="3823790" cy="3823790"/>
          </a:xfrm>
        </p:grpSpPr>
        <p:sp>
          <p:nvSpPr>
            <p:cNvPr id="4" name="椭圆 3"/>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nvGrpSpPr>
            <p:cNvPr id="6" name="组合 5"/>
            <p:cNvGrpSpPr/>
            <p:nvPr/>
          </p:nvGrpSpPr>
          <p:grpSpPr>
            <a:xfrm>
              <a:off x="4710169" y="3478269"/>
              <a:ext cx="2771663" cy="2771663"/>
              <a:chOff x="2193191" y="1899415"/>
              <a:chExt cx="2421376" cy="2421376"/>
            </a:xfrm>
            <a:effectLst/>
          </p:grpSpPr>
          <p:sp>
            <p:nvSpPr>
              <p:cNvPr id="7" name="椭圆 6"/>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sp>
            <p:nvSpPr>
              <p:cNvPr id="8" name="椭圆 7"/>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grpSp>
      <p:sp>
        <p:nvSpPr>
          <p:cNvPr id="9" name="TextBox 8"/>
          <p:cNvSpPr txBox="1"/>
          <p:nvPr/>
        </p:nvSpPr>
        <p:spPr>
          <a:xfrm>
            <a:off x="4184846" y="1403986"/>
            <a:ext cx="771787" cy="544256"/>
          </a:xfrm>
          <a:prstGeom prst="rect">
            <a:avLst/>
          </a:prstGeom>
          <a:noFill/>
        </p:spPr>
        <p:txBody>
          <a:bodyPr wrap="square" lIns="112274" tIns="56136" rIns="112274" bIns="56136"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grpSp>
        <p:nvGrpSpPr>
          <p:cNvPr id="10" name="组合 9"/>
          <p:cNvGrpSpPr/>
          <p:nvPr/>
        </p:nvGrpSpPr>
        <p:grpSpPr>
          <a:xfrm>
            <a:off x="1532026" y="3281910"/>
            <a:ext cx="6129582" cy="1041780"/>
            <a:chOff x="2207942" y="2018652"/>
            <a:chExt cx="7776116" cy="1220497"/>
          </a:xfrm>
        </p:grpSpPr>
        <p:sp>
          <p:nvSpPr>
            <p:cNvPr id="11" name="圆角矩形 10"/>
            <p:cNvSpPr/>
            <p:nvPr/>
          </p:nvSpPr>
          <p:spPr>
            <a:xfrm>
              <a:off x="2207942" y="2018652"/>
              <a:ext cx="7776116" cy="1220497"/>
            </a:xfrm>
            <a:prstGeom prst="roundRect">
              <a:avLst>
                <a:gd name="adj" fmla="val 50000"/>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2" name="圆角矩形 11"/>
            <p:cNvSpPr/>
            <p:nvPr/>
          </p:nvSpPr>
          <p:spPr>
            <a:xfrm>
              <a:off x="2314903" y="2115844"/>
              <a:ext cx="7562195" cy="1026111"/>
            </a:xfrm>
            <a:prstGeom prst="roundRect">
              <a:avLst>
                <a:gd name="adj" fmla="val 50000"/>
              </a:avLst>
            </a:prstGeom>
            <a:solidFill>
              <a:schemeClr val="bg1">
                <a:lumMod val="95000"/>
              </a:schemeClr>
            </a:solidFill>
            <a:ln w="50800">
              <a:noFill/>
            </a:ln>
            <a:effectLst>
              <a:outerShdw blurRad="127000" dist="63500" dir="2700000" algn="tl" rotWithShape="0">
                <a:schemeClr val="tx1">
                  <a:lumMod val="65000"/>
                  <a:lumOff val="35000"/>
                  <a:alpha val="64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n-ea"/>
              </a:endParaRPr>
            </a:p>
          </p:txBody>
        </p:sp>
      </p:grpSp>
      <p:grpSp>
        <p:nvGrpSpPr>
          <p:cNvPr id="13" name="组合 12"/>
          <p:cNvGrpSpPr/>
          <p:nvPr/>
        </p:nvGrpSpPr>
        <p:grpSpPr>
          <a:xfrm>
            <a:off x="799050" y="2499707"/>
            <a:ext cx="1387598" cy="467674"/>
            <a:chOff x="3237545" y="4561747"/>
            <a:chExt cx="1146960" cy="1146960"/>
          </a:xfrm>
        </p:grpSpPr>
        <p:sp>
          <p:nvSpPr>
            <p:cNvPr id="14" name="圆角矩形 13"/>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5" name="圆角矩形 14"/>
            <p:cNvSpPr/>
            <p:nvPr/>
          </p:nvSpPr>
          <p:spPr>
            <a:xfrm>
              <a:off x="3294838" y="4757465"/>
              <a:ext cx="1032367" cy="773634"/>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6" name="组合 15"/>
          <p:cNvGrpSpPr/>
          <p:nvPr/>
        </p:nvGrpSpPr>
        <p:grpSpPr>
          <a:xfrm>
            <a:off x="2353494" y="2499707"/>
            <a:ext cx="1387598" cy="467674"/>
            <a:chOff x="3237545" y="4561747"/>
            <a:chExt cx="1146960" cy="1146960"/>
          </a:xfrm>
        </p:grpSpPr>
        <p:sp>
          <p:nvSpPr>
            <p:cNvPr id="17" name="圆角矩形 16"/>
            <p:cNvSpPr/>
            <p:nvPr/>
          </p:nvSpPr>
          <p:spPr>
            <a:xfrm>
              <a:off x="3237545" y="4561747"/>
              <a:ext cx="1146960" cy="1146960"/>
            </a:xfrm>
            <a:prstGeom prst="roundRect">
              <a:avLst>
                <a:gd name="adj" fmla="val 9039"/>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8" name="圆角矩形 17"/>
            <p:cNvSpPr/>
            <p:nvPr/>
          </p:nvSpPr>
          <p:spPr>
            <a:xfrm>
              <a:off x="3294838" y="4757465"/>
              <a:ext cx="1032367" cy="773634"/>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9" name="组合 18"/>
          <p:cNvGrpSpPr/>
          <p:nvPr/>
        </p:nvGrpSpPr>
        <p:grpSpPr>
          <a:xfrm>
            <a:off x="3882780" y="2499707"/>
            <a:ext cx="1387598" cy="467674"/>
            <a:chOff x="3237545" y="4561747"/>
            <a:chExt cx="1146960" cy="1146960"/>
          </a:xfrm>
        </p:grpSpPr>
        <p:sp>
          <p:nvSpPr>
            <p:cNvPr id="20" name="圆角矩形 19"/>
            <p:cNvSpPr/>
            <p:nvPr/>
          </p:nvSpPr>
          <p:spPr>
            <a:xfrm>
              <a:off x="3237545" y="4561747"/>
              <a:ext cx="1146960" cy="1146960"/>
            </a:xfrm>
            <a:prstGeom prst="roundRect">
              <a:avLst>
                <a:gd name="adj" fmla="val 9039"/>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21" name="圆角矩形 20"/>
            <p:cNvSpPr/>
            <p:nvPr/>
          </p:nvSpPr>
          <p:spPr>
            <a:xfrm>
              <a:off x="3294838" y="4757465"/>
              <a:ext cx="1032367" cy="773634"/>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22" name="组合 21"/>
          <p:cNvGrpSpPr/>
          <p:nvPr/>
        </p:nvGrpSpPr>
        <p:grpSpPr>
          <a:xfrm>
            <a:off x="5398110" y="2499707"/>
            <a:ext cx="1387598" cy="467674"/>
            <a:chOff x="3237545" y="4561747"/>
            <a:chExt cx="1146960" cy="1146960"/>
          </a:xfrm>
        </p:grpSpPr>
        <p:sp>
          <p:nvSpPr>
            <p:cNvPr id="23" name="圆角矩形 22"/>
            <p:cNvSpPr/>
            <p:nvPr/>
          </p:nvSpPr>
          <p:spPr>
            <a:xfrm>
              <a:off x="3237545" y="4561747"/>
              <a:ext cx="1146960" cy="1146960"/>
            </a:xfrm>
            <a:prstGeom prst="roundRect">
              <a:avLst>
                <a:gd name="adj" fmla="val 9039"/>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24" name="圆角矩形 23"/>
            <p:cNvSpPr/>
            <p:nvPr/>
          </p:nvSpPr>
          <p:spPr>
            <a:xfrm>
              <a:off x="3294838" y="4757465"/>
              <a:ext cx="1032367" cy="773634"/>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25" name="组合 24"/>
          <p:cNvGrpSpPr/>
          <p:nvPr/>
        </p:nvGrpSpPr>
        <p:grpSpPr>
          <a:xfrm>
            <a:off x="6927432" y="2499707"/>
            <a:ext cx="1387598" cy="467674"/>
            <a:chOff x="3237545" y="4561747"/>
            <a:chExt cx="1146960" cy="1146960"/>
          </a:xfrm>
        </p:grpSpPr>
        <p:sp>
          <p:nvSpPr>
            <p:cNvPr id="26" name="圆角矩形 25"/>
            <p:cNvSpPr/>
            <p:nvPr/>
          </p:nvSpPr>
          <p:spPr>
            <a:xfrm>
              <a:off x="3237545" y="4561747"/>
              <a:ext cx="1146960" cy="1146960"/>
            </a:xfrm>
            <a:prstGeom prst="roundRect">
              <a:avLst>
                <a:gd name="adj" fmla="val 9039"/>
              </a:avLst>
            </a:prstGeom>
            <a:solidFill>
              <a:schemeClr val="accent5"/>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27" name="圆角矩形 26"/>
            <p:cNvSpPr/>
            <p:nvPr/>
          </p:nvSpPr>
          <p:spPr>
            <a:xfrm>
              <a:off x="3294838" y="4757465"/>
              <a:ext cx="1032367" cy="773634"/>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33" name="Text Placeholder 3"/>
          <p:cNvSpPr txBox="1">
            <a:spLocks/>
          </p:cNvSpPr>
          <p:nvPr/>
        </p:nvSpPr>
        <p:spPr>
          <a:xfrm>
            <a:off x="2166476" y="3495180"/>
            <a:ext cx="4796980" cy="56761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100" dirty="0" smtClean="0">
                <a:solidFill>
                  <a:schemeClr val="tx1">
                    <a:lumMod val="75000"/>
                    <a:lumOff val="25000"/>
                  </a:schemeClr>
                </a:solidFill>
                <a:latin typeface="微软雅黑" pitchFamily="34" charset="-122"/>
                <a:ea typeface="微软雅黑" pitchFamily="34" charset="-122"/>
              </a:rPr>
              <a:t>亮亮图文旗舰店</a:t>
            </a:r>
            <a:r>
              <a:rPr lang="en-US" altLang="zh-CN" sz="1100" dirty="0" smtClean="0">
                <a:solidFill>
                  <a:schemeClr val="tx1">
                    <a:lumMod val="75000"/>
                    <a:lumOff val="25000"/>
                  </a:schemeClr>
                </a:solidFill>
                <a:latin typeface="微软雅黑" pitchFamily="34" charset="-122"/>
                <a:ea typeface="微软雅黑" pitchFamily="34" charset="-122"/>
              </a:rPr>
              <a:t>https://liangliangtuwen.tmall.com</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34" name="Text Placeholder 3"/>
          <p:cNvSpPr txBox="1">
            <a:spLocks/>
          </p:cNvSpPr>
          <p:nvPr/>
        </p:nvSpPr>
        <p:spPr>
          <a:xfrm>
            <a:off x="2339137" y="2584112"/>
            <a:ext cx="1407470" cy="306559"/>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输入内容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Placeholder 3"/>
          <p:cNvSpPr txBox="1">
            <a:spLocks/>
          </p:cNvSpPr>
          <p:nvPr/>
        </p:nvSpPr>
        <p:spPr>
          <a:xfrm>
            <a:off x="387514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输入内容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3"/>
          <p:cNvSpPr txBox="1">
            <a:spLocks/>
          </p:cNvSpPr>
          <p:nvPr/>
        </p:nvSpPr>
        <p:spPr>
          <a:xfrm>
            <a:off x="539168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输入内容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3"/>
          <p:cNvSpPr txBox="1">
            <a:spLocks/>
          </p:cNvSpPr>
          <p:nvPr/>
        </p:nvSpPr>
        <p:spPr>
          <a:xfrm>
            <a:off x="804028"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输入内容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3"/>
          <p:cNvSpPr txBox="1">
            <a:spLocks/>
          </p:cNvSpPr>
          <p:nvPr/>
        </p:nvSpPr>
        <p:spPr>
          <a:xfrm>
            <a:off x="6931285" y="258339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输入内容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399588415"/>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up)">
                                      <p:cBhvr>
                                        <p:cTn id="18" dur="300"/>
                                        <p:tgtEl>
                                          <p:spTgt spid="32"/>
                                        </p:tgtEl>
                                      </p:cBhvr>
                                    </p:animEffect>
                                  </p:childTnLst>
                                </p:cTn>
                              </p:par>
                            </p:childTnLst>
                          </p:cTn>
                        </p:par>
                        <p:par>
                          <p:cTn id="19" fill="hold">
                            <p:stCondLst>
                              <p:cond delay="800"/>
                            </p:stCondLst>
                            <p:childTnLst>
                              <p:par>
                                <p:cTn id="20" presetID="53"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300"/>
                            </p:stCondLst>
                            <p:childTnLst>
                              <p:par>
                                <p:cTn id="26" presetID="10"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par>
                          <p:cTn id="29" fill="hold">
                            <p:stCondLst>
                              <p:cond delay="1800"/>
                            </p:stCondLst>
                            <p:childTnLst>
                              <p:par>
                                <p:cTn id="30" presetID="22" presetClass="entr" presetSubtype="1"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up)">
                                      <p:cBhvr>
                                        <p:cTn id="32" dur="300"/>
                                        <p:tgtEl>
                                          <p:spTgt spid="31"/>
                                        </p:tgtEl>
                                      </p:cBhvr>
                                    </p:animEffect>
                                  </p:childTnLst>
                                </p:cTn>
                              </p:par>
                            </p:childTnLst>
                          </p:cTn>
                        </p:par>
                        <p:par>
                          <p:cTn id="33" fill="hold">
                            <p:stCondLst>
                              <p:cond delay="2100"/>
                            </p:stCondLst>
                            <p:childTnLst>
                              <p:par>
                                <p:cTn id="34" presetID="53" presetClass="entr" presetSubtype="16"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par>
                          <p:cTn id="39" fill="hold">
                            <p:stCondLst>
                              <p:cond delay="2600"/>
                            </p:stCondLst>
                            <p:childTnLst>
                              <p:par>
                                <p:cTn id="40" presetID="10" presetClass="entr" presetSubtype="0" fill="hold" grpId="0" nodeType="afterEffect">
                                  <p:stCondLst>
                                    <p:cond delay="0"/>
                                  </p:stCondLst>
                                  <p:childTnLst>
                                    <p:set>
                                      <p:cBhvr>
                                        <p:cTn id="41" dur="1" fill="hold">
                                          <p:stCondLst>
                                            <p:cond delay="0"/>
                                          </p:stCondLst>
                                        </p:cTn>
                                        <p:tgtEl>
                                          <p:spTgt spid="34">
                                            <p:txEl>
                                              <p:pRg st="0" end="0"/>
                                            </p:txEl>
                                          </p:spTgt>
                                        </p:tgtEl>
                                        <p:attrNameLst>
                                          <p:attrName>style.visibility</p:attrName>
                                        </p:attrNameLst>
                                      </p:cBhvr>
                                      <p:to>
                                        <p:strVal val="visible"/>
                                      </p:to>
                                    </p:set>
                                    <p:animEffect transition="in" filter="fade">
                                      <p:cBhvr>
                                        <p:cTn id="42" dur="500"/>
                                        <p:tgtEl>
                                          <p:spTgt spid="34">
                                            <p:txEl>
                                              <p:pRg st="0" end="0"/>
                                            </p:txEl>
                                          </p:spTgt>
                                        </p:tgtEl>
                                      </p:cBhvr>
                                    </p:animEffect>
                                  </p:childTnLst>
                                </p:cTn>
                              </p:par>
                            </p:childTnLst>
                          </p:cTn>
                        </p:par>
                        <p:par>
                          <p:cTn id="43" fill="hold">
                            <p:stCondLst>
                              <p:cond delay="3100"/>
                            </p:stCondLst>
                            <p:childTnLst>
                              <p:par>
                                <p:cTn id="44" presetID="22" presetClass="entr" presetSubtype="1"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up)">
                                      <p:cBhvr>
                                        <p:cTn id="46" dur="300"/>
                                        <p:tgtEl>
                                          <p:spTgt spid="28"/>
                                        </p:tgtEl>
                                      </p:cBhvr>
                                    </p:animEffect>
                                  </p:childTnLst>
                                </p:cTn>
                              </p:par>
                            </p:childTnLst>
                          </p:cTn>
                        </p:par>
                        <p:par>
                          <p:cTn id="47" fill="hold">
                            <p:stCondLst>
                              <p:cond delay="3400"/>
                            </p:stCondLst>
                            <p:childTnLst>
                              <p:par>
                                <p:cTn id="48" presetID="53" presetClass="entr" presetSubtype="16"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childTnLst>
                                </p:cTn>
                              </p:par>
                            </p:childTnLst>
                          </p:cTn>
                        </p:par>
                        <p:par>
                          <p:cTn id="53" fill="hold">
                            <p:stCondLst>
                              <p:cond delay="3900"/>
                            </p:stCondLst>
                            <p:childTnLst>
                              <p:par>
                                <p:cTn id="54" presetID="10" presetClass="entr" presetSubtype="0"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childTnLst>
                          </p:cTn>
                        </p:par>
                        <p:par>
                          <p:cTn id="57" fill="hold">
                            <p:stCondLst>
                              <p:cond delay="4400"/>
                            </p:stCondLst>
                            <p:childTnLst>
                              <p:par>
                                <p:cTn id="58" presetID="22" presetClass="entr" presetSubtype="1" fill="hold" grpId="0"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up)">
                                      <p:cBhvr>
                                        <p:cTn id="60" dur="300"/>
                                        <p:tgtEl>
                                          <p:spTgt spid="30"/>
                                        </p:tgtEl>
                                      </p:cBhvr>
                                    </p:animEffect>
                                  </p:childTnLst>
                                </p:cTn>
                              </p:par>
                            </p:childTnLst>
                          </p:cTn>
                        </p:par>
                        <p:par>
                          <p:cTn id="61" fill="hold">
                            <p:stCondLst>
                              <p:cond delay="4700"/>
                            </p:stCondLst>
                            <p:childTnLst>
                              <p:par>
                                <p:cTn id="62" presetID="53" presetClass="entr" presetSubtype="16"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Effect transition="in" filter="fade">
                                      <p:cBhvr>
                                        <p:cTn id="66" dur="500"/>
                                        <p:tgtEl>
                                          <p:spTgt spid="22"/>
                                        </p:tgtEl>
                                      </p:cBhvr>
                                    </p:animEffect>
                                  </p:childTnLst>
                                </p:cTn>
                              </p:par>
                            </p:childTnLst>
                          </p:cTn>
                        </p:par>
                        <p:par>
                          <p:cTn id="67" fill="hold">
                            <p:stCondLst>
                              <p:cond delay="5200"/>
                            </p:stCondLst>
                            <p:childTnLst>
                              <p:par>
                                <p:cTn id="68" presetID="10" presetClass="entr" presetSubtype="0"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childTnLst>
                          </p:cTn>
                        </p:par>
                        <p:par>
                          <p:cTn id="71" fill="hold">
                            <p:stCondLst>
                              <p:cond delay="5700"/>
                            </p:stCondLst>
                            <p:childTnLst>
                              <p:par>
                                <p:cTn id="72" presetID="22" presetClass="entr" presetSubtype="1"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up)">
                                      <p:cBhvr>
                                        <p:cTn id="74" dur="300"/>
                                        <p:tgtEl>
                                          <p:spTgt spid="29"/>
                                        </p:tgtEl>
                                      </p:cBhvr>
                                    </p:animEffect>
                                  </p:childTnLst>
                                </p:cTn>
                              </p:par>
                            </p:childTnLst>
                          </p:cTn>
                        </p:par>
                        <p:par>
                          <p:cTn id="75" fill="hold">
                            <p:stCondLst>
                              <p:cond delay="6000"/>
                            </p:stCondLst>
                            <p:childTnLst>
                              <p:par>
                                <p:cTn id="76" presetID="53" presetClass="entr" presetSubtype="16" fill="hold"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500"/>
                            </p:stCondLst>
                            <p:childTnLst>
                              <p:par>
                                <p:cTn id="82" presetID="10"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500"/>
                                        <p:tgtEl>
                                          <p:spTgt spid="38"/>
                                        </p:tgtEl>
                                      </p:cBhvr>
                                    </p:animEffect>
                                  </p:childTnLst>
                                </p:cTn>
                              </p:par>
                            </p:childTnLst>
                          </p:cTn>
                        </p:par>
                        <p:par>
                          <p:cTn id="85" fill="hold">
                            <p:stCondLst>
                              <p:cond delay="7000"/>
                            </p:stCondLst>
                            <p:childTnLst>
                              <p:par>
                                <p:cTn id="86" presetID="22" presetClass="entr" presetSubtype="8" fill="hold" nodeType="after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wipe(left)">
                                      <p:cBhvr>
                                        <p:cTn id="88" dur="500"/>
                                        <p:tgtEl>
                                          <p:spTgt spid="10"/>
                                        </p:tgtEl>
                                      </p:cBhvr>
                                    </p:animEffect>
                                  </p:childTnLst>
                                </p:cTn>
                              </p:par>
                            </p:childTnLst>
                          </p:cTn>
                        </p:par>
                        <p:par>
                          <p:cTn id="89" fill="hold">
                            <p:stCondLst>
                              <p:cond delay="7500"/>
                            </p:stCondLst>
                            <p:childTnLst>
                              <p:par>
                                <p:cTn id="90" presetID="53" presetClass="entr" presetSubtype="528"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fltVal val="0"/>
                                          </p:val>
                                        </p:tav>
                                        <p:tav tm="100000">
                                          <p:val>
                                            <p:strVal val="#ppt_w"/>
                                          </p:val>
                                        </p:tav>
                                      </p:tavLst>
                                    </p:anim>
                                    <p:anim calcmode="lin" valueType="num">
                                      <p:cBhvr>
                                        <p:cTn id="93" dur="500" fill="hold"/>
                                        <p:tgtEl>
                                          <p:spTgt spid="33"/>
                                        </p:tgtEl>
                                        <p:attrNameLst>
                                          <p:attrName>ppt_h</p:attrName>
                                        </p:attrNameLst>
                                      </p:cBhvr>
                                      <p:tavLst>
                                        <p:tav tm="0">
                                          <p:val>
                                            <p:fltVal val="0"/>
                                          </p:val>
                                        </p:tav>
                                        <p:tav tm="100000">
                                          <p:val>
                                            <p:strVal val="#ppt_h"/>
                                          </p:val>
                                        </p:tav>
                                      </p:tavLst>
                                    </p:anim>
                                    <p:animEffect transition="in" filter="fade">
                                      <p:cBhvr>
                                        <p:cTn id="94" dur="500"/>
                                        <p:tgtEl>
                                          <p:spTgt spid="33"/>
                                        </p:tgtEl>
                                      </p:cBhvr>
                                    </p:animEffect>
                                    <p:anim calcmode="lin" valueType="num">
                                      <p:cBhvr>
                                        <p:cTn id="95" dur="500" fill="hold"/>
                                        <p:tgtEl>
                                          <p:spTgt spid="33"/>
                                        </p:tgtEl>
                                        <p:attrNameLst>
                                          <p:attrName>ppt_x</p:attrName>
                                        </p:attrNameLst>
                                      </p:cBhvr>
                                      <p:tavLst>
                                        <p:tav tm="0">
                                          <p:val>
                                            <p:fltVal val="0.5"/>
                                          </p:val>
                                        </p:tav>
                                        <p:tav tm="100000">
                                          <p:val>
                                            <p:strVal val="#ppt_x"/>
                                          </p:val>
                                        </p:tav>
                                      </p:tavLst>
                                    </p:anim>
                                    <p:anim calcmode="lin" valueType="num">
                                      <p:cBhvr>
                                        <p:cTn id="96"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9" grpId="0"/>
      <p:bldP spid="33" grpId="0"/>
      <p:bldP spid="34" grpId="0" build="p"/>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smtClean="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4" name="Freeform 5"/>
          <p:cNvSpPr>
            <a:spLocks/>
          </p:cNvSpPr>
          <p:nvPr/>
        </p:nvSpPr>
        <p:spPr bwMode="auto">
          <a:xfrm>
            <a:off x="1760501" y="1384164"/>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6" name="Freeform 5"/>
          <p:cNvSpPr>
            <a:spLocks/>
          </p:cNvSpPr>
          <p:nvPr/>
        </p:nvSpPr>
        <p:spPr bwMode="auto">
          <a:xfrm>
            <a:off x="1841371" y="1455839"/>
            <a:ext cx="1324551" cy="11739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1">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8" name="Freeform 5"/>
          <p:cNvSpPr>
            <a:spLocks/>
          </p:cNvSpPr>
          <p:nvPr/>
        </p:nvSpPr>
        <p:spPr bwMode="auto">
          <a:xfrm>
            <a:off x="3828855" y="1384164"/>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9" name="Freeform 5"/>
          <p:cNvSpPr>
            <a:spLocks/>
          </p:cNvSpPr>
          <p:nvPr/>
        </p:nvSpPr>
        <p:spPr bwMode="auto">
          <a:xfrm>
            <a:off x="3909725" y="1455839"/>
            <a:ext cx="1324551" cy="11739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1" name="Freeform 5"/>
          <p:cNvSpPr>
            <a:spLocks/>
          </p:cNvSpPr>
          <p:nvPr/>
        </p:nvSpPr>
        <p:spPr bwMode="auto">
          <a:xfrm>
            <a:off x="5897209" y="1384164"/>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2" name="Freeform 5"/>
          <p:cNvSpPr>
            <a:spLocks/>
          </p:cNvSpPr>
          <p:nvPr/>
        </p:nvSpPr>
        <p:spPr bwMode="auto">
          <a:xfrm>
            <a:off x="5978078" y="1455839"/>
            <a:ext cx="1324551" cy="11739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3" name="文本框 17"/>
          <p:cNvSpPr txBox="1"/>
          <p:nvPr/>
        </p:nvSpPr>
        <p:spPr bwMode="auto">
          <a:xfrm>
            <a:off x="1020279" y="3943694"/>
            <a:ext cx="7103443" cy="503728"/>
          </a:xfrm>
          <a:prstGeom prst="rect">
            <a:avLst/>
          </a:prstGeom>
          <a:noFill/>
        </p:spPr>
        <p:txBody>
          <a:bodyPr wrap="square" lIns="68580" tIns="34290" rIns="68580" bIns="34290">
            <a:spAutoFit/>
          </a:bodyPr>
          <a:lstStyle/>
          <a:p>
            <a:pPr>
              <a:lnSpc>
                <a:spcPct val="150000"/>
              </a:lnSpc>
              <a:defRPr/>
            </a:pPr>
            <a:r>
              <a:rPr lang="zh-CN" altLang="en-US" sz="1000" dirty="0" smtClean="0">
                <a:solidFill>
                  <a:schemeClr val="tx1">
                    <a:lumMod val="75000"/>
                    <a:lumOff val="25000"/>
                  </a:schemeClr>
                </a:solidFill>
                <a:latin typeface="微软雅黑" pitchFamily="34" charset="-122"/>
                <a:ea typeface="微软雅黑" pitchFamily="34" charset="-122"/>
              </a:rPr>
              <a:t>详</a:t>
            </a:r>
            <a:r>
              <a:rPr lang="zh-CN" altLang="en-US" sz="1000" dirty="0">
                <a:solidFill>
                  <a:schemeClr val="tx1">
                    <a:lumMod val="75000"/>
                    <a:lumOff val="25000"/>
                  </a:schemeClr>
                </a:solidFill>
                <a:latin typeface="微软雅黑" pitchFamily="34" charset="-122"/>
                <a:ea typeface="微软雅黑" pitchFamily="34" charset="-122"/>
              </a:rPr>
              <a:t>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000" dirty="0" smtClean="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zh-CN" altLang="en-US" sz="1000" spc="75" dirty="0">
              <a:solidFill>
                <a:schemeClr val="tx1">
                  <a:lumMod val="65000"/>
                  <a:lumOff val="35000"/>
                </a:schemeClr>
              </a:solidFill>
              <a:latin typeface="+mn-ea"/>
            </a:endParaRPr>
          </a:p>
        </p:txBody>
      </p:sp>
      <p:sp>
        <p:nvSpPr>
          <p:cNvPr id="14" name="矩形 13"/>
          <p:cNvSpPr/>
          <p:nvPr/>
        </p:nvSpPr>
        <p:spPr>
          <a:xfrm>
            <a:off x="1969881" y="1917273"/>
            <a:ext cx="1061829" cy="253916"/>
          </a:xfrm>
          <a:prstGeom prst="rect">
            <a:avLst/>
          </a:prstGeom>
        </p:spPr>
        <p:txBody>
          <a:bodyPr wrap="none" lIns="68580" tIns="34290" rIns="68580" bIns="34290">
            <a:spAutoFit/>
          </a:bodyPr>
          <a:lstStyle/>
          <a:p>
            <a:pPr algn="ctr"/>
            <a:r>
              <a:rPr lang="zh-CN" altLang="en-US" sz="1200" b="1" dirty="0" smtClean="0">
                <a:solidFill>
                  <a:schemeClr val="tx1">
                    <a:lumMod val="65000"/>
                    <a:lumOff val="35000"/>
                  </a:schemeClr>
                </a:solidFill>
                <a:latin typeface="+mn-ea"/>
              </a:rPr>
              <a:t>添加文字内容</a:t>
            </a:r>
            <a:endParaRPr lang="zh-CN" altLang="en-US" sz="1200" b="1" dirty="0">
              <a:solidFill>
                <a:schemeClr val="tx1">
                  <a:lumMod val="65000"/>
                  <a:lumOff val="35000"/>
                </a:schemeClr>
              </a:solidFill>
              <a:latin typeface="+mn-ea"/>
            </a:endParaRPr>
          </a:p>
        </p:txBody>
      </p:sp>
      <p:sp>
        <p:nvSpPr>
          <p:cNvPr id="15" name="矩形 14"/>
          <p:cNvSpPr/>
          <p:nvPr/>
        </p:nvSpPr>
        <p:spPr>
          <a:xfrm>
            <a:off x="6106589" y="1917273"/>
            <a:ext cx="1061829" cy="253916"/>
          </a:xfrm>
          <a:prstGeom prst="rect">
            <a:avLst/>
          </a:prstGeom>
        </p:spPr>
        <p:txBody>
          <a:bodyPr wrap="none" lIns="68580" tIns="34290" rIns="68580" bIns="34290">
            <a:spAutoFit/>
          </a:bodyPr>
          <a:lstStyle/>
          <a:p>
            <a:pPr algn="ctr"/>
            <a:r>
              <a:rPr lang="zh-CN" altLang="en-US" sz="1200" b="1" dirty="0">
                <a:solidFill>
                  <a:schemeClr val="tx1">
                    <a:lumMod val="65000"/>
                    <a:lumOff val="35000"/>
                  </a:schemeClr>
                </a:solidFill>
                <a:latin typeface="+mn-ea"/>
              </a:rPr>
              <a:t>添加文字内容</a:t>
            </a:r>
          </a:p>
        </p:txBody>
      </p:sp>
      <p:sp>
        <p:nvSpPr>
          <p:cNvPr id="16" name="矩形 15"/>
          <p:cNvSpPr/>
          <p:nvPr/>
        </p:nvSpPr>
        <p:spPr>
          <a:xfrm>
            <a:off x="4038236" y="1917273"/>
            <a:ext cx="1061829" cy="253916"/>
          </a:xfrm>
          <a:prstGeom prst="rect">
            <a:avLst/>
          </a:prstGeom>
        </p:spPr>
        <p:txBody>
          <a:bodyPr wrap="none" lIns="68580" tIns="34290" rIns="68580" bIns="34290">
            <a:spAutoFit/>
          </a:bodyPr>
          <a:lstStyle/>
          <a:p>
            <a:pPr algn="ctr"/>
            <a:r>
              <a:rPr lang="zh-CN" altLang="en-US" sz="1200" b="1" dirty="0">
                <a:solidFill>
                  <a:schemeClr val="tx1">
                    <a:lumMod val="65000"/>
                    <a:lumOff val="35000"/>
                  </a:schemeClr>
                </a:solidFill>
                <a:latin typeface="+mn-ea"/>
              </a:rPr>
              <a:t>添加文字内容</a:t>
            </a:r>
          </a:p>
        </p:txBody>
      </p:sp>
      <p:grpSp>
        <p:nvGrpSpPr>
          <p:cNvPr id="17" name="组合 16"/>
          <p:cNvGrpSpPr/>
          <p:nvPr/>
        </p:nvGrpSpPr>
        <p:grpSpPr>
          <a:xfrm>
            <a:off x="6524878" y="1619554"/>
            <a:ext cx="230951" cy="229729"/>
            <a:chOff x="3856417" y="4248125"/>
            <a:chExt cx="409860" cy="407692"/>
          </a:xfrm>
          <a:solidFill>
            <a:schemeClr val="accent3"/>
          </a:solidFill>
        </p:grpSpPr>
        <p:sp>
          <p:nvSpPr>
            <p:cNvPr id="18" name="Freeform 187"/>
            <p:cNvSpPr>
              <a:spLocks/>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 name="Freeform 188"/>
            <p:cNvSpPr>
              <a:spLocks/>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25" name="组合 24"/>
          <p:cNvGrpSpPr/>
          <p:nvPr/>
        </p:nvGrpSpPr>
        <p:grpSpPr>
          <a:xfrm>
            <a:off x="2366317" y="1577701"/>
            <a:ext cx="273108" cy="313433"/>
            <a:chOff x="2733098" y="4187405"/>
            <a:chExt cx="484675" cy="556238"/>
          </a:xfrm>
          <a:solidFill>
            <a:schemeClr val="accent1"/>
          </a:solidFill>
        </p:grpSpPr>
        <p:sp>
          <p:nvSpPr>
            <p:cNvPr id="26"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 name="Freeform 304"/>
            <p:cNvSpPr>
              <a:spLocks/>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 name="Freeform 305"/>
            <p:cNvSpPr>
              <a:spLocks/>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 name="Freeform 306"/>
            <p:cNvSpPr>
              <a:spLocks/>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 name="Freeform 307"/>
            <p:cNvSpPr>
              <a:spLocks/>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2" name="Freeform 308"/>
            <p:cNvSpPr>
              <a:spLocks/>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3" name="Freeform 309"/>
            <p:cNvSpPr>
              <a:spLocks/>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4" name="Freeform 310"/>
            <p:cNvSpPr>
              <a:spLocks/>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5" name="Freeform 311"/>
            <p:cNvSpPr>
              <a:spLocks/>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6" name="Freeform 312"/>
            <p:cNvSpPr>
              <a:spLocks/>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7" name="Freeform 313"/>
            <p:cNvSpPr>
              <a:spLocks/>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8" name="Freeform 314"/>
            <p:cNvSpPr>
              <a:spLocks/>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9" name="Freeform 315"/>
            <p:cNvSpPr>
              <a:spLocks/>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0" name="Freeform 316"/>
            <p:cNvSpPr>
              <a:spLocks/>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1"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2"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43" name="组合 42"/>
          <p:cNvGrpSpPr/>
          <p:nvPr/>
        </p:nvGrpSpPr>
        <p:grpSpPr>
          <a:xfrm>
            <a:off x="4428868" y="1624748"/>
            <a:ext cx="321986" cy="219341"/>
            <a:chOff x="4895160" y="4287159"/>
            <a:chExt cx="571418" cy="389258"/>
          </a:xfrm>
          <a:solidFill>
            <a:schemeClr val="accent2"/>
          </a:solidFill>
        </p:grpSpPr>
        <p:sp>
          <p:nvSpPr>
            <p:cNvPr id="44"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5"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6"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7"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8"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9"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0"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1"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2"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53" name="组合 52"/>
          <p:cNvGrpSpPr/>
          <p:nvPr/>
        </p:nvGrpSpPr>
        <p:grpSpPr>
          <a:xfrm>
            <a:off x="1517121" y="2870494"/>
            <a:ext cx="1952099" cy="1109782"/>
            <a:chOff x="2061936" y="5182965"/>
            <a:chExt cx="2349784" cy="1479706"/>
          </a:xfrm>
        </p:grpSpPr>
        <p:sp>
          <p:nvSpPr>
            <p:cNvPr id="54" name="文本框 65"/>
            <p:cNvSpPr txBox="1"/>
            <p:nvPr/>
          </p:nvSpPr>
          <p:spPr bwMode="auto">
            <a:xfrm>
              <a:off x="2217364" y="5498594"/>
              <a:ext cx="2038928" cy="1164077"/>
            </a:xfrm>
            <a:prstGeom prst="rect">
              <a:avLst/>
            </a:prstGeom>
            <a:noFill/>
          </p:spPr>
          <p:txBody>
            <a:bodyPr wrap="square">
              <a:spAutoFit/>
            </a:bodyPr>
            <a:lstStyle/>
            <a:p>
              <a:pPr algn="ctr">
                <a:lnSpc>
                  <a:spcPct val="130000"/>
                </a:lnSpc>
                <a:defRPr/>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文字简明扼要</a:t>
              </a:r>
              <a:r>
                <a:rPr lang="zh-CN" altLang="en-US" sz="1000" dirty="0">
                  <a:solidFill>
                    <a:schemeClr val="tx1">
                      <a:lumMod val="75000"/>
                      <a:lumOff val="25000"/>
                    </a:schemeClr>
                  </a:solidFill>
                  <a:latin typeface="微软雅黑" pitchFamily="34" charset="-122"/>
                  <a:ea typeface="微软雅黑" pitchFamily="34" charset="-122"/>
                </a:rPr>
                <a:t>的说明分项</a:t>
              </a:r>
              <a:r>
                <a:rPr lang="zh-CN" altLang="en-US" sz="1000" dirty="0" smtClean="0">
                  <a:solidFill>
                    <a:schemeClr val="tx1">
                      <a:lumMod val="75000"/>
                      <a:lumOff val="25000"/>
                    </a:schemeClr>
                  </a:solidFill>
                  <a:latin typeface="微软雅黑" pitchFamily="34" charset="-122"/>
                  <a:ea typeface="微软雅黑" pitchFamily="34" charset="-122"/>
                </a:rPr>
                <a:t>内容根据</a:t>
              </a:r>
              <a:r>
                <a:rPr lang="zh-CN" altLang="en-US" sz="1000" dirty="0">
                  <a:solidFill>
                    <a:schemeClr val="tx1">
                      <a:lumMod val="75000"/>
                      <a:lumOff val="25000"/>
                    </a:schemeClr>
                  </a:solidFill>
                  <a:latin typeface="微软雅黑" pitchFamily="34" charset="-122"/>
                  <a:ea typeface="微软雅黑" pitchFamily="34" charset="-122"/>
                </a:rPr>
                <a:t>您</a:t>
              </a:r>
              <a:r>
                <a:rPr lang="zh-CN" altLang="en-US" sz="1000" dirty="0" smtClean="0">
                  <a:solidFill>
                    <a:schemeClr val="tx1">
                      <a:lumMod val="75000"/>
                      <a:lumOff val="25000"/>
                    </a:schemeClr>
                  </a:solidFill>
                  <a:latin typeface="微软雅黑" pitchFamily="34" charset="-122"/>
                  <a:ea typeface="微软雅黑" pitchFamily="34" charset="-122"/>
                </a:rPr>
                <a:t>的内容</a:t>
              </a:r>
              <a:r>
                <a:rPr lang="zh-CN" altLang="en-US" sz="1000" dirty="0">
                  <a:solidFill>
                    <a:schemeClr val="tx1">
                      <a:lumMod val="75000"/>
                      <a:lumOff val="25000"/>
                    </a:schemeClr>
                  </a:solidFill>
                  <a:latin typeface="微软雅黑" pitchFamily="34" charset="-122"/>
                  <a:ea typeface="微软雅黑" pitchFamily="34" charset="-122"/>
                </a:rPr>
                <a:t>酌情</a:t>
              </a:r>
              <a:r>
                <a:rPr lang="zh-CN" altLang="en-US" sz="1000" dirty="0" smtClean="0">
                  <a:solidFill>
                    <a:schemeClr val="tx1">
                      <a:lumMod val="75000"/>
                      <a:lumOff val="25000"/>
                    </a:schemeClr>
                  </a:solidFill>
                  <a:latin typeface="微软雅黑" pitchFamily="34" charset="-122"/>
                  <a:ea typeface="微软雅黑" pitchFamily="34" charset="-122"/>
                </a:rPr>
                <a:t>修改。</a:t>
              </a:r>
              <a:endParaRPr lang="zh-CN" altLang="en-US" sz="1000" dirty="0">
                <a:solidFill>
                  <a:schemeClr val="tx1">
                    <a:lumMod val="65000"/>
                    <a:lumOff val="35000"/>
                  </a:schemeClr>
                </a:solidFill>
                <a:latin typeface="+mn-ea"/>
              </a:endParaRPr>
            </a:p>
          </p:txBody>
        </p:sp>
        <p:sp>
          <p:nvSpPr>
            <p:cNvPr id="55" name="文本框 66"/>
            <p:cNvSpPr txBox="1"/>
            <p:nvPr/>
          </p:nvSpPr>
          <p:spPr bwMode="auto">
            <a:xfrm>
              <a:off x="2061936" y="5182965"/>
              <a:ext cx="2349784" cy="369331"/>
            </a:xfrm>
            <a:prstGeom prst="rect">
              <a:avLst/>
            </a:prstGeom>
            <a:noFill/>
          </p:spPr>
          <p:txBody>
            <a:bodyPr wrap="square">
              <a:spAutoFit/>
            </a:bodyPr>
            <a:lstStyle/>
            <a:p>
              <a:pPr algn="ctr">
                <a:defRPr/>
              </a:pPr>
              <a:r>
                <a:rPr lang="zh-CN" altLang="en-US" sz="1200" b="1" spc="75" dirty="0">
                  <a:solidFill>
                    <a:schemeClr val="tx1">
                      <a:lumMod val="65000"/>
                      <a:lumOff val="35000"/>
                    </a:schemeClr>
                  </a:solidFill>
                  <a:latin typeface="+mn-ea"/>
                </a:rPr>
                <a:t>在此添加标题</a:t>
              </a:r>
            </a:p>
          </p:txBody>
        </p:sp>
      </p:grpSp>
      <p:grpSp>
        <p:nvGrpSpPr>
          <p:cNvPr id="56" name="组合 55"/>
          <p:cNvGrpSpPr/>
          <p:nvPr/>
        </p:nvGrpSpPr>
        <p:grpSpPr>
          <a:xfrm>
            <a:off x="3611682" y="2857047"/>
            <a:ext cx="1952099" cy="1123230"/>
            <a:chOff x="2061936" y="5165035"/>
            <a:chExt cx="2349784" cy="1497636"/>
          </a:xfrm>
        </p:grpSpPr>
        <p:sp>
          <p:nvSpPr>
            <p:cNvPr id="57" name="文本框 68"/>
            <p:cNvSpPr txBox="1"/>
            <p:nvPr/>
          </p:nvSpPr>
          <p:spPr bwMode="auto">
            <a:xfrm>
              <a:off x="2217364" y="5498594"/>
              <a:ext cx="2038928" cy="1164077"/>
            </a:xfrm>
            <a:prstGeom prst="rect">
              <a:avLst/>
            </a:prstGeom>
            <a:noFill/>
          </p:spPr>
          <p:txBody>
            <a:bodyPr wrap="square">
              <a:spAutoFit/>
            </a:bodyPr>
            <a:lstStyle/>
            <a:p>
              <a:pPr algn="ctr">
                <a:lnSpc>
                  <a:spcPct val="130000"/>
                </a:lnSpc>
                <a:defRPr/>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点击输入本栏的具体文字简明扼要的说明分项内容根据您的内容酌情修改。</a:t>
              </a:r>
              <a:endParaRPr lang="zh-CN" altLang="en-US" sz="1000" dirty="0">
                <a:solidFill>
                  <a:schemeClr val="tx1">
                    <a:lumMod val="65000"/>
                    <a:lumOff val="35000"/>
                  </a:schemeClr>
                </a:solidFill>
                <a:latin typeface="+mn-ea"/>
              </a:endParaRPr>
            </a:p>
          </p:txBody>
        </p:sp>
        <p:sp>
          <p:nvSpPr>
            <p:cNvPr id="58" name="文本框 69"/>
            <p:cNvSpPr txBox="1"/>
            <p:nvPr/>
          </p:nvSpPr>
          <p:spPr bwMode="auto">
            <a:xfrm>
              <a:off x="2061936" y="5165035"/>
              <a:ext cx="2349784" cy="369331"/>
            </a:xfrm>
            <a:prstGeom prst="rect">
              <a:avLst/>
            </a:prstGeom>
            <a:noFill/>
          </p:spPr>
          <p:txBody>
            <a:bodyPr wrap="square">
              <a:spAutoFit/>
            </a:bodyPr>
            <a:lstStyle/>
            <a:p>
              <a:pPr algn="ctr">
                <a:defRPr/>
              </a:pPr>
              <a:r>
                <a:rPr lang="zh-CN" altLang="en-US" sz="1200" b="1" spc="75" dirty="0">
                  <a:solidFill>
                    <a:schemeClr val="tx1">
                      <a:lumMod val="65000"/>
                      <a:lumOff val="35000"/>
                    </a:schemeClr>
                  </a:solidFill>
                  <a:latin typeface="+mn-ea"/>
                </a:rPr>
                <a:t>在此添加标题</a:t>
              </a:r>
            </a:p>
          </p:txBody>
        </p:sp>
      </p:grpSp>
      <p:grpSp>
        <p:nvGrpSpPr>
          <p:cNvPr id="59" name="组合 58"/>
          <p:cNvGrpSpPr/>
          <p:nvPr/>
        </p:nvGrpSpPr>
        <p:grpSpPr>
          <a:xfrm>
            <a:off x="5677209" y="2870494"/>
            <a:ext cx="1952099" cy="1109782"/>
            <a:chOff x="2061936" y="5182965"/>
            <a:chExt cx="2349784" cy="1479706"/>
          </a:xfrm>
        </p:grpSpPr>
        <p:sp>
          <p:nvSpPr>
            <p:cNvPr id="60" name="文本框 71"/>
            <p:cNvSpPr txBox="1"/>
            <p:nvPr/>
          </p:nvSpPr>
          <p:spPr bwMode="auto">
            <a:xfrm>
              <a:off x="2217364" y="5498594"/>
              <a:ext cx="2038928" cy="1164077"/>
            </a:xfrm>
            <a:prstGeom prst="rect">
              <a:avLst/>
            </a:prstGeom>
            <a:noFill/>
          </p:spPr>
          <p:txBody>
            <a:bodyPr wrap="square">
              <a:spAutoFit/>
            </a:bodyPr>
            <a:lstStyle/>
            <a:p>
              <a:pPr algn="ctr">
                <a:lnSpc>
                  <a:spcPct val="130000"/>
                </a:lnSpc>
                <a:defRPr/>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点击输入本栏的具体文字简明扼要的说明分项内容根据您的内容酌情修改。</a:t>
              </a:r>
              <a:endParaRPr lang="zh-CN" altLang="en-US" sz="1000" dirty="0">
                <a:solidFill>
                  <a:schemeClr val="tx1">
                    <a:lumMod val="65000"/>
                    <a:lumOff val="35000"/>
                  </a:schemeClr>
                </a:solidFill>
                <a:latin typeface="+mn-ea"/>
              </a:endParaRPr>
            </a:p>
          </p:txBody>
        </p:sp>
        <p:sp>
          <p:nvSpPr>
            <p:cNvPr id="61" name="文本框 72"/>
            <p:cNvSpPr txBox="1"/>
            <p:nvPr/>
          </p:nvSpPr>
          <p:spPr bwMode="auto">
            <a:xfrm>
              <a:off x="2061936" y="5182965"/>
              <a:ext cx="2349784" cy="369331"/>
            </a:xfrm>
            <a:prstGeom prst="rect">
              <a:avLst/>
            </a:prstGeom>
            <a:noFill/>
          </p:spPr>
          <p:txBody>
            <a:bodyPr wrap="square">
              <a:spAutoFit/>
            </a:bodyPr>
            <a:lstStyle/>
            <a:p>
              <a:pPr algn="ctr">
                <a:defRPr/>
              </a:pPr>
              <a:r>
                <a:rPr lang="zh-CN" altLang="en-US" sz="1200" b="1" spc="75" dirty="0">
                  <a:solidFill>
                    <a:schemeClr val="tx1">
                      <a:lumMod val="65000"/>
                      <a:lumOff val="35000"/>
                    </a:schemeClr>
                  </a:solidFill>
                  <a:latin typeface="+mn-ea"/>
                </a:rPr>
                <a:t>在此添加标题</a:t>
              </a:r>
            </a:p>
          </p:txBody>
        </p:sp>
      </p:grpSp>
      <p:cxnSp>
        <p:nvCxnSpPr>
          <p:cNvPr id="62" name="直接连接符 61"/>
          <p:cNvCxnSpPr/>
          <p:nvPr/>
        </p:nvCxnSpPr>
        <p:spPr>
          <a:xfrm>
            <a:off x="1059503" y="3915773"/>
            <a:ext cx="7024995"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95151554"/>
      </p:ext>
    </p:extLst>
  </p:cSld>
  <p:clrMapOvr>
    <a:masterClrMapping/>
  </p:clrMapOvr>
  <mc:AlternateContent xmlns:mc="http://schemas.openxmlformats.org/markup-compatibility/2006">
    <mc:Choice xmlns:p14="http://schemas.microsoft.com/office/powerpoint/2010/main" xmlns="" Requires="p14">
      <p:transition spd="slow" p14:dur="125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40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900"/>
                            </p:stCondLst>
                            <p:childTnLst>
                              <p:par>
                                <p:cTn id="21" presetID="21"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500"/>
                                        <p:tgtEl>
                                          <p:spTgt spid="6"/>
                                        </p:tgtEl>
                                      </p:cBhvr>
                                    </p:animEffect>
                                  </p:childTnLst>
                                </p:cTn>
                              </p:par>
                              <p:par>
                                <p:cTn id="24" presetID="21" presetClass="entr" presetSubtype="1" fill="hold" grpId="0" nodeType="withEffect">
                                  <p:stCondLst>
                                    <p:cond delay="20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500"/>
                                        <p:tgtEl>
                                          <p:spTgt spid="9"/>
                                        </p:tgtEl>
                                      </p:cBhvr>
                                    </p:animEffect>
                                  </p:childTnLst>
                                </p:cTn>
                              </p:par>
                              <p:par>
                                <p:cTn id="27" presetID="21" presetClass="entr" presetSubtype="1" fill="hold" grpId="0" nodeType="withEffect">
                                  <p:stCondLst>
                                    <p:cond delay="400"/>
                                  </p:stCondLst>
                                  <p:childTnLst>
                                    <p:set>
                                      <p:cBhvr>
                                        <p:cTn id="28" dur="1" fill="hold">
                                          <p:stCondLst>
                                            <p:cond delay="0"/>
                                          </p:stCondLst>
                                        </p:cTn>
                                        <p:tgtEl>
                                          <p:spTgt spid="12"/>
                                        </p:tgtEl>
                                        <p:attrNameLst>
                                          <p:attrName>style.visibility</p:attrName>
                                        </p:attrNameLst>
                                      </p:cBhvr>
                                      <p:to>
                                        <p:strVal val="visible"/>
                                      </p:to>
                                    </p:set>
                                    <p:animEffect transition="in" filter="wheel(1)">
                                      <p:cBhvr>
                                        <p:cTn id="29" dur="500"/>
                                        <p:tgtEl>
                                          <p:spTgt spid="12"/>
                                        </p:tgtEl>
                                      </p:cBhvr>
                                    </p:animEffect>
                                  </p:childTnLst>
                                </p:cTn>
                              </p:par>
                            </p:childTnLst>
                          </p:cTn>
                        </p:par>
                        <p:par>
                          <p:cTn id="30" fill="hold">
                            <p:stCondLst>
                              <p:cond delay="1800"/>
                            </p:stCondLst>
                            <p:childTnLst>
                              <p:par>
                                <p:cTn id="31" presetID="45"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anim calcmode="lin" valueType="num">
                                      <p:cBhvr>
                                        <p:cTn id="34" dur="500" fill="hold"/>
                                        <p:tgtEl>
                                          <p:spTgt spid="25"/>
                                        </p:tgtEl>
                                        <p:attrNameLst>
                                          <p:attrName>ppt_w</p:attrName>
                                        </p:attrNameLst>
                                      </p:cBhvr>
                                      <p:tavLst>
                                        <p:tav tm="0" fmla="#ppt_w*sin(2.5*pi*$)">
                                          <p:val>
                                            <p:fltVal val="0"/>
                                          </p:val>
                                        </p:tav>
                                        <p:tav tm="100000">
                                          <p:val>
                                            <p:fltVal val="1"/>
                                          </p:val>
                                        </p:tav>
                                      </p:tavLst>
                                    </p:anim>
                                    <p:anim calcmode="lin" valueType="num">
                                      <p:cBhvr>
                                        <p:cTn id="35" dur="500" fill="hold"/>
                                        <p:tgtEl>
                                          <p:spTgt spid="25"/>
                                        </p:tgtEl>
                                        <p:attrNameLst>
                                          <p:attrName>ppt_h</p:attrName>
                                        </p:attrNameLst>
                                      </p:cBhvr>
                                      <p:tavLst>
                                        <p:tav tm="0">
                                          <p:val>
                                            <p:strVal val="#ppt_h"/>
                                          </p:val>
                                        </p:tav>
                                        <p:tav tm="100000">
                                          <p:val>
                                            <p:strVal val="#ppt_h"/>
                                          </p:val>
                                        </p:tav>
                                      </p:tavLst>
                                    </p:anim>
                                  </p:childTnLst>
                                </p:cTn>
                              </p:par>
                              <p:par>
                                <p:cTn id="36" presetID="53" presetClass="entr" presetSubtype="16" fill="hold" grpId="0" nodeType="withEffect">
                                  <p:stCondLst>
                                    <p:cond delay="0"/>
                                  </p:stCondLst>
                                  <p:iterate type="lt">
                                    <p:tmPct val="10000"/>
                                  </p:iterate>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2550"/>
                            </p:stCondLst>
                            <p:childTnLst>
                              <p:par>
                                <p:cTn id="42" presetID="16" presetClass="entr" presetSubtype="37" fill="hold"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barn(outVertical)">
                                      <p:cBhvr>
                                        <p:cTn id="44" dur="500"/>
                                        <p:tgtEl>
                                          <p:spTgt spid="53"/>
                                        </p:tgtEl>
                                      </p:cBhvr>
                                    </p:animEffect>
                                  </p:childTnLst>
                                </p:cTn>
                              </p:par>
                            </p:childTnLst>
                          </p:cTn>
                        </p:par>
                        <p:par>
                          <p:cTn id="45" fill="hold">
                            <p:stCondLst>
                              <p:cond delay="3050"/>
                            </p:stCondLst>
                            <p:childTnLst>
                              <p:par>
                                <p:cTn id="46" presetID="45" presetClass="entr" presetSubtype="0" fill="hold"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anim calcmode="lin" valueType="num">
                                      <p:cBhvr>
                                        <p:cTn id="49" dur="500" fill="hold"/>
                                        <p:tgtEl>
                                          <p:spTgt spid="43"/>
                                        </p:tgtEl>
                                        <p:attrNameLst>
                                          <p:attrName>ppt_w</p:attrName>
                                        </p:attrNameLst>
                                      </p:cBhvr>
                                      <p:tavLst>
                                        <p:tav tm="0" fmla="#ppt_w*sin(2.5*pi*$)">
                                          <p:val>
                                            <p:fltVal val="0"/>
                                          </p:val>
                                        </p:tav>
                                        <p:tav tm="100000">
                                          <p:val>
                                            <p:fltVal val="1"/>
                                          </p:val>
                                        </p:tav>
                                      </p:tavLst>
                                    </p:anim>
                                    <p:anim calcmode="lin" valueType="num">
                                      <p:cBhvr>
                                        <p:cTn id="50" dur="500" fill="hold"/>
                                        <p:tgtEl>
                                          <p:spTgt spid="43"/>
                                        </p:tgtEl>
                                        <p:attrNameLst>
                                          <p:attrName>ppt_h</p:attrName>
                                        </p:attrNameLst>
                                      </p:cBhvr>
                                      <p:tavLst>
                                        <p:tav tm="0">
                                          <p:val>
                                            <p:strVal val="#ppt_h"/>
                                          </p:val>
                                        </p:tav>
                                        <p:tav tm="100000">
                                          <p:val>
                                            <p:strVal val="#ppt_h"/>
                                          </p:val>
                                        </p:tav>
                                      </p:tavLst>
                                    </p:anim>
                                  </p:childTnLst>
                                </p:cTn>
                              </p:par>
                              <p:par>
                                <p:cTn id="51" presetID="53" presetClass="entr" presetSubtype="16" fill="hold" grpId="0" nodeType="withEffect">
                                  <p:stCondLst>
                                    <p:cond delay="0"/>
                                  </p:stCondLst>
                                  <p:iterate type="lt">
                                    <p:tmPct val="10000"/>
                                  </p:iterate>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par>
                          <p:cTn id="56" fill="hold">
                            <p:stCondLst>
                              <p:cond delay="3800"/>
                            </p:stCondLst>
                            <p:childTnLst>
                              <p:par>
                                <p:cTn id="57" presetID="16" presetClass="entr" presetSubtype="37" fill="hold"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barn(outVertical)">
                                      <p:cBhvr>
                                        <p:cTn id="59" dur="500"/>
                                        <p:tgtEl>
                                          <p:spTgt spid="56"/>
                                        </p:tgtEl>
                                      </p:cBhvr>
                                    </p:animEffect>
                                  </p:childTnLst>
                                </p:cTn>
                              </p:par>
                            </p:childTnLst>
                          </p:cTn>
                        </p:par>
                        <p:par>
                          <p:cTn id="60" fill="hold">
                            <p:stCondLst>
                              <p:cond delay="4300"/>
                            </p:stCondLst>
                            <p:childTnLst>
                              <p:par>
                                <p:cTn id="61" presetID="45" presetClass="entr" presetSubtype="0"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anim calcmode="lin" valueType="num">
                                      <p:cBhvr>
                                        <p:cTn id="64" dur="500" fill="hold"/>
                                        <p:tgtEl>
                                          <p:spTgt spid="17"/>
                                        </p:tgtEl>
                                        <p:attrNameLst>
                                          <p:attrName>ppt_w</p:attrName>
                                        </p:attrNameLst>
                                      </p:cBhvr>
                                      <p:tavLst>
                                        <p:tav tm="0" fmla="#ppt_w*sin(2.5*pi*$)">
                                          <p:val>
                                            <p:fltVal val="0"/>
                                          </p:val>
                                        </p:tav>
                                        <p:tav tm="100000">
                                          <p:val>
                                            <p:fltVal val="1"/>
                                          </p:val>
                                        </p:tav>
                                      </p:tavLst>
                                    </p:anim>
                                    <p:anim calcmode="lin" valueType="num">
                                      <p:cBhvr>
                                        <p:cTn id="65" dur="500" fill="hold"/>
                                        <p:tgtEl>
                                          <p:spTgt spid="17"/>
                                        </p:tgtEl>
                                        <p:attrNameLst>
                                          <p:attrName>ppt_h</p:attrName>
                                        </p:attrNameLst>
                                      </p:cBhvr>
                                      <p:tavLst>
                                        <p:tav tm="0">
                                          <p:val>
                                            <p:strVal val="#ppt_h"/>
                                          </p:val>
                                        </p:tav>
                                        <p:tav tm="100000">
                                          <p:val>
                                            <p:strVal val="#ppt_h"/>
                                          </p:val>
                                        </p:tav>
                                      </p:tavLst>
                                    </p:anim>
                                  </p:childTnLst>
                                </p:cTn>
                              </p:par>
                              <p:par>
                                <p:cTn id="66" presetID="53" presetClass="entr" presetSubtype="16" fill="hold" grpId="0" nodeType="withEffect">
                                  <p:stCondLst>
                                    <p:cond delay="0"/>
                                  </p:stCondLst>
                                  <p:iterate type="lt">
                                    <p:tmPct val="10000"/>
                                  </p:iterate>
                                  <p:childTnLst>
                                    <p:set>
                                      <p:cBhvr>
                                        <p:cTn id="67" dur="1" fill="hold">
                                          <p:stCondLst>
                                            <p:cond delay="0"/>
                                          </p:stCondLst>
                                        </p:cTn>
                                        <p:tgtEl>
                                          <p:spTgt spid="15"/>
                                        </p:tgtEl>
                                        <p:attrNameLst>
                                          <p:attrName>style.visibility</p:attrName>
                                        </p:attrNameLst>
                                      </p:cBhvr>
                                      <p:to>
                                        <p:strVal val="visible"/>
                                      </p:to>
                                    </p:set>
                                    <p:anim calcmode="lin" valueType="num">
                                      <p:cBhvr>
                                        <p:cTn id="68" dur="500" fill="hold"/>
                                        <p:tgtEl>
                                          <p:spTgt spid="15"/>
                                        </p:tgtEl>
                                        <p:attrNameLst>
                                          <p:attrName>ppt_w</p:attrName>
                                        </p:attrNameLst>
                                      </p:cBhvr>
                                      <p:tavLst>
                                        <p:tav tm="0">
                                          <p:val>
                                            <p:fltVal val="0"/>
                                          </p:val>
                                        </p:tav>
                                        <p:tav tm="100000">
                                          <p:val>
                                            <p:strVal val="#ppt_w"/>
                                          </p:val>
                                        </p:tav>
                                      </p:tavLst>
                                    </p:anim>
                                    <p:anim calcmode="lin" valueType="num">
                                      <p:cBhvr>
                                        <p:cTn id="69" dur="500" fill="hold"/>
                                        <p:tgtEl>
                                          <p:spTgt spid="15"/>
                                        </p:tgtEl>
                                        <p:attrNameLst>
                                          <p:attrName>ppt_h</p:attrName>
                                        </p:attrNameLst>
                                      </p:cBhvr>
                                      <p:tavLst>
                                        <p:tav tm="0">
                                          <p:val>
                                            <p:fltVal val="0"/>
                                          </p:val>
                                        </p:tav>
                                        <p:tav tm="100000">
                                          <p:val>
                                            <p:strVal val="#ppt_h"/>
                                          </p:val>
                                        </p:tav>
                                      </p:tavLst>
                                    </p:anim>
                                    <p:animEffect transition="in" filter="fade">
                                      <p:cBhvr>
                                        <p:cTn id="70" dur="500"/>
                                        <p:tgtEl>
                                          <p:spTgt spid="15"/>
                                        </p:tgtEl>
                                      </p:cBhvr>
                                    </p:animEffect>
                                  </p:childTnLst>
                                </p:cTn>
                              </p:par>
                            </p:childTnLst>
                          </p:cTn>
                        </p:par>
                        <p:par>
                          <p:cTn id="71" fill="hold">
                            <p:stCondLst>
                              <p:cond delay="5050"/>
                            </p:stCondLst>
                            <p:childTnLst>
                              <p:par>
                                <p:cTn id="72" presetID="16" presetClass="entr" presetSubtype="37" fill="hold"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barn(outVertical)">
                                      <p:cBhvr>
                                        <p:cTn id="74" dur="500"/>
                                        <p:tgtEl>
                                          <p:spTgt spid="59"/>
                                        </p:tgtEl>
                                      </p:cBhvr>
                                    </p:animEffect>
                                  </p:childTnLst>
                                </p:cTn>
                              </p:par>
                            </p:childTnLst>
                          </p:cTn>
                        </p:par>
                        <p:par>
                          <p:cTn id="75" fill="hold">
                            <p:stCondLst>
                              <p:cond delay="5550"/>
                            </p:stCondLst>
                            <p:childTnLst>
                              <p:par>
                                <p:cTn id="76" presetID="16" presetClass="entr" presetSubtype="37" fill="hold"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barn(outVertical)">
                                      <p:cBhvr>
                                        <p:cTn id="78" dur="500"/>
                                        <p:tgtEl>
                                          <p:spTgt spid="62"/>
                                        </p:tgtEl>
                                      </p:cBhvr>
                                    </p:animEffect>
                                  </p:childTnLst>
                                </p:cTn>
                              </p:par>
                            </p:childTnLst>
                          </p:cTn>
                        </p:par>
                        <p:par>
                          <p:cTn id="79" fill="hold">
                            <p:stCondLst>
                              <p:cond delay="6050"/>
                            </p:stCondLst>
                            <p:childTnLst>
                              <p:par>
                                <p:cTn id="80" presetID="16" presetClass="entr" presetSubtype="37"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barn(outVertical)">
                                      <p:cBhvr>
                                        <p:cTn id="8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1" grpId="0" animBg="1"/>
      <p:bldP spid="12" grpId="0" animBg="1"/>
      <p:bldP spid="13"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smtClean="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63" name="组合 62"/>
          <p:cNvGrpSpPr/>
          <p:nvPr/>
        </p:nvGrpSpPr>
        <p:grpSpPr>
          <a:xfrm>
            <a:off x="1457952" y="1165384"/>
            <a:ext cx="6228098" cy="1282133"/>
            <a:chOff x="8121873" y="2010009"/>
            <a:chExt cx="1739454" cy="1412819"/>
          </a:xfrm>
        </p:grpSpPr>
        <p:sp>
          <p:nvSpPr>
            <p:cNvPr id="64" name="圆角矩形 63"/>
            <p:cNvSpPr/>
            <p:nvPr/>
          </p:nvSpPr>
          <p:spPr>
            <a:xfrm>
              <a:off x="8121873" y="2010009"/>
              <a:ext cx="1739454" cy="1412819"/>
            </a:xfrm>
            <a:prstGeom prst="roundRect">
              <a:avLst>
                <a:gd name="adj" fmla="val 0"/>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65" name="圆角矩形 64"/>
            <p:cNvSpPr/>
            <p:nvPr/>
          </p:nvSpPr>
          <p:spPr>
            <a:xfrm>
              <a:off x="8147445" y="2102827"/>
              <a:ext cx="1688298" cy="12271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66" name="文本框 7"/>
          <p:cNvSpPr txBox="1"/>
          <p:nvPr/>
        </p:nvSpPr>
        <p:spPr>
          <a:xfrm>
            <a:off x="1766274" y="1388326"/>
            <a:ext cx="943317" cy="807913"/>
          </a:xfrm>
          <a:prstGeom prst="rect">
            <a:avLst/>
          </a:prstGeom>
          <a:noFill/>
        </p:spPr>
        <p:txBody>
          <a:bodyPr wrap="square" lIns="68580" tIns="34290" rIns="68580" bIns="34290" rtlCol="0">
            <a:spAutoFit/>
          </a:bodyPr>
          <a:lstStyle/>
          <a:p>
            <a:pPr algn="ctr"/>
            <a:r>
              <a:rPr lang="zh-CN" altLang="en-US" sz="2400" b="1" dirty="0" smtClean="0">
                <a:solidFill>
                  <a:schemeClr val="accent3"/>
                </a:solidFill>
                <a:latin typeface="+mn-ea"/>
              </a:rPr>
              <a:t>添加</a:t>
            </a:r>
            <a:endParaRPr lang="en-US" altLang="zh-CN" sz="2400" b="1" dirty="0" smtClean="0">
              <a:solidFill>
                <a:schemeClr val="accent3"/>
              </a:solidFill>
              <a:latin typeface="+mn-ea"/>
            </a:endParaRPr>
          </a:p>
          <a:p>
            <a:pPr algn="ctr"/>
            <a:r>
              <a:rPr lang="zh-CN" altLang="en-US" sz="2400" b="1" dirty="0" smtClean="0">
                <a:solidFill>
                  <a:schemeClr val="accent3"/>
                </a:solidFill>
                <a:latin typeface="+mn-ea"/>
              </a:rPr>
              <a:t>标题</a:t>
            </a:r>
            <a:endParaRPr lang="zh-CN" altLang="en-US" sz="2400" b="1" dirty="0">
              <a:solidFill>
                <a:schemeClr val="accent3"/>
              </a:solidFill>
              <a:latin typeface="+mn-ea"/>
            </a:endParaRPr>
          </a:p>
        </p:txBody>
      </p:sp>
      <p:cxnSp>
        <p:nvCxnSpPr>
          <p:cNvPr id="67" name="直接连接符 66"/>
          <p:cNvCxnSpPr/>
          <p:nvPr/>
        </p:nvCxnSpPr>
        <p:spPr>
          <a:xfrm>
            <a:off x="2862190" y="1451200"/>
            <a:ext cx="0" cy="71049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8" name="文本框 11"/>
          <p:cNvSpPr txBox="1"/>
          <p:nvPr/>
        </p:nvSpPr>
        <p:spPr bwMode="auto">
          <a:xfrm>
            <a:off x="3061474" y="1419854"/>
            <a:ext cx="4224134" cy="807913"/>
          </a:xfrm>
          <a:prstGeom prst="rect">
            <a:avLst/>
          </a:prstGeom>
          <a:noFill/>
        </p:spPr>
        <p:txBody>
          <a:bodyPr wrap="square" lIns="68580" tIns="34290" rIns="68580" bIns="34290">
            <a:spAutoFit/>
          </a:body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000" dirty="0" smtClean="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000" dirty="0" smtClean="0">
                <a:solidFill>
                  <a:schemeClr val="tx1">
                    <a:lumMod val="75000"/>
                    <a:lumOff val="25000"/>
                  </a:schemeClr>
                </a:solidFill>
                <a:latin typeface="微软雅黑" pitchFamily="34" charset="-122"/>
                <a:ea typeface="微软雅黑" pitchFamily="34" charset="-122"/>
              </a:rPr>
              <a:t>。</a:t>
            </a:r>
            <a:endParaRPr lang="en-US" altLang="zh-CN" sz="1000" dirty="0">
              <a:solidFill>
                <a:schemeClr val="tx1">
                  <a:lumMod val="75000"/>
                  <a:lumOff val="25000"/>
                </a:schemeClr>
              </a:solidFill>
              <a:latin typeface="微软雅黑" pitchFamily="34" charset="-122"/>
              <a:ea typeface="微软雅黑" pitchFamily="34" charset="-122"/>
            </a:endParaRPr>
          </a:p>
        </p:txBody>
      </p:sp>
      <p:grpSp>
        <p:nvGrpSpPr>
          <p:cNvPr id="69" name="组合 68"/>
          <p:cNvGrpSpPr/>
          <p:nvPr/>
        </p:nvGrpSpPr>
        <p:grpSpPr>
          <a:xfrm>
            <a:off x="3821399" y="2836693"/>
            <a:ext cx="593418" cy="593418"/>
            <a:chOff x="3237545" y="4561747"/>
            <a:chExt cx="1146960" cy="1146960"/>
          </a:xfrm>
        </p:grpSpPr>
        <p:sp>
          <p:nvSpPr>
            <p:cNvPr id="70" name="圆角矩形 69"/>
            <p:cNvSpPr/>
            <p:nvPr/>
          </p:nvSpPr>
          <p:spPr>
            <a:xfrm>
              <a:off x="3237545" y="4561747"/>
              <a:ext cx="1146960" cy="1146960"/>
            </a:xfrm>
            <a:prstGeom prst="roundRect">
              <a:avLst>
                <a:gd name="adj" fmla="val 50000"/>
              </a:avLst>
            </a:prstGeom>
            <a:solidFill>
              <a:schemeClr val="accent1"/>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71" name="圆角矩形 70"/>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72" name="组合 71"/>
          <p:cNvGrpSpPr/>
          <p:nvPr/>
        </p:nvGrpSpPr>
        <p:grpSpPr>
          <a:xfrm>
            <a:off x="4735549" y="2836693"/>
            <a:ext cx="593418" cy="593418"/>
            <a:chOff x="3237545" y="4561747"/>
            <a:chExt cx="1146960" cy="1146960"/>
          </a:xfrm>
        </p:grpSpPr>
        <p:sp>
          <p:nvSpPr>
            <p:cNvPr id="73" name="圆角矩形 72"/>
            <p:cNvSpPr/>
            <p:nvPr/>
          </p:nvSpPr>
          <p:spPr>
            <a:xfrm>
              <a:off x="3237545" y="4561747"/>
              <a:ext cx="1146960" cy="1146960"/>
            </a:xfrm>
            <a:prstGeom prst="roundRect">
              <a:avLst>
                <a:gd name="adj" fmla="val 50000"/>
              </a:avLst>
            </a:prstGeom>
            <a:solidFill>
              <a:schemeClr val="accent2"/>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74" name="圆角矩形 73"/>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75" name="组合 74"/>
          <p:cNvGrpSpPr/>
          <p:nvPr/>
        </p:nvGrpSpPr>
        <p:grpSpPr>
          <a:xfrm>
            <a:off x="3821399" y="3751093"/>
            <a:ext cx="593418" cy="593418"/>
            <a:chOff x="3237545" y="4561747"/>
            <a:chExt cx="1146960" cy="1146960"/>
          </a:xfrm>
        </p:grpSpPr>
        <p:sp>
          <p:nvSpPr>
            <p:cNvPr id="76" name="圆角矩形 75"/>
            <p:cNvSpPr/>
            <p:nvPr/>
          </p:nvSpPr>
          <p:spPr>
            <a:xfrm>
              <a:off x="3237545" y="4561747"/>
              <a:ext cx="1146960" cy="1146960"/>
            </a:xfrm>
            <a:prstGeom prst="roundRect">
              <a:avLst>
                <a:gd name="adj" fmla="val 50000"/>
              </a:avLst>
            </a:prstGeom>
            <a:solidFill>
              <a:schemeClr val="accent3"/>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77" name="圆角矩形 76"/>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78" name="组合 77"/>
          <p:cNvGrpSpPr/>
          <p:nvPr/>
        </p:nvGrpSpPr>
        <p:grpSpPr>
          <a:xfrm>
            <a:off x="4735549" y="3751093"/>
            <a:ext cx="593418" cy="593418"/>
            <a:chOff x="3237545" y="4561747"/>
            <a:chExt cx="1146960" cy="1146960"/>
          </a:xfrm>
        </p:grpSpPr>
        <p:sp>
          <p:nvSpPr>
            <p:cNvPr id="79" name="圆角矩形 78"/>
            <p:cNvSpPr/>
            <p:nvPr/>
          </p:nvSpPr>
          <p:spPr>
            <a:xfrm>
              <a:off x="3237545" y="4561747"/>
              <a:ext cx="1146960" cy="1146960"/>
            </a:xfrm>
            <a:prstGeom prst="roundRect">
              <a:avLst>
                <a:gd name="adj" fmla="val 50000"/>
              </a:avLst>
            </a:prstGeom>
            <a:solidFill>
              <a:schemeClr val="accent4"/>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80" name="圆角矩形 79"/>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81" name="组合 80"/>
          <p:cNvGrpSpPr/>
          <p:nvPr/>
        </p:nvGrpSpPr>
        <p:grpSpPr>
          <a:xfrm>
            <a:off x="5438320" y="2797561"/>
            <a:ext cx="1748341" cy="675416"/>
            <a:chOff x="2744012" y="4525702"/>
            <a:chExt cx="2349784" cy="900551"/>
          </a:xfrm>
        </p:grpSpPr>
        <p:sp>
          <p:nvSpPr>
            <p:cNvPr id="82" name="文本框 30"/>
            <p:cNvSpPr txBox="1"/>
            <p:nvPr/>
          </p:nvSpPr>
          <p:spPr bwMode="auto">
            <a:xfrm>
              <a:off x="2744012" y="4810702"/>
              <a:ext cx="2349784" cy="615551"/>
            </a:xfrm>
            <a:prstGeom prst="rect">
              <a:avLst/>
            </a:prstGeom>
            <a:noFill/>
          </p:spPr>
          <p:txBody>
            <a:bodyPr wrap="square">
              <a:spAutoFit/>
            </a:body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83" name="文本框 31"/>
            <p:cNvSpPr txBox="1"/>
            <p:nvPr/>
          </p:nvSpPr>
          <p:spPr bwMode="auto">
            <a:xfrm>
              <a:off x="2744012" y="4525702"/>
              <a:ext cx="2349784" cy="369332"/>
            </a:xfrm>
            <a:prstGeom prst="rect">
              <a:avLst/>
            </a:prstGeom>
            <a:noFill/>
          </p:spPr>
          <p:txBody>
            <a:bodyPr wrap="square">
              <a:spAutoFit/>
            </a:bodyPr>
            <a:lstStyle/>
            <a:p>
              <a:pPr>
                <a:defRPr/>
              </a:pPr>
              <a:r>
                <a:rPr lang="zh-CN" altLang="en-US" sz="1200" b="1" spc="75" dirty="0">
                  <a:solidFill>
                    <a:schemeClr val="tx1">
                      <a:lumMod val="65000"/>
                      <a:lumOff val="35000"/>
                    </a:schemeClr>
                  </a:solidFill>
                  <a:latin typeface="+mn-ea"/>
                </a:rPr>
                <a:t>在此添加标题</a:t>
              </a:r>
            </a:p>
          </p:txBody>
        </p:sp>
      </p:grpSp>
      <p:grpSp>
        <p:nvGrpSpPr>
          <p:cNvPr id="84" name="组合 83"/>
          <p:cNvGrpSpPr/>
          <p:nvPr/>
        </p:nvGrpSpPr>
        <p:grpSpPr>
          <a:xfrm>
            <a:off x="5438320" y="3683866"/>
            <a:ext cx="1748341" cy="675416"/>
            <a:chOff x="2744012" y="4525702"/>
            <a:chExt cx="2349784" cy="900551"/>
          </a:xfrm>
        </p:grpSpPr>
        <p:sp>
          <p:nvSpPr>
            <p:cNvPr id="85" name="文本框 33"/>
            <p:cNvSpPr txBox="1"/>
            <p:nvPr/>
          </p:nvSpPr>
          <p:spPr bwMode="auto">
            <a:xfrm>
              <a:off x="2744012" y="4810702"/>
              <a:ext cx="2349784" cy="615551"/>
            </a:xfrm>
            <a:prstGeom prst="rect">
              <a:avLst/>
            </a:prstGeom>
            <a:noFill/>
          </p:spPr>
          <p:txBody>
            <a:bodyPr wrap="square">
              <a:spAutoFit/>
            </a:body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86" name="文本框 34"/>
            <p:cNvSpPr txBox="1"/>
            <p:nvPr/>
          </p:nvSpPr>
          <p:spPr bwMode="auto">
            <a:xfrm>
              <a:off x="2744012" y="4525702"/>
              <a:ext cx="2349784" cy="369332"/>
            </a:xfrm>
            <a:prstGeom prst="rect">
              <a:avLst/>
            </a:prstGeom>
            <a:noFill/>
          </p:spPr>
          <p:txBody>
            <a:bodyPr wrap="square">
              <a:spAutoFit/>
            </a:bodyPr>
            <a:lstStyle/>
            <a:p>
              <a:pPr>
                <a:defRPr/>
              </a:pPr>
              <a:r>
                <a:rPr lang="zh-CN" altLang="en-US" sz="1200" b="1" spc="75" dirty="0">
                  <a:solidFill>
                    <a:schemeClr val="tx1">
                      <a:lumMod val="65000"/>
                      <a:lumOff val="35000"/>
                    </a:schemeClr>
                  </a:solidFill>
                  <a:latin typeface="+mn-ea"/>
                </a:rPr>
                <a:t>在此添加标题</a:t>
              </a:r>
            </a:p>
          </p:txBody>
        </p:sp>
      </p:grpSp>
      <p:grpSp>
        <p:nvGrpSpPr>
          <p:cNvPr id="87" name="组合 86"/>
          <p:cNvGrpSpPr/>
          <p:nvPr/>
        </p:nvGrpSpPr>
        <p:grpSpPr>
          <a:xfrm>
            <a:off x="1936374" y="2797559"/>
            <a:ext cx="1786332" cy="675416"/>
            <a:chOff x="2228080" y="3819717"/>
            <a:chExt cx="2780356" cy="900551"/>
          </a:xfrm>
        </p:grpSpPr>
        <p:sp>
          <p:nvSpPr>
            <p:cNvPr id="88" name="文本框 36"/>
            <p:cNvSpPr txBox="1"/>
            <p:nvPr/>
          </p:nvSpPr>
          <p:spPr bwMode="auto">
            <a:xfrm>
              <a:off x="2228080" y="4104717"/>
              <a:ext cx="2780356" cy="615551"/>
            </a:xfrm>
            <a:prstGeom prst="rect">
              <a:avLst/>
            </a:prstGeom>
            <a:noFill/>
          </p:spPr>
          <p:txBody>
            <a:bodyPr wrap="square">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89" name="文本框 37"/>
            <p:cNvSpPr txBox="1"/>
            <p:nvPr/>
          </p:nvSpPr>
          <p:spPr bwMode="auto">
            <a:xfrm>
              <a:off x="2658653" y="3819717"/>
              <a:ext cx="2349783" cy="369332"/>
            </a:xfrm>
            <a:prstGeom prst="rect">
              <a:avLst/>
            </a:prstGeom>
            <a:noFill/>
          </p:spPr>
          <p:txBody>
            <a:bodyPr wrap="square">
              <a:spAutoFit/>
            </a:bodyPr>
            <a:lstStyle/>
            <a:p>
              <a:pPr algn="r">
                <a:defRPr/>
              </a:pPr>
              <a:r>
                <a:rPr lang="zh-CN" altLang="en-US" sz="1200" b="1" spc="75" dirty="0">
                  <a:solidFill>
                    <a:schemeClr val="tx1">
                      <a:lumMod val="65000"/>
                      <a:lumOff val="35000"/>
                    </a:schemeClr>
                  </a:solidFill>
                  <a:latin typeface="+mn-ea"/>
                </a:rPr>
                <a:t>在此添加标题</a:t>
              </a:r>
            </a:p>
          </p:txBody>
        </p:sp>
      </p:grpSp>
      <p:grpSp>
        <p:nvGrpSpPr>
          <p:cNvPr id="90" name="组合 89"/>
          <p:cNvGrpSpPr/>
          <p:nvPr/>
        </p:nvGrpSpPr>
        <p:grpSpPr>
          <a:xfrm>
            <a:off x="1936374" y="3683869"/>
            <a:ext cx="1786332" cy="675416"/>
            <a:chOff x="2228080" y="5001457"/>
            <a:chExt cx="2780356" cy="900551"/>
          </a:xfrm>
        </p:grpSpPr>
        <p:sp>
          <p:nvSpPr>
            <p:cNvPr id="91" name="文本框 39"/>
            <p:cNvSpPr txBox="1"/>
            <p:nvPr/>
          </p:nvSpPr>
          <p:spPr bwMode="auto">
            <a:xfrm>
              <a:off x="2228080" y="5286457"/>
              <a:ext cx="2780356" cy="615551"/>
            </a:xfrm>
            <a:prstGeom prst="rect">
              <a:avLst/>
            </a:prstGeom>
            <a:noFill/>
          </p:spPr>
          <p:txBody>
            <a:bodyPr wrap="square">
              <a:spAutoFit/>
            </a:body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92" name="文本框 40"/>
            <p:cNvSpPr txBox="1"/>
            <p:nvPr/>
          </p:nvSpPr>
          <p:spPr bwMode="auto">
            <a:xfrm>
              <a:off x="2658653" y="5001457"/>
              <a:ext cx="2349783" cy="369332"/>
            </a:xfrm>
            <a:prstGeom prst="rect">
              <a:avLst/>
            </a:prstGeom>
            <a:noFill/>
          </p:spPr>
          <p:txBody>
            <a:bodyPr wrap="square">
              <a:spAutoFit/>
            </a:bodyPr>
            <a:lstStyle/>
            <a:p>
              <a:pPr algn="r">
                <a:defRPr/>
              </a:pPr>
              <a:r>
                <a:rPr lang="zh-CN" altLang="en-US" sz="1200" b="1" spc="75" dirty="0">
                  <a:solidFill>
                    <a:schemeClr val="tx1">
                      <a:lumMod val="65000"/>
                      <a:lumOff val="35000"/>
                    </a:schemeClr>
                  </a:solidFill>
                  <a:latin typeface="+mn-ea"/>
                </a:rPr>
                <a:t>在此添加标题</a:t>
              </a:r>
            </a:p>
          </p:txBody>
        </p:sp>
      </p:grpSp>
      <p:grpSp>
        <p:nvGrpSpPr>
          <p:cNvPr id="93" name="组合 92"/>
          <p:cNvGrpSpPr/>
          <p:nvPr/>
        </p:nvGrpSpPr>
        <p:grpSpPr>
          <a:xfrm>
            <a:off x="4004726" y="3043447"/>
            <a:ext cx="226765" cy="182696"/>
            <a:chOff x="2702739" y="3017462"/>
            <a:chExt cx="535636" cy="431545"/>
          </a:xfrm>
          <a:solidFill>
            <a:schemeClr val="accent1"/>
          </a:solidFill>
        </p:grpSpPr>
        <p:sp>
          <p:nvSpPr>
            <p:cNvPr id="94" name="Freeform 45"/>
            <p:cNvSpPr>
              <a:spLocks/>
            </p:cNvSpPr>
            <p:nvPr/>
          </p:nvSpPr>
          <p:spPr bwMode="auto">
            <a:xfrm>
              <a:off x="2772133" y="3189864"/>
              <a:ext cx="176739" cy="35782"/>
            </a:xfrm>
            <a:custGeom>
              <a:avLst/>
              <a:gdLst>
                <a:gd name="T0" fmla="*/ 63 w 69"/>
                <a:gd name="T1" fmla="*/ 14 h 14"/>
                <a:gd name="T2" fmla="*/ 7 w 69"/>
                <a:gd name="T3" fmla="*/ 14 h 14"/>
                <a:gd name="T4" fmla="*/ 0 w 69"/>
                <a:gd name="T5" fmla="*/ 7 h 14"/>
                <a:gd name="T6" fmla="*/ 7 w 69"/>
                <a:gd name="T7" fmla="*/ 0 h 14"/>
                <a:gd name="T8" fmla="*/ 63 w 69"/>
                <a:gd name="T9" fmla="*/ 0 h 14"/>
                <a:gd name="T10" fmla="*/ 69 w 69"/>
                <a:gd name="T11" fmla="*/ 7 h 14"/>
                <a:gd name="T12" fmla="*/ 63 w 69"/>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69" h="14">
                  <a:moveTo>
                    <a:pt x="63" y="14"/>
                  </a:moveTo>
                  <a:cubicBezTo>
                    <a:pt x="7" y="14"/>
                    <a:pt x="7" y="14"/>
                    <a:pt x="7" y="14"/>
                  </a:cubicBezTo>
                  <a:cubicBezTo>
                    <a:pt x="3" y="14"/>
                    <a:pt x="0" y="11"/>
                    <a:pt x="0" y="7"/>
                  </a:cubicBezTo>
                  <a:cubicBezTo>
                    <a:pt x="0" y="3"/>
                    <a:pt x="3" y="0"/>
                    <a:pt x="7" y="0"/>
                  </a:cubicBezTo>
                  <a:cubicBezTo>
                    <a:pt x="63" y="0"/>
                    <a:pt x="63" y="0"/>
                    <a:pt x="63" y="0"/>
                  </a:cubicBezTo>
                  <a:cubicBezTo>
                    <a:pt x="66" y="0"/>
                    <a:pt x="69" y="3"/>
                    <a:pt x="69" y="7"/>
                  </a:cubicBezTo>
                  <a:cubicBezTo>
                    <a:pt x="69" y="11"/>
                    <a:pt x="66" y="14"/>
                    <a:pt x="63"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95" name="Freeform 46"/>
            <p:cNvSpPr>
              <a:spLocks/>
            </p:cNvSpPr>
            <p:nvPr/>
          </p:nvSpPr>
          <p:spPr bwMode="auto">
            <a:xfrm>
              <a:off x="2792734" y="3194201"/>
              <a:ext cx="35782" cy="72647"/>
            </a:xfrm>
            <a:custGeom>
              <a:avLst/>
              <a:gdLst>
                <a:gd name="T0" fmla="*/ 7 w 14"/>
                <a:gd name="T1" fmla="*/ 28 h 28"/>
                <a:gd name="T2" fmla="*/ 0 w 14"/>
                <a:gd name="T3" fmla="*/ 21 h 28"/>
                <a:gd name="T4" fmla="*/ 0 w 14"/>
                <a:gd name="T5" fmla="*/ 7 h 28"/>
                <a:gd name="T6" fmla="*/ 7 w 14"/>
                <a:gd name="T7" fmla="*/ 0 h 28"/>
                <a:gd name="T8" fmla="*/ 14 w 14"/>
                <a:gd name="T9" fmla="*/ 7 h 28"/>
                <a:gd name="T10" fmla="*/ 14 w 14"/>
                <a:gd name="T11" fmla="*/ 21 h 28"/>
                <a:gd name="T12" fmla="*/ 7 w 14"/>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4" h="28">
                  <a:moveTo>
                    <a:pt x="7" y="28"/>
                  </a:moveTo>
                  <a:cubicBezTo>
                    <a:pt x="3" y="28"/>
                    <a:pt x="0" y="25"/>
                    <a:pt x="0" y="21"/>
                  </a:cubicBezTo>
                  <a:cubicBezTo>
                    <a:pt x="0" y="7"/>
                    <a:pt x="0" y="7"/>
                    <a:pt x="0" y="7"/>
                  </a:cubicBezTo>
                  <a:cubicBezTo>
                    <a:pt x="0" y="3"/>
                    <a:pt x="3" y="0"/>
                    <a:pt x="7" y="0"/>
                  </a:cubicBezTo>
                  <a:cubicBezTo>
                    <a:pt x="11" y="0"/>
                    <a:pt x="14" y="3"/>
                    <a:pt x="14" y="7"/>
                  </a:cubicBezTo>
                  <a:cubicBezTo>
                    <a:pt x="14" y="21"/>
                    <a:pt x="14" y="21"/>
                    <a:pt x="14" y="21"/>
                  </a:cubicBezTo>
                  <a:cubicBezTo>
                    <a:pt x="14" y="25"/>
                    <a:pt x="11" y="28"/>
                    <a:pt x="7"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96" name="Freeform 47"/>
            <p:cNvSpPr>
              <a:spLocks/>
            </p:cNvSpPr>
            <p:nvPr/>
          </p:nvSpPr>
          <p:spPr bwMode="auto">
            <a:xfrm>
              <a:off x="2836106" y="3194201"/>
              <a:ext cx="33613" cy="72647"/>
            </a:xfrm>
            <a:custGeom>
              <a:avLst/>
              <a:gdLst>
                <a:gd name="T0" fmla="*/ 7 w 13"/>
                <a:gd name="T1" fmla="*/ 28 h 28"/>
                <a:gd name="T2" fmla="*/ 0 w 13"/>
                <a:gd name="T3" fmla="*/ 21 h 28"/>
                <a:gd name="T4" fmla="*/ 0 w 13"/>
                <a:gd name="T5" fmla="*/ 7 h 28"/>
                <a:gd name="T6" fmla="*/ 7 w 13"/>
                <a:gd name="T7" fmla="*/ 0 h 28"/>
                <a:gd name="T8" fmla="*/ 13 w 13"/>
                <a:gd name="T9" fmla="*/ 7 h 28"/>
                <a:gd name="T10" fmla="*/ 13 w 13"/>
                <a:gd name="T11" fmla="*/ 21 h 28"/>
                <a:gd name="T12" fmla="*/ 7 w 1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3" h="28">
                  <a:moveTo>
                    <a:pt x="7" y="28"/>
                  </a:moveTo>
                  <a:cubicBezTo>
                    <a:pt x="3" y="28"/>
                    <a:pt x="0" y="25"/>
                    <a:pt x="0" y="21"/>
                  </a:cubicBezTo>
                  <a:cubicBezTo>
                    <a:pt x="0" y="7"/>
                    <a:pt x="0" y="7"/>
                    <a:pt x="0" y="7"/>
                  </a:cubicBezTo>
                  <a:cubicBezTo>
                    <a:pt x="0" y="3"/>
                    <a:pt x="3" y="0"/>
                    <a:pt x="7" y="0"/>
                  </a:cubicBezTo>
                  <a:cubicBezTo>
                    <a:pt x="10" y="0"/>
                    <a:pt x="13" y="3"/>
                    <a:pt x="13" y="7"/>
                  </a:cubicBezTo>
                  <a:cubicBezTo>
                    <a:pt x="13" y="21"/>
                    <a:pt x="13" y="21"/>
                    <a:pt x="13" y="21"/>
                  </a:cubicBezTo>
                  <a:cubicBezTo>
                    <a:pt x="13" y="25"/>
                    <a:pt x="10" y="28"/>
                    <a:pt x="7"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97" name="Freeform 48"/>
            <p:cNvSpPr>
              <a:spLocks noEditPoints="1"/>
            </p:cNvSpPr>
            <p:nvPr/>
          </p:nvSpPr>
          <p:spPr bwMode="auto">
            <a:xfrm>
              <a:off x="2920680" y="3133481"/>
              <a:ext cx="101923" cy="148547"/>
            </a:xfrm>
            <a:custGeom>
              <a:avLst/>
              <a:gdLst>
                <a:gd name="T0" fmla="*/ 20 w 40"/>
                <a:gd name="T1" fmla="*/ 58 h 58"/>
                <a:gd name="T2" fmla="*/ 0 w 40"/>
                <a:gd name="T3" fmla="*/ 38 h 58"/>
                <a:gd name="T4" fmla="*/ 0 w 40"/>
                <a:gd name="T5" fmla="*/ 20 h 58"/>
                <a:gd name="T6" fmla="*/ 20 w 40"/>
                <a:gd name="T7" fmla="*/ 0 h 58"/>
                <a:gd name="T8" fmla="*/ 40 w 40"/>
                <a:gd name="T9" fmla="*/ 20 h 58"/>
                <a:gd name="T10" fmla="*/ 40 w 40"/>
                <a:gd name="T11" fmla="*/ 38 h 58"/>
                <a:gd name="T12" fmla="*/ 20 w 40"/>
                <a:gd name="T13" fmla="*/ 58 h 58"/>
                <a:gd name="T14" fmla="*/ 20 w 40"/>
                <a:gd name="T15" fmla="*/ 13 h 58"/>
                <a:gd name="T16" fmla="*/ 14 w 40"/>
                <a:gd name="T17" fmla="*/ 20 h 58"/>
                <a:gd name="T18" fmla="*/ 14 w 40"/>
                <a:gd name="T19" fmla="*/ 38 h 58"/>
                <a:gd name="T20" fmla="*/ 20 w 40"/>
                <a:gd name="T21" fmla="*/ 45 h 58"/>
                <a:gd name="T22" fmla="*/ 27 w 40"/>
                <a:gd name="T23" fmla="*/ 38 h 58"/>
                <a:gd name="T24" fmla="*/ 27 w 40"/>
                <a:gd name="T25" fmla="*/ 20 h 58"/>
                <a:gd name="T26" fmla="*/ 20 w 40"/>
                <a:gd name="T2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8">
                  <a:moveTo>
                    <a:pt x="20" y="58"/>
                  </a:moveTo>
                  <a:cubicBezTo>
                    <a:pt x="9" y="58"/>
                    <a:pt x="0" y="49"/>
                    <a:pt x="0" y="38"/>
                  </a:cubicBezTo>
                  <a:cubicBezTo>
                    <a:pt x="0" y="20"/>
                    <a:pt x="0" y="20"/>
                    <a:pt x="0" y="20"/>
                  </a:cubicBezTo>
                  <a:cubicBezTo>
                    <a:pt x="0" y="9"/>
                    <a:pt x="9" y="0"/>
                    <a:pt x="20" y="0"/>
                  </a:cubicBezTo>
                  <a:cubicBezTo>
                    <a:pt x="31" y="0"/>
                    <a:pt x="40" y="9"/>
                    <a:pt x="40" y="20"/>
                  </a:cubicBezTo>
                  <a:cubicBezTo>
                    <a:pt x="40" y="38"/>
                    <a:pt x="40" y="38"/>
                    <a:pt x="40" y="38"/>
                  </a:cubicBezTo>
                  <a:cubicBezTo>
                    <a:pt x="40" y="49"/>
                    <a:pt x="31" y="58"/>
                    <a:pt x="20" y="58"/>
                  </a:cubicBezTo>
                  <a:close/>
                  <a:moveTo>
                    <a:pt x="20" y="13"/>
                  </a:moveTo>
                  <a:cubicBezTo>
                    <a:pt x="17" y="13"/>
                    <a:pt x="14" y="16"/>
                    <a:pt x="14" y="20"/>
                  </a:cubicBezTo>
                  <a:cubicBezTo>
                    <a:pt x="14" y="38"/>
                    <a:pt x="14" y="38"/>
                    <a:pt x="14" y="38"/>
                  </a:cubicBezTo>
                  <a:cubicBezTo>
                    <a:pt x="14" y="42"/>
                    <a:pt x="17" y="45"/>
                    <a:pt x="20" y="45"/>
                  </a:cubicBezTo>
                  <a:cubicBezTo>
                    <a:pt x="24" y="45"/>
                    <a:pt x="27" y="42"/>
                    <a:pt x="27" y="38"/>
                  </a:cubicBezTo>
                  <a:cubicBezTo>
                    <a:pt x="27" y="20"/>
                    <a:pt x="27" y="20"/>
                    <a:pt x="27" y="20"/>
                  </a:cubicBezTo>
                  <a:cubicBezTo>
                    <a:pt x="27" y="16"/>
                    <a:pt x="24" y="13"/>
                    <a:pt x="20"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98" name="Freeform 49"/>
            <p:cNvSpPr>
              <a:spLocks noEditPoints="1"/>
            </p:cNvSpPr>
            <p:nvPr/>
          </p:nvSpPr>
          <p:spPr bwMode="auto">
            <a:xfrm>
              <a:off x="2702739" y="3017462"/>
              <a:ext cx="535636" cy="431545"/>
            </a:xfrm>
            <a:custGeom>
              <a:avLst/>
              <a:gdLst>
                <a:gd name="T0" fmla="*/ 200 w 209"/>
                <a:gd name="T1" fmla="*/ 140 h 168"/>
                <a:gd name="T2" fmla="*/ 159 w 209"/>
                <a:gd name="T3" fmla="*/ 114 h 168"/>
                <a:gd name="T4" fmla="*/ 148 w 209"/>
                <a:gd name="T5" fmla="*/ 112 h 168"/>
                <a:gd name="T6" fmla="*/ 144 w 209"/>
                <a:gd name="T7" fmla="*/ 113 h 168"/>
                <a:gd name="T8" fmla="*/ 137 w 209"/>
                <a:gd name="T9" fmla="*/ 109 h 168"/>
                <a:gd name="T10" fmla="*/ 144 w 209"/>
                <a:gd name="T11" fmla="*/ 60 h 168"/>
                <a:gd name="T12" fmla="*/ 60 w 209"/>
                <a:gd name="T13" fmla="*/ 9 h 168"/>
                <a:gd name="T14" fmla="*/ 9 w 209"/>
                <a:gd name="T15" fmla="*/ 92 h 168"/>
                <a:gd name="T16" fmla="*/ 93 w 209"/>
                <a:gd name="T17" fmla="*/ 143 h 168"/>
                <a:gd name="T18" fmla="*/ 129 w 209"/>
                <a:gd name="T19" fmla="*/ 121 h 168"/>
                <a:gd name="T20" fmla="*/ 136 w 209"/>
                <a:gd name="T21" fmla="*/ 125 h 168"/>
                <a:gd name="T22" fmla="*/ 143 w 209"/>
                <a:gd name="T23" fmla="*/ 139 h 168"/>
                <a:gd name="T24" fmla="*/ 183 w 209"/>
                <a:gd name="T25" fmla="*/ 165 h 168"/>
                <a:gd name="T26" fmla="*/ 195 w 209"/>
                <a:gd name="T27" fmla="*/ 167 h 168"/>
                <a:gd name="T28" fmla="*/ 204 w 209"/>
                <a:gd name="T29" fmla="*/ 161 h 168"/>
                <a:gd name="T30" fmla="*/ 200 w 209"/>
                <a:gd name="T31" fmla="*/ 140 h 168"/>
                <a:gd name="T32" fmla="*/ 90 w 209"/>
                <a:gd name="T33" fmla="*/ 131 h 168"/>
                <a:gd name="T34" fmla="*/ 22 w 209"/>
                <a:gd name="T35" fmla="*/ 89 h 168"/>
                <a:gd name="T36" fmla="*/ 63 w 209"/>
                <a:gd name="T37" fmla="*/ 21 h 168"/>
                <a:gd name="T38" fmla="*/ 131 w 209"/>
                <a:gd name="T39" fmla="*/ 63 h 168"/>
                <a:gd name="T40" fmla="*/ 90 w 209"/>
                <a:gd name="T41" fmla="*/ 13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8">
                  <a:moveTo>
                    <a:pt x="200" y="140"/>
                  </a:moveTo>
                  <a:cubicBezTo>
                    <a:pt x="159" y="114"/>
                    <a:pt x="159" y="114"/>
                    <a:pt x="159" y="114"/>
                  </a:cubicBezTo>
                  <a:cubicBezTo>
                    <a:pt x="156" y="111"/>
                    <a:pt x="152" y="111"/>
                    <a:pt x="148" y="112"/>
                  </a:cubicBezTo>
                  <a:cubicBezTo>
                    <a:pt x="146" y="112"/>
                    <a:pt x="145" y="113"/>
                    <a:pt x="144" y="113"/>
                  </a:cubicBezTo>
                  <a:cubicBezTo>
                    <a:pt x="137" y="109"/>
                    <a:pt x="137" y="109"/>
                    <a:pt x="137" y="109"/>
                  </a:cubicBezTo>
                  <a:cubicBezTo>
                    <a:pt x="145" y="94"/>
                    <a:pt x="148" y="77"/>
                    <a:pt x="144" y="60"/>
                  </a:cubicBezTo>
                  <a:cubicBezTo>
                    <a:pt x="135" y="22"/>
                    <a:pt x="97" y="0"/>
                    <a:pt x="60" y="9"/>
                  </a:cubicBezTo>
                  <a:cubicBezTo>
                    <a:pt x="23" y="18"/>
                    <a:pt x="0" y="55"/>
                    <a:pt x="9" y="92"/>
                  </a:cubicBezTo>
                  <a:cubicBezTo>
                    <a:pt x="18" y="129"/>
                    <a:pt x="56" y="152"/>
                    <a:pt x="93" y="143"/>
                  </a:cubicBezTo>
                  <a:cubicBezTo>
                    <a:pt x="108" y="140"/>
                    <a:pt x="120" y="132"/>
                    <a:pt x="129" y="121"/>
                  </a:cubicBezTo>
                  <a:cubicBezTo>
                    <a:pt x="136" y="125"/>
                    <a:pt x="136" y="125"/>
                    <a:pt x="136" y="125"/>
                  </a:cubicBezTo>
                  <a:cubicBezTo>
                    <a:pt x="136" y="131"/>
                    <a:pt x="138" y="136"/>
                    <a:pt x="143" y="139"/>
                  </a:cubicBezTo>
                  <a:cubicBezTo>
                    <a:pt x="183" y="165"/>
                    <a:pt x="183" y="165"/>
                    <a:pt x="183" y="165"/>
                  </a:cubicBezTo>
                  <a:cubicBezTo>
                    <a:pt x="187" y="168"/>
                    <a:pt x="191" y="168"/>
                    <a:pt x="195" y="167"/>
                  </a:cubicBezTo>
                  <a:cubicBezTo>
                    <a:pt x="199" y="166"/>
                    <a:pt x="202" y="164"/>
                    <a:pt x="204" y="161"/>
                  </a:cubicBezTo>
                  <a:cubicBezTo>
                    <a:pt x="209" y="154"/>
                    <a:pt x="207" y="144"/>
                    <a:pt x="200" y="140"/>
                  </a:cubicBezTo>
                  <a:close/>
                  <a:moveTo>
                    <a:pt x="90" y="131"/>
                  </a:moveTo>
                  <a:cubicBezTo>
                    <a:pt x="60" y="138"/>
                    <a:pt x="29" y="120"/>
                    <a:pt x="22" y="89"/>
                  </a:cubicBezTo>
                  <a:cubicBezTo>
                    <a:pt x="14" y="59"/>
                    <a:pt x="33" y="28"/>
                    <a:pt x="63" y="21"/>
                  </a:cubicBezTo>
                  <a:cubicBezTo>
                    <a:pt x="94" y="14"/>
                    <a:pt x="124" y="32"/>
                    <a:pt x="131" y="63"/>
                  </a:cubicBezTo>
                  <a:cubicBezTo>
                    <a:pt x="139" y="93"/>
                    <a:pt x="120" y="123"/>
                    <a:pt x="90" y="1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grpSp>
      <p:grpSp>
        <p:nvGrpSpPr>
          <p:cNvPr id="99" name="组合 98"/>
          <p:cNvGrpSpPr/>
          <p:nvPr/>
        </p:nvGrpSpPr>
        <p:grpSpPr>
          <a:xfrm>
            <a:off x="4934244" y="3057551"/>
            <a:ext cx="229061" cy="164794"/>
            <a:chOff x="3820635" y="3071676"/>
            <a:chExt cx="541058" cy="389258"/>
          </a:xfrm>
          <a:solidFill>
            <a:schemeClr val="accent2"/>
          </a:solidFill>
        </p:grpSpPr>
        <p:sp>
          <p:nvSpPr>
            <p:cNvPr id="100" name="Freeform 226"/>
            <p:cNvSpPr>
              <a:spLocks noEditPoints="1"/>
            </p:cNvSpPr>
            <p:nvPr/>
          </p:nvSpPr>
          <p:spPr bwMode="auto">
            <a:xfrm>
              <a:off x="3820635" y="3071676"/>
              <a:ext cx="438051" cy="389258"/>
            </a:xfrm>
            <a:custGeom>
              <a:avLst/>
              <a:gdLst>
                <a:gd name="T0" fmla="*/ 166 w 171"/>
                <a:gd name="T1" fmla="*/ 0 h 152"/>
                <a:gd name="T2" fmla="*/ 6 w 171"/>
                <a:gd name="T3" fmla="*/ 0 h 152"/>
                <a:gd name="T4" fmla="*/ 0 w 171"/>
                <a:gd name="T5" fmla="*/ 6 h 152"/>
                <a:gd name="T6" fmla="*/ 0 w 171"/>
                <a:gd name="T7" fmla="*/ 147 h 152"/>
                <a:gd name="T8" fmla="*/ 6 w 171"/>
                <a:gd name="T9" fmla="*/ 152 h 152"/>
                <a:gd name="T10" fmla="*/ 166 w 171"/>
                <a:gd name="T11" fmla="*/ 152 h 152"/>
                <a:gd name="T12" fmla="*/ 171 w 171"/>
                <a:gd name="T13" fmla="*/ 147 h 152"/>
                <a:gd name="T14" fmla="*/ 171 w 171"/>
                <a:gd name="T15" fmla="*/ 6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01" name="Freeform 227"/>
            <p:cNvSpPr>
              <a:spLocks/>
            </p:cNvSpPr>
            <p:nvPr/>
          </p:nvSpPr>
          <p:spPr bwMode="auto">
            <a:xfrm>
              <a:off x="4117729" y="3336242"/>
              <a:ext cx="41203" cy="40119"/>
            </a:xfrm>
            <a:custGeom>
              <a:avLst/>
              <a:gdLst>
                <a:gd name="T0" fmla="*/ 12 w 38"/>
                <a:gd name="T1" fmla="*/ 0 h 37"/>
                <a:gd name="T2" fmla="*/ 12 w 38"/>
                <a:gd name="T3" fmla="*/ 2 h 37"/>
                <a:gd name="T4" fmla="*/ 0 w 38"/>
                <a:gd name="T5" fmla="*/ 37 h 37"/>
                <a:gd name="T6" fmla="*/ 36 w 38"/>
                <a:gd name="T7" fmla="*/ 28 h 37"/>
                <a:gd name="T8" fmla="*/ 38 w 38"/>
                <a:gd name="T9" fmla="*/ 26 h 37"/>
                <a:gd name="T10" fmla="*/ 12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12" y="0"/>
                  </a:moveTo>
                  <a:lnTo>
                    <a:pt x="12" y="2"/>
                  </a:lnTo>
                  <a:lnTo>
                    <a:pt x="0" y="37"/>
                  </a:lnTo>
                  <a:lnTo>
                    <a:pt x="36" y="28"/>
                  </a:lnTo>
                  <a:lnTo>
                    <a:pt x="38" y="26"/>
                  </a:lnTo>
                  <a:lnTo>
                    <a:pt x="1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02" name="Freeform 228"/>
            <p:cNvSpPr>
              <a:spLocks/>
            </p:cNvSpPr>
            <p:nvPr/>
          </p:nvSpPr>
          <p:spPr bwMode="auto">
            <a:xfrm>
              <a:off x="4281456" y="3135649"/>
              <a:ext cx="80237" cy="76984"/>
            </a:xfrm>
            <a:custGeom>
              <a:avLst/>
              <a:gdLst>
                <a:gd name="T0" fmla="*/ 23 w 31"/>
                <a:gd name="T1" fmla="*/ 30 h 30"/>
                <a:gd name="T2" fmla="*/ 29 w 31"/>
                <a:gd name="T3" fmla="*/ 24 h 30"/>
                <a:gd name="T4" fmla="*/ 29 w 31"/>
                <a:gd name="T5" fmla="*/ 17 h 30"/>
                <a:gd name="T6" fmla="*/ 13 w 31"/>
                <a:gd name="T7" fmla="*/ 2 h 30"/>
                <a:gd name="T8" fmla="*/ 6 w 31"/>
                <a:gd name="T9" fmla="*/ 2 h 30"/>
                <a:gd name="T10" fmla="*/ 0 w 31"/>
                <a:gd name="T11" fmla="*/ 8 h 30"/>
                <a:gd name="T12" fmla="*/ 23 w 31"/>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3" y="30"/>
                  </a:moveTo>
                  <a:cubicBezTo>
                    <a:pt x="29" y="24"/>
                    <a:pt x="29" y="24"/>
                    <a:pt x="29" y="24"/>
                  </a:cubicBezTo>
                  <a:cubicBezTo>
                    <a:pt x="31" y="22"/>
                    <a:pt x="31" y="19"/>
                    <a:pt x="29" y="17"/>
                  </a:cubicBezTo>
                  <a:cubicBezTo>
                    <a:pt x="13" y="2"/>
                    <a:pt x="13" y="2"/>
                    <a:pt x="13" y="2"/>
                  </a:cubicBezTo>
                  <a:cubicBezTo>
                    <a:pt x="11" y="0"/>
                    <a:pt x="8" y="0"/>
                    <a:pt x="6" y="2"/>
                  </a:cubicBezTo>
                  <a:cubicBezTo>
                    <a:pt x="0" y="8"/>
                    <a:pt x="0" y="8"/>
                    <a:pt x="0" y="8"/>
                  </a:cubicBezTo>
                  <a:lnTo>
                    <a:pt x="23" y="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03" name="Freeform 229"/>
            <p:cNvSpPr>
              <a:spLocks/>
            </p:cNvSpPr>
            <p:nvPr/>
          </p:nvSpPr>
          <p:spPr bwMode="auto">
            <a:xfrm>
              <a:off x="4151342" y="3161672"/>
              <a:ext cx="182160" cy="184328"/>
            </a:xfrm>
            <a:custGeom>
              <a:avLst/>
              <a:gdLst>
                <a:gd name="T0" fmla="*/ 49 w 71"/>
                <a:gd name="T1" fmla="*/ 0 h 72"/>
                <a:gd name="T2" fmla="*/ 48 w 71"/>
                <a:gd name="T3" fmla="*/ 1 h 72"/>
                <a:gd name="T4" fmla="*/ 2 w 71"/>
                <a:gd name="T5" fmla="*/ 47 h 72"/>
                <a:gd name="T6" fmla="*/ 2 w 71"/>
                <a:gd name="T7" fmla="*/ 55 h 72"/>
                <a:gd name="T8" fmla="*/ 2 w 71"/>
                <a:gd name="T9" fmla="*/ 55 h 72"/>
                <a:gd name="T10" fmla="*/ 8 w 71"/>
                <a:gd name="T11" fmla="*/ 57 h 72"/>
                <a:gd name="T12" fmla="*/ 9 w 71"/>
                <a:gd name="T13" fmla="*/ 62 h 72"/>
                <a:gd name="T14" fmla="*/ 9 w 71"/>
                <a:gd name="T15" fmla="*/ 62 h 72"/>
                <a:gd name="T16" fmla="*/ 15 w 71"/>
                <a:gd name="T17" fmla="*/ 64 h 72"/>
                <a:gd name="T18" fmla="*/ 16 w 71"/>
                <a:gd name="T19" fmla="*/ 69 h 72"/>
                <a:gd name="T20" fmla="*/ 17 w 71"/>
                <a:gd name="T21" fmla="*/ 70 h 72"/>
                <a:gd name="T22" fmla="*/ 24 w 71"/>
                <a:gd name="T23" fmla="*/ 70 h 72"/>
                <a:gd name="T24" fmla="*/ 71 w 71"/>
                <a:gd name="T25" fmla="*/ 23 h 72"/>
                <a:gd name="T26" fmla="*/ 71 w 71"/>
                <a:gd name="T27" fmla="*/ 23 h 72"/>
                <a:gd name="T28" fmla="*/ 49 w 71"/>
                <a:gd name="T2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2">
                  <a:moveTo>
                    <a:pt x="49" y="0"/>
                  </a:moveTo>
                  <a:cubicBezTo>
                    <a:pt x="49" y="0"/>
                    <a:pt x="48" y="0"/>
                    <a:pt x="48" y="1"/>
                  </a:cubicBezTo>
                  <a:cubicBezTo>
                    <a:pt x="2" y="47"/>
                    <a:pt x="2" y="47"/>
                    <a:pt x="2" y="47"/>
                  </a:cubicBezTo>
                  <a:cubicBezTo>
                    <a:pt x="0" y="49"/>
                    <a:pt x="0" y="53"/>
                    <a:pt x="2" y="55"/>
                  </a:cubicBezTo>
                  <a:cubicBezTo>
                    <a:pt x="2" y="55"/>
                    <a:pt x="2" y="55"/>
                    <a:pt x="2" y="55"/>
                  </a:cubicBezTo>
                  <a:cubicBezTo>
                    <a:pt x="4" y="57"/>
                    <a:pt x="6" y="57"/>
                    <a:pt x="8" y="57"/>
                  </a:cubicBezTo>
                  <a:cubicBezTo>
                    <a:pt x="7" y="58"/>
                    <a:pt x="7" y="60"/>
                    <a:pt x="9" y="62"/>
                  </a:cubicBezTo>
                  <a:cubicBezTo>
                    <a:pt x="9" y="62"/>
                    <a:pt x="9" y="62"/>
                    <a:pt x="9" y="62"/>
                  </a:cubicBezTo>
                  <a:cubicBezTo>
                    <a:pt x="11" y="64"/>
                    <a:pt x="13" y="64"/>
                    <a:pt x="15" y="64"/>
                  </a:cubicBezTo>
                  <a:cubicBezTo>
                    <a:pt x="14" y="66"/>
                    <a:pt x="15" y="68"/>
                    <a:pt x="16" y="69"/>
                  </a:cubicBezTo>
                  <a:cubicBezTo>
                    <a:pt x="17" y="70"/>
                    <a:pt x="17" y="70"/>
                    <a:pt x="17" y="70"/>
                  </a:cubicBezTo>
                  <a:cubicBezTo>
                    <a:pt x="19" y="72"/>
                    <a:pt x="22" y="72"/>
                    <a:pt x="24" y="70"/>
                  </a:cubicBezTo>
                  <a:cubicBezTo>
                    <a:pt x="71" y="23"/>
                    <a:pt x="71" y="23"/>
                    <a:pt x="71" y="23"/>
                  </a:cubicBezTo>
                  <a:cubicBezTo>
                    <a:pt x="71" y="23"/>
                    <a:pt x="71" y="23"/>
                    <a:pt x="71" y="23"/>
                  </a:cubicBez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04" name="Rectangle 230"/>
            <p:cNvSpPr>
              <a:spLocks noChangeArrowheads="1"/>
            </p:cNvSpPr>
            <p:nvPr/>
          </p:nvSpPr>
          <p:spPr bwMode="auto">
            <a:xfrm>
              <a:off x="3879187" y="3222392"/>
              <a:ext cx="140957" cy="1626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05" name="Rectangle 231"/>
            <p:cNvSpPr>
              <a:spLocks noChangeArrowheads="1"/>
            </p:cNvSpPr>
            <p:nvPr/>
          </p:nvSpPr>
          <p:spPr bwMode="auto">
            <a:xfrm>
              <a:off x="3879187" y="3269016"/>
              <a:ext cx="225531" cy="151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06" name="Rectangle 232"/>
            <p:cNvSpPr>
              <a:spLocks noChangeArrowheads="1"/>
            </p:cNvSpPr>
            <p:nvPr/>
          </p:nvSpPr>
          <p:spPr bwMode="auto">
            <a:xfrm>
              <a:off x="3879187" y="3315640"/>
              <a:ext cx="225531" cy="151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07" name="Rectangle 233"/>
            <p:cNvSpPr>
              <a:spLocks noChangeArrowheads="1"/>
            </p:cNvSpPr>
            <p:nvPr/>
          </p:nvSpPr>
          <p:spPr bwMode="auto">
            <a:xfrm>
              <a:off x="3879187" y="3361180"/>
              <a:ext cx="225531" cy="151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grpSp>
      <p:grpSp>
        <p:nvGrpSpPr>
          <p:cNvPr id="108" name="组合 107"/>
          <p:cNvGrpSpPr/>
          <p:nvPr/>
        </p:nvGrpSpPr>
        <p:grpSpPr>
          <a:xfrm>
            <a:off x="4006096" y="3951828"/>
            <a:ext cx="207026" cy="195550"/>
            <a:chOff x="4882149" y="3025052"/>
            <a:chExt cx="489013" cy="461905"/>
          </a:xfrm>
          <a:solidFill>
            <a:schemeClr val="accent3"/>
          </a:solidFill>
        </p:grpSpPr>
        <p:sp>
          <p:nvSpPr>
            <p:cNvPr id="109" name="Freeform 250"/>
            <p:cNvSpPr>
              <a:spLocks/>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10" name="Freeform 251"/>
            <p:cNvSpPr>
              <a:spLocks/>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11" name="Freeform 252"/>
            <p:cNvSpPr>
              <a:spLocks/>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12" name="Freeform 253"/>
            <p:cNvSpPr>
              <a:spLocks/>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13" name="Rectangle 254"/>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14" name="Rectangle 255"/>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15" name="Rectangle 256"/>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grpSp>
      <p:grpSp>
        <p:nvGrpSpPr>
          <p:cNvPr id="116" name="组合 115"/>
          <p:cNvGrpSpPr/>
          <p:nvPr/>
        </p:nvGrpSpPr>
        <p:grpSpPr>
          <a:xfrm>
            <a:off x="4913587" y="3934881"/>
            <a:ext cx="226765" cy="226765"/>
            <a:chOff x="5958843" y="2994692"/>
            <a:chExt cx="535637" cy="535637"/>
          </a:xfrm>
          <a:solidFill>
            <a:schemeClr val="accent4"/>
          </a:solidFill>
        </p:grpSpPr>
        <p:sp>
          <p:nvSpPr>
            <p:cNvPr id="117" name="Freeform 257"/>
            <p:cNvSpPr>
              <a:spLocks noEditPoints="1"/>
            </p:cNvSpPr>
            <p:nvPr/>
          </p:nvSpPr>
          <p:spPr bwMode="auto">
            <a:xfrm>
              <a:off x="6077030" y="3109626"/>
              <a:ext cx="302516" cy="305768"/>
            </a:xfrm>
            <a:custGeom>
              <a:avLst/>
              <a:gdLst>
                <a:gd name="T0" fmla="*/ 101 w 118"/>
                <a:gd name="T1" fmla="*/ 91 h 119"/>
                <a:gd name="T2" fmla="*/ 107 w 118"/>
                <a:gd name="T3" fmla="*/ 77 h 119"/>
                <a:gd name="T4" fmla="*/ 23 w 118"/>
                <a:gd name="T5" fmla="*/ 25 h 119"/>
                <a:gd name="T6" fmla="*/ 30 w 118"/>
                <a:gd name="T7" fmla="*/ 25 h 119"/>
                <a:gd name="T8" fmla="*/ 27 w 118"/>
                <a:gd name="T9" fmla="*/ 24 h 119"/>
                <a:gd name="T10" fmla="*/ 21 w 118"/>
                <a:gd name="T11" fmla="*/ 35 h 119"/>
                <a:gd name="T12" fmla="*/ 28 w 118"/>
                <a:gd name="T13" fmla="*/ 33 h 119"/>
                <a:gd name="T14" fmla="*/ 33 w 118"/>
                <a:gd name="T15" fmla="*/ 41 h 119"/>
                <a:gd name="T16" fmla="*/ 25 w 118"/>
                <a:gd name="T17" fmla="*/ 46 h 119"/>
                <a:gd name="T18" fmla="*/ 15 w 118"/>
                <a:gd name="T19" fmla="*/ 54 h 119"/>
                <a:gd name="T20" fmla="*/ 25 w 118"/>
                <a:gd name="T21" fmla="*/ 63 h 119"/>
                <a:gd name="T22" fmla="*/ 40 w 118"/>
                <a:gd name="T23" fmla="*/ 72 h 119"/>
                <a:gd name="T24" fmla="*/ 34 w 118"/>
                <a:gd name="T25" fmla="*/ 89 h 119"/>
                <a:gd name="T26" fmla="*/ 28 w 118"/>
                <a:gd name="T27" fmla="*/ 102 h 119"/>
                <a:gd name="T28" fmla="*/ 25 w 118"/>
                <a:gd name="T29" fmla="*/ 92 h 119"/>
                <a:gd name="T30" fmla="*/ 21 w 118"/>
                <a:gd name="T31" fmla="*/ 70 h 119"/>
                <a:gd name="T32" fmla="*/ 11 w 118"/>
                <a:gd name="T33" fmla="*/ 57 h 119"/>
                <a:gd name="T34" fmla="*/ 34 w 118"/>
                <a:gd name="T35" fmla="*/ 12 h 119"/>
                <a:gd name="T36" fmla="*/ 23 w 118"/>
                <a:gd name="T37" fmla="*/ 20 h 119"/>
                <a:gd name="T38" fmla="*/ 105 w 118"/>
                <a:gd name="T39" fmla="*/ 50 h 119"/>
                <a:gd name="T40" fmla="*/ 98 w 118"/>
                <a:gd name="T41" fmla="*/ 59 h 119"/>
                <a:gd name="T42" fmla="*/ 94 w 118"/>
                <a:gd name="T43" fmla="*/ 64 h 119"/>
                <a:gd name="T44" fmla="*/ 86 w 118"/>
                <a:gd name="T45" fmla="*/ 65 h 119"/>
                <a:gd name="T46" fmla="*/ 76 w 118"/>
                <a:gd name="T47" fmla="*/ 55 h 119"/>
                <a:gd name="T48" fmla="*/ 70 w 118"/>
                <a:gd name="T49" fmla="*/ 60 h 119"/>
                <a:gd name="T50" fmla="*/ 70 w 118"/>
                <a:gd name="T51" fmla="*/ 70 h 119"/>
                <a:gd name="T52" fmla="*/ 57 w 118"/>
                <a:gd name="T53" fmla="*/ 77 h 119"/>
                <a:gd name="T54" fmla="*/ 45 w 118"/>
                <a:gd name="T55" fmla="*/ 58 h 119"/>
                <a:gd name="T56" fmla="*/ 61 w 118"/>
                <a:gd name="T57" fmla="*/ 51 h 119"/>
                <a:gd name="T58" fmla="*/ 63 w 118"/>
                <a:gd name="T59" fmla="*/ 49 h 119"/>
                <a:gd name="T60" fmla="*/ 59 w 118"/>
                <a:gd name="T61" fmla="*/ 48 h 119"/>
                <a:gd name="T62" fmla="*/ 48 w 118"/>
                <a:gd name="T63" fmla="*/ 48 h 119"/>
                <a:gd name="T64" fmla="*/ 50 w 118"/>
                <a:gd name="T65" fmla="*/ 39 h 119"/>
                <a:gd name="T66" fmla="*/ 54 w 118"/>
                <a:gd name="T67" fmla="*/ 38 h 119"/>
                <a:gd name="T68" fmla="*/ 59 w 118"/>
                <a:gd name="T69" fmla="*/ 24 h 119"/>
                <a:gd name="T70" fmla="*/ 75 w 118"/>
                <a:gd name="T71" fmla="*/ 25 h 119"/>
                <a:gd name="T72" fmla="*/ 83 w 118"/>
                <a:gd name="T73" fmla="*/ 20 h 119"/>
                <a:gd name="T74" fmla="*/ 95 w 118"/>
                <a:gd name="T75" fmla="*/ 21 h 119"/>
                <a:gd name="T76" fmla="*/ 105 w 118"/>
                <a:gd name="T77" fmla="*/ 63 h 119"/>
                <a:gd name="T78" fmla="*/ 105 w 118"/>
                <a:gd name="T79" fmla="*/ 70 h 119"/>
                <a:gd name="T80" fmla="*/ 102 w 118"/>
                <a:gd name="T81" fmla="*/ 68 h 119"/>
                <a:gd name="T82" fmla="*/ 105 w 118"/>
                <a:gd name="T83" fmla="*/ 59 h 119"/>
                <a:gd name="T84" fmla="*/ 107 w 118"/>
                <a:gd name="T85" fmla="*/ 50 h 119"/>
                <a:gd name="T86" fmla="*/ 109 w 118"/>
                <a:gd name="T87" fmla="*/ 39 h 119"/>
                <a:gd name="T88" fmla="*/ 86 w 118"/>
                <a:gd name="T89" fmla="*/ 66 h 119"/>
                <a:gd name="T90" fmla="*/ 73 w 118"/>
                <a:gd name="T91" fmla="*/ 76 h 119"/>
                <a:gd name="T92" fmla="*/ 35 w 118"/>
                <a:gd name="T93" fmla="*/ 26 h 119"/>
                <a:gd name="T94" fmla="*/ 31 w 118"/>
                <a:gd name="T95" fmla="*/ 17 h 119"/>
                <a:gd name="T96" fmla="*/ 46 w 118"/>
                <a:gd name="T97" fmla="*/ 11 h 119"/>
                <a:gd name="T98" fmla="*/ 50 w 118"/>
                <a:gd name="T99" fmla="*/ 18 h 119"/>
                <a:gd name="T100" fmla="*/ 42 w 118"/>
                <a:gd name="T101" fmla="*/ 27 h 119"/>
                <a:gd name="T102" fmla="*/ 57 w 118"/>
                <a:gd name="T103" fmla="*/ 16 h 119"/>
                <a:gd name="T104" fmla="*/ 59 w 118"/>
                <a:gd name="T105" fmla="*/ 14 h 119"/>
                <a:gd name="T106" fmla="*/ 47 w 118"/>
                <a:gd name="T107" fmla="*/ 27 h 119"/>
                <a:gd name="T108" fmla="*/ 75 w 118"/>
                <a:gd name="T109" fmla="*/ 19 h 119"/>
                <a:gd name="T110" fmla="*/ 87 w 118"/>
                <a:gd name="T111" fmla="*/ 15 h 119"/>
                <a:gd name="T112" fmla="*/ 27 w 118"/>
                <a:gd name="T113" fmla="*/ 59 h 119"/>
                <a:gd name="T114" fmla="*/ 24 w 118"/>
                <a:gd name="T115" fmla="*/ 59 h 119"/>
                <a:gd name="T116" fmla="*/ 23 w 118"/>
                <a:gd name="T117" fmla="*/ 55 h 119"/>
                <a:gd name="T118" fmla="*/ 111 w 118"/>
                <a:gd name="T119" fmla="*/ 7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19">
                  <a:moveTo>
                    <a:pt x="59" y="0"/>
                  </a:moveTo>
                  <a:cubicBezTo>
                    <a:pt x="26" y="0"/>
                    <a:pt x="0" y="27"/>
                    <a:pt x="0" y="60"/>
                  </a:cubicBezTo>
                  <a:cubicBezTo>
                    <a:pt x="0" y="92"/>
                    <a:pt x="26" y="119"/>
                    <a:pt x="59" y="119"/>
                  </a:cubicBezTo>
                  <a:cubicBezTo>
                    <a:pt x="91" y="119"/>
                    <a:pt x="118" y="92"/>
                    <a:pt x="118" y="60"/>
                  </a:cubicBezTo>
                  <a:cubicBezTo>
                    <a:pt x="118" y="27"/>
                    <a:pt x="91" y="0"/>
                    <a:pt x="59" y="0"/>
                  </a:cubicBezTo>
                  <a:close/>
                  <a:moveTo>
                    <a:pt x="110" y="77"/>
                  </a:moveTo>
                  <a:cubicBezTo>
                    <a:pt x="110" y="77"/>
                    <a:pt x="110" y="77"/>
                    <a:pt x="110" y="78"/>
                  </a:cubicBezTo>
                  <a:cubicBezTo>
                    <a:pt x="110" y="78"/>
                    <a:pt x="110" y="78"/>
                    <a:pt x="110" y="78"/>
                  </a:cubicBezTo>
                  <a:cubicBezTo>
                    <a:pt x="108" y="82"/>
                    <a:pt x="107" y="86"/>
                    <a:pt x="104" y="89"/>
                  </a:cubicBezTo>
                  <a:cubicBezTo>
                    <a:pt x="104" y="89"/>
                    <a:pt x="104" y="89"/>
                    <a:pt x="103" y="90"/>
                  </a:cubicBezTo>
                  <a:cubicBezTo>
                    <a:pt x="102" y="89"/>
                    <a:pt x="102" y="90"/>
                    <a:pt x="101" y="91"/>
                  </a:cubicBezTo>
                  <a:cubicBezTo>
                    <a:pt x="100" y="91"/>
                    <a:pt x="100" y="90"/>
                    <a:pt x="100" y="90"/>
                  </a:cubicBezTo>
                  <a:cubicBezTo>
                    <a:pt x="100" y="89"/>
                    <a:pt x="100" y="89"/>
                    <a:pt x="100" y="88"/>
                  </a:cubicBezTo>
                  <a:cubicBezTo>
                    <a:pt x="100" y="87"/>
                    <a:pt x="100" y="87"/>
                    <a:pt x="99" y="87"/>
                  </a:cubicBezTo>
                  <a:cubicBezTo>
                    <a:pt x="100" y="86"/>
                    <a:pt x="99" y="85"/>
                    <a:pt x="99" y="84"/>
                  </a:cubicBezTo>
                  <a:cubicBezTo>
                    <a:pt x="99" y="83"/>
                    <a:pt x="100" y="83"/>
                    <a:pt x="101" y="83"/>
                  </a:cubicBezTo>
                  <a:cubicBezTo>
                    <a:pt x="101" y="83"/>
                    <a:pt x="101" y="81"/>
                    <a:pt x="102" y="81"/>
                  </a:cubicBezTo>
                  <a:cubicBezTo>
                    <a:pt x="102" y="80"/>
                    <a:pt x="102" y="81"/>
                    <a:pt x="102" y="81"/>
                  </a:cubicBezTo>
                  <a:cubicBezTo>
                    <a:pt x="103" y="81"/>
                    <a:pt x="102" y="80"/>
                    <a:pt x="103" y="80"/>
                  </a:cubicBezTo>
                  <a:cubicBezTo>
                    <a:pt x="103" y="80"/>
                    <a:pt x="104" y="79"/>
                    <a:pt x="104" y="80"/>
                  </a:cubicBezTo>
                  <a:cubicBezTo>
                    <a:pt x="105" y="80"/>
                    <a:pt x="105" y="79"/>
                    <a:pt x="105" y="78"/>
                  </a:cubicBezTo>
                  <a:cubicBezTo>
                    <a:pt x="105" y="78"/>
                    <a:pt x="106" y="77"/>
                    <a:pt x="107" y="77"/>
                  </a:cubicBezTo>
                  <a:cubicBezTo>
                    <a:pt x="107" y="77"/>
                    <a:pt x="107" y="76"/>
                    <a:pt x="107" y="76"/>
                  </a:cubicBezTo>
                  <a:cubicBezTo>
                    <a:pt x="108" y="77"/>
                    <a:pt x="109" y="76"/>
                    <a:pt x="110" y="77"/>
                  </a:cubicBezTo>
                  <a:cubicBezTo>
                    <a:pt x="110" y="77"/>
                    <a:pt x="110" y="77"/>
                    <a:pt x="110" y="77"/>
                  </a:cubicBezTo>
                  <a:close/>
                  <a:moveTo>
                    <a:pt x="17" y="25"/>
                  </a:moveTo>
                  <a:cubicBezTo>
                    <a:pt x="17" y="25"/>
                    <a:pt x="18" y="25"/>
                    <a:pt x="18" y="25"/>
                  </a:cubicBezTo>
                  <a:cubicBezTo>
                    <a:pt x="19" y="25"/>
                    <a:pt x="19" y="24"/>
                    <a:pt x="19" y="25"/>
                  </a:cubicBezTo>
                  <a:cubicBezTo>
                    <a:pt x="19" y="25"/>
                    <a:pt x="20" y="26"/>
                    <a:pt x="20" y="26"/>
                  </a:cubicBezTo>
                  <a:cubicBezTo>
                    <a:pt x="20" y="25"/>
                    <a:pt x="20" y="24"/>
                    <a:pt x="20" y="23"/>
                  </a:cubicBezTo>
                  <a:cubicBezTo>
                    <a:pt x="20" y="23"/>
                    <a:pt x="20" y="23"/>
                    <a:pt x="20" y="22"/>
                  </a:cubicBezTo>
                  <a:cubicBezTo>
                    <a:pt x="21" y="22"/>
                    <a:pt x="21" y="23"/>
                    <a:pt x="21" y="23"/>
                  </a:cubicBezTo>
                  <a:cubicBezTo>
                    <a:pt x="22" y="24"/>
                    <a:pt x="22" y="24"/>
                    <a:pt x="23" y="25"/>
                  </a:cubicBezTo>
                  <a:cubicBezTo>
                    <a:pt x="23" y="25"/>
                    <a:pt x="22" y="25"/>
                    <a:pt x="23" y="26"/>
                  </a:cubicBezTo>
                  <a:cubicBezTo>
                    <a:pt x="23" y="25"/>
                    <a:pt x="23" y="25"/>
                    <a:pt x="24" y="24"/>
                  </a:cubicBezTo>
                  <a:cubicBezTo>
                    <a:pt x="24" y="24"/>
                    <a:pt x="23" y="24"/>
                    <a:pt x="23" y="24"/>
                  </a:cubicBezTo>
                  <a:cubicBezTo>
                    <a:pt x="22" y="23"/>
                    <a:pt x="23" y="21"/>
                    <a:pt x="24" y="20"/>
                  </a:cubicBezTo>
                  <a:cubicBezTo>
                    <a:pt x="24" y="20"/>
                    <a:pt x="24" y="21"/>
                    <a:pt x="24" y="21"/>
                  </a:cubicBezTo>
                  <a:cubicBezTo>
                    <a:pt x="25" y="21"/>
                    <a:pt x="26" y="20"/>
                    <a:pt x="26" y="22"/>
                  </a:cubicBezTo>
                  <a:cubicBezTo>
                    <a:pt x="27" y="22"/>
                    <a:pt x="27" y="21"/>
                    <a:pt x="28" y="21"/>
                  </a:cubicBezTo>
                  <a:cubicBezTo>
                    <a:pt x="28" y="22"/>
                    <a:pt x="28" y="22"/>
                    <a:pt x="28" y="23"/>
                  </a:cubicBezTo>
                  <a:cubicBezTo>
                    <a:pt x="29" y="23"/>
                    <a:pt x="29" y="23"/>
                    <a:pt x="30" y="23"/>
                  </a:cubicBezTo>
                  <a:cubicBezTo>
                    <a:pt x="30" y="23"/>
                    <a:pt x="30" y="24"/>
                    <a:pt x="31" y="24"/>
                  </a:cubicBezTo>
                  <a:cubicBezTo>
                    <a:pt x="31" y="24"/>
                    <a:pt x="30" y="24"/>
                    <a:pt x="30" y="25"/>
                  </a:cubicBezTo>
                  <a:cubicBezTo>
                    <a:pt x="31" y="25"/>
                    <a:pt x="31" y="25"/>
                    <a:pt x="32" y="25"/>
                  </a:cubicBezTo>
                  <a:cubicBezTo>
                    <a:pt x="32" y="26"/>
                    <a:pt x="32" y="26"/>
                    <a:pt x="32" y="26"/>
                  </a:cubicBezTo>
                  <a:cubicBezTo>
                    <a:pt x="32" y="27"/>
                    <a:pt x="32" y="27"/>
                    <a:pt x="32" y="27"/>
                  </a:cubicBezTo>
                  <a:cubicBezTo>
                    <a:pt x="31" y="27"/>
                    <a:pt x="31" y="28"/>
                    <a:pt x="32" y="28"/>
                  </a:cubicBezTo>
                  <a:cubicBezTo>
                    <a:pt x="31" y="28"/>
                    <a:pt x="31" y="27"/>
                    <a:pt x="30" y="27"/>
                  </a:cubicBezTo>
                  <a:cubicBezTo>
                    <a:pt x="30" y="28"/>
                    <a:pt x="31" y="28"/>
                    <a:pt x="31" y="29"/>
                  </a:cubicBezTo>
                  <a:cubicBezTo>
                    <a:pt x="31" y="30"/>
                    <a:pt x="30" y="30"/>
                    <a:pt x="30" y="31"/>
                  </a:cubicBezTo>
                  <a:cubicBezTo>
                    <a:pt x="29" y="31"/>
                    <a:pt x="29" y="29"/>
                    <a:pt x="27" y="29"/>
                  </a:cubicBezTo>
                  <a:cubicBezTo>
                    <a:pt x="27" y="29"/>
                    <a:pt x="26" y="29"/>
                    <a:pt x="26" y="28"/>
                  </a:cubicBezTo>
                  <a:cubicBezTo>
                    <a:pt x="26" y="27"/>
                    <a:pt x="28" y="27"/>
                    <a:pt x="28" y="26"/>
                  </a:cubicBezTo>
                  <a:cubicBezTo>
                    <a:pt x="28" y="25"/>
                    <a:pt x="27" y="26"/>
                    <a:pt x="27" y="24"/>
                  </a:cubicBezTo>
                  <a:cubicBezTo>
                    <a:pt x="27" y="25"/>
                    <a:pt x="26" y="24"/>
                    <a:pt x="26" y="24"/>
                  </a:cubicBezTo>
                  <a:cubicBezTo>
                    <a:pt x="25" y="24"/>
                    <a:pt x="25" y="24"/>
                    <a:pt x="24" y="24"/>
                  </a:cubicBezTo>
                  <a:cubicBezTo>
                    <a:pt x="24" y="24"/>
                    <a:pt x="25" y="24"/>
                    <a:pt x="25" y="25"/>
                  </a:cubicBezTo>
                  <a:cubicBezTo>
                    <a:pt x="25" y="25"/>
                    <a:pt x="25" y="26"/>
                    <a:pt x="25" y="27"/>
                  </a:cubicBezTo>
                  <a:cubicBezTo>
                    <a:pt x="24" y="27"/>
                    <a:pt x="23" y="27"/>
                    <a:pt x="22" y="28"/>
                  </a:cubicBezTo>
                  <a:cubicBezTo>
                    <a:pt x="22" y="28"/>
                    <a:pt x="22" y="28"/>
                    <a:pt x="22" y="28"/>
                  </a:cubicBezTo>
                  <a:cubicBezTo>
                    <a:pt x="21" y="29"/>
                    <a:pt x="21" y="29"/>
                    <a:pt x="21" y="30"/>
                  </a:cubicBezTo>
                  <a:cubicBezTo>
                    <a:pt x="20" y="30"/>
                    <a:pt x="20" y="31"/>
                    <a:pt x="19" y="32"/>
                  </a:cubicBezTo>
                  <a:cubicBezTo>
                    <a:pt x="19" y="32"/>
                    <a:pt x="19" y="32"/>
                    <a:pt x="19" y="32"/>
                  </a:cubicBezTo>
                  <a:cubicBezTo>
                    <a:pt x="19" y="33"/>
                    <a:pt x="20" y="33"/>
                    <a:pt x="19" y="34"/>
                  </a:cubicBezTo>
                  <a:cubicBezTo>
                    <a:pt x="20" y="34"/>
                    <a:pt x="21" y="35"/>
                    <a:pt x="21" y="35"/>
                  </a:cubicBezTo>
                  <a:cubicBezTo>
                    <a:pt x="22" y="35"/>
                    <a:pt x="22" y="35"/>
                    <a:pt x="22" y="35"/>
                  </a:cubicBezTo>
                  <a:cubicBezTo>
                    <a:pt x="23" y="35"/>
                    <a:pt x="23" y="35"/>
                    <a:pt x="23" y="35"/>
                  </a:cubicBezTo>
                  <a:cubicBezTo>
                    <a:pt x="23" y="36"/>
                    <a:pt x="23" y="37"/>
                    <a:pt x="24" y="38"/>
                  </a:cubicBezTo>
                  <a:cubicBezTo>
                    <a:pt x="24" y="37"/>
                    <a:pt x="24" y="36"/>
                    <a:pt x="24" y="35"/>
                  </a:cubicBezTo>
                  <a:cubicBezTo>
                    <a:pt x="24" y="35"/>
                    <a:pt x="24" y="35"/>
                    <a:pt x="24" y="35"/>
                  </a:cubicBezTo>
                  <a:cubicBezTo>
                    <a:pt x="24" y="34"/>
                    <a:pt x="25" y="35"/>
                    <a:pt x="25" y="35"/>
                  </a:cubicBezTo>
                  <a:cubicBezTo>
                    <a:pt x="25" y="33"/>
                    <a:pt x="25" y="32"/>
                    <a:pt x="25" y="30"/>
                  </a:cubicBezTo>
                  <a:cubicBezTo>
                    <a:pt x="26" y="30"/>
                    <a:pt x="26" y="30"/>
                    <a:pt x="26" y="30"/>
                  </a:cubicBezTo>
                  <a:cubicBezTo>
                    <a:pt x="26" y="30"/>
                    <a:pt x="26" y="30"/>
                    <a:pt x="27" y="30"/>
                  </a:cubicBezTo>
                  <a:cubicBezTo>
                    <a:pt x="28" y="30"/>
                    <a:pt x="28" y="31"/>
                    <a:pt x="28" y="31"/>
                  </a:cubicBezTo>
                  <a:cubicBezTo>
                    <a:pt x="28" y="31"/>
                    <a:pt x="28" y="32"/>
                    <a:pt x="28" y="33"/>
                  </a:cubicBezTo>
                  <a:cubicBezTo>
                    <a:pt x="29" y="33"/>
                    <a:pt x="29" y="33"/>
                    <a:pt x="30" y="33"/>
                  </a:cubicBezTo>
                  <a:cubicBezTo>
                    <a:pt x="30" y="33"/>
                    <a:pt x="30" y="32"/>
                    <a:pt x="30" y="32"/>
                  </a:cubicBezTo>
                  <a:cubicBezTo>
                    <a:pt x="31" y="32"/>
                    <a:pt x="31" y="33"/>
                    <a:pt x="31" y="34"/>
                  </a:cubicBezTo>
                  <a:cubicBezTo>
                    <a:pt x="31" y="34"/>
                    <a:pt x="31" y="35"/>
                    <a:pt x="31" y="35"/>
                  </a:cubicBezTo>
                  <a:cubicBezTo>
                    <a:pt x="31" y="36"/>
                    <a:pt x="32" y="36"/>
                    <a:pt x="32" y="37"/>
                  </a:cubicBezTo>
                  <a:cubicBezTo>
                    <a:pt x="33" y="37"/>
                    <a:pt x="33" y="36"/>
                    <a:pt x="33" y="37"/>
                  </a:cubicBezTo>
                  <a:cubicBezTo>
                    <a:pt x="33" y="38"/>
                    <a:pt x="33" y="38"/>
                    <a:pt x="33" y="39"/>
                  </a:cubicBezTo>
                  <a:cubicBezTo>
                    <a:pt x="33" y="40"/>
                    <a:pt x="33" y="41"/>
                    <a:pt x="34" y="41"/>
                  </a:cubicBezTo>
                  <a:cubicBezTo>
                    <a:pt x="34" y="41"/>
                    <a:pt x="34" y="42"/>
                    <a:pt x="34" y="42"/>
                  </a:cubicBezTo>
                  <a:cubicBezTo>
                    <a:pt x="34" y="42"/>
                    <a:pt x="33" y="42"/>
                    <a:pt x="33" y="42"/>
                  </a:cubicBezTo>
                  <a:cubicBezTo>
                    <a:pt x="33" y="42"/>
                    <a:pt x="33" y="42"/>
                    <a:pt x="33" y="41"/>
                  </a:cubicBezTo>
                  <a:cubicBezTo>
                    <a:pt x="32" y="41"/>
                    <a:pt x="32" y="42"/>
                    <a:pt x="31" y="42"/>
                  </a:cubicBezTo>
                  <a:cubicBezTo>
                    <a:pt x="32" y="40"/>
                    <a:pt x="32" y="40"/>
                    <a:pt x="33" y="39"/>
                  </a:cubicBezTo>
                  <a:cubicBezTo>
                    <a:pt x="32" y="38"/>
                    <a:pt x="31" y="40"/>
                    <a:pt x="30" y="39"/>
                  </a:cubicBezTo>
                  <a:cubicBezTo>
                    <a:pt x="30" y="40"/>
                    <a:pt x="31" y="40"/>
                    <a:pt x="30" y="40"/>
                  </a:cubicBezTo>
                  <a:cubicBezTo>
                    <a:pt x="30" y="41"/>
                    <a:pt x="29" y="41"/>
                    <a:pt x="29" y="41"/>
                  </a:cubicBezTo>
                  <a:cubicBezTo>
                    <a:pt x="29" y="42"/>
                    <a:pt x="30" y="42"/>
                    <a:pt x="31" y="42"/>
                  </a:cubicBezTo>
                  <a:cubicBezTo>
                    <a:pt x="30" y="43"/>
                    <a:pt x="29" y="43"/>
                    <a:pt x="29" y="43"/>
                  </a:cubicBezTo>
                  <a:cubicBezTo>
                    <a:pt x="29" y="43"/>
                    <a:pt x="29" y="43"/>
                    <a:pt x="29" y="43"/>
                  </a:cubicBezTo>
                  <a:cubicBezTo>
                    <a:pt x="28" y="43"/>
                    <a:pt x="27" y="43"/>
                    <a:pt x="26" y="44"/>
                  </a:cubicBezTo>
                  <a:cubicBezTo>
                    <a:pt x="26" y="45"/>
                    <a:pt x="27" y="44"/>
                    <a:pt x="27" y="45"/>
                  </a:cubicBezTo>
                  <a:cubicBezTo>
                    <a:pt x="26" y="45"/>
                    <a:pt x="26" y="46"/>
                    <a:pt x="25" y="46"/>
                  </a:cubicBezTo>
                  <a:cubicBezTo>
                    <a:pt x="25" y="47"/>
                    <a:pt x="24" y="47"/>
                    <a:pt x="25" y="48"/>
                  </a:cubicBezTo>
                  <a:cubicBezTo>
                    <a:pt x="24" y="48"/>
                    <a:pt x="24" y="49"/>
                    <a:pt x="24" y="49"/>
                  </a:cubicBezTo>
                  <a:cubicBezTo>
                    <a:pt x="24" y="49"/>
                    <a:pt x="24" y="49"/>
                    <a:pt x="24" y="50"/>
                  </a:cubicBezTo>
                  <a:cubicBezTo>
                    <a:pt x="23" y="50"/>
                    <a:pt x="22" y="51"/>
                    <a:pt x="21" y="52"/>
                  </a:cubicBezTo>
                  <a:cubicBezTo>
                    <a:pt x="21" y="53"/>
                    <a:pt x="22" y="53"/>
                    <a:pt x="22" y="53"/>
                  </a:cubicBezTo>
                  <a:cubicBezTo>
                    <a:pt x="22" y="54"/>
                    <a:pt x="22" y="54"/>
                    <a:pt x="22" y="55"/>
                  </a:cubicBezTo>
                  <a:cubicBezTo>
                    <a:pt x="21" y="55"/>
                    <a:pt x="21" y="55"/>
                    <a:pt x="21" y="54"/>
                  </a:cubicBezTo>
                  <a:cubicBezTo>
                    <a:pt x="21" y="53"/>
                    <a:pt x="19" y="53"/>
                    <a:pt x="19" y="53"/>
                  </a:cubicBezTo>
                  <a:cubicBezTo>
                    <a:pt x="18" y="53"/>
                    <a:pt x="18" y="53"/>
                    <a:pt x="18" y="54"/>
                  </a:cubicBezTo>
                  <a:cubicBezTo>
                    <a:pt x="17" y="54"/>
                    <a:pt x="17" y="53"/>
                    <a:pt x="16" y="53"/>
                  </a:cubicBezTo>
                  <a:cubicBezTo>
                    <a:pt x="16" y="53"/>
                    <a:pt x="15" y="54"/>
                    <a:pt x="15" y="54"/>
                  </a:cubicBezTo>
                  <a:cubicBezTo>
                    <a:pt x="15" y="55"/>
                    <a:pt x="14" y="59"/>
                    <a:pt x="16" y="59"/>
                  </a:cubicBezTo>
                  <a:cubicBezTo>
                    <a:pt x="17" y="59"/>
                    <a:pt x="16" y="58"/>
                    <a:pt x="17" y="57"/>
                  </a:cubicBezTo>
                  <a:cubicBezTo>
                    <a:pt x="18" y="58"/>
                    <a:pt x="18" y="58"/>
                    <a:pt x="19" y="57"/>
                  </a:cubicBezTo>
                  <a:cubicBezTo>
                    <a:pt x="19" y="59"/>
                    <a:pt x="18" y="59"/>
                    <a:pt x="18" y="60"/>
                  </a:cubicBezTo>
                  <a:cubicBezTo>
                    <a:pt x="19" y="61"/>
                    <a:pt x="20" y="60"/>
                    <a:pt x="20" y="61"/>
                  </a:cubicBezTo>
                  <a:cubicBezTo>
                    <a:pt x="20" y="62"/>
                    <a:pt x="20" y="63"/>
                    <a:pt x="20" y="64"/>
                  </a:cubicBezTo>
                  <a:cubicBezTo>
                    <a:pt x="21" y="64"/>
                    <a:pt x="21" y="64"/>
                    <a:pt x="21" y="64"/>
                  </a:cubicBezTo>
                  <a:cubicBezTo>
                    <a:pt x="22" y="64"/>
                    <a:pt x="22" y="64"/>
                    <a:pt x="22" y="65"/>
                  </a:cubicBezTo>
                  <a:cubicBezTo>
                    <a:pt x="23" y="64"/>
                    <a:pt x="23" y="64"/>
                    <a:pt x="24" y="63"/>
                  </a:cubicBezTo>
                  <a:cubicBezTo>
                    <a:pt x="24" y="63"/>
                    <a:pt x="24" y="62"/>
                    <a:pt x="24" y="62"/>
                  </a:cubicBezTo>
                  <a:cubicBezTo>
                    <a:pt x="25" y="62"/>
                    <a:pt x="25" y="63"/>
                    <a:pt x="25" y="63"/>
                  </a:cubicBezTo>
                  <a:cubicBezTo>
                    <a:pt x="26" y="63"/>
                    <a:pt x="26" y="62"/>
                    <a:pt x="26" y="62"/>
                  </a:cubicBezTo>
                  <a:cubicBezTo>
                    <a:pt x="26" y="63"/>
                    <a:pt x="27" y="63"/>
                    <a:pt x="27" y="64"/>
                  </a:cubicBezTo>
                  <a:cubicBezTo>
                    <a:pt x="28" y="64"/>
                    <a:pt x="28" y="64"/>
                    <a:pt x="28" y="64"/>
                  </a:cubicBezTo>
                  <a:cubicBezTo>
                    <a:pt x="29" y="64"/>
                    <a:pt x="30" y="64"/>
                    <a:pt x="30" y="65"/>
                  </a:cubicBezTo>
                  <a:cubicBezTo>
                    <a:pt x="31" y="66"/>
                    <a:pt x="31" y="66"/>
                    <a:pt x="32" y="67"/>
                  </a:cubicBezTo>
                  <a:cubicBezTo>
                    <a:pt x="33" y="66"/>
                    <a:pt x="34" y="68"/>
                    <a:pt x="34" y="69"/>
                  </a:cubicBezTo>
                  <a:cubicBezTo>
                    <a:pt x="34" y="70"/>
                    <a:pt x="34" y="70"/>
                    <a:pt x="35" y="70"/>
                  </a:cubicBezTo>
                  <a:cubicBezTo>
                    <a:pt x="35" y="71"/>
                    <a:pt x="36" y="70"/>
                    <a:pt x="36" y="71"/>
                  </a:cubicBezTo>
                  <a:cubicBezTo>
                    <a:pt x="37" y="71"/>
                    <a:pt x="37" y="71"/>
                    <a:pt x="38" y="71"/>
                  </a:cubicBezTo>
                  <a:cubicBezTo>
                    <a:pt x="38" y="71"/>
                    <a:pt x="39" y="71"/>
                    <a:pt x="39" y="72"/>
                  </a:cubicBezTo>
                  <a:cubicBezTo>
                    <a:pt x="40" y="72"/>
                    <a:pt x="40" y="72"/>
                    <a:pt x="40" y="72"/>
                  </a:cubicBezTo>
                  <a:cubicBezTo>
                    <a:pt x="40" y="73"/>
                    <a:pt x="41" y="73"/>
                    <a:pt x="41" y="74"/>
                  </a:cubicBezTo>
                  <a:cubicBezTo>
                    <a:pt x="41" y="74"/>
                    <a:pt x="40" y="74"/>
                    <a:pt x="40" y="75"/>
                  </a:cubicBezTo>
                  <a:cubicBezTo>
                    <a:pt x="40" y="75"/>
                    <a:pt x="40" y="76"/>
                    <a:pt x="40" y="76"/>
                  </a:cubicBezTo>
                  <a:cubicBezTo>
                    <a:pt x="40" y="77"/>
                    <a:pt x="39" y="77"/>
                    <a:pt x="39" y="78"/>
                  </a:cubicBezTo>
                  <a:cubicBezTo>
                    <a:pt x="39" y="78"/>
                    <a:pt x="39" y="78"/>
                    <a:pt x="39" y="78"/>
                  </a:cubicBezTo>
                  <a:cubicBezTo>
                    <a:pt x="39" y="79"/>
                    <a:pt x="38" y="79"/>
                    <a:pt x="38" y="79"/>
                  </a:cubicBezTo>
                  <a:cubicBezTo>
                    <a:pt x="39" y="81"/>
                    <a:pt x="38" y="82"/>
                    <a:pt x="38" y="83"/>
                  </a:cubicBezTo>
                  <a:cubicBezTo>
                    <a:pt x="37" y="83"/>
                    <a:pt x="37" y="83"/>
                    <a:pt x="36" y="84"/>
                  </a:cubicBezTo>
                  <a:cubicBezTo>
                    <a:pt x="36" y="84"/>
                    <a:pt x="36" y="85"/>
                    <a:pt x="35" y="85"/>
                  </a:cubicBezTo>
                  <a:cubicBezTo>
                    <a:pt x="35" y="86"/>
                    <a:pt x="35" y="86"/>
                    <a:pt x="35" y="87"/>
                  </a:cubicBezTo>
                  <a:cubicBezTo>
                    <a:pt x="35" y="87"/>
                    <a:pt x="34" y="87"/>
                    <a:pt x="34" y="89"/>
                  </a:cubicBezTo>
                  <a:cubicBezTo>
                    <a:pt x="34" y="89"/>
                    <a:pt x="34" y="89"/>
                    <a:pt x="34" y="90"/>
                  </a:cubicBezTo>
                  <a:cubicBezTo>
                    <a:pt x="33" y="90"/>
                    <a:pt x="33" y="90"/>
                    <a:pt x="33" y="90"/>
                  </a:cubicBezTo>
                  <a:cubicBezTo>
                    <a:pt x="33" y="90"/>
                    <a:pt x="32" y="90"/>
                    <a:pt x="32" y="90"/>
                  </a:cubicBezTo>
                  <a:cubicBezTo>
                    <a:pt x="32" y="91"/>
                    <a:pt x="32" y="91"/>
                    <a:pt x="32" y="92"/>
                  </a:cubicBezTo>
                  <a:cubicBezTo>
                    <a:pt x="31" y="92"/>
                    <a:pt x="31" y="93"/>
                    <a:pt x="30" y="93"/>
                  </a:cubicBezTo>
                  <a:cubicBezTo>
                    <a:pt x="30" y="94"/>
                    <a:pt x="30" y="95"/>
                    <a:pt x="29" y="94"/>
                  </a:cubicBezTo>
                  <a:cubicBezTo>
                    <a:pt x="30" y="95"/>
                    <a:pt x="29" y="97"/>
                    <a:pt x="29" y="97"/>
                  </a:cubicBezTo>
                  <a:cubicBezTo>
                    <a:pt x="29" y="98"/>
                    <a:pt x="29" y="98"/>
                    <a:pt x="29" y="99"/>
                  </a:cubicBezTo>
                  <a:cubicBezTo>
                    <a:pt x="29" y="99"/>
                    <a:pt x="29" y="99"/>
                    <a:pt x="28" y="99"/>
                  </a:cubicBezTo>
                  <a:cubicBezTo>
                    <a:pt x="28" y="100"/>
                    <a:pt x="28" y="100"/>
                    <a:pt x="28" y="101"/>
                  </a:cubicBezTo>
                  <a:cubicBezTo>
                    <a:pt x="28" y="102"/>
                    <a:pt x="29" y="102"/>
                    <a:pt x="28" y="102"/>
                  </a:cubicBezTo>
                  <a:cubicBezTo>
                    <a:pt x="29" y="103"/>
                    <a:pt x="29" y="103"/>
                    <a:pt x="30" y="103"/>
                  </a:cubicBezTo>
                  <a:cubicBezTo>
                    <a:pt x="29" y="104"/>
                    <a:pt x="28" y="104"/>
                    <a:pt x="28" y="104"/>
                  </a:cubicBezTo>
                  <a:cubicBezTo>
                    <a:pt x="27" y="103"/>
                    <a:pt x="27" y="103"/>
                    <a:pt x="27" y="103"/>
                  </a:cubicBezTo>
                  <a:cubicBezTo>
                    <a:pt x="27" y="103"/>
                    <a:pt x="27" y="103"/>
                    <a:pt x="26" y="103"/>
                  </a:cubicBezTo>
                  <a:cubicBezTo>
                    <a:pt x="27" y="103"/>
                    <a:pt x="26" y="103"/>
                    <a:pt x="26" y="102"/>
                  </a:cubicBezTo>
                  <a:cubicBezTo>
                    <a:pt x="26" y="102"/>
                    <a:pt x="26" y="101"/>
                    <a:pt x="25" y="100"/>
                  </a:cubicBezTo>
                  <a:cubicBezTo>
                    <a:pt x="26" y="99"/>
                    <a:pt x="25" y="98"/>
                    <a:pt x="25" y="97"/>
                  </a:cubicBezTo>
                  <a:cubicBezTo>
                    <a:pt x="25" y="96"/>
                    <a:pt x="25" y="96"/>
                    <a:pt x="25" y="95"/>
                  </a:cubicBezTo>
                  <a:cubicBezTo>
                    <a:pt x="25" y="94"/>
                    <a:pt x="24" y="95"/>
                    <a:pt x="25" y="94"/>
                  </a:cubicBezTo>
                  <a:cubicBezTo>
                    <a:pt x="25" y="94"/>
                    <a:pt x="26" y="94"/>
                    <a:pt x="26" y="93"/>
                  </a:cubicBezTo>
                  <a:cubicBezTo>
                    <a:pt x="25" y="92"/>
                    <a:pt x="25" y="93"/>
                    <a:pt x="25" y="92"/>
                  </a:cubicBezTo>
                  <a:cubicBezTo>
                    <a:pt x="25" y="91"/>
                    <a:pt x="25" y="89"/>
                    <a:pt x="26" y="88"/>
                  </a:cubicBezTo>
                  <a:cubicBezTo>
                    <a:pt x="26" y="87"/>
                    <a:pt x="25" y="86"/>
                    <a:pt x="26" y="85"/>
                  </a:cubicBezTo>
                  <a:cubicBezTo>
                    <a:pt x="26" y="84"/>
                    <a:pt x="25" y="84"/>
                    <a:pt x="25" y="84"/>
                  </a:cubicBezTo>
                  <a:cubicBezTo>
                    <a:pt x="25" y="84"/>
                    <a:pt x="25" y="83"/>
                    <a:pt x="26" y="83"/>
                  </a:cubicBezTo>
                  <a:cubicBezTo>
                    <a:pt x="26" y="81"/>
                    <a:pt x="25" y="81"/>
                    <a:pt x="25" y="80"/>
                  </a:cubicBezTo>
                  <a:cubicBezTo>
                    <a:pt x="24" y="80"/>
                    <a:pt x="23" y="78"/>
                    <a:pt x="23" y="78"/>
                  </a:cubicBezTo>
                  <a:cubicBezTo>
                    <a:pt x="23" y="77"/>
                    <a:pt x="23" y="77"/>
                    <a:pt x="23" y="77"/>
                  </a:cubicBezTo>
                  <a:cubicBezTo>
                    <a:pt x="22" y="76"/>
                    <a:pt x="21" y="76"/>
                    <a:pt x="21" y="74"/>
                  </a:cubicBezTo>
                  <a:cubicBezTo>
                    <a:pt x="22" y="74"/>
                    <a:pt x="22" y="74"/>
                    <a:pt x="22" y="74"/>
                  </a:cubicBezTo>
                  <a:cubicBezTo>
                    <a:pt x="22" y="73"/>
                    <a:pt x="21" y="73"/>
                    <a:pt x="21" y="73"/>
                  </a:cubicBezTo>
                  <a:cubicBezTo>
                    <a:pt x="22" y="72"/>
                    <a:pt x="21" y="71"/>
                    <a:pt x="21" y="70"/>
                  </a:cubicBezTo>
                  <a:cubicBezTo>
                    <a:pt x="21" y="69"/>
                    <a:pt x="22" y="69"/>
                    <a:pt x="22" y="68"/>
                  </a:cubicBezTo>
                  <a:cubicBezTo>
                    <a:pt x="21" y="67"/>
                    <a:pt x="22" y="67"/>
                    <a:pt x="22" y="67"/>
                  </a:cubicBezTo>
                  <a:cubicBezTo>
                    <a:pt x="22" y="66"/>
                    <a:pt x="21" y="66"/>
                    <a:pt x="21" y="65"/>
                  </a:cubicBezTo>
                  <a:cubicBezTo>
                    <a:pt x="21" y="65"/>
                    <a:pt x="21" y="66"/>
                    <a:pt x="21" y="66"/>
                  </a:cubicBezTo>
                  <a:cubicBezTo>
                    <a:pt x="20" y="66"/>
                    <a:pt x="20" y="64"/>
                    <a:pt x="19" y="64"/>
                  </a:cubicBezTo>
                  <a:cubicBezTo>
                    <a:pt x="19" y="64"/>
                    <a:pt x="19" y="64"/>
                    <a:pt x="19" y="64"/>
                  </a:cubicBezTo>
                  <a:cubicBezTo>
                    <a:pt x="18" y="63"/>
                    <a:pt x="18" y="63"/>
                    <a:pt x="18" y="63"/>
                  </a:cubicBezTo>
                  <a:cubicBezTo>
                    <a:pt x="17" y="63"/>
                    <a:pt x="17" y="62"/>
                    <a:pt x="16" y="62"/>
                  </a:cubicBezTo>
                  <a:cubicBezTo>
                    <a:pt x="16" y="62"/>
                    <a:pt x="16" y="62"/>
                    <a:pt x="16" y="61"/>
                  </a:cubicBezTo>
                  <a:cubicBezTo>
                    <a:pt x="14" y="61"/>
                    <a:pt x="13" y="60"/>
                    <a:pt x="11" y="60"/>
                  </a:cubicBezTo>
                  <a:cubicBezTo>
                    <a:pt x="11" y="59"/>
                    <a:pt x="11" y="58"/>
                    <a:pt x="11" y="57"/>
                  </a:cubicBezTo>
                  <a:cubicBezTo>
                    <a:pt x="10" y="56"/>
                    <a:pt x="10" y="56"/>
                    <a:pt x="9" y="55"/>
                  </a:cubicBezTo>
                  <a:cubicBezTo>
                    <a:pt x="9" y="55"/>
                    <a:pt x="9" y="54"/>
                    <a:pt x="9" y="54"/>
                  </a:cubicBezTo>
                  <a:cubicBezTo>
                    <a:pt x="9" y="56"/>
                    <a:pt x="9" y="55"/>
                    <a:pt x="9" y="56"/>
                  </a:cubicBezTo>
                  <a:cubicBezTo>
                    <a:pt x="9" y="56"/>
                    <a:pt x="9" y="56"/>
                    <a:pt x="8" y="56"/>
                  </a:cubicBezTo>
                  <a:cubicBezTo>
                    <a:pt x="8" y="55"/>
                    <a:pt x="8" y="54"/>
                    <a:pt x="7" y="54"/>
                  </a:cubicBezTo>
                  <a:cubicBezTo>
                    <a:pt x="7" y="54"/>
                    <a:pt x="7" y="53"/>
                    <a:pt x="7" y="53"/>
                  </a:cubicBezTo>
                  <a:cubicBezTo>
                    <a:pt x="7" y="53"/>
                    <a:pt x="7" y="51"/>
                    <a:pt x="6" y="50"/>
                  </a:cubicBezTo>
                  <a:cubicBezTo>
                    <a:pt x="6" y="50"/>
                    <a:pt x="6" y="50"/>
                    <a:pt x="6" y="50"/>
                  </a:cubicBezTo>
                  <a:cubicBezTo>
                    <a:pt x="7" y="41"/>
                    <a:pt x="11" y="32"/>
                    <a:pt x="17" y="25"/>
                  </a:cubicBezTo>
                  <a:close/>
                  <a:moveTo>
                    <a:pt x="24" y="18"/>
                  </a:moveTo>
                  <a:cubicBezTo>
                    <a:pt x="27" y="16"/>
                    <a:pt x="30" y="14"/>
                    <a:pt x="34" y="12"/>
                  </a:cubicBezTo>
                  <a:cubicBezTo>
                    <a:pt x="34" y="12"/>
                    <a:pt x="34" y="12"/>
                    <a:pt x="34" y="12"/>
                  </a:cubicBezTo>
                  <a:cubicBezTo>
                    <a:pt x="34" y="13"/>
                    <a:pt x="33" y="13"/>
                    <a:pt x="32" y="13"/>
                  </a:cubicBezTo>
                  <a:cubicBezTo>
                    <a:pt x="32" y="13"/>
                    <a:pt x="32" y="14"/>
                    <a:pt x="32" y="14"/>
                  </a:cubicBezTo>
                  <a:cubicBezTo>
                    <a:pt x="31" y="14"/>
                    <a:pt x="31" y="15"/>
                    <a:pt x="31" y="15"/>
                  </a:cubicBezTo>
                  <a:cubicBezTo>
                    <a:pt x="30" y="15"/>
                    <a:pt x="30" y="16"/>
                    <a:pt x="29" y="16"/>
                  </a:cubicBezTo>
                  <a:cubicBezTo>
                    <a:pt x="29" y="17"/>
                    <a:pt x="28" y="17"/>
                    <a:pt x="28" y="18"/>
                  </a:cubicBezTo>
                  <a:cubicBezTo>
                    <a:pt x="27" y="18"/>
                    <a:pt x="27" y="18"/>
                    <a:pt x="26" y="18"/>
                  </a:cubicBezTo>
                  <a:cubicBezTo>
                    <a:pt x="26" y="19"/>
                    <a:pt x="27" y="18"/>
                    <a:pt x="27" y="19"/>
                  </a:cubicBezTo>
                  <a:cubicBezTo>
                    <a:pt x="27" y="19"/>
                    <a:pt x="27" y="19"/>
                    <a:pt x="26" y="19"/>
                  </a:cubicBezTo>
                  <a:cubicBezTo>
                    <a:pt x="26" y="21"/>
                    <a:pt x="24" y="20"/>
                    <a:pt x="23" y="20"/>
                  </a:cubicBezTo>
                  <a:cubicBezTo>
                    <a:pt x="23" y="20"/>
                    <a:pt x="23" y="20"/>
                    <a:pt x="23" y="20"/>
                  </a:cubicBezTo>
                  <a:cubicBezTo>
                    <a:pt x="23" y="19"/>
                    <a:pt x="23" y="19"/>
                    <a:pt x="23" y="19"/>
                  </a:cubicBezTo>
                  <a:cubicBezTo>
                    <a:pt x="24" y="19"/>
                    <a:pt x="24" y="19"/>
                    <a:pt x="25" y="19"/>
                  </a:cubicBezTo>
                  <a:cubicBezTo>
                    <a:pt x="25" y="19"/>
                    <a:pt x="24" y="18"/>
                    <a:pt x="24" y="18"/>
                  </a:cubicBezTo>
                  <a:close/>
                  <a:moveTo>
                    <a:pt x="107" y="35"/>
                  </a:moveTo>
                  <a:cubicBezTo>
                    <a:pt x="107" y="35"/>
                    <a:pt x="106" y="35"/>
                    <a:pt x="106" y="36"/>
                  </a:cubicBezTo>
                  <a:cubicBezTo>
                    <a:pt x="106" y="37"/>
                    <a:pt x="107" y="36"/>
                    <a:pt x="107" y="36"/>
                  </a:cubicBezTo>
                  <a:cubicBezTo>
                    <a:pt x="108" y="36"/>
                    <a:pt x="108" y="37"/>
                    <a:pt x="108" y="38"/>
                  </a:cubicBezTo>
                  <a:cubicBezTo>
                    <a:pt x="108" y="39"/>
                    <a:pt x="109" y="40"/>
                    <a:pt x="108" y="41"/>
                  </a:cubicBezTo>
                  <a:cubicBezTo>
                    <a:pt x="108" y="42"/>
                    <a:pt x="107" y="43"/>
                    <a:pt x="107" y="44"/>
                  </a:cubicBezTo>
                  <a:cubicBezTo>
                    <a:pt x="106" y="44"/>
                    <a:pt x="106" y="44"/>
                    <a:pt x="106" y="45"/>
                  </a:cubicBezTo>
                  <a:cubicBezTo>
                    <a:pt x="105" y="46"/>
                    <a:pt x="106" y="49"/>
                    <a:pt x="105" y="50"/>
                  </a:cubicBezTo>
                  <a:cubicBezTo>
                    <a:pt x="104" y="49"/>
                    <a:pt x="104" y="49"/>
                    <a:pt x="104" y="48"/>
                  </a:cubicBezTo>
                  <a:cubicBezTo>
                    <a:pt x="104" y="47"/>
                    <a:pt x="103" y="47"/>
                    <a:pt x="103" y="46"/>
                  </a:cubicBezTo>
                  <a:cubicBezTo>
                    <a:pt x="102" y="46"/>
                    <a:pt x="103" y="47"/>
                    <a:pt x="103" y="48"/>
                  </a:cubicBezTo>
                  <a:cubicBezTo>
                    <a:pt x="103" y="48"/>
                    <a:pt x="102" y="48"/>
                    <a:pt x="102" y="48"/>
                  </a:cubicBezTo>
                  <a:cubicBezTo>
                    <a:pt x="102" y="49"/>
                    <a:pt x="102" y="49"/>
                    <a:pt x="102" y="49"/>
                  </a:cubicBezTo>
                  <a:cubicBezTo>
                    <a:pt x="102" y="50"/>
                    <a:pt x="102" y="50"/>
                    <a:pt x="103" y="50"/>
                  </a:cubicBezTo>
                  <a:cubicBezTo>
                    <a:pt x="103" y="51"/>
                    <a:pt x="103" y="51"/>
                    <a:pt x="103" y="51"/>
                  </a:cubicBezTo>
                  <a:cubicBezTo>
                    <a:pt x="103" y="52"/>
                    <a:pt x="103" y="54"/>
                    <a:pt x="103" y="54"/>
                  </a:cubicBezTo>
                  <a:cubicBezTo>
                    <a:pt x="102" y="54"/>
                    <a:pt x="102" y="55"/>
                    <a:pt x="102" y="55"/>
                  </a:cubicBezTo>
                  <a:cubicBezTo>
                    <a:pt x="102" y="56"/>
                    <a:pt x="101" y="57"/>
                    <a:pt x="100" y="58"/>
                  </a:cubicBezTo>
                  <a:cubicBezTo>
                    <a:pt x="100" y="58"/>
                    <a:pt x="99" y="58"/>
                    <a:pt x="98" y="59"/>
                  </a:cubicBezTo>
                  <a:cubicBezTo>
                    <a:pt x="99" y="59"/>
                    <a:pt x="99" y="59"/>
                    <a:pt x="99" y="59"/>
                  </a:cubicBezTo>
                  <a:cubicBezTo>
                    <a:pt x="99" y="59"/>
                    <a:pt x="99" y="60"/>
                    <a:pt x="98" y="60"/>
                  </a:cubicBezTo>
                  <a:cubicBezTo>
                    <a:pt x="99" y="63"/>
                    <a:pt x="98" y="65"/>
                    <a:pt x="97" y="65"/>
                  </a:cubicBezTo>
                  <a:cubicBezTo>
                    <a:pt x="97" y="64"/>
                    <a:pt x="96" y="64"/>
                    <a:pt x="96" y="64"/>
                  </a:cubicBezTo>
                  <a:cubicBezTo>
                    <a:pt x="96" y="64"/>
                    <a:pt x="95" y="63"/>
                    <a:pt x="95" y="62"/>
                  </a:cubicBezTo>
                  <a:cubicBezTo>
                    <a:pt x="94" y="63"/>
                    <a:pt x="95" y="64"/>
                    <a:pt x="95" y="64"/>
                  </a:cubicBezTo>
                  <a:cubicBezTo>
                    <a:pt x="95" y="65"/>
                    <a:pt x="95" y="65"/>
                    <a:pt x="96" y="66"/>
                  </a:cubicBezTo>
                  <a:cubicBezTo>
                    <a:pt x="96" y="67"/>
                    <a:pt x="97" y="67"/>
                    <a:pt x="97" y="69"/>
                  </a:cubicBezTo>
                  <a:cubicBezTo>
                    <a:pt x="96" y="68"/>
                    <a:pt x="95" y="67"/>
                    <a:pt x="94" y="66"/>
                  </a:cubicBezTo>
                  <a:cubicBezTo>
                    <a:pt x="94" y="65"/>
                    <a:pt x="94" y="65"/>
                    <a:pt x="94" y="65"/>
                  </a:cubicBezTo>
                  <a:cubicBezTo>
                    <a:pt x="93" y="64"/>
                    <a:pt x="94" y="64"/>
                    <a:pt x="94" y="64"/>
                  </a:cubicBezTo>
                  <a:cubicBezTo>
                    <a:pt x="94" y="63"/>
                    <a:pt x="94" y="62"/>
                    <a:pt x="93" y="62"/>
                  </a:cubicBezTo>
                  <a:cubicBezTo>
                    <a:pt x="93" y="62"/>
                    <a:pt x="93" y="61"/>
                    <a:pt x="93" y="61"/>
                  </a:cubicBezTo>
                  <a:cubicBezTo>
                    <a:pt x="93" y="60"/>
                    <a:pt x="92" y="61"/>
                    <a:pt x="91" y="60"/>
                  </a:cubicBezTo>
                  <a:cubicBezTo>
                    <a:pt x="91" y="60"/>
                    <a:pt x="92" y="60"/>
                    <a:pt x="92" y="59"/>
                  </a:cubicBezTo>
                  <a:cubicBezTo>
                    <a:pt x="91" y="59"/>
                    <a:pt x="91" y="58"/>
                    <a:pt x="91" y="57"/>
                  </a:cubicBezTo>
                  <a:cubicBezTo>
                    <a:pt x="90" y="58"/>
                    <a:pt x="89" y="58"/>
                    <a:pt x="89" y="58"/>
                  </a:cubicBezTo>
                  <a:cubicBezTo>
                    <a:pt x="89" y="59"/>
                    <a:pt x="88" y="59"/>
                    <a:pt x="88" y="60"/>
                  </a:cubicBezTo>
                  <a:cubicBezTo>
                    <a:pt x="87" y="60"/>
                    <a:pt x="88" y="61"/>
                    <a:pt x="87" y="60"/>
                  </a:cubicBezTo>
                  <a:cubicBezTo>
                    <a:pt x="87" y="61"/>
                    <a:pt x="87" y="61"/>
                    <a:pt x="87" y="61"/>
                  </a:cubicBezTo>
                  <a:cubicBezTo>
                    <a:pt x="87" y="61"/>
                    <a:pt x="87" y="61"/>
                    <a:pt x="86" y="61"/>
                  </a:cubicBezTo>
                  <a:cubicBezTo>
                    <a:pt x="87" y="63"/>
                    <a:pt x="86" y="64"/>
                    <a:pt x="86" y="65"/>
                  </a:cubicBezTo>
                  <a:cubicBezTo>
                    <a:pt x="85" y="65"/>
                    <a:pt x="85" y="65"/>
                    <a:pt x="84" y="65"/>
                  </a:cubicBezTo>
                  <a:cubicBezTo>
                    <a:pt x="84" y="65"/>
                    <a:pt x="84" y="64"/>
                    <a:pt x="84" y="64"/>
                  </a:cubicBezTo>
                  <a:cubicBezTo>
                    <a:pt x="84" y="63"/>
                    <a:pt x="84" y="63"/>
                    <a:pt x="84" y="62"/>
                  </a:cubicBezTo>
                  <a:cubicBezTo>
                    <a:pt x="83" y="61"/>
                    <a:pt x="83" y="60"/>
                    <a:pt x="82" y="59"/>
                  </a:cubicBezTo>
                  <a:cubicBezTo>
                    <a:pt x="83" y="59"/>
                    <a:pt x="82" y="59"/>
                    <a:pt x="82" y="58"/>
                  </a:cubicBezTo>
                  <a:cubicBezTo>
                    <a:pt x="82" y="58"/>
                    <a:pt x="81" y="58"/>
                    <a:pt x="81" y="57"/>
                  </a:cubicBezTo>
                  <a:cubicBezTo>
                    <a:pt x="81" y="57"/>
                    <a:pt x="81" y="57"/>
                    <a:pt x="82" y="57"/>
                  </a:cubicBezTo>
                  <a:cubicBezTo>
                    <a:pt x="81" y="57"/>
                    <a:pt x="80" y="56"/>
                    <a:pt x="79" y="56"/>
                  </a:cubicBezTo>
                  <a:cubicBezTo>
                    <a:pt x="79" y="56"/>
                    <a:pt x="79" y="56"/>
                    <a:pt x="79" y="55"/>
                  </a:cubicBezTo>
                  <a:cubicBezTo>
                    <a:pt x="78" y="55"/>
                    <a:pt x="78" y="56"/>
                    <a:pt x="77" y="56"/>
                  </a:cubicBezTo>
                  <a:cubicBezTo>
                    <a:pt x="77" y="55"/>
                    <a:pt x="77" y="55"/>
                    <a:pt x="76" y="55"/>
                  </a:cubicBezTo>
                  <a:cubicBezTo>
                    <a:pt x="75" y="55"/>
                    <a:pt x="75" y="53"/>
                    <a:pt x="74" y="52"/>
                  </a:cubicBezTo>
                  <a:cubicBezTo>
                    <a:pt x="74" y="52"/>
                    <a:pt x="73" y="53"/>
                    <a:pt x="73" y="53"/>
                  </a:cubicBezTo>
                  <a:cubicBezTo>
                    <a:pt x="74" y="53"/>
                    <a:pt x="74" y="54"/>
                    <a:pt x="74" y="54"/>
                  </a:cubicBezTo>
                  <a:cubicBezTo>
                    <a:pt x="74" y="55"/>
                    <a:pt x="75" y="55"/>
                    <a:pt x="75" y="56"/>
                  </a:cubicBezTo>
                  <a:cubicBezTo>
                    <a:pt x="75" y="55"/>
                    <a:pt x="76" y="55"/>
                    <a:pt x="76" y="55"/>
                  </a:cubicBezTo>
                  <a:cubicBezTo>
                    <a:pt x="76" y="57"/>
                    <a:pt x="77" y="57"/>
                    <a:pt x="77" y="57"/>
                  </a:cubicBezTo>
                  <a:cubicBezTo>
                    <a:pt x="77" y="58"/>
                    <a:pt x="77" y="58"/>
                    <a:pt x="77" y="59"/>
                  </a:cubicBezTo>
                  <a:cubicBezTo>
                    <a:pt x="76" y="59"/>
                    <a:pt x="76" y="60"/>
                    <a:pt x="75" y="60"/>
                  </a:cubicBezTo>
                  <a:cubicBezTo>
                    <a:pt x="75" y="60"/>
                    <a:pt x="75" y="61"/>
                    <a:pt x="75" y="61"/>
                  </a:cubicBezTo>
                  <a:cubicBezTo>
                    <a:pt x="73" y="61"/>
                    <a:pt x="72" y="62"/>
                    <a:pt x="71" y="63"/>
                  </a:cubicBezTo>
                  <a:cubicBezTo>
                    <a:pt x="70" y="62"/>
                    <a:pt x="70" y="61"/>
                    <a:pt x="70" y="60"/>
                  </a:cubicBezTo>
                  <a:cubicBezTo>
                    <a:pt x="69" y="59"/>
                    <a:pt x="69" y="58"/>
                    <a:pt x="68" y="57"/>
                  </a:cubicBezTo>
                  <a:cubicBezTo>
                    <a:pt x="68" y="56"/>
                    <a:pt x="67" y="55"/>
                    <a:pt x="67" y="55"/>
                  </a:cubicBezTo>
                  <a:cubicBezTo>
                    <a:pt x="67" y="55"/>
                    <a:pt x="67" y="56"/>
                    <a:pt x="67" y="57"/>
                  </a:cubicBezTo>
                  <a:cubicBezTo>
                    <a:pt x="67" y="57"/>
                    <a:pt x="68" y="57"/>
                    <a:pt x="68" y="58"/>
                  </a:cubicBezTo>
                  <a:cubicBezTo>
                    <a:pt x="68" y="59"/>
                    <a:pt x="69" y="59"/>
                    <a:pt x="69" y="61"/>
                  </a:cubicBezTo>
                  <a:cubicBezTo>
                    <a:pt x="70" y="61"/>
                    <a:pt x="70" y="62"/>
                    <a:pt x="71" y="63"/>
                  </a:cubicBezTo>
                  <a:cubicBezTo>
                    <a:pt x="71" y="63"/>
                    <a:pt x="72" y="63"/>
                    <a:pt x="72" y="63"/>
                  </a:cubicBezTo>
                  <a:cubicBezTo>
                    <a:pt x="73" y="63"/>
                    <a:pt x="73" y="63"/>
                    <a:pt x="74" y="63"/>
                  </a:cubicBezTo>
                  <a:cubicBezTo>
                    <a:pt x="74" y="63"/>
                    <a:pt x="74" y="64"/>
                    <a:pt x="74" y="65"/>
                  </a:cubicBezTo>
                  <a:cubicBezTo>
                    <a:pt x="73" y="66"/>
                    <a:pt x="72" y="68"/>
                    <a:pt x="71" y="69"/>
                  </a:cubicBezTo>
                  <a:cubicBezTo>
                    <a:pt x="71" y="70"/>
                    <a:pt x="70" y="70"/>
                    <a:pt x="70" y="70"/>
                  </a:cubicBezTo>
                  <a:cubicBezTo>
                    <a:pt x="70" y="72"/>
                    <a:pt x="69" y="72"/>
                    <a:pt x="69" y="73"/>
                  </a:cubicBezTo>
                  <a:cubicBezTo>
                    <a:pt x="69" y="75"/>
                    <a:pt x="69" y="77"/>
                    <a:pt x="69" y="79"/>
                  </a:cubicBezTo>
                  <a:cubicBezTo>
                    <a:pt x="68" y="80"/>
                    <a:pt x="67" y="82"/>
                    <a:pt x="67" y="84"/>
                  </a:cubicBezTo>
                  <a:cubicBezTo>
                    <a:pt x="66" y="84"/>
                    <a:pt x="66" y="84"/>
                    <a:pt x="66" y="84"/>
                  </a:cubicBezTo>
                  <a:cubicBezTo>
                    <a:pt x="66" y="85"/>
                    <a:pt x="66" y="86"/>
                    <a:pt x="66" y="86"/>
                  </a:cubicBezTo>
                  <a:cubicBezTo>
                    <a:pt x="65" y="87"/>
                    <a:pt x="64" y="88"/>
                    <a:pt x="64" y="89"/>
                  </a:cubicBezTo>
                  <a:cubicBezTo>
                    <a:pt x="62" y="89"/>
                    <a:pt x="62" y="90"/>
                    <a:pt x="60" y="91"/>
                  </a:cubicBezTo>
                  <a:cubicBezTo>
                    <a:pt x="59" y="89"/>
                    <a:pt x="59" y="87"/>
                    <a:pt x="58" y="86"/>
                  </a:cubicBezTo>
                  <a:cubicBezTo>
                    <a:pt x="58" y="86"/>
                    <a:pt x="58" y="85"/>
                    <a:pt x="58" y="84"/>
                  </a:cubicBezTo>
                  <a:cubicBezTo>
                    <a:pt x="58" y="83"/>
                    <a:pt x="57" y="82"/>
                    <a:pt x="57" y="81"/>
                  </a:cubicBezTo>
                  <a:cubicBezTo>
                    <a:pt x="57" y="80"/>
                    <a:pt x="57" y="78"/>
                    <a:pt x="57" y="77"/>
                  </a:cubicBezTo>
                  <a:cubicBezTo>
                    <a:pt x="57" y="76"/>
                    <a:pt x="57" y="75"/>
                    <a:pt x="57" y="74"/>
                  </a:cubicBezTo>
                  <a:cubicBezTo>
                    <a:pt x="57" y="73"/>
                    <a:pt x="56" y="72"/>
                    <a:pt x="55" y="71"/>
                  </a:cubicBezTo>
                  <a:cubicBezTo>
                    <a:pt x="55" y="70"/>
                    <a:pt x="56" y="69"/>
                    <a:pt x="56" y="67"/>
                  </a:cubicBezTo>
                  <a:cubicBezTo>
                    <a:pt x="55" y="67"/>
                    <a:pt x="55" y="68"/>
                    <a:pt x="55" y="68"/>
                  </a:cubicBezTo>
                  <a:cubicBezTo>
                    <a:pt x="54" y="68"/>
                    <a:pt x="54" y="67"/>
                    <a:pt x="53" y="67"/>
                  </a:cubicBezTo>
                  <a:cubicBezTo>
                    <a:pt x="53" y="67"/>
                    <a:pt x="53" y="66"/>
                    <a:pt x="53" y="66"/>
                  </a:cubicBezTo>
                  <a:cubicBezTo>
                    <a:pt x="52" y="66"/>
                    <a:pt x="52" y="67"/>
                    <a:pt x="52" y="68"/>
                  </a:cubicBezTo>
                  <a:cubicBezTo>
                    <a:pt x="51" y="67"/>
                    <a:pt x="50" y="68"/>
                    <a:pt x="49" y="68"/>
                  </a:cubicBezTo>
                  <a:cubicBezTo>
                    <a:pt x="48" y="68"/>
                    <a:pt x="47" y="67"/>
                    <a:pt x="46" y="66"/>
                  </a:cubicBezTo>
                  <a:cubicBezTo>
                    <a:pt x="46" y="65"/>
                    <a:pt x="46" y="64"/>
                    <a:pt x="45" y="63"/>
                  </a:cubicBezTo>
                  <a:cubicBezTo>
                    <a:pt x="45" y="61"/>
                    <a:pt x="45" y="59"/>
                    <a:pt x="45" y="58"/>
                  </a:cubicBezTo>
                  <a:cubicBezTo>
                    <a:pt x="45" y="57"/>
                    <a:pt x="46" y="56"/>
                    <a:pt x="46" y="55"/>
                  </a:cubicBezTo>
                  <a:cubicBezTo>
                    <a:pt x="46" y="54"/>
                    <a:pt x="47" y="54"/>
                    <a:pt x="48" y="53"/>
                  </a:cubicBezTo>
                  <a:cubicBezTo>
                    <a:pt x="48" y="52"/>
                    <a:pt x="48" y="51"/>
                    <a:pt x="48" y="50"/>
                  </a:cubicBezTo>
                  <a:cubicBezTo>
                    <a:pt x="49" y="50"/>
                    <a:pt x="49" y="49"/>
                    <a:pt x="50" y="49"/>
                  </a:cubicBezTo>
                  <a:cubicBezTo>
                    <a:pt x="50" y="49"/>
                    <a:pt x="50" y="49"/>
                    <a:pt x="51" y="49"/>
                  </a:cubicBezTo>
                  <a:cubicBezTo>
                    <a:pt x="51" y="49"/>
                    <a:pt x="53" y="48"/>
                    <a:pt x="54" y="49"/>
                  </a:cubicBezTo>
                  <a:cubicBezTo>
                    <a:pt x="55" y="48"/>
                    <a:pt x="56" y="48"/>
                    <a:pt x="57" y="48"/>
                  </a:cubicBezTo>
                  <a:cubicBezTo>
                    <a:pt x="57" y="48"/>
                    <a:pt x="57" y="49"/>
                    <a:pt x="57" y="49"/>
                  </a:cubicBezTo>
                  <a:cubicBezTo>
                    <a:pt x="57" y="49"/>
                    <a:pt x="57" y="49"/>
                    <a:pt x="57" y="50"/>
                  </a:cubicBezTo>
                  <a:cubicBezTo>
                    <a:pt x="58" y="51"/>
                    <a:pt x="59" y="51"/>
                    <a:pt x="60" y="52"/>
                  </a:cubicBezTo>
                  <a:cubicBezTo>
                    <a:pt x="61" y="52"/>
                    <a:pt x="61" y="51"/>
                    <a:pt x="61" y="51"/>
                  </a:cubicBezTo>
                  <a:cubicBezTo>
                    <a:pt x="63" y="51"/>
                    <a:pt x="64" y="51"/>
                    <a:pt x="66" y="52"/>
                  </a:cubicBezTo>
                  <a:cubicBezTo>
                    <a:pt x="67" y="52"/>
                    <a:pt x="66" y="50"/>
                    <a:pt x="67" y="50"/>
                  </a:cubicBezTo>
                  <a:cubicBezTo>
                    <a:pt x="67" y="49"/>
                    <a:pt x="67" y="49"/>
                    <a:pt x="67" y="49"/>
                  </a:cubicBezTo>
                  <a:cubicBezTo>
                    <a:pt x="66" y="48"/>
                    <a:pt x="67" y="50"/>
                    <a:pt x="66" y="50"/>
                  </a:cubicBezTo>
                  <a:cubicBezTo>
                    <a:pt x="65" y="50"/>
                    <a:pt x="66" y="49"/>
                    <a:pt x="65" y="49"/>
                  </a:cubicBezTo>
                  <a:cubicBezTo>
                    <a:pt x="65" y="49"/>
                    <a:pt x="64" y="49"/>
                    <a:pt x="63" y="49"/>
                  </a:cubicBezTo>
                  <a:cubicBezTo>
                    <a:pt x="63" y="48"/>
                    <a:pt x="63" y="48"/>
                    <a:pt x="63" y="48"/>
                  </a:cubicBezTo>
                  <a:cubicBezTo>
                    <a:pt x="63" y="47"/>
                    <a:pt x="63" y="47"/>
                    <a:pt x="63" y="46"/>
                  </a:cubicBezTo>
                  <a:cubicBezTo>
                    <a:pt x="63" y="46"/>
                    <a:pt x="62" y="46"/>
                    <a:pt x="62" y="46"/>
                  </a:cubicBezTo>
                  <a:cubicBezTo>
                    <a:pt x="62" y="47"/>
                    <a:pt x="62" y="48"/>
                    <a:pt x="62" y="49"/>
                  </a:cubicBezTo>
                  <a:cubicBezTo>
                    <a:pt x="63" y="48"/>
                    <a:pt x="63" y="49"/>
                    <a:pt x="63" y="49"/>
                  </a:cubicBezTo>
                  <a:cubicBezTo>
                    <a:pt x="62" y="49"/>
                    <a:pt x="62" y="49"/>
                    <a:pt x="62" y="49"/>
                  </a:cubicBezTo>
                  <a:cubicBezTo>
                    <a:pt x="62" y="49"/>
                    <a:pt x="62" y="49"/>
                    <a:pt x="62" y="49"/>
                  </a:cubicBezTo>
                  <a:cubicBezTo>
                    <a:pt x="62" y="49"/>
                    <a:pt x="61" y="49"/>
                    <a:pt x="61" y="48"/>
                  </a:cubicBezTo>
                  <a:cubicBezTo>
                    <a:pt x="61" y="48"/>
                    <a:pt x="61" y="47"/>
                    <a:pt x="61" y="47"/>
                  </a:cubicBezTo>
                  <a:cubicBezTo>
                    <a:pt x="61" y="47"/>
                    <a:pt x="61" y="46"/>
                    <a:pt x="60" y="46"/>
                  </a:cubicBezTo>
                  <a:cubicBezTo>
                    <a:pt x="60" y="46"/>
                    <a:pt x="60" y="45"/>
                    <a:pt x="60" y="45"/>
                  </a:cubicBezTo>
                  <a:cubicBezTo>
                    <a:pt x="59" y="44"/>
                    <a:pt x="58" y="44"/>
                    <a:pt x="58" y="43"/>
                  </a:cubicBezTo>
                  <a:cubicBezTo>
                    <a:pt x="57" y="45"/>
                    <a:pt x="60" y="45"/>
                    <a:pt x="60" y="46"/>
                  </a:cubicBezTo>
                  <a:cubicBezTo>
                    <a:pt x="60" y="47"/>
                    <a:pt x="59" y="45"/>
                    <a:pt x="59" y="46"/>
                  </a:cubicBezTo>
                  <a:cubicBezTo>
                    <a:pt x="59" y="46"/>
                    <a:pt x="60" y="46"/>
                    <a:pt x="59" y="47"/>
                  </a:cubicBezTo>
                  <a:cubicBezTo>
                    <a:pt x="59" y="47"/>
                    <a:pt x="58" y="47"/>
                    <a:pt x="59" y="48"/>
                  </a:cubicBezTo>
                  <a:cubicBezTo>
                    <a:pt x="58" y="48"/>
                    <a:pt x="58" y="48"/>
                    <a:pt x="58" y="47"/>
                  </a:cubicBezTo>
                  <a:cubicBezTo>
                    <a:pt x="58" y="47"/>
                    <a:pt x="59" y="47"/>
                    <a:pt x="59" y="47"/>
                  </a:cubicBezTo>
                  <a:cubicBezTo>
                    <a:pt x="58" y="46"/>
                    <a:pt x="58" y="45"/>
                    <a:pt x="57" y="45"/>
                  </a:cubicBezTo>
                  <a:cubicBezTo>
                    <a:pt x="57" y="45"/>
                    <a:pt x="57" y="45"/>
                    <a:pt x="56" y="44"/>
                  </a:cubicBezTo>
                  <a:cubicBezTo>
                    <a:pt x="56" y="46"/>
                    <a:pt x="57" y="47"/>
                    <a:pt x="56" y="47"/>
                  </a:cubicBezTo>
                  <a:cubicBezTo>
                    <a:pt x="56" y="46"/>
                    <a:pt x="55" y="44"/>
                    <a:pt x="56" y="44"/>
                  </a:cubicBezTo>
                  <a:cubicBezTo>
                    <a:pt x="55" y="44"/>
                    <a:pt x="55" y="44"/>
                    <a:pt x="54" y="44"/>
                  </a:cubicBezTo>
                  <a:cubicBezTo>
                    <a:pt x="53" y="44"/>
                    <a:pt x="53" y="45"/>
                    <a:pt x="52" y="46"/>
                  </a:cubicBezTo>
                  <a:cubicBezTo>
                    <a:pt x="53" y="47"/>
                    <a:pt x="52" y="48"/>
                    <a:pt x="52" y="49"/>
                  </a:cubicBezTo>
                  <a:cubicBezTo>
                    <a:pt x="51" y="48"/>
                    <a:pt x="51" y="48"/>
                    <a:pt x="50" y="49"/>
                  </a:cubicBezTo>
                  <a:cubicBezTo>
                    <a:pt x="50" y="48"/>
                    <a:pt x="49" y="48"/>
                    <a:pt x="48" y="48"/>
                  </a:cubicBezTo>
                  <a:cubicBezTo>
                    <a:pt x="49" y="47"/>
                    <a:pt x="48" y="47"/>
                    <a:pt x="48" y="46"/>
                  </a:cubicBezTo>
                  <a:cubicBezTo>
                    <a:pt x="49" y="46"/>
                    <a:pt x="48" y="45"/>
                    <a:pt x="48" y="44"/>
                  </a:cubicBezTo>
                  <a:cubicBezTo>
                    <a:pt x="50" y="44"/>
                    <a:pt x="50" y="43"/>
                    <a:pt x="51" y="44"/>
                  </a:cubicBezTo>
                  <a:cubicBezTo>
                    <a:pt x="52" y="44"/>
                    <a:pt x="52" y="43"/>
                    <a:pt x="52" y="43"/>
                  </a:cubicBezTo>
                  <a:cubicBezTo>
                    <a:pt x="52" y="42"/>
                    <a:pt x="51" y="42"/>
                    <a:pt x="51" y="41"/>
                  </a:cubicBezTo>
                  <a:cubicBezTo>
                    <a:pt x="51" y="41"/>
                    <a:pt x="50" y="41"/>
                    <a:pt x="50" y="41"/>
                  </a:cubicBezTo>
                  <a:cubicBezTo>
                    <a:pt x="50" y="40"/>
                    <a:pt x="50" y="40"/>
                    <a:pt x="51" y="40"/>
                  </a:cubicBezTo>
                  <a:cubicBezTo>
                    <a:pt x="51" y="40"/>
                    <a:pt x="51" y="39"/>
                    <a:pt x="52" y="39"/>
                  </a:cubicBezTo>
                  <a:cubicBezTo>
                    <a:pt x="52" y="39"/>
                    <a:pt x="52" y="39"/>
                    <a:pt x="52" y="39"/>
                  </a:cubicBezTo>
                  <a:cubicBezTo>
                    <a:pt x="51" y="39"/>
                    <a:pt x="50" y="39"/>
                    <a:pt x="49" y="39"/>
                  </a:cubicBezTo>
                  <a:cubicBezTo>
                    <a:pt x="49" y="39"/>
                    <a:pt x="50" y="39"/>
                    <a:pt x="50" y="39"/>
                  </a:cubicBezTo>
                  <a:cubicBezTo>
                    <a:pt x="50" y="38"/>
                    <a:pt x="50" y="38"/>
                    <a:pt x="50" y="37"/>
                  </a:cubicBezTo>
                  <a:cubicBezTo>
                    <a:pt x="50" y="37"/>
                    <a:pt x="51" y="37"/>
                    <a:pt x="51" y="36"/>
                  </a:cubicBezTo>
                  <a:cubicBezTo>
                    <a:pt x="51" y="36"/>
                    <a:pt x="50" y="36"/>
                    <a:pt x="50" y="35"/>
                  </a:cubicBezTo>
                  <a:cubicBezTo>
                    <a:pt x="50" y="34"/>
                    <a:pt x="50" y="34"/>
                    <a:pt x="50" y="33"/>
                  </a:cubicBezTo>
                  <a:cubicBezTo>
                    <a:pt x="51" y="32"/>
                    <a:pt x="51" y="32"/>
                    <a:pt x="52" y="32"/>
                  </a:cubicBezTo>
                  <a:cubicBezTo>
                    <a:pt x="52" y="33"/>
                    <a:pt x="51" y="33"/>
                    <a:pt x="51" y="33"/>
                  </a:cubicBezTo>
                  <a:cubicBezTo>
                    <a:pt x="51" y="33"/>
                    <a:pt x="51" y="33"/>
                    <a:pt x="52" y="34"/>
                  </a:cubicBezTo>
                  <a:cubicBezTo>
                    <a:pt x="51" y="35"/>
                    <a:pt x="52" y="35"/>
                    <a:pt x="52" y="36"/>
                  </a:cubicBezTo>
                  <a:cubicBezTo>
                    <a:pt x="52" y="37"/>
                    <a:pt x="53" y="37"/>
                    <a:pt x="53" y="37"/>
                  </a:cubicBezTo>
                  <a:cubicBezTo>
                    <a:pt x="52" y="38"/>
                    <a:pt x="52" y="38"/>
                    <a:pt x="52" y="39"/>
                  </a:cubicBezTo>
                  <a:cubicBezTo>
                    <a:pt x="53" y="39"/>
                    <a:pt x="52" y="38"/>
                    <a:pt x="54" y="38"/>
                  </a:cubicBezTo>
                  <a:cubicBezTo>
                    <a:pt x="53" y="37"/>
                    <a:pt x="54" y="37"/>
                    <a:pt x="54" y="37"/>
                  </a:cubicBezTo>
                  <a:cubicBezTo>
                    <a:pt x="54" y="37"/>
                    <a:pt x="55" y="36"/>
                    <a:pt x="55" y="36"/>
                  </a:cubicBezTo>
                  <a:cubicBezTo>
                    <a:pt x="55" y="36"/>
                    <a:pt x="56" y="36"/>
                    <a:pt x="55" y="36"/>
                  </a:cubicBezTo>
                  <a:cubicBezTo>
                    <a:pt x="55" y="35"/>
                    <a:pt x="55" y="35"/>
                    <a:pt x="56" y="34"/>
                  </a:cubicBezTo>
                  <a:cubicBezTo>
                    <a:pt x="56" y="34"/>
                    <a:pt x="55" y="34"/>
                    <a:pt x="54" y="33"/>
                  </a:cubicBezTo>
                  <a:cubicBezTo>
                    <a:pt x="54" y="33"/>
                    <a:pt x="54" y="32"/>
                    <a:pt x="54" y="31"/>
                  </a:cubicBezTo>
                  <a:cubicBezTo>
                    <a:pt x="54" y="30"/>
                    <a:pt x="55" y="29"/>
                    <a:pt x="56" y="29"/>
                  </a:cubicBezTo>
                  <a:cubicBezTo>
                    <a:pt x="56" y="29"/>
                    <a:pt x="56" y="28"/>
                    <a:pt x="56" y="28"/>
                  </a:cubicBezTo>
                  <a:cubicBezTo>
                    <a:pt x="56" y="28"/>
                    <a:pt x="56" y="28"/>
                    <a:pt x="56" y="28"/>
                  </a:cubicBezTo>
                  <a:cubicBezTo>
                    <a:pt x="57" y="28"/>
                    <a:pt x="57" y="27"/>
                    <a:pt x="57" y="26"/>
                  </a:cubicBezTo>
                  <a:cubicBezTo>
                    <a:pt x="58" y="25"/>
                    <a:pt x="59" y="25"/>
                    <a:pt x="59" y="24"/>
                  </a:cubicBezTo>
                  <a:cubicBezTo>
                    <a:pt x="60" y="24"/>
                    <a:pt x="60" y="23"/>
                    <a:pt x="60" y="24"/>
                  </a:cubicBezTo>
                  <a:cubicBezTo>
                    <a:pt x="61" y="23"/>
                    <a:pt x="61" y="23"/>
                    <a:pt x="61" y="23"/>
                  </a:cubicBezTo>
                  <a:cubicBezTo>
                    <a:pt x="62" y="23"/>
                    <a:pt x="63" y="23"/>
                    <a:pt x="63" y="23"/>
                  </a:cubicBezTo>
                  <a:cubicBezTo>
                    <a:pt x="63" y="23"/>
                    <a:pt x="64" y="23"/>
                    <a:pt x="64" y="24"/>
                  </a:cubicBezTo>
                  <a:cubicBezTo>
                    <a:pt x="65" y="24"/>
                    <a:pt x="65" y="24"/>
                    <a:pt x="65" y="25"/>
                  </a:cubicBezTo>
                  <a:cubicBezTo>
                    <a:pt x="67" y="25"/>
                    <a:pt x="68" y="25"/>
                    <a:pt x="68" y="27"/>
                  </a:cubicBezTo>
                  <a:cubicBezTo>
                    <a:pt x="69" y="27"/>
                    <a:pt x="69" y="26"/>
                    <a:pt x="69" y="25"/>
                  </a:cubicBezTo>
                  <a:cubicBezTo>
                    <a:pt x="69" y="25"/>
                    <a:pt x="69" y="25"/>
                    <a:pt x="70" y="25"/>
                  </a:cubicBezTo>
                  <a:cubicBezTo>
                    <a:pt x="70" y="25"/>
                    <a:pt x="70" y="26"/>
                    <a:pt x="70" y="26"/>
                  </a:cubicBezTo>
                  <a:cubicBezTo>
                    <a:pt x="71" y="26"/>
                    <a:pt x="71" y="25"/>
                    <a:pt x="72" y="25"/>
                  </a:cubicBezTo>
                  <a:cubicBezTo>
                    <a:pt x="73" y="25"/>
                    <a:pt x="74" y="24"/>
                    <a:pt x="75" y="25"/>
                  </a:cubicBezTo>
                  <a:cubicBezTo>
                    <a:pt x="75" y="24"/>
                    <a:pt x="74" y="24"/>
                    <a:pt x="74" y="23"/>
                  </a:cubicBezTo>
                  <a:cubicBezTo>
                    <a:pt x="75" y="23"/>
                    <a:pt x="75" y="24"/>
                    <a:pt x="76" y="24"/>
                  </a:cubicBezTo>
                  <a:cubicBezTo>
                    <a:pt x="77" y="23"/>
                    <a:pt x="78" y="22"/>
                    <a:pt x="78" y="21"/>
                  </a:cubicBezTo>
                  <a:cubicBezTo>
                    <a:pt x="79" y="21"/>
                    <a:pt x="79" y="22"/>
                    <a:pt x="79" y="22"/>
                  </a:cubicBezTo>
                  <a:cubicBezTo>
                    <a:pt x="80" y="23"/>
                    <a:pt x="80" y="21"/>
                    <a:pt x="80" y="22"/>
                  </a:cubicBezTo>
                  <a:cubicBezTo>
                    <a:pt x="80" y="22"/>
                    <a:pt x="80" y="23"/>
                    <a:pt x="80" y="23"/>
                  </a:cubicBezTo>
                  <a:cubicBezTo>
                    <a:pt x="81" y="23"/>
                    <a:pt x="81" y="22"/>
                    <a:pt x="81" y="22"/>
                  </a:cubicBezTo>
                  <a:cubicBezTo>
                    <a:pt x="82" y="22"/>
                    <a:pt x="82" y="22"/>
                    <a:pt x="83" y="23"/>
                  </a:cubicBezTo>
                  <a:cubicBezTo>
                    <a:pt x="83" y="22"/>
                    <a:pt x="82" y="22"/>
                    <a:pt x="82" y="21"/>
                  </a:cubicBezTo>
                  <a:cubicBezTo>
                    <a:pt x="82" y="20"/>
                    <a:pt x="82" y="21"/>
                    <a:pt x="83" y="21"/>
                  </a:cubicBezTo>
                  <a:cubicBezTo>
                    <a:pt x="83" y="21"/>
                    <a:pt x="83" y="20"/>
                    <a:pt x="83" y="20"/>
                  </a:cubicBezTo>
                  <a:cubicBezTo>
                    <a:pt x="84" y="20"/>
                    <a:pt x="84" y="19"/>
                    <a:pt x="84" y="19"/>
                  </a:cubicBezTo>
                  <a:cubicBezTo>
                    <a:pt x="85" y="19"/>
                    <a:pt x="86" y="19"/>
                    <a:pt x="87" y="18"/>
                  </a:cubicBezTo>
                  <a:cubicBezTo>
                    <a:pt x="87" y="18"/>
                    <a:pt x="87" y="19"/>
                    <a:pt x="87" y="19"/>
                  </a:cubicBezTo>
                  <a:cubicBezTo>
                    <a:pt x="88" y="19"/>
                    <a:pt x="88" y="18"/>
                    <a:pt x="89" y="18"/>
                  </a:cubicBezTo>
                  <a:cubicBezTo>
                    <a:pt x="89" y="18"/>
                    <a:pt x="89" y="17"/>
                    <a:pt x="89" y="17"/>
                  </a:cubicBezTo>
                  <a:cubicBezTo>
                    <a:pt x="90" y="17"/>
                    <a:pt x="90" y="17"/>
                    <a:pt x="90" y="18"/>
                  </a:cubicBezTo>
                  <a:cubicBezTo>
                    <a:pt x="91" y="18"/>
                    <a:pt x="92" y="18"/>
                    <a:pt x="92" y="17"/>
                  </a:cubicBezTo>
                  <a:cubicBezTo>
                    <a:pt x="93" y="18"/>
                    <a:pt x="93" y="18"/>
                    <a:pt x="93" y="19"/>
                  </a:cubicBezTo>
                  <a:cubicBezTo>
                    <a:pt x="93" y="20"/>
                    <a:pt x="93" y="20"/>
                    <a:pt x="93" y="20"/>
                  </a:cubicBezTo>
                  <a:cubicBezTo>
                    <a:pt x="94" y="20"/>
                    <a:pt x="94" y="21"/>
                    <a:pt x="95" y="21"/>
                  </a:cubicBezTo>
                  <a:cubicBezTo>
                    <a:pt x="95" y="21"/>
                    <a:pt x="95" y="21"/>
                    <a:pt x="95" y="21"/>
                  </a:cubicBezTo>
                  <a:cubicBezTo>
                    <a:pt x="96" y="21"/>
                    <a:pt x="96" y="21"/>
                    <a:pt x="97" y="21"/>
                  </a:cubicBezTo>
                  <a:cubicBezTo>
                    <a:pt x="101" y="25"/>
                    <a:pt x="104" y="30"/>
                    <a:pt x="107" y="35"/>
                  </a:cubicBezTo>
                  <a:close/>
                  <a:moveTo>
                    <a:pt x="111" y="44"/>
                  </a:moveTo>
                  <a:cubicBezTo>
                    <a:pt x="111" y="44"/>
                    <a:pt x="111" y="44"/>
                    <a:pt x="111" y="44"/>
                  </a:cubicBezTo>
                  <a:cubicBezTo>
                    <a:pt x="110" y="45"/>
                    <a:pt x="110" y="44"/>
                    <a:pt x="110" y="44"/>
                  </a:cubicBezTo>
                  <a:cubicBezTo>
                    <a:pt x="109" y="44"/>
                    <a:pt x="109" y="45"/>
                    <a:pt x="109" y="44"/>
                  </a:cubicBezTo>
                  <a:cubicBezTo>
                    <a:pt x="109" y="43"/>
                    <a:pt x="109" y="43"/>
                    <a:pt x="109" y="42"/>
                  </a:cubicBezTo>
                  <a:cubicBezTo>
                    <a:pt x="109" y="42"/>
                    <a:pt x="110" y="42"/>
                    <a:pt x="110" y="42"/>
                  </a:cubicBezTo>
                  <a:cubicBezTo>
                    <a:pt x="110" y="43"/>
                    <a:pt x="111" y="44"/>
                    <a:pt x="111" y="44"/>
                  </a:cubicBezTo>
                  <a:close/>
                  <a:moveTo>
                    <a:pt x="104" y="63"/>
                  </a:moveTo>
                  <a:cubicBezTo>
                    <a:pt x="105" y="63"/>
                    <a:pt x="105" y="62"/>
                    <a:pt x="105" y="63"/>
                  </a:cubicBezTo>
                  <a:cubicBezTo>
                    <a:pt x="105" y="62"/>
                    <a:pt x="105" y="61"/>
                    <a:pt x="106" y="61"/>
                  </a:cubicBezTo>
                  <a:cubicBezTo>
                    <a:pt x="106" y="61"/>
                    <a:pt x="106" y="62"/>
                    <a:pt x="106" y="62"/>
                  </a:cubicBezTo>
                  <a:cubicBezTo>
                    <a:pt x="107" y="63"/>
                    <a:pt x="107" y="63"/>
                    <a:pt x="107" y="64"/>
                  </a:cubicBezTo>
                  <a:cubicBezTo>
                    <a:pt x="106" y="63"/>
                    <a:pt x="106" y="64"/>
                    <a:pt x="106" y="64"/>
                  </a:cubicBezTo>
                  <a:cubicBezTo>
                    <a:pt x="105" y="64"/>
                    <a:pt x="105" y="64"/>
                    <a:pt x="105" y="63"/>
                  </a:cubicBezTo>
                  <a:cubicBezTo>
                    <a:pt x="105" y="63"/>
                    <a:pt x="105" y="64"/>
                    <a:pt x="104" y="63"/>
                  </a:cubicBezTo>
                  <a:close/>
                  <a:moveTo>
                    <a:pt x="105" y="72"/>
                  </a:moveTo>
                  <a:cubicBezTo>
                    <a:pt x="104" y="72"/>
                    <a:pt x="104" y="72"/>
                    <a:pt x="104" y="71"/>
                  </a:cubicBezTo>
                  <a:cubicBezTo>
                    <a:pt x="103" y="72"/>
                    <a:pt x="103" y="72"/>
                    <a:pt x="103" y="73"/>
                  </a:cubicBezTo>
                  <a:cubicBezTo>
                    <a:pt x="102" y="72"/>
                    <a:pt x="103" y="69"/>
                    <a:pt x="104" y="69"/>
                  </a:cubicBezTo>
                  <a:cubicBezTo>
                    <a:pt x="104" y="69"/>
                    <a:pt x="105" y="69"/>
                    <a:pt x="105" y="70"/>
                  </a:cubicBezTo>
                  <a:cubicBezTo>
                    <a:pt x="105" y="70"/>
                    <a:pt x="104" y="70"/>
                    <a:pt x="104" y="70"/>
                  </a:cubicBezTo>
                  <a:cubicBezTo>
                    <a:pt x="104" y="71"/>
                    <a:pt x="105" y="71"/>
                    <a:pt x="105" y="72"/>
                  </a:cubicBezTo>
                  <a:close/>
                  <a:moveTo>
                    <a:pt x="102" y="70"/>
                  </a:moveTo>
                  <a:cubicBezTo>
                    <a:pt x="102" y="70"/>
                    <a:pt x="102" y="71"/>
                    <a:pt x="102" y="72"/>
                  </a:cubicBezTo>
                  <a:cubicBezTo>
                    <a:pt x="102" y="72"/>
                    <a:pt x="102" y="72"/>
                    <a:pt x="102" y="72"/>
                  </a:cubicBezTo>
                  <a:cubicBezTo>
                    <a:pt x="102" y="72"/>
                    <a:pt x="101" y="72"/>
                    <a:pt x="101" y="72"/>
                  </a:cubicBezTo>
                  <a:cubicBezTo>
                    <a:pt x="100" y="73"/>
                    <a:pt x="100" y="71"/>
                    <a:pt x="99" y="72"/>
                  </a:cubicBezTo>
                  <a:cubicBezTo>
                    <a:pt x="99" y="71"/>
                    <a:pt x="98" y="70"/>
                    <a:pt x="98" y="70"/>
                  </a:cubicBezTo>
                  <a:cubicBezTo>
                    <a:pt x="99" y="68"/>
                    <a:pt x="101" y="68"/>
                    <a:pt x="101" y="66"/>
                  </a:cubicBezTo>
                  <a:cubicBezTo>
                    <a:pt x="102" y="66"/>
                    <a:pt x="102" y="66"/>
                    <a:pt x="103" y="67"/>
                  </a:cubicBezTo>
                  <a:cubicBezTo>
                    <a:pt x="103" y="67"/>
                    <a:pt x="103" y="68"/>
                    <a:pt x="102" y="68"/>
                  </a:cubicBezTo>
                  <a:cubicBezTo>
                    <a:pt x="103" y="68"/>
                    <a:pt x="102" y="69"/>
                    <a:pt x="102" y="70"/>
                  </a:cubicBezTo>
                  <a:close/>
                  <a:moveTo>
                    <a:pt x="101" y="75"/>
                  </a:moveTo>
                  <a:cubicBezTo>
                    <a:pt x="99" y="75"/>
                    <a:pt x="99" y="74"/>
                    <a:pt x="97" y="74"/>
                  </a:cubicBezTo>
                  <a:cubicBezTo>
                    <a:pt x="97" y="73"/>
                    <a:pt x="97" y="73"/>
                    <a:pt x="97" y="73"/>
                  </a:cubicBezTo>
                  <a:cubicBezTo>
                    <a:pt x="98" y="73"/>
                    <a:pt x="99" y="73"/>
                    <a:pt x="101" y="73"/>
                  </a:cubicBezTo>
                  <a:cubicBezTo>
                    <a:pt x="101" y="74"/>
                    <a:pt x="101" y="74"/>
                    <a:pt x="101" y="75"/>
                  </a:cubicBezTo>
                  <a:close/>
                  <a:moveTo>
                    <a:pt x="103" y="57"/>
                  </a:moveTo>
                  <a:cubicBezTo>
                    <a:pt x="103" y="57"/>
                    <a:pt x="102" y="56"/>
                    <a:pt x="102" y="56"/>
                  </a:cubicBezTo>
                  <a:cubicBezTo>
                    <a:pt x="102" y="55"/>
                    <a:pt x="103" y="55"/>
                    <a:pt x="103" y="55"/>
                  </a:cubicBezTo>
                  <a:cubicBezTo>
                    <a:pt x="103" y="56"/>
                    <a:pt x="103" y="57"/>
                    <a:pt x="103" y="57"/>
                  </a:cubicBezTo>
                  <a:close/>
                  <a:moveTo>
                    <a:pt x="105" y="59"/>
                  </a:moveTo>
                  <a:cubicBezTo>
                    <a:pt x="105" y="60"/>
                    <a:pt x="104" y="60"/>
                    <a:pt x="104" y="61"/>
                  </a:cubicBezTo>
                  <a:cubicBezTo>
                    <a:pt x="103" y="60"/>
                    <a:pt x="103" y="60"/>
                    <a:pt x="103" y="59"/>
                  </a:cubicBezTo>
                  <a:cubicBezTo>
                    <a:pt x="103" y="58"/>
                    <a:pt x="104" y="58"/>
                    <a:pt x="105" y="59"/>
                  </a:cubicBezTo>
                  <a:close/>
                  <a:moveTo>
                    <a:pt x="109" y="69"/>
                  </a:moveTo>
                  <a:cubicBezTo>
                    <a:pt x="109" y="70"/>
                    <a:pt x="108" y="70"/>
                    <a:pt x="107" y="70"/>
                  </a:cubicBezTo>
                  <a:cubicBezTo>
                    <a:pt x="107" y="69"/>
                    <a:pt x="108" y="69"/>
                    <a:pt x="109" y="69"/>
                  </a:cubicBezTo>
                  <a:close/>
                  <a:moveTo>
                    <a:pt x="108" y="50"/>
                  </a:moveTo>
                  <a:cubicBezTo>
                    <a:pt x="108" y="50"/>
                    <a:pt x="108" y="50"/>
                    <a:pt x="108" y="50"/>
                  </a:cubicBezTo>
                  <a:cubicBezTo>
                    <a:pt x="107" y="51"/>
                    <a:pt x="107" y="51"/>
                    <a:pt x="107" y="52"/>
                  </a:cubicBezTo>
                  <a:cubicBezTo>
                    <a:pt x="106" y="51"/>
                    <a:pt x="106" y="51"/>
                    <a:pt x="106" y="50"/>
                  </a:cubicBezTo>
                  <a:cubicBezTo>
                    <a:pt x="106" y="50"/>
                    <a:pt x="107" y="50"/>
                    <a:pt x="107" y="50"/>
                  </a:cubicBezTo>
                  <a:cubicBezTo>
                    <a:pt x="107" y="50"/>
                    <a:pt x="106" y="51"/>
                    <a:pt x="106" y="50"/>
                  </a:cubicBezTo>
                  <a:cubicBezTo>
                    <a:pt x="106" y="49"/>
                    <a:pt x="107" y="49"/>
                    <a:pt x="108" y="49"/>
                  </a:cubicBezTo>
                  <a:cubicBezTo>
                    <a:pt x="109" y="48"/>
                    <a:pt x="109" y="48"/>
                    <a:pt x="110" y="47"/>
                  </a:cubicBezTo>
                  <a:cubicBezTo>
                    <a:pt x="109" y="47"/>
                    <a:pt x="110" y="47"/>
                    <a:pt x="110" y="47"/>
                  </a:cubicBezTo>
                  <a:cubicBezTo>
                    <a:pt x="109" y="46"/>
                    <a:pt x="110" y="45"/>
                    <a:pt x="110" y="44"/>
                  </a:cubicBezTo>
                  <a:cubicBezTo>
                    <a:pt x="110" y="44"/>
                    <a:pt x="110" y="44"/>
                    <a:pt x="110" y="44"/>
                  </a:cubicBezTo>
                  <a:cubicBezTo>
                    <a:pt x="110" y="46"/>
                    <a:pt x="111" y="47"/>
                    <a:pt x="111" y="49"/>
                  </a:cubicBezTo>
                  <a:cubicBezTo>
                    <a:pt x="110" y="50"/>
                    <a:pt x="109" y="50"/>
                    <a:pt x="108" y="50"/>
                  </a:cubicBezTo>
                  <a:close/>
                  <a:moveTo>
                    <a:pt x="109" y="39"/>
                  </a:moveTo>
                  <a:cubicBezTo>
                    <a:pt x="109" y="40"/>
                    <a:pt x="110" y="41"/>
                    <a:pt x="110" y="41"/>
                  </a:cubicBezTo>
                  <a:cubicBezTo>
                    <a:pt x="109" y="41"/>
                    <a:pt x="109" y="40"/>
                    <a:pt x="109" y="39"/>
                  </a:cubicBezTo>
                  <a:close/>
                  <a:moveTo>
                    <a:pt x="93" y="66"/>
                  </a:moveTo>
                  <a:cubicBezTo>
                    <a:pt x="93" y="66"/>
                    <a:pt x="93" y="67"/>
                    <a:pt x="93" y="66"/>
                  </a:cubicBezTo>
                  <a:cubicBezTo>
                    <a:pt x="94" y="66"/>
                    <a:pt x="94" y="67"/>
                    <a:pt x="94" y="67"/>
                  </a:cubicBezTo>
                  <a:cubicBezTo>
                    <a:pt x="94" y="67"/>
                    <a:pt x="95" y="68"/>
                    <a:pt x="95" y="68"/>
                  </a:cubicBezTo>
                  <a:cubicBezTo>
                    <a:pt x="95" y="69"/>
                    <a:pt x="96" y="69"/>
                    <a:pt x="96" y="70"/>
                  </a:cubicBezTo>
                  <a:cubicBezTo>
                    <a:pt x="96" y="71"/>
                    <a:pt x="97" y="72"/>
                    <a:pt x="97" y="72"/>
                  </a:cubicBezTo>
                  <a:cubicBezTo>
                    <a:pt x="96" y="73"/>
                    <a:pt x="96" y="71"/>
                    <a:pt x="95" y="71"/>
                  </a:cubicBezTo>
                  <a:cubicBezTo>
                    <a:pt x="95" y="68"/>
                    <a:pt x="93" y="69"/>
                    <a:pt x="93" y="66"/>
                  </a:cubicBezTo>
                  <a:close/>
                  <a:moveTo>
                    <a:pt x="86" y="64"/>
                  </a:moveTo>
                  <a:cubicBezTo>
                    <a:pt x="87" y="64"/>
                    <a:pt x="87" y="65"/>
                    <a:pt x="87" y="65"/>
                  </a:cubicBezTo>
                  <a:cubicBezTo>
                    <a:pt x="87" y="65"/>
                    <a:pt x="87" y="66"/>
                    <a:pt x="86" y="66"/>
                  </a:cubicBezTo>
                  <a:cubicBezTo>
                    <a:pt x="86" y="65"/>
                    <a:pt x="87" y="65"/>
                    <a:pt x="86" y="64"/>
                  </a:cubicBezTo>
                  <a:close/>
                  <a:moveTo>
                    <a:pt x="73" y="81"/>
                  </a:moveTo>
                  <a:cubicBezTo>
                    <a:pt x="73" y="81"/>
                    <a:pt x="73" y="81"/>
                    <a:pt x="73" y="81"/>
                  </a:cubicBezTo>
                  <a:cubicBezTo>
                    <a:pt x="73" y="82"/>
                    <a:pt x="73" y="82"/>
                    <a:pt x="73" y="83"/>
                  </a:cubicBezTo>
                  <a:cubicBezTo>
                    <a:pt x="72" y="83"/>
                    <a:pt x="72" y="84"/>
                    <a:pt x="72" y="85"/>
                  </a:cubicBezTo>
                  <a:cubicBezTo>
                    <a:pt x="71" y="85"/>
                    <a:pt x="71" y="85"/>
                    <a:pt x="71" y="85"/>
                  </a:cubicBezTo>
                  <a:cubicBezTo>
                    <a:pt x="70" y="84"/>
                    <a:pt x="70" y="83"/>
                    <a:pt x="70" y="83"/>
                  </a:cubicBezTo>
                  <a:cubicBezTo>
                    <a:pt x="70" y="82"/>
                    <a:pt x="70" y="82"/>
                    <a:pt x="71" y="81"/>
                  </a:cubicBezTo>
                  <a:cubicBezTo>
                    <a:pt x="71" y="81"/>
                    <a:pt x="70" y="81"/>
                    <a:pt x="70" y="80"/>
                  </a:cubicBezTo>
                  <a:cubicBezTo>
                    <a:pt x="71" y="79"/>
                    <a:pt x="71" y="79"/>
                    <a:pt x="72" y="78"/>
                  </a:cubicBezTo>
                  <a:cubicBezTo>
                    <a:pt x="72" y="77"/>
                    <a:pt x="72" y="77"/>
                    <a:pt x="73" y="76"/>
                  </a:cubicBezTo>
                  <a:cubicBezTo>
                    <a:pt x="73" y="76"/>
                    <a:pt x="73" y="78"/>
                    <a:pt x="73" y="78"/>
                  </a:cubicBezTo>
                  <a:cubicBezTo>
                    <a:pt x="73" y="79"/>
                    <a:pt x="73" y="80"/>
                    <a:pt x="73" y="81"/>
                  </a:cubicBezTo>
                  <a:close/>
                  <a:moveTo>
                    <a:pt x="32" y="100"/>
                  </a:moveTo>
                  <a:cubicBezTo>
                    <a:pt x="32" y="100"/>
                    <a:pt x="33" y="99"/>
                    <a:pt x="33" y="100"/>
                  </a:cubicBezTo>
                  <a:cubicBezTo>
                    <a:pt x="33" y="100"/>
                    <a:pt x="33" y="100"/>
                    <a:pt x="32" y="100"/>
                  </a:cubicBezTo>
                  <a:close/>
                  <a:moveTo>
                    <a:pt x="39" y="31"/>
                  </a:moveTo>
                  <a:cubicBezTo>
                    <a:pt x="39" y="32"/>
                    <a:pt x="39" y="32"/>
                    <a:pt x="38" y="32"/>
                  </a:cubicBezTo>
                  <a:cubicBezTo>
                    <a:pt x="38" y="33"/>
                    <a:pt x="38" y="32"/>
                    <a:pt x="38" y="32"/>
                  </a:cubicBezTo>
                  <a:cubicBezTo>
                    <a:pt x="37" y="32"/>
                    <a:pt x="37" y="32"/>
                    <a:pt x="36" y="32"/>
                  </a:cubicBezTo>
                  <a:cubicBezTo>
                    <a:pt x="35" y="30"/>
                    <a:pt x="36" y="28"/>
                    <a:pt x="35" y="27"/>
                  </a:cubicBezTo>
                  <a:cubicBezTo>
                    <a:pt x="35" y="26"/>
                    <a:pt x="36" y="26"/>
                    <a:pt x="35" y="26"/>
                  </a:cubicBezTo>
                  <a:cubicBezTo>
                    <a:pt x="36" y="25"/>
                    <a:pt x="36" y="25"/>
                    <a:pt x="37" y="25"/>
                  </a:cubicBezTo>
                  <a:cubicBezTo>
                    <a:pt x="36" y="24"/>
                    <a:pt x="35" y="24"/>
                    <a:pt x="35" y="23"/>
                  </a:cubicBezTo>
                  <a:cubicBezTo>
                    <a:pt x="36" y="23"/>
                    <a:pt x="36" y="23"/>
                    <a:pt x="36" y="23"/>
                  </a:cubicBezTo>
                  <a:cubicBezTo>
                    <a:pt x="36" y="22"/>
                    <a:pt x="36" y="23"/>
                    <a:pt x="35" y="23"/>
                  </a:cubicBezTo>
                  <a:cubicBezTo>
                    <a:pt x="35" y="22"/>
                    <a:pt x="35" y="22"/>
                    <a:pt x="35" y="21"/>
                  </a:cubicBezTo>
                  <a:cubicBezTo>
                    <a:pt x="35" y="21"/>
                    <a:pt x="34" y="20"/>
                    <a:pt x="35" y="19"/>
                  </a:cubicBezTo>
                  <a:cubicBezTo>
                    <a:pt x="34" y="20"/>
                    <a:pt x="33" y="19"/>
                    <a:pt x="32" y="19"/>
                  </a:cubicBezTo>
                  <a:cubicBezTo>
                    <a:pt x="32" y="19"/>
                    <a:pt x="32" y="19"/>
                    <a:pt x="32" y="19"/>
                  </a:cubicBezTo>
                  <a:cubicBezTo>
                    <a:pt x="31" y="19"/>
                    <a:pt x="30" y="19"/>
                    <a:pt x="30" y="18"/>
                  </a:cubicBezTo>
                  <a:cubicBezTo>
                    <a:pt x="31" y="17"/>
                    <a:pt x="32" y="18"/>
                    <a:pt x="32" y="18"/>
                  </a:cubicBezTo>
                  <a:cubicBezTo>
                    <a:pt x="32" y="17"/>
                    <a:pt x="32" y="17"/>
                    <a:pt x="31" y="17"/>
                  </a:cubicBezTo>
                  <a:cubicBezTo>
                    <a:pt x="31" y="17"/>
                    <a:pt x="30" y="17"/>
                    <a:pt x="30" y="17"/>
                  </a:cubicBezTo>
                  <a:cubicBezTo>
                    <a:pt x="30" y="17"/>
                    <a:pt x="30" y="17"/>
                    <a:pt x="29" y="17"/>
                  </a:cubicBezTo>
                  <a:cubicBezTo>
                    <a:pt x="30" y="16"/>
                    <a:pt x="30" y="16"/>
                    <a:pt x="31" y="16"/>
                  </a:cubicBezTo>
                  <a:cubicBezTo>
                    <a:pt x="31" y="16"/>
                    <a:pt x="32" y="16"/>
                    <a:pt x="33" y="15"/>
                  </a:cubicBezTo>
                  <a:cubicBezTo>
                    <a:pt x="33" y="15"/>
                    <a:pt x="32" y="15"/>
                    <a:pt x="32" y="14"/>
                  </a:cubicBezTo>
                  <a:cubicBezTo>
                    <a:pt x="34" y="14"/>
                    <a:pt x="35" y="13"/>
                    <a:pt x="36" y="13"/>
                  </a:cubicBezTo>
                  <a:cubicBezTo>
                    <a:pt x="38" y="13"/>
                    <a:pt x="38" y="13"/>
                    <a:pt x="40" y="13"/>
                  </a:cubicBezTo>
                  <a:cubicBezTo>
                    <a:pt x="40" y="13"/>
                    <a:pt x="39" y="12"/>
                    <a:pt x="39" y="11"/>
                  </a:cubicBezTo>
                  <a:cubicBezTo>
                    <a:pt x="40" y="11"/>
                    <a:pt x="41" y="11"/>
                    <a:pt x="42" y="11"/>
                  </a:cubicBezTo>
                  <a:cubicBezTo>
                    <a:pt x="42" y="10"/>
                    <a:pt x="44" y="11"/>
                    <a:pt x="45" y="10"/>
                  </a:cubicBezTo>
                  <a:cubicBezTo>
                    <a:pt x="45" y="11"/>
                    <a:pt x="46" y="11"/>
                    <a:pt x="46" y="11"/>
                  </a:cubicBezTo>
                  <a:cubicBezTo>
                    <a:pt x="46" y="10"/>
                    <a:pt x="47" y="11"/>
                    <a:pt x="47" y="11"/>
                  </a:cubicBezTo>
                  <a:cubicBezTo>
                    <a:pt x="48" y="11"/>
                    <a:pt x="49" y="11"/>
                    <a:pt x="50" y="12"/>
                  </a:cubicBezTo>
                  <a:cubicBezTo>
                    <a:pt x="49" y="12"/>
                    <a:pt x="48" y="12"/>
                    <a:pt x="48" y="13"/>
                  </a:cubicBezTo>
                  <a:cubicBezTo>
                    <a:pt x="48" y="13"/>
                    <a:pt x="49" y="12"/>
                    <a:pt x="50" y="13"/>
                  </a:cubicBezTo>
                  <a:cubicBezTo>
                    <a:pt x="50" y="12"/>
                    <a:pt x="50" y="13"/>
                    <a:pt x="51" y="13"/>
                  </a:cubicBezTo>
                  <a:cubicBezTo>
                    <a:pt x="51" y="14"/>
                    <a:pt x="52" y="13"/>
                    <a:pt x="52" y="14"/>
                  </a:cubicBezTo>
                  <a:cubicBezTo>
                    <a:pt x="52" y="15"/>
                    <a:pt x="51" y="14"/>
                    <a:pt x="50" y="14"/>
                  </a:cubicBezTo>
                  <a:cubicBezTo>
                    <a:pt x="50" y="14"/>
                    <a:pt x="50" y="15"/>
                    <a:pt x="49" y="15"/>
                  </a:cubicBezTo>
                  <a:cubicBezTo>
                    <a:pt x="49" y="16"/>
                    <a:pt x="49" y="16"/>
                    <a:pt x="49" y="16"/>
                  </a:cubicBezTo>
                  <a:cubicBezTo>
                    <a:pt x="49" y="16"/>
                    <a:pt x="49" y="17"/>
                    <a:pt x="48" y="17"/>
                  </a:cubicBezTo>
                  <a:cubicBezTo>
                    <a:pt x="49" y="17"/>
                    <a:pt x="50" y="17"/>
                    <a:pt x="50" y="18"/>
                  </a:cubicBezTo>
                  <a:cubicBezTo>
                    <a:pt x="49" y="18"/>
                    <a:pt x="48" y="18"/>
                    <a:pt x="48" y="18"/>
                  </a:cubicBezTo>
                  <a:cubicBezTo>
                    <a:pt x="48" y="19"/>
                    <a:pt x="49" y="21"/>
                    <a:pt x="47" y="21"/>
                  </a:cubicBezTo>
                  <a:cubicBezTo>
                    <a:pt x="47" y="22"/>
                    <a:pt x="48" y="22"/>
                    <a:pt x="48" y="23"/>
                  </a:cubicBezTo>
                  <a:cubicBezTo>
                    <a:pt x="47" y="23"/>
                    <a:pt x="47" y="22"/>
                    <a:pt x="47" y="22"/>
                  </a:cubicBezTo>
                  <a:cubicBezTo>
                    <a:pt x="46" y="23"/>
                    <a:pt x="48" y="23"/>
                    <a:pt x="47" y="24"/>
                  </a:cubicBezTo>
                  <a:cubicBezTo>
                    <a:pt x="46" y="24"/>
                    <a:pt x="46" y="23"/>
                    <a:pt x="45" y="23"/>
                  </a:cubicBezTo>
                  <a:cubicBezTo>
                    <a:pt x="45" y="23"/>
                    <a:pt x="45" y="23"/>
                    <a:pt x="45" y="23"/>
                  </a:cubicBezTo>
                  <a:cubicBezTo>
                    <a:pt x="45" y="23"/>
                    <a:pt x="46" y="24"/>
                    <a:pt x="46" y="24"/>
                  </a:cubicBezTo>
                  <a:cubicBezTo>
                    <a:pt x="47" y="24"/>
                    <a:pt x="45" y="25"/>
                    <a:pt x="45" y="25"/>
                  </a:cubicBezTo>
                  <a:cubicBezTo>
                    <a:pt x="44" y="25"/>
                    <a:pt x="44" y="26"/>
                    <a:pt x="43" y="27"/>
                  </a:cubicBezTo>
                  <a:cubicBezTo>
                    <a:pt x="43" y="27"/>
                    <a:pt x="42" y="27"/>
                    <a:pt x="42" y="27"/>
                  </a:cubicBezTo>
                  <a:cubicBezTo>
                    <a:pt x="41" y="27"/>
                    <a:pt x="41" y="28"/>
                    <a:pt x="41" y="27"/>
                  </a:cubicBezTo>
                  <a:cubicBezTo>
                    <a:pt x="40" y="27"/>
                    <a:pt x="40" y="28"/>
                    <a:pt x="40" y="28"/>
                  </a:cubicBezTo>
                  <a:cubicBezTo>
                    <a:pt x="40" y="30"/>
                    <a:pt x="39" y="30"/>
                    <a:pt x="39" y="31"/>
                  </a:cubicBezTo>
                  <a:close/>
                  <a:moveTo>
                    <a:pt x="59" y="15"/>
                  </a:moveTo>
                  <a:cubicBezTo>
                    <a:pt x="59" y="15"/>
                    <a:pt x="60" y="16"/>
                    <a:pt x="60" y="15"/>
                  </a:cubicBezTo>
                  <a:cubicBezTo>
                    <a:pt x="60" y="16"/>
                    <a:pt x="61" y="16"/>
                    <a:pt x="61" y="18"/>
                  </a:cubicBezTo>
                  <a:cubicBezTo>
                    <a:pt x="60" y="18"/>
                    <a:pt x="60" y="17"/>
                    <a:pt x="59" y="17"/>
                  </a:cubicBezTo>
                  <a:cubicBezTo>
                    <a:pt x="59" y="18"/>
                    <a:pt x="59" y="18"/>
                    <a:pt x="59" y="19"/>
                  </a:cubicBezTo>
                  <a:cubicBezTo>
                    <a:pt x="58" y="19"/>
                    <a:pt x="58" y="19"/>
                    <a:pt x="58" y="19"/>
                  </a:cubicBezTo>
                  <a:cubicBezTo>
                    <a:pt x="57" y="19"/>
                    <a:pt x="57" y="18"/>
                    <a:pt x="57" y="18"/>
                  </a:cubicBezTo>
                  <a:cubicBezTo>
                    <a:pt x="57" y="17"/>
                    <a:pt x="57" y="17"/>
                    <a:pt x="57" y="16"/>
                  </a:cubicBezTo>
                  <a:cubicBezTo>
                    <a:pt x="57" y="16"/>
                    <a:pt x="57" y="17"/>
                    <a:pt x="56" y="17"/>
                  </a:cubicBezTo>
                  <a:cubicBezTo>
                    <a:pt x="56" y="17"/>
                    <a:pt x="56" y="16"/>
                    <a:pt x="56" y="16"/>
                  </a:cubicBezTo>
                  <a:cubicBezTo>
                    <a:pt x="56" y="15"/>
                    <a:pt x="55" y="16"/>
                    <a:pt x="55" y="15"/>
                  </a:cubicBezTo>
                  <a:cubicBezTo>
                    <a:pt x="55" y="13"/>
                    <a:pt x="57" y="14"/>
                    <a:pt x="57" y="15"/>
                  </a:cubicBezTo>
                  <a:cubicBezTo>
                    <a:pt x="58" y="15"/>
                    <a:pt x="57" y="14"/>
                    <a:pt x="57" y="14"/>
                  </a:cubicBezTo>
                  <a:cubicBezTo>
                    <a:pt x="58" y="13"/>
                    <a:pt x="59" y="14"/>
                    <a:pt x="58" y="15"/>
                  </a:cubicBezTo>
                  <a:cubicBezTo>
                    <a:pt x="58" y="15"/>
                    <a:pt x="59" y="15"/>
                    <a:pt x="59" y="15"/>
                  </a:cubicBezTo>
                  <a:close/>
                  <a:moveTo>
                    <a:pt x="59" y="13"/>
                  </a:moveTo>
                  <a:cubicBezTo>
                    <a:pt x="60" y="13"/>
                    <a:pt x="62" y="13"/>
                    <a:pt x="64" y="14"/>
                  </a:cubicBezTo>
                  <a:cubicBezTo>
                    <a:pt x="64" y="15"/>
                    <a:pt x="63" y="14"/>
                    <a:pt x="63" y="15"/>
                  </a:cubicBezTo>
                  <a:cubicBezTo>
                    <a:pt x="61" y="15"/>
                    <a:pt x="60" y="15"/>
                    <a:pt x="59" y="14"/>
                  </a:cubicBezTo>
                  <a:cubicBezTo>
                    <a:pt x="59" y="14"/>
                    <a:pt x="59" y="14"/>
                    <a:pt x="59" y="13"/>
                  </a:cubicBezTo>
                  <a:close/>
                  <a:moveTo>
                    <a:pt x="50" y="37"/>
                  </a:moveTo>
                  <a:cubicBezTo>
                    <a:pt x="49" y="38"/>
                    <a:pt x="48" y="38"/>
                    <a:pt x="48" y="38"/>
                  </a:cubicBezTo>
                  <a:cubicBezTo>
                    <a:pt x="48" y="37"/>
                    <a:pt x="48" y="37"/>
                    <a:pt x="48" y="36"/>
                  </a:cubicBezTo>
                  <a:cubicBezTo>
                    <a:pt x="48" y="36"/>
                    <a:pt x="49" y="36"/>
                    <a:pt x="49" y="35"/>
                  </a:cubicBezTo>
                  <a:cubicBezTo>
                    <a:pt x="49" y="35"/>
                    <a:pt x="49" y="35"/>
                    <a:pt x="50" y="35"/>
                  </a:cubicBezTo>
                  <a:cubicBezTo>
                    <a:pt x="49" y="36"/>
                    <a:pt x="49" y="36"/>
                    <a:pt x="50" y="37"/>
                  </a:cubicBezTo>
                  <a:close/>
                  <a:moveTo>
                    <a:pt x="48" y="29"/>
                  </a:moveTo>
                  <a:cubicBezTo>
                    <a:pt x="48" y="29"/>
                    <a:pt x="48" y="28"/>
                    <a:pt x="47" y="28"/>
                  </a:cubicBezTo>
                  <a:cubicBezTo>
                    <a:pt x="47" y="28"/>
                    <a:pt x="47" y="28"/>
                    <a:pt x="47" y="27"/>
                  </a:cubicBezTo>
                  <a:cubicBezTo>
                    <a:pt x="47" y="27"/>
                    <a:pt x="47" y="28"/>
                    <a:pt x="47" y="27"/>
                  </a:cubicBezTo>
                  <a:cubicBezTo>
                    <a:pt x="47" y="27"/>
                    <a:pt x="47" y="27"/>
                    <a:pt x="47" y="26"/>
                  </a:cubicBezTo>
                  <a:cubicBezTo>
                    <a:pt x="48" y="26"/>
                    <a:pt x="48" y="27"/>
                    <a:pt x="48" y="27"/>
                  </a:cubicBezTo>
                  <a:cubicBezTo>
                    <a:pt x="49" y="26"/>
                    <a:pt x="49" y="27"/>
                    <a:pt x="50" y="27"/>
                  </a:cubicBezTo>
                  <a:cubicBezTo>
                    <a:pt x="50" y="27"/>
                    <a:pt x="51" y="28"/>
                    <a:pt x="51" y="29"/>
                  </a:cubicBezTo>
                  <a:cubicBezTo>
                    <a:pt x="50" y="29"/>
                    <a:pt x="50" y="29"/>
                    <a:pt x="50" y="29"/>
                  </a:cubicBezTo>
                  <a:cubicBezTo>
                    <a:pt x="49" y="29"/>
                    <a:pt x="48" y="29"/>
                    <a:pt x="48" y="29"/>
                  </a:cubicBezTo>
                  <a:close/>
                  <a:moveTo>
                    <a:pt x="72" y="19"/>
                  </a:moveTo>
                  <a:cubicBezTo>
                    <a:pt x="74" y="19"/>
                    <a:pt x="75" y="18"/>
                    <a:pt x="76" y="18"/>
                  </a:cubicBezTo>
                  <a:cubicBezTo>
                    <a:pt x="76" y="18"/>
                    <a:pt x="76" y="18"/>
                    <a:pt x="76" y="18"/>
                  </a:cubicBezTo>
                  <a:cubicBezTo>
                    <a:pt x="76" y="18"/>
                    <a:pt x="77" y="18"/>
                    <a:pt x="77" y="18"/>
                  </a:cubicBezTo>
                  <a:cubicBezTo>
                    <a:pt x="77" y="19"/>
                    <a:pt x="76" y="19"/>
                    <a:pt x="75" y="19"/>
                  </a:cubicBezTo>
                  <a:cubicBezTo>
                    <a:pt x="74" y="20"/>
                    <a:pt x="74" y="21"/>
                    <a:pt x="72" y="21"/>
                  </a:cubicBezTo>
                  <a:cubicBezTo>
                    <a:pt x="72" y="22"/>
                    <a:pt x="73" y="23"/>
                    <a:pt x="73" y="24"/>
                  </a:cubicBezTo>
                  <a:cubicBezTo>
                    <a:pt x="73" y="24"/>
                    <a:pt x="73" y="24"/>
                    <a:pt x="73" y="24"/>
                  </a:cubicBezTo>
                  <a:cubicBezTo>
                    <a:pt x="72" y="24"/>
                    <a:pt x="72" y="23"/>
                    <a:pt x="71" y="23"/>
                  </a:cubicBezTo>
                  <a:cubicBezTo>
                    <a:pt x="71" y="22"/>
                    <a:pt x="72" y="22"/>
                    <a:pt x="72" y="21"/>
                  </a:cubicBezTo>
                  <a:cubicBezTo>
                    <a:pt x="72" y="20"/>
                    <a:pt x="73" y="20"/>
                    <a:pt x="72" y="19"/>
                  </a:cubicBezTo>
                  <a:close/>
                  <a:moveTo>
                    <a:pt x="72" y="15"/>
                  </a:moveTo>
                  <a:cubicBezTo>
                    <a:pt x="72" y="14"/>
                    <a:pt x="74" y="13"/>
                    <a:pt x="74" y="14"/>
                  </a:cubicBezTo>
                  <a:cubicBezTo>
                    <a:pt x="73" y="14"/>
                    <a:pt x="73" y="15"/>
                    <a:pt x="72" y="15"/>
                  </a:cubicBezTo>
                  <a:close/>
                  <a:moveTo>
                    <a:pt x="84" y="14"/>
                  </a:moveTo>
                  <a:cubicBezTo>
                    <a:pt x="85" y="14"/>
                    <a:pt x="87" y="14"/>
                    <a:pt x="87" y="15"/>
                  </a:cubicBezTo>
                  <a:cubicBezTo>
                    <a:pt x="87" y="16"/>
                    <a:pt x="86" y="15"/>
                    <a:pt x="84" y="16"/>
                  </a:cubicBezTo>
                  <a:cubicBezTo>
                    <a:pt x="84" y="15"/>
                    <a:pt x="84" y="15"/>
                    <a:pt x="84" y="14"/>
                  </a:cubicBezTo>
                  <a:close/>
                  <a:moveTo>
                    <a:pt x="25" y="29"/>
                  </a:moveTo>
                  <a:cubicBezTo>
                    <a:pt x="25" y="31"/>
                    <a:pt x="23" y="28"/>
                    <a:pt x="23" y="30"/>
                  </a:cubicBezTo>
                  <a:cubicBezTo>
                    <a:pt x="23" y="30"/>
                    <a:pt x="22" y="30"/>
                    <a:pt x="22" y="29"/>
                  </a:cubicBezTo>
                  <a:cubicBezTo>
                    <a:pt x="23" y="29"/>
                    <a:pt x="23" y="28"/>
                    <a:pt x="23" y="28"/>
                  </a:cubicBezTo>
                  <a:cubicBezTo>
                    <a:pt x="24" y="28"/>
                    <a:pt x="24" y="28"/>
                    <a:pt x="24" y="28"/>
                  </a:cubicBezTo>
                  <a:cubicBezTo>
                    <a:pt x="25" y="29"/>
                    <a:pt x="24" y="29"/>
                    <a:pt x="25" y="29"/>
                  </a:cubicBezTo>
                  <a:close/>
                  <a:moveTo>
                    <a:pt x="28" y="59"/>
                  </a:moveTo>
                  <a:cubicBezTo>
                    <a:pt x="28" y="60"/>
                    <a:pt x="27" y="60"/>
                    <a:pt x="27" y="60"/>
                  </a:cubicBezTo>
                  <a:cubicBezTo>
                    <a:pt x="27" y="60"/>
                    <a:pt x="27" y="59"/>
                    <a:pt x="27" y="59"/>
                  </a:cubicBezTo>
                  <a:cubicBezTo>
                    <a:pt x="27" y="59"/>
                    <a:pt x="28" y="59"/>
                    <a:pt x="28" y="59"/>
                  </a:cubicBezTo>
                  <a:close/>
                  <a:moveTo>
                    <a:pt x="23" y="58"/>
                  </a:moveTo>
                  <a:cubicBezTo>
                    <a:pt x="22" y="58"/>
                    <a:pt x="22" y="57"/>
                    <a:pt x="21" y="57"/>
                  </a:cubicBezTo>
                  <a:cubicBezTo>
                    <a:pt x="20" y="57"/>
                    <a:pt x="20" y="58"/>
                    <a:pt x="20" y="58"/>
                  </a:cubicBezTo>
                  <a:cubicBezTo>
                    <a:pt x="20" y="57"/>
                    <a:pt x="20" y="57"/>
                    <a:pt x="20" y="57"/>
                  </a:cubicBezTo>
                  <a:cubicBezTo>
                    <a:pt x="21" y="57"/>
                    <a:pt x="22" y="57"/>
                    <a:pt x="23" y="57"/>
                  </a:cubicBezTo>
                  <a:cubicBezTo>
                    <a:pt x="23" y="57"/>
                    <a:pt x="23" y="57"/>
                    <a:pt x="24" y="57"/>
                  </a:cubicBezTo>
                  <a:cubicBezTo>
                    <a:pt x="24" y="58"/>
                    <a:pt x="24" y="58"/>
                    <a:pt x="24" y="58"/>
                  </a:cubicBezTo>
                  <a:cubicBezTo>
                    <a:pt x="25" y="58"/>
                    <a:pt x="26" y="58"/>
                    <a:pt x="26" y="59"/>
                  </a:cubicBezTo>
                  <a:cubicBezTo>
                    <a:pt x="26" y="60"/>
                    <a:pt x="25" y="59"/>
                    <a:pt x="25" y="60"/>
                  </a:cubicBezTo>
                  <a:cubicBezTo>
                    <a:pt x="25" y="60"/>
                    <a:pt x="25" y="59"/>
                    <a:pt x="24" y="59"/>
                  </a:cubicBezTo>
                  <a:cubicBezTo>
                    <a:pt x="24" y="59"/>
                    <a:pt x="24" y="59"/>
                    <a:pt x="24" y="59"/>
                  </a:cubicBezTo>
                  <a:cubicBezTo>
                    <a:pt x="24" y="58"/>
                    <a:pt x="23" y="59"/>
                    <a:pt x="23" y="58"/>
                  </a:cubicBezTo>
                  <a:close/>
                  <a:moveTo>
                    <a:pt x="23" y="60"/>
                  </a:moveTo>
                  <a:cubicBezTo>
                    <a:pt x="23" y="60"/>
                    <a:pt x="23" y="60"/>
                    <a:pt x="22" y="60"/>
                  </a:cubicBezTo>
                  <a:cubicBezTo>
                    <a:pt x="22" y="60"/>
                    <a:pt x="22" y="59"/>
                    <a:pt x="22" y="59"/>
                  </a:cubicBezTo>
                  <a:cubicBezTo>
                    <a:pt x="23" y="59"/>
                    <a:pt x="23" y="59"/>
                    <a:pt x="23" y="60"/>
                  </a:cubicBezTo>
                  <a:close/>
                  <a:moveTo>
                    <a:pt x="22" y="56"/>
                  </a:moveTo>
                  <a:cubicBezTo>
                    <a:pt x="22" y="56"/>
                    <a:pt x="22" y="56"/>
                    <a:pt x="22" y="55"/>
                  </a:cubicBezTo>
                  <a:cubicBezTo>
                    <a:pt x="23" y="55"/>
                    <a:pt x="23" y="56"/>
                    <a:pt x="23" y="56"/>
                  </a:cubicBezTo>
                  <a:cubicBezTo>
                    <a:pt x="23" y="56"/>
                    <a:pt x="22" y="56"/>
                    <a:pt x="22" y="56"/>
                  </a:cubicBezTo>
                  <a:close/>
                  <a:moveTo>
                    <a:pt x="23" y="55"/>
                  </a:moveTo>
                  <a:cubicBezTo>
                    <a:pt x="24" y="55"/>
                    <a:pt x="24" y="55"/>
                    <a:pt x="24" y="55"/>
                  </a:cubicBezTo>
                  <a:cubicBezTo>
                    <a:pt x="24" y="56"/>
                    <a:pt x="24" y="56"/>
                    <a:pt x="24" y="56"/>
                  </a:cubicBezTo>
                  <a:cubicBezTo>
                    <a:pt x="23" y="56"/>
                    <a:pt x="23" y="56"/>
                    <a:pt x="23" y="55"/>
                  </a:cubicBezTo>
                  <a:close/>
                  <a:moveTo>
                    <a:pt x="24" y="57"/>
                  </a:moveTo>
                  <a:cubicBezTo>
                    <a:pt x="24" y="57"/>
                    <a:pt x="24" y="56"/>
                    <a:pt x="24" y="56"/>
                  </a:cubicBezTo>
                  <a:cubicBezTo>
                    <a:pt x="25" y="56"/>
                    <a:pt x="25" y="56"/>
                    <a:pt x="25" y="57"/>
                  </a:cubicBezTo>
                  <a:cubicBezTo>
                    <a:pt x="25" y="57"/>
                    <a:pt x="26" y="57"/>
                    <a:pt x="26" y="57"/>
                  </a:cubicBezTo>
                  <a:cubicBezTo>
                    <a:pt x="26" y="58"/>
                    <a:pt x="25" y="58"/>
                    <a:pt x="25" y="57"/>
                  </a:cubicBezTo>
                  <a:cubicBezTo>
                    <a:pt x="25" y="57"/>
                    <a:pt x="25" y="57"/>
                    <a:pt x="24" y="57"/>
                  </a:cubicBezTo>
                  <a:close/>
                  <a:moveTo>
                    <a:pt x="111" y="74"/>
                  </a:moveTo>
                  <a:cubicBezTo>
                    <a:pt x="111" y="74"/>
                    <a:pt x="111" y="73"/>
                    <a:pt x="111" y="73"/>
                  </a:cubicBezTo>
                  <a:cubicBezTo>
                    <a:pt x="110" y="72"/>
                    <a:pt x="109" y="72"/>
                    <a:pt x="108" y="71"/>
                  </a:cubicBezTo>
                  <a:cubicBezTo>
                    <a:pt x="108" y="71"/>
                    <a:pt x="108" y="71"/>
                    <a:pt x="108" y="71"/>
                  </a:cubicBezTo>
                  <a:cubicBezTo>
                    <a:pt x="107" y="70"/>
                    <a:pt x="108" y="71"/>
                    <a:pt x="108" y="70"/>
                  </a:cubicBezTo>
                  <a:cubicBezTo>
                    <a:pt x="109" y="70"/>
                    <a:pt x="108" y="71"/>
                    <a:pt x="109" y="70"/>
                  </a:cubicBezTo>
                  <a:cubicBezTo>
                    <a:pt x="109" y="71"/>
                    <a:pt x="110" y="70"/>
                    <a:pt x="110" y="70"/>
                  </a:cubicBezTo>
                  <a:cubicBezTo>
                    <a:pt x="110" y="70"/>
                    <a:pt x="111" y="70"/>
                    <a:pt x="111" y="70"/>
                  </a:cubicBezTo>
                  <a:cubicBezTo>
                    <a:pt x="111" y="70"/>
                    <a:pt x="112" y="70"/>
                    <a:pt x="112" y="70"/>
                  </a:cubicBezTo>
                  <a:cubicBezTo>
                    <a:pt x="112" y="72"/>
                    <a:pt x="111" y="73"/>
                    <a:pt x="111" y="7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18" name="Freeform 258"/>
            <p:cNvSpPr>
              <a:spLocks/>
            </p:cNvSpPr>
            <p:nvPr/>
          </p:nvSpPr>
          <p:spPr bwMode="auto">
            <a:xfrm>
              <a:off x="6143171" y="31584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19" name="Freeform 259"/>
            <p:cNvSpPr>
              <a:spLocks/>
            </p:cNvSpPr>
            <p:nvPr/>
          </p:nvSpPr>
          <p:spPr bwMode="auto">
            <a:xfrm>
              <a:off x="6335089" y="3227813"/>
              <a:ext cx="3253" cy="5422"/>
            </a:xfrm>
            <a:custGeom>
              <a:avLst/>
              <a:gdLst>
                <a:gd name="T0" fmla="*/ 1 w 1"/>
                <a:gd name="T1" fmla="*/ 1 h 2"/>
                <a:gd name="T2" fmla="*/ 1 w 1"/>
                <a:gd name="T3" fmla="*/ 0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0"/>
                  </a:cubicBezTo>
                  <a:cubicBezTo>
                    <a:pt x="0" y="0"/>
                    <a:pt x="0" y="1"/>
                    <a:pt x="0" y="1"/>
                  </a:cubicBezTo>
                  <a:cubicBezTo>
                    <a:pt x="0" y="1"/>
                    <a:pt x="1" y="2"/>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20" name="Freeform 260"/>
            <p:cNvSpPr>
              <a:spLocks/>
            </p:cNvSpPr>
            <p:nvPr/>
          </p:nvSpPr>
          <p:spPr bwMode="auto">
            <a:xfrm>
              <a:off x="6310151" y="3163840"/>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21" name="Freeform 261"/>
            <p:cNvSpPr>
              <a:spLocks/>
            </p:cNvSpPr>
            <p:nvPr/>
          </p:nvSpPr>
          <p:spPr bwMode="auto">
            <a:xfrm>
              <a:off x="6312320" y="31638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22" name="Freeform 262"/>
            <p:cNvSpPr>
              <a:spLocks/>
            </p:cNvSpPr>
            <p:nvPr/>
          </p:nvSpPr>
          <p:spPr bwMode="auto">
            <a:xfrm>
              <a:off x="6278707" y="3171431"/>
              <a:ext cx="3253" cy="325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1"/>
                    <a:pt x="1" y="1"/>
                  </a:cubicBezTo>
                  <a:cubicBezTo>
                    <a:pt x="1" y="0"/>
                    <a:pt x="1"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23" name="Freeform 263"/>
            <p:cNvSpPr>
              <a:spLocks/>
            </p:cNvSpPr>
            <p:nvPr/>
          </p:nvSpPr>
          <p:spPr bwMode="auto">
            <a:xfrm>
              <a:off x="6099800"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24" name="Freeform 264"/>
            <p:cNvSpPr>
              <a:spLocks/>
            </p:cNvSpPr>
            <p:nvPr/>
          </p:nvSpPr>
          <p:spPr bwMode="auto">
            <a:xfrm>
              <a:off x="6220155" y="32223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25" name="Freeform 265"/>
            <p:cNvSpPr>
              <a:spLocks/>
            </p:cNvSpPr>
            <p:nvPr/>
          </p:nvSpPr>
          <p:spPr bwMode="auto">
            <a:xfrm>
              <a:off x="6220155" y="3179020"/>
              <a:ext cx="15180" cy="23854"/>
            </a:xfrm>
            <a:custGeom>
              <a:avLst/>
              <a:gdLst>
                <a:gd name="T0" fmla="*/ 5 w 6"/>
                <a:gd name="T1" fmla="*/ 0 h 9"/>
                <a:gd name="T2" fmla="*/ 3 w 6"/>
                <a:gd name="T3" fmla="*/ 4 h 9"/>
                <a:gd name="T4" fmla="*/ 3 w 6"/>
                <a:gd name="T5" fmla="*/ 6 h 9"/>
                <a:gd name="T6" fmla="*/ 2 w 6"/>
                <a:gd name="T7" fmla="*/ 8 h 9"/>
                <a:gd name="T8" fmla="*/ 0 w 6"/>
                <a:gd name="T9" fmla="*/ 6 h 9"/>
                <a:gd name="T10" fmla="*/ 1 w 6"/>
                <a:gd name="T11" fmla="*/ 8 h 9"/>
                <a:gd name="T12" fmla="*/ 1 w 6"/>
                <a:gd name="T13" fmla="*/ 9 h 9"/>
                <a:gd name="T14" fmla="*/ 1 w 6"/>
                <a:gd name="T15" fmla="*/ 9 h 9"/>
                <a:gd name="T16" fmla="*/ 3 w 6"/>
                <a:gd name="T17" fmla="*/ 9 h 9"/>
                <a:gd name="T18" fmla="*/ 4 w 6"/>
                <a:gd name="T19" fmla="*/ 9 h 9"/>
                <a:gd name="T20" fmla="*/ 5 w 6"/>
                <a:gd name="T21" fmla="*/ 6 h 9"/>
                <a:gd name="T22" fmla="*/ 5 w 6"/>
                <a:gd name="T23" fmla="*/ 7 h 9"/>
                <a:gd name="T24" fmla="*/ 5 w 6"/>
                <a:gd name="T25" fmla="*/ 5 h 9"/>
                <a:gd name="T26" fmla="*/ 4 w 6"/>
                <a:gd name="T27" fmla="*/ 4 h 9"/>
                <a:gd name="T28" fmla="*/ 5 w 6"/>
                <a:gd name="T29" fmla="*/ 1 h 9"/>
                <a:gd name="T30" fmla="*/ 5 w 6"/>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9">
                  <a:moveTo>
                    <a:pt x="5" y="0"/>
                  </a:moveTo>
                  <a:cubicBezTo>
                    <a:pt x="5" y="2"/>
                    <a:pt x="3" y="2"/>
                    <a:pt x="3" y="4"/>
                  </a:cubicBezTo>
                  <a:cubicBezTo>
                    <a:pt x="3" y="5"/>
                    <a:pt x="3" y="5"/>
                    <a:pt x="3" y="6"/>
                  </a:cubicBezTo>
                  <a:cubicBezTo>
                    <a:pt x="3" y="7"/>
                    <a:pt x="3" y="8"/>
                    <a:pt x="2" y="8"/>
                  </a:cubicBezTo>
                  <a:cubicBezTo>
                    <a:pt x="1" y="9"/>
                    <a:pt x="1" y="6"/>
                    <a:pt x="0" y="6"/>
                  </a:cubicBezTo>
                  <a:cubicBezTo>
                    <a:pt x="0" y="7"/>
                    <a:pt x="1" y="8"/>
                    <a:pt x="1" y="8"/>
                  </a:cubicBezTo>
                  <a:cubicBezTo>
                    <a:pt x="1" y="8"/>
                    <a:pt x="1" y="9"/>
                    <a:pt x="1" y="9"/>
                  </a:cubicBezTo>
                  <a:cubicBezTo>
                    <a:pt x="1" y="9"/>
                    <a:pt x="2" y="9"/>
                    <a:pt x="1" y="9"/>
                  </a:cubicBezTo>
                  <a:cubicBezTo>
                    <a:pt x="2" y="9"/>
                    <a:pt x="2" y="9"/>
                    <a:pt x="3" y="9"/>
                  </a:cubicBezTo>
                  <a:cubicBezTo>
                    <a:pt x="3" y="9"/>
                    <a:pt x="3" y="9"/>
                    <a:pt x="4" y="9"/>
                  </a:cubicBezTo>
                  <a:cubicBezTo>
                    <a:pt x="5" y="8"/>
                    <a:pt x="4" y="7"/>
                    <a:pt x="5" y="6"/>
                  </a:cubicBezTo>
                  <a:cubicBezTo>
                    <a:pt x="6" y="5"/>
                    <a:pt x="5" y="7"/>
                    <a:pt x="5" y="7"/>
                  </a:cubicBezTo>
                  <a:cubicBezTo>
                    <a:pt x="5" y="6"/>
                    <a:pt x="5" y="5"/>
                    <a:pt x="5" y="5"/>
                  </a:cubicBezTo>
                  <a:cubicBezTo>
                    <a:pt x="5" y="4"/>
                    <a:pt x="4" y="4"/>
                    <a:pt x="4" y="4"/>
                  </a:cubicBezTo>
                  <a:cubicBezTo>
                    <a:pt x="4" y="2"/>
                    <a:pt x="5" y="2"/>
                    <a:pt x="5" y="1"/>
                  </a:cubicBezTo>
                  <a:cubicBezTo>
                    <a:pt x="5" y="0"/>
                    <a:pt x="5" y="0"/>
                    <a:pt x="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26" name="Freeform 266"/>
            <p:cNvSpPr>
              <a:spLocks/>
            </p:cNvSpPr>
            <p:nvPr/>
          </p:nvSpPr>
          <p:spPr bwMode="auto">
            <a:xfrm>
              <a:off x="6158351" y="320504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27" name="Freeform 267"/>
            <p:cNvSpPr>
              <a:spLocks/>
            </p:cNvSpPr>
            <p:nvPr/>
          </p:nvSpPr>
          <p:spPr bwMode="auto">
            <a:xfrm>
              <a:off x="6325331" y="3259257"/>
              <a:ext cx="2169" cy="4337"/>
            </a:xfrm>
            <a:custGeom>
              <a:avLst/>
              <a:gdLst>
                <a:gd name="T0" fmla="*/ 0 w 1"/>
                <a:gd name="T1" fmla="*/ 0 h 2"/>
                <a:gd name="T2" fmla="*/ 1 w 1"/>
                <a:gd name="T3" fmla="*/ 2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1" y="1"/>
                    <a:pt x="1" y="2"/>
                  </a:cubicBezTo>
                  <a:cubicBezTo>
                    <a:pt x="1" y="2"/>
                    <a:pt x="1" y="2"/>
                    <a:pt x="1" y="2"/>
                  </a:cubicBez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28" name="Freeform 268"/>
            <p:cNvSpPr>
              <a:spLocks/>
            </p:cNvSpPr>
            <p:nvPr/>
          </p:nvSpPr>
          <p:spPr bwMode="auto">
            <a:xfrm>
              <a:off x="6242926" y="3176852"/>
              <a:ext cx="7590" cy="7590"/>
            </a:xfrm>
            <a:custGeom>
              <a:avLst/>
              <a:gdLst>
                <a:gd name="T0" fmla="*/ 0 w 3"/>
                <a:gd name="T1" fmla="*/ 1 h 3"/>
                <a:gd name="T2" fmla="*/ 1 w 3"/>
                <a:gd name="T3" fmla="*/ 2 h 3"/>
                <a:gd name="T4" fmla="*/ 2 w 3"/>
                <a:gd name="T5" fmla="*/ 2 h 3"/>
                <a:gd name="T6" fmla="*/ 3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3"/>
                    <a:pt x="1" y="2"/>
                  </a:cubicBezTo>
                  <a:cubicBezTo>
                    <a:pt x="2" y="2"/>
                    <a:pt x="1" y="2"/>
                    <a:pt x="2" y="2"/>
                  </a:cubicBezTo>
                  <a:cubicBezTo>
                    <a:pt x="2" y="1"/>
                    <a:pt x="3" y="2"/>
                    <a:pt x="3" y="1"/>
                  </a:cubicBezTo>
                  <a:cubicBezTo>
                    <a:pt x="2" y="0"/>
                    <a:pt x="1"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29" name="Freeform 269"/>
            <p:cNvSpPr>
              <a:spLocks/>
            </p:cNvSpPr>
            <p:nvPr/>
          </p:nvSpPr>
          <p:spPr bwMode="auto">
            <a:xfrm>
              <a:off x="6238588" y="3171431"/>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30" name="Freeform 270"/>
            <p:cNvSpPr>
              <a:spLocks/>
            </p:cNvSpPr>
            <p:nvPr/>
          </p:nvSpPr>
          <p:spPr bwMode="auto">
            <a:xfrm>
              <a:off x="6248347"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31" name="Freeform 271"/>
            <p:cNvSpPr>
              <a:spLocks/>
            </p:cNvSpPr>
            <p:nvPr/>
          </p:nvSpPr>
          <p:spPr bwMode="auto">
            <a:xfrm>
              <a:off x="6248347" y="31822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32" name="Freeform 272"/>
            <p:cNvSpPr>
              <a:spLocks/>
            </p:cNvSpPr>
            <p:nvPr/>
          </p:nvSpPr>
          <p:spPr bwMode="auto">
            <a:xfrm>
              <a:off x="6278707" y="3169262"/>
              <a:ext cx="3253"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33" name="Freeform 273"/>
            <p:cNvSpPr>
              <a:spLocks/>
            </p:cNvSpPr>
            <p:nvPr/>
          </p:nvSpPr>
          <p:spPr bwMode="auto">
            <a:xfrm>
              <a:off x="6235335" y="3192032"/>
              <a:ext cx="325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34" name="Freeform 274"/>
            <p:cNvSpPr>
              <a:spLocks/>
            </p:cNvSpPr>
            <p:nvPr/>
          </p:nvSpPr>
          <p:spPr bwMode="auto">
            <a:xfrm>
              <a:off x="6312320" y="3161672"/>
              <a:ext cx="3253"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35" name="Freeform 275"/>
            <p:cNvSpPr>
              <a:spLocks/>
            </p:cNvSpPr>
            <p:nvPr/>
          </p:nvSpPr>
          <p:spPr bwMode="auto">
            <a:xfrm>
              <a:off x="6191964" y="3141071"/>
              <a:ext cx="7590" cy="2169"/>
            </a:xfrm>
            <a:custGeom>
              <a:avLst/>
              <a:gdLst>
                <a:gd name="T0" fmla="*/ 2 w 3"/>
                <a:gd name="T1" fmla="*/ 1 h 1"/>
                <a:gd name="T2" fmla="*/ 3 w 3"/>
                <a:gd name="T3" fmla="*/ 0 h 1"/>
                <a:gd name="T4" fmla="*/ 0 w 3"/>
                <a:gd name="T5" fmla="*/ 1 h 1"/>
                <a:gd name="T6" fmla="*/ 2 w 3"/>
                <a:gd name="T7" fmla="*/ 1 h 1"/>
              </a:gdLst>
              <a:ahLst/>
              <a:cxnLst>
                <a:cxn ang="0">
                  <a:pos x="T0" y="T1"/>
                </a:cxn>
                <a:cxn ang="0">
                  <a:pos x="T2" y="T3"/>
                </a:cxn>
                <a:cxn ang="0">
                  <a:pos x="T4" y="T5"/>
                </a:cxn>
                <a:cxn ang="0">
                  <a:pos x="T6" y="T7"/>
                </a:cxn>
              </a:cxnLst>
              <a:rect l="0" t="0" r="r" b="b"/>
              <a:pathLst>
                <a:path w="3" h="1">
                  <a:moveTo>
                    <a:pt x="2" y="1"/>
                  </a:moveTo>
                  <a:cubicBezTo>
                    <a:pt x="2" y="1"/>
                    <a:pt x="3" y="1"/>
                    <a:pt x="3" y="0"/>
                  </a:cubicBezTo>
                  <a:cubicBezTo>
                    <a:pt x="2" y="0"/>
                    <a:pt x="0" y="0"/>
                    <a:pt x="0" y="1"/>
                  </a:cubicBezTo>
                  <a:cubicBezTo>
                    <a:pt x="1" y="1"/>
                    <a:pt x="1" y="1"/>
                    <a:pt x="2"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36" name="Freeform 276"/>
            <p:cNvSpPr>
              <a:spLocks/>
            </p:cNvSpPr>
            <p:nvPr/>
          </p:nvSpPr>
          <p:spPr bwMode="auto">
            <a:xfrm>
              <a:off x="6194132" y="3163840"/>
              <a:ext cx="3253"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37" name="Freeform 277"/>
            <p:cNvSpPr>
              <a:spLocks/>
            </p:cNvSpPr>
            <p:nvPr/>
          </p:nvSpPr>
          <p:spPr bwMode="auto">
            <a:xfrm>
              <a:off x="6097631" y="3246246"/>
              <a:ext cx="2169" cy="2169"/>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38" name="Freeform 278"/>
            <p:cNvSpPr>
              <a:spLocks/>
            </p:cNvSpPr>
            <p:nvPr/>
          </p:nvSpPr>
          <p:spPr bwMode="auto">
            <a:xfrm>
              <a:off x="6097631" y="3242993"/>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39" name="Freeform 279"/>
            <p:cNvSpPr>
              <a:spLocks/>
            </p:cNvSpPr>
            <p:nvPr/>
          </p:nvSpPr>
          <p:spPr bwMode="auto">
            <a:xfrm>
              <a:off x="5958843" y="3210465"/>
              <a:ext cx="66142" cy="107344"/>
            </a:xfrm>
            <a:custGeom>
              <a:avLst/>
              <a:gdLst>
                <a:gd name="T0" fmla="*/ 0 w 61"/>
                <a:gd name="T1" fmla="*/ 49 h 99"/>
                <a:gd name="T2" fmla="*/ 61 w 61"/>
                <a:gd name="T3" fmla="*/ 99 h 99"/>
                <a:gd name="T4" fmla="*/ 61 w 61"/>
                <a:gd name="T5" fmla="*/ 0 h 99"/>
                <a:gd name="T6" fmla="*/ 0 w 61"/>
                <a:gd name="T7" fmla="*/ 49 h 99"/>
              </a:gdLst>
              <a:ahLst/>
              <a:cxnLst>
                <a:cxn ang="0">
                  <a:pos x="T0" y="T1"/>
                </a:cxn>
                <a:cxn ang="0">
                  <a:pos x="T2" y="T3"/>
                </a:cxn>
                <a:cxn ang="0">
                  <a:pos x="T4" y="T5"/>
                </a:cxn>
                <a:cxn ang="0">
                  <a:pos x="T6" y="T7"/>
                </a:cxn>
              </a:cxnLst>
              <a:rect l="0" t="0" r="r" b="b"/>
              <a:pathLst>
                <a:path w="61" h="99">
                  <a:moveTo>
                    <a:pt x="0" y="49"/>
                  </a:moveTo>
                  <a:lnTo>
                    <a:pt x="61" y="99"/>
                  </a:lnTo>
                  <a:lnTo>
                    <a:pt x="61" y="0"/>
                  </a:lnTo>
                  <a:lnTo>
                    <a:pt x="0" y="4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40" name="Freeform 280"/>
            <p:cNvSpPr>
              <a:spLocks/>
            </p:cNvSpPr>
            <p:nvPr/>
          </p:nvSpPr>
          <p:spPr bwMode="auto">
            <a:xfrm>
              <a:off x="6020647" y="3240825"/>
              <a:ext cx="40119" cy="43371"/>
            </a:xfrm>
            <a:custGeom>
              <a:avLst/>
              <a:gdLst>
                <a:gd name="T0" fmla="*/ 37 w 37"/>
                <a:gd name="T1" fmla="*/ 40 h 40"/>
                <a:gd name="T2" fmla="*/ 0 w 37"/>
                <a:gd name="T3" fmla="*/ 40 h 40"/>
                <a:gd name="T4" fmla="*/ 0 w 37"/>
                <a:gd name="T5" fmla="*/ 0 h 40"/>
                <a:gd name="T6" fmla="*/ 37 w 37"/>
                <a:gd name="T7" fmla="*/ 0 h 40"/>
                <a:gd name="T8" fmla="*/ 37 w 37"/>
                <a:gd name="T9" fmla="*/ 40 h 40"/>
                <a:gd name="T10" fmla="*/ 37 w 37"/>
                <a:gd name="T11" fmla="*/ 40 h 40"/>
              </a:gdLst>
              <a:ahLst/>
              <a:cxnLst>
                <a:cxn ang="0">
                  <a:pos x="T0" y="T1"/>
                </a:cxn>
                <a:cxn ang="0">
                  <a:pos x="T2" y="T3"/>
                </a:cxn>
                <a:cxn ang="0">
                  <a:pos x="T4" y="T5"/>
                </a:cxn>
                <a:cxn ang="0">
                  <a:pos x="T6" y="T7"/>
                </a:cxn>
                <a:cxn ang="0">
                  <a:pos x="T8" y="T9"/>
                </a:cxn>
                <a:cxn ang="0">
                  <a:pos x="T10" y="T11"/>
                </a:cxn>
              </a:cxnLst>
              <a:rect l="0" t="0" r="r" b="b"/>
              <a:pathLst>
                <a:path w="37" h="40">
                  <a:moveTo>
                    <a:pt x="37" y="40"/>
                  </a:moveTo>
                  <a:lnTo>
                    <a:pt x="0" y="40"/>
                  </a:lnTo>
                  <a:lnTo>
                    <a:pt x="0" y="0"/>
                  </a:lnTo>
                  <a:lnTo>
                    <a:pt x="37" y="0"/>
                  </a:lnTo>
                  <a:lnTo>
                    <a:pt x="37" y="40"/>
                  </a:lnTo>
                  <a:lnTo>
                    <a:pt x="37"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41" name="Freeform 281"/>
            <p:cNvSpPr>
              <a:spLocks/>
            </p:cNvSpPr>
            <p:nvPr/>
          </p:nvSpPr>
          <p:spPr bwMode="auto">
            <a:xfrm>
              <a:off x="6428338" y="3210465"/>
              <a:ext cx="66142" cy="107344"/>
            </a:xfrm>
            <a:custGeom>
              <a:avLst/>
              <a:gdLst>
                <a:gd name="T0" fmla="*/ 61 w 61"/>
                <a:gd name="T1" fmla="*/ 49 h 99"/>
                <a:gd name="T2" fmla="*/ 0 w 61"/>
                <a:gd name="T3" fmla="*/ 99 h 99"/>
                <a:gd name="T4" fmla="*/ 0 w 61"/>
                <a:gd name="T5" fmla="*/ 0 h 99"/>
                <a:gd name="T6" fmla="*/ 61 w 61"/>
                <a:gd name="T7" fmla="*/ 49 h 99"/>
              </a:gdLst>
              <a:ahLst/>
              <a:cxnLst>
                <a:cxn ang="0">
                  <a:pos x="T0" y="T1"/>
                </a:cxn>
                <a:cxn ang="0">
                  <a:pos x="T2" y="T3"/>
                </a:cxn>
                <a:cxn ang="0">
                  <a:pos x="T4" y="T5"/>
                </a:cxn>
                <a:cxn ang="0">
                  <a:pos x="T6" y="T7"/>
                </a:cxn>
              </a:cxnLst>
              <a:rect l="0" t="0" r="r" b="b"/>
              <a:pathLst>
                <a:path w="61" h="99">
                  <a:moveTo>
                    <a:pt x="61" y="49"/>
                  </a:moveTo>
                  <a:lnTo>
                    <a:pt x="0" y="99"/>
                  </a:lnTo>
                  <a:lnTo>
                    <a:pt x="0" y="0"/>
                  </a:lnTo>
                  <a:lnTo>
                    <a:pt x="61" y="4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42" name="Freeform 282"/>
            <p:cNvSpPr>
              <a:spLocks/>
            </p:cNvSpPr>
            <p:nvPr/>
          </p:nvSpPr>
          <p:spPr bwMode="auto">
            <a:xfrm>
              <a:off x="6394725" y="3240825"/>
              <a:ext cx="41203" cy="43371"/>
            </a:xfrm>
            <a:custGeom>
              <a:avLst/>
              <a:gdLst>
                <a:gd name="T0" fmla="*/ 38 w 38"/>
                <a:gd name="T1" fmla="*/ 40 h 40"/>
                <a:gd name="T2" fmla="*/ 0 w 38"/>
                <a:gd name="T3" fmla="*/ 40 h 40"/>
                <a:gd name="T4" fmla="*/ 0 w 38"/>
                <a:gd name="T5" fmla="*/ 0 h 40"/>
                <a:gd name="T6" fmla="*/ 38 w 38"/>
                <a:gd name="T7" fmla="*/ 0 h 40"/>
                <a:gd name="T8" fmla="*/ 38 w 38"/>
                <a:gd name="T9" fmla="*/ 40 h 40"/>
                <a:gd name="T10" fmla="*/ 38 w 38"/>
                <a:gd name="T11" fmla="*/ 40 h 40"/>
              </a:gdLst>
              <a:ahLst/>
              <a:cxnLst>
                <a:cxn ang="0">
                  <a:pos x="T0" y="T1"/>
                </a:cxn>
                <a:cxn ang="0">
                  <a:pos x="T2" y="T3"/>
                </a:cxn>
                <a:cxn ang="0">
                  <a:pos x="T4" y="T5"/>
                </a:cxn>
                <a:cxn ang="0">
                  <a:pos x="T6" y="T7"/>
                </a:cxn>
                <a:cxn ang="0">
                  <a:pos x="T8" y="T9"/>
                </a:cxn>
                <a:cxn ang="0">
                  <a:pos x="T10" y="T11"/>
                </a:cxn>
              </a:cxnLst>
              <a:rect l="0" t="0" r="r" b="b"/>
              <a:pathLst>
                <a:path w="38" h="40">
                  <a:moveTo>
                    <a:pt x="38" y="40"/>
                  </a:moveTo>
                  <a:lnTo>
                    <a:pt x="0" y="40"/>
                  </a:lnTo>
                  <a:lnTo>
                    <a:pt x="0" y="0"/>
                  </a:lnTo>
                  <a:lnTo>
                    <a:pt x="38" y="0"/>
                  </a:lnTo>
                  <a:lnTo>
                    <a:pt x="38" y="40"/>
                  </a:lnTo>
                  <a:lnTo>
                    <a:pt x="38"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43" name="Freeform 283"/>
            <p:cNvSpPr>
              <a:spLocks/>
            </p:cNvSpPr>
            <p:nvPr/>
          </p:nvSpPr>
          <p:spPr bwMode="auto">
            <a:xfrm>
              <a:off x="6173531" y="2994692"/>
              <a:ext cx="108428" cy="67226"/>
            </a:xfrm>
            <a:custGeom>
              <a:avLst/>
              <a:gdLst>
                <a:gd name="T0" fmla="*/ 50 w 100"/>
                <a:gd name="T1" fmla="*/ 0 h 62"/>
                <a:gd name="T2" fmla="*/ 0 w 100"/>
                <a:gd name="T3" fmla="*/ 62 h 62"/>
                <a:gd name="T4" fmla="*/ 100 w 100"/>
                <a:gd name="T5" fmla="*/ 62 h 62"/>
                <a:gd name="T6" fmla="*/ 50 w 100"/>
                <a:gd name="T7" fmla="*/ 0 h 62"/>
              </a:gdLst>
              <a:ahLst/>
              <a:cxnLst>
                <a:cxn ang="0">
                  <a:pos x="T0" y="T1"/>
                </a:cxn>
                <a:cxn ang="0">
                  <a:pos x="T2" y="T3"/>
                </a:cxn>
                <a:cxn ang="0">
                  <a:pos x="T4" y="T5"/>
                </a:cxn>
                <a:cxn ang="0">
                  <a:pos x="T6" y="T7"/>
                </a:cxn>
              </a:cxnLst>
              <a:rect l="0" t="0" r="r" b="b"/>
              <a:pathLst>
                <a:path w="100" h="62">
                  <a:moveTo>
                    <a:pt x="50" y="0"/>
                  </a:moveTo>
                  <a:lnTo>
                    <a:pt x="0" y="62"/>
                  </a:lnTo>
                  <a:lnTo>
                    <a:pt x="100" y="62"/>
                  </a:lnTo>
                  <a:lnTo>
                    <a:pt x="5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44" name="Freeform 284"/>
            <p:cNvSpPr>
              <a:spLocks/>
            </p:cNvSpPr>
            <p:nvPr/>
          </p:nvSpPr>
          <p:spPr bwMode="auto">
            <a:xfrm>
              <a:off x="6204975" y="3056497"/>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45" name="Freeform 285"/>
            <p:cNvSpPr>
              <a:spLocks/>
            </p:cNvSpPr>
            <p:nvPr/>
          </p:nvSpPr>
          <p:spPr bwMode="auto">
            <a:xfrm>
              <a:off x="6173531" y="3464187"/>
              <a:ext cx="108428" cy="66142"/>
            </a:xfrm>
            <a:custGeom>
              <a:avLst/>
              <a:gdLst>
                <a:gd name="T0" fmla="*/ 50 w 100"/>
                <a:gd name="T1" fmla="*/ 61 h 61"/>
                <a:gd name="T2" fmla="*/ 0 w 100"/>
                <a:gd name="T3" fmla="*/ 0 h 61"/>
                <a:gd name="T4" fmla="*/ 100 w 100"/>
                <a:gd name="T5" fmla="*/ 0 h 61"/>
                <a:gd name="T6" fmla="*/ 50 w 100"/>
                <a:gd name="T7" fmla="*/ 61 h 61"/>
              </a:gdLst>
              <a:ahLst/>
              <a:cxnLst>
                <a:cxn ang="0">
                  <a:pos x="T0" y="T1"/>
                </a:cxn>
                <a:cxn ang="0">
                  <a:pos x="T2" y="T3"/>
                </a:cxn>
                <a:cxn ang="0">
                  <a:pos x="T4" y="T5"/>
                </a:cxn>
                <a:cxn ang="0">
                  <a:pos x="T6" y="T7"/>
                </a:cxn>
              </a:cxnLst>
              <a:rect l="0" t="0" r="r" b="b"/>
              <a:pathLst>
                <a:path w="100" h="61">
                  <a:moveTo>
                    <a:pt x="50" y="61"/>
                  </a:moveTo>
                  <a:lnTo>
                    <a:pt x="0" y="0"/>
                  </a:lnTo>
                  <a:lnTo>
                    <a:pt x="100" y="0"/>
                  </a:lnTo>
                  <a:lnTo>
                    <a:pt x="50" y="6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46" name="Freeform 286"/>
            <p:cNvSpPr>
              <a:spLocks/>
            </p:cNvSpPr>
            <p:nvPr/>
          </p:nvSpPr>
          <p:spPr bwMode="auto">
            <a:xfrm>
              <a:off x="6204975" y="3430575"/>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47" name="Freeform 287"/>
            <p:cNvSpPr>
              <a:spLocks/>
            </p:cNvSpPr>
            <p:nvPr/>
          </p:nvSpPr>
          <p:spPr bwMode="auto">
            <a:xfrm>
              <a:off x="6037996" y="3073845"/>
              <a:ext cx="84574" cy="84574"/>
            </a:xfrm>
            <a:custGeom>
              <a:avLst/>
              <a:gdLst>
                <a:gd name="T0" fmla="*/ 0 w 78"/>
                <a:gd name="T1" fmla="*/ 0 h 78"/>
                <a:gd name="T2" fmla="*/ 7 w 78"/>
                <a:gd name="T3" fmla="*/ 78 h 78"/>
                <a:gd name="T4" fmla="*/ 78 w 78"/>
                <a:gd name="T5" fmla="*/ 7 h 78"/>
                <a:gd name="T6" fmla="*/ 0 w 78"/>
                <a:gd name="T7" fmla="*/ 0 h 78"/>
              </a:gdLst>
              <a:ahLst/>
              <a:cxnLst>
                <a:cxn ang="0">
                  <a:pos x="T0" y="T1"/>
                </a:cxn>
                <a:cxn ang="0">
                  <a:pos x="T2" y="T3"/>
                </a:cxn>
                <a:cxn ang="0">
                  <a:pos x="T4" y="T5"/>
                </a:cxn>
                <a:cxn ang="0">
                  <a:pos x="T6" y="T7"/>
                </a:cxn>
              </a:cxnLst>
              <a:rect l="0" t="0" r="r" b="b"/>
              <a:pathLst>
                <a:path w="78" h="78">
                  <a:moveTo>
                    <a:pt x="0" y="0"/>
                  </a:moveTo>
                  <a:lnTo>
                    <a:pt x="7" y="78"/>
                  </a:lnTo>
                  <a:lnTo>
                    <a:pt x="78" y="7"/>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48" name="Freeform 288"/>
            <p:cNvSpPr>
              <a:spLocks/>
            </p:cNvSpPr>
            <p:nvPr/>
          </p:nvSpPr>
          <p:spPr bwMode="auto">
            <a:xfrm>
              <a:off x="6064018" y="3099868"/>
              <a:ext cx="61805" cy="61805"/>
            </a:xfrm>
            <a:custGeom>
              <a:avLst/>
              <a:gdLst>
                <a:gd name="T0" fmla="*/ 28 w 57"/>
                <a:gd name="T1" fmla="*/ 57 h 57"/>
                <a:gd name="T2" fmla="*/ 0 w 57"/>
                <a:gd name="T3" fmla="*/ 31 h 57"/>
                <a:gd name="T4" fmla="*/ 31 w 57"/>
                <a:gd name="T5" fmla="*/ 0 h 57"/>
                <a:gd name="T6" fmla="*/ 57 w 57"/>
                <a:gd name="T7" fmla="*/ 28 h 57"/>
                <a:gd name="T8" fmla="*/ 28 w 57"/>
                <a:gd name="T9" fmla="*/ 57 h 57"/>
                <a:gd name="T10" fmla="*/ 28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28" y="57"/>
                  </a:moveTo>
                  <a:lnTo>
                    <a:pt x="0" y="31"/>
                  </a:lnTo>
                  <a:lnTo>
                    <a:pt x="31" y="0"/>
                  </a:lnTo>
                  <a:lnTo>
                    <a:pt x="57" y="28"/>
                  </a:lnTo>
                  <a:lnTo>
                    <a:pt x="28" y="57"/>
                  </a:lnTo>
                  <a:lnTo>
                    <a:pt x="28"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49" name="Freeform 289"/>
            <p:cNvSpPr>
              <a:spLocks/>
            </p:cNvSpPr>
            <p:nvPr/>
          </p:nvSpPr>
          <p:spPr bwMode="auto">
            <a:xfrm>
              <a:off x="6330752" y="3366602"/>
              <a:ext cx="86743" cy="86743"/>
            </a:xfrm>
            <a:custGeom>
              <a:avLst/>
              <a:gdLst>
                <a:gd name="T0" fmla="*/ 80 w 80"/>
                <a:gd name="T1" fmla="*/ 80 h 80"/>
                <a:gd name="T2" fmla="*/ 0 w 80"/>
                <a:gd name="T3" fmla="*/ 71 h 80"/>
                <a:gd name="T4" fmla="*/ 71 w 80"/>
                <a:gd name="T5" fmla="*/ 0 h 80"/>
                <a:gd name="T6" fmla="*/ 80 w 80"/>
                <a:gd name="T7" fmla="*/ 80 h 80"/>
              </a:gdLst>
              <a:ahLst/>
              <a:cxnLst>
                <a:cxn ang="0">
                  <a:pos x="T0" y="T1"/>
                </a:cxn>
                <a:cxn ang="0">
                  <a:pos x="T2" y="T3"/>
                </a:cxn>
                <a:cxn ang="0">
                  <a:pos x="T4" y="T5"/>
                </a:cxn>
                <a:cxn ang="0">
                  <a:pos x="T6" y="T7"/>
                </a:cxn>
              </a:cxnLst>
              <a:rect l="0" t="0" r="r" b="b"/>
              <a:pathLst>
                <a:path w="80" h="80">
                  <a:moveTo>
                    <a:pt x="80" y="80"/>
                  </a:moveTo>
                  <a:lnTo>
                    <a:pt x="0" y="71"/>
                  </a:lnTo>
                  <a:lnTo>
                    <a:pt x="71" y="0"/>
                  </a:lnTo>
                  <a:lnTo>
                    <a:pt x="80"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50" name="Freeform 290"/>
            <p:cNvSpPr>
              <a:spLocks/>
            </p:cNvSpPr>
            <p:nvPr/>
          </p:nvSpPr>
          <p:spPr bwMode="auto">
            <a:xfrm>
              <a:off x="6327500" y="3364433"/>
              <a:ext cx="61805" cy="60720"/>
            </a:xfrm>
            <a:custGeom>
              <a:avLst/>
              <a:gdLst>
                <a:gd name="T0" fmla="*/ 29 w 57"/>
                <a:gd name="T1" fmla="*/ 56 h 56"/>
                <a:gd name="T2" fmla="*/ 0 w 57"/>
                <a:gd name="T3" fmla="*/ 30 h 56"/>
                <a:gd name="T4" fmla="*/ 31 w 57"/>
                <a:gd name="T5" fmla="*/ 0 h 56"/>
                <a:gd name="T6" fmla="*/ 57 w 57"/>
                <a:gd name="T7" fmla="*/ 28 h 56"/>
                <a:gd name="T8" fmla="*/ 29 w 57"/>
                <a:gd name="T9" fmla="*/ 56 h 56"/>
                <a:gd name="T10" fmla="*/ 29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29" y="56"/>
                  </a:moveTo>
                  <a:lnTo>
                    <a:pt x="0" y="30"/>
                  </a:lnTo>
                  <a:lnTo>
                    <a:pt x="31" y="0"/>
                  </a:lnTo>
                  <a:lnTo>
                    <a:pt x="57" y="28"/>
                  </a:lnTo>
                  <a:lnTo>
                    <a:pt x="29" y="56"/>
                  </a:lnTo>
                  <a:lnTo>
                    <a:pt x="29" y="5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51" name="Freeform 291"/>
            <p:cNvSpPr>
              <a:spLocks/>
            </p:cNvSpPr>
            <p:nvPr/>
          </p:nvSpPr>
          <p:spPr bwMode="auto">
            <a:xfrm>
              <a:off x="6330752" y="3073845"/>
              <a:ext cx="86743" cy="84574"/>
            </a:xfrm>
            <a:custGeom>
              <a:avLst/>
              <a:gdLst>
                <a:gd name="T0" fmla="*/ 80 w 80"/>
                <a:gd name="T1" fmla="*/ 0 h 78"/>
                <a:gd name="T2" fmla="*/ 0 w 80"/>
                <a:gd name="T3" fmla="*/ 7 h 78"/>
                <a:gd name="T4" fmla="*/ 71 w 80"/>
                <a:gd name="T5" fmla="*/ 78 h 78"/>
                <a:gd name="T6" fmla="*/ 80 w 80"/>
                <a:gd name="T7" fmla="*/ 0 h 78"/>
              </a:gdLst>
              <a:ahLst/>
              <a:cxnLst>
                <a:cxn ang="0">
                  <a:pos x="T0" y="T1"/>
                </a:cxn>
                <a:cxn ang="0">
                  <a:pos x="T2" y="T3"/>
                </a:cxn>
                <a:cxn ang="0">
                  <a:pos x="T4" y="T5"/>
                </a:cxn>
                <a:cxn ang="0">
                  <a:pos x="T6" y="T7"/>
                </a:cxn>
              </a:cxnLst>
              <a:rect l="0" t="0" r="r" b="b"/>
              <a:pathLst>
                <a:path w="80" h="78">
                  <a:moveTo>
                    <a:pt x="80" y="0"/>
                  </a:moveTo>
                  <a:lnTo>
                    <a:pt x="0" y="7"/>
                  </a:lnTo>
                  <a:lnTo>
                    <a:pt x="71" y="78"/>
                  </a:lnTo>
                  <a:lnTo>
                    <a:pt x="8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52" name="Freeform 292"/>
            <p:cNvSpPr>
              <a:spLocks/>
            </p:cNvSpPr>
            <p:nvPr/>
          </p:nvSpPr>
          <p:spPr bwMode="auto">
            <a:xfrm>
              <a:off x="6327500" y="3099868"/>
              <a:ext cx="61805" cy="61805"/>
            </a:xfrm>
            <a:custGeom>
              <a:avLst/>
              <a:gdLst>
                <a:gd name="T0" fmla="*/ 31 w 57"/>
                <a:gd name="T1" fmla="*/ 57 h 57"/>
                <a:gd name="T2" fmla="*/ 0 w 57"/>
                <a:gd name="T3" fmla="*/ 28 h 57"/>
                <a:gd name="T4" fmla="*/ 29 w 57"/>
                <a:gd name="T5" fmla="*/ 0 h 57"/>
                <a:gd name="T6" fmla="*/ 57 w 57"/>
                <a:gd name="T7" fmla="*/ 31 h 57"/>
                <a:gd name="T8" fmla="*/ 31 w 57"/>
                <a:gd name="T9" fmla="*/ 57 h 57"/>
                <a:gd name="T10" fmla="*/ 31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31" y="57"/>
                  </a:moveTo>
                  <a:lnTo>
                    <a:pt x="0" y="28"/>
                  </a:lnTo>
                  <a:lnTo>
                    <a:pt x="29" y="0"/>
                  </a:lnTo>
                  <a:lnTo>
                    <a:pt x="57" y="31"/>
                  </a:lnTo>
                  <a:lnTo>
                    <a:pt x="31" y="57"/>
                  </a:lnTo>
                  <a:lnTo>
                    <a:pt x="31"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53" name="Freeform 293"/>
            <p:cNvSpPr>
              <a:spLocks/>
            </p:cNvSpPr>
            <p:nvPr/>
          </p:nvSpPr>
          <p:spPr bwMode="auto">
            <a:xfrm>
              <a:off x="6037996" y="3366602"/>
              <a:ext cx="84574" cy="86743"/>
            </a:xfrm>
            <a:custGeom>
              <a:avLst/>
              <a:gdLst>
                <a:gd name="T0" fmla="*/ 0 w 78"/>
                <a:gd name="T1" fmla="*/ 80 h 80"/>
                <a:gd name="T2" fmla="*/ 7 w 78"/>
                <a:gd name="T3" fmla="*/ 0 h 80"/>
                <a:gd name="T4" fmla="*/ 78 w 78"/>
                <a:gd name="T5" fmla="*/ 71 h 80"/>
                <a:gd name="T6" fmla="*/ 0 w 78"/>
                <a:gd name="T7" fmla="*/ 80 h 80"/>
              </a:gdLst>
              <a:ahLst/>
              <a:cxnLst>
                <a:cxn ang="0">
                  <a:pos x="T0" y="T1"/>
                </a:cxn>
                <a:cxn ang="0">
                  <a:pos x="T2" y="T3"/>
                </a:cxn>
                <a:cxn ang="0">
                  <a:pos x="T4" y="T5"/>
                </a:cxn>
                <a:cxn ang="0">
                  <a:pos x="T6" y="T7"/>
                </a:cxn>
              </a:cxnLst>
              <a:rect l="0" t="0" r="r" b="b"/>
              <a:pathLst>
                <a:path w="78" h="80">
                  <a:moveTo>
                    <a:pt x="0" y="80"/>
                  </a:moveTo>
                  <a:lnTo>
                    <a:pt x="7" y="0"/>
                  </a:lnTo>
                  <a:lnTo>
                    <a:pt x="78" y="71"/>
                  </a:lnTo>
                  <a:lnTo>
                    <a:pt x="0"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54" name="Freeform 294"/>
            <p:cNvSpPr>
              <a:spLocks/>
            </p:cNvSpPr>
            <p:nvPr/>
          </p:nvSpPr>
          <p:spPr bwMode="auto">
            <a:xfrm>
              <a:off x="6064018" y="3364433"/>
              <a:ext cx="61805" cy="60720"/>
            </a:xfrm>
            <a:custGeom>
              <a:avLst/>
              <a:gdLst>
                <a:gd name="T0" fmla="*/ 31 w 57"/>
                <a:gd name="T1" fmla="*/ 56 h 56"/>
                <a:gd name="T2" fmla="*/ 0 w 57"/>
                <a:gd name="T3" fmla="*/ 28 h 56"/>
                <a:gd name="T4" fmla="*/ 28 w 57"/>
                <a:gd name="T5" fmla="*/ 0 h 56"/>
                <a:gd name="T6" fmla="*/ 57 w 57"/>
                <a:gd name="T7" fmla="*/ 30 h 56"/>
                <a:gd name="T8" fmla="*/ 31 w 57"/>
                <a:gd name="T9" fmla="*/ 56 h 56"/>
                <a:gd name="T10" fmla="*/ 31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31" y="56"/>
                  </a:moveTo>
                  <a:lnTo>
                    <a:pt x="0" y="28"/>
                  </a:lnTo>
                  <a:lnTo>
                    <a:pt x="28" y="0"/>
                  </a:lnTo>
                  <a:lnTo>
                    <a:pt x="57" y="30"/>
                  </a:lnTo>
                  <a:lnTo>
                    <a:pt x="31" y="56"/>
                  </a:lnTo>
                  <a:lnTo>
                    <a:pt x="31" y="5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grpSp>
    </p:spTree>
    <p:extLst>
      <p:ext uri="{BB962C8B-B14F-4D97-AF65-F5344CB8AC3E}">
        <p14:creationId xmlns:p14="http://schemas.microsoft.com/office/powerpoint/2010/main" xmlns="" val="4166560609"/>
      </p:ext>
    </p:extLst>
  </p:cSld>
  <p:clrMapOvr>
    <a:masterClrMapping/>
  </p:clrMapOvr>
  <mc:AlternateContent xmlns:mc="http://schemas.openxmlformats.org/markup-compatibility/2006">
    <mc:Choice xmlns:p14="http://schemas.microsoft.com/office/powerpoint/2010/main" xmlns="" Requires="p14">
      <p:transition spd="slow" p14:dur="1600" advClick="0" advTm="0">
        <p14:gallery dir="l"/>
      </p:transition>
    </mc:Choice>
    <mc:Fallback>
      <p:transition spd="slow"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nodeType="afterEffect" p14:presetBounceEnd="40000">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14:bounceEnd="40000">
                                          <p:cBhvr additive="base">
                                            <p:cTn id="7" dur="500" fill="hold"/>
                                            <p:tgtEl>
                                              <p:spTgt spid="63"/>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6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66"/>
                                            </p:tgtEl>
                                            <p:attrNameLst>
                                              <p:attrName>style.visibility</p:attrName>
                                            </p:attrNameLst>
                                          </p:cBhvr>
                                          <p:to>
                                            <p:strVal val="visible"/>
                                          </p:to>
                                        </p:set>
                                        <p:anim calcmode="lin" valueType="num">
                                          <p:cBhvr>
                                            <p:cTn id="12" dur="500" fill="hold"/>
                                            <p:tgtEl>
                                              <p:spTgt spid="66"/>
                                            </p:tgtEl>
                                            <p:attrNameLst>
                                              <p:attrName>ppt_w</p:attrName>
                                            </p:attrNameLst>
                                          </p:cBhvr>
                                          <p:tavLst>
                                            <p:tav tm="0">
                                              <p:val>
                                                <p:fltVal val="0"/>
                                              </p:val>
                                            </p:tav>
                                            <p:tav tm="100000">
                                              <p:val>
                                                <p:strVal val="#ppt_w"/>
                                              </p:val>
                                            </p:tav>
                                          </p:tavLst>
                                        </p:anim>
                                        <p:anim calcmode="lin" valueType="num">
                                          <p:cBhvr>
                                            <p:cTn id="13" dur="500" fill="hold"/>
                                            <p:tgtEl>
                                              <p:spTgt spid="66"/>
                                            </p:tgtEl>
                                            <p:attrNameLst>
                                              <p:attrName>ppt_h</p:attrName>
                                            </p:attrNameLst>
                                          </p:cBhvr>
                                          <p:tavLst>
                                            <p:tav tm="0">
                                              <p:val>
                                                <p:fltVal val="0"/>
                                              </p:val>
                                            </p:tav>
                                            <p:tav tm="100000">
                                              <p:val>
                                                <p:strVal val="#ppt_h"/>
                                              </p:val>
                                            </p:tav>
                                          </p:tavLst>
                                        </p:anim>
                                        <p:animEffect transition="in" filter="fade">
                                          <p:cBhvr>
                                            <p:cTn id="14" dur="500"/>
                                            <p:tgtEl>
                                              <p:spTgt spid="66"/>
                                            </p:tgtEl>
                                          </p:cBhvr>
                                        </p:animEffect>
                                      </p:childTnLst>
                                    </p:cTn>
                                  </p:par>
                                </p:childTnLst>
                              </p:cTn>
                            </p:par>
                            <p:par>
                              <p:cTn id="15" fill="hold">
                                <p:stCondLst>
                                  <p:cond delay="1150"/>
                                </p:stCondLst>
                                <p:childTnLst>
                                  <p:par>
                                    <p:cTn id="16" presetID="16" presetClass="entr" presetSubtype="42" fill="hold"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barn(outHorizontal)">
                                          <p:cBhvr>
                                            <p:cTn id="18" dur="500"/>
                                            <p:tgtEl>
                                              <p:spTgt spid="67"/>
                                            </p:tgtEl>
                                          </p:cBhvr>
                                        </p:animEffect>
                                      </p:childTnLst>
                                    </p:cTn>
                                  </p:par>
                                </p:childTnLst>
                              </p:cTn>
                            </p:par>
                            <p:par>
                              <p:cTn id="19" fill="hold">
                                <p:stCondLst>
                                  <p:cond delay="1650"/>
                                </p:stCondLst>
                                <p:childTnLst>
                                  <p:par>
                                    <p:cTn id="20" presetID="22" presetClass="entr" presetSubtype="8"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wipe(left)">
                                          <p:cBhvr>
                                            <p:cTn id="22" dur="500"/>
                                            <p:tgtEl>
                                              <p:spTgt spid="68"/>
                                            </p:tgtEl>
                                          </p:cBhvr>
                                        </p:animEffect>
                                      </p:childTnLst>
                                    </p:cTn>
                                  </p:par>
                                </p:childTnLst>
                              </p:cTn>
                            </p:par>
                            <p:par>
                              <p:cTn id="23" fill="hold">
                                <p:stCondLst>
                                  <p:cond delay="2150"/>
                                </p:stCondLst>
                                <p:childTnLst>
                                  <p:par>
                                    <p:cTn id="24" presetID="21" presetClass="entr" presetSubtype="1"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heel(1)">
                                          <p:cBhvr>
                                            <p:cTn id="26" dur="500"/>
                                            <p:tgtEl>
                                              <p:spTgt spid="69"/>
                                            </p:tgtEl>
                                          </p:cBhvr>
                                        </p:animEffect>
                                      </p:childTnLst>
                                    </p:cTn>
                                  </p:par>
                                  <p:par>
                                    <p:cTn id="27" presetID="53" presetClass="entr" presetSubtype="16" fill="hold" nodeType="with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p:cTn id="29" dur="500" fill="hold"/>
                                            <p:tgtEl>
                                              <p:spTgt spid="93"/>
                                            </p:tgtEl>
                                            <p:attrNameLst>
                                              <p:attrName>ppt_w</p:attrName>
                                            </p:attrNameLst>
                                          </p:cBhvr>
                                          <p:tavLst>
                                            <p:tav tm="0">
                                              <p:val>
                                                <p:fltVal val="0"/>
                                              </p:val>
                                            </p:tav>
                                            <p:tav tm="100000">
                                              <p:val>
                                                <p:strVal val="#ppt_w"/>
                                              </p:val>
                                            </p:tav>
                                          </p:tavLst>
                                        </p:anim>
                                        <p:anim calcmode="lin" valueType="num">
                                          <p:cBhvr>
                                            <p:cTn id="30" dur="500" fill="hold"/>
                                            <p:tgtEl>
                                              <p:spTgt spid="93"/>
                                            </p:tgtEl>
                                            <p:attrNameLst>
                                              <p:attrName>ppt_h</p:attrName>
                                            </p:attrNameLst>
                                          </p:cBhvr>
                                          <p:tavLst>
                                            <p:tav tm="0">
                                              <p:val>
                                                <p:fltVal val="0"/>
                                              </p:val>
                                            </p:tav>
                                            <p:tav tm="100000">
                                              <p:val>
                                                <p:strVal val="#ppt_h"/>
                                              </p:val>
                                            </p:tav>
                                          </p:tavLst>
                                        </p:anim>
                                        <p:animEffect transition="in" filter="fade">
                                          <p:cBhvr>
                                            <p:cTn id="31" dur="500"/>
                                            <p:tgtEl>
                                              <p:spTgt spid="93"/>
                                            </p:tgtEl>
                                          </p:cBhvr>
                                        </p:animEffect>
                                      </p:childTnLst>
                                    </p:cTn>
                                  </p:par>
                                </p:childTnLst>
                              </p:cTn>
                            </p:par>
                            <p:par>
                              <p:cTn id="32" fill="hold">
                                <p:stCondLst>
                                  <p:cond delay="2650"/>
                                </p:stCondLst>
                                <p:childTnLst>
                                  <p:par>
                                    <p:cTn id="33" presetID="22" presetClass="entr" presetSubtype="2" fill="hold" nodeType="after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wipe(right)">
                                          <p:cBhvr>
                                            <p:cTn id="35" dur="500"/>
                                            <p:tgtEl>
                                              <p:spTgt spid="87"/>
                                            </p:tgtEl>
                                          </p:cBhvr>
                                        </p:animEffect>
                                      </p:childTnLst>
                                    </p:cTn>
                                  </p:par>
                                </p:childTnLst>
                              </p:cTn>
                            </p:par>
                            <p:par>
                              <p:cTn id="36" fill="hold">
                                <p:stCondLst>
                                  <p:cond delay="3150"/>
                                </p:stCondLst>
                                <p:childTnLst>
                                  <p:par>
                                    <p:cTn id="37" presetID="21" presetClass="entr" presetSubtype="1"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heel(1)">
                                          <p:cBhvr>
                                            <p:cTn id="39" dur="500"/>
                                            <p:tgtEl>
                                              <p:spTgt spid="72"/>
                                            </p:tgtEl>
                                          </p:cBhvr>
                                        </p:animEffect>
                                      </p:childTnLst>
                                    </p:cTn>
                                  </p:par>
                                  <p:par>
                                    <p:cTn id="40" presetID="53" presetClass="entr" presetSubtype="16"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 calcmode="lin" valueType="num">
                                          <p:cBhvr>
                                            <p:cTn id="42" dur="500" fill="hold"/>
                                            <p:tgtEl>
                                              <p:spTgt spid="99"/>
                                            </p:tgtEl>
                                            <p:attrNameLst>
                                              <p:attrName>ppt_w</p:attrName>
                                            </p:attrNameLst>
                                          </p:cBhvr>
                                          <p:tavLst>
                                            <p:tav tm="0">
                                              <p:val>
                                                <p:fltVal val="0"/>
                                              </p:val>
                                            </p:tav>
                                            <p:tav tm="100000">
                                              <p:val>
                                                <p:strVal val="#ppt_w"/>
                                              </p:val>
                                            </p:tav>
                                          </p:tavLst>
                                        </p:anim>
                                        <p:anim calcmode="lin" valueType="num">
                                          <p:cBhvr>
                                            <p:cTn id="43" dur="500" fill="hold"/>
                                            <p:tgtEl>
                                              <p:spTgt spid="99"/>
                                            </p:tgtEl>
                                            <p:attrNameLst>
                                              <p:attrName>ppt_h</p:attrName>
                                            </p:attrNameLst>
                                          </p:cBhvr>
                                          <p:tavLst>
                                            <p:tav tm="0">
                                              <p:val>
                                                <p:fltVal val="0"/>
                                              </p:val>
                                            </p:tav>
                                            <p:tav tm="100000">
                                              <p:val>
                                                <p:strVal val="#ppt_h"/>
                                              </p:val>
                                            </p:tav>
                                          </p:tavLst>
                                        </p:anim>
                                        <p:animEffect transition="in" filter="fade">
                                          <p:cBhvr>
                                            <p:cTn id="44" dur="500"/>
                                            <p:tgtEl>
                                              <p:spTgt spid="99"/>
                                            </p:tgtEl>
                                          </p:cBhvr>
                                        </p:animEffect>
                                      </p:childTnLst>
                                    </p:cTn>
                                  </p:par>
                                </p:childTnLst>
                              </p:cTn>
                            </p:par>
                            <p:par>
                              <p:cTn id="45" fill="hold">
                                <p:stCondLst>
                                  <p:cond delay="3650"/>
                                </p:stCondLst>
                                <p:childTnLst>
                                  <p:par>
                                    <p:cTn id="46" presetID="22" presetClass="entr" presetSubtype="8" fill="hold" nodeType="after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wipe(left)">
                                          <p:cBhvr>
                                            <p:cTn id="48" dur="500"/>
                                            <p:tgtEl>
                                              <p:spTgt spid="81"/>
                                            </p:tgtEl>
                                          </p:cBhvr>
                                        </p:animEffect>
                                      </p:childTnLst>
                                    </p:cTn>
                                  </p:par>
                                </p:childTnLst>
                              </p:cTn>
                            </p:par>
                            <p:par>
                              <p:cTn id="49" fill="hold">
                                <p:stCondLst>
                                  <p:cond delay="4150"/>
                                </p:stCondLst>
                                <p:childTnLst>
                                  <p:par>
                                    <p:cTn id="50" presetID="21" presetClass="entr" presetSubtype="1" fill="hold" nodeType="after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heel(1)">
                                          <p:cBhvr>
                                            <p:cTn id="52" dur="500"/>
                                            <p:tgtEl>
                                              <p:spTgt spid="75"/>
                                            </p:tgtEl>
                                          </p:cBhvr>
                                        </p:animEffect>
                                      </p:childTnLst>
                                    </p:cTn>
                                  </p:par>
                                  <p:par>
                                    <p:cTn id="53" presetID="53" presetClass="entr" presetSubtype="16" fill="hold" nodeType="withEffect">
                                      <p:stCondLst>
                                        <p:cond delay="0"/>
                                      </p:stCondLst>
                                      <p:childTnLst>
                                        <p:set>
                                          <p:cBhvr>
                                            <p:cTn id="54" dur="1" fill="hold">
                                              <p:stCondLst>
                                                <p:cond delay="0"/>
                                              </p:stCondLst>
                                            </p:cTn>
                                            <p:tgtEl>
                                              <p:spTgt spid="108"/>
                                            </p:tgtEl>
                                            <p:attrNameLst>
                                              <p:attrName>style.visibility</p:attrName>
                                            </p:attrNameLst>
                                          </p:cBhvr>
                                          <p:to>
                                            <p:strVal val="visible"/>
                                          </p:to>
                                        </p:set>
                                        <p:anim calcmode="lin" valueType="num">
                                          <p:cBhvr>
                                            <p:cTn id="55" dur="500" fill="hold"/>
                                            <p:tgtEl>
                                              <p:spTgt spid="108"/>
                                            </p:tgtEl>
                                            <p:attrNameLst>
                                              <p:attrName>ppt_w</p:attrName>
                                            </p:attrNameLst>
                                          </p:cBhvr>
                                          <p:tavLst>
                                            <p:tav tm="0">
                                              <p:val>
                                                <p:fltVal val="0"/>
                                              </p:val>
                                            </p:tav>
                                            <p:tav tm="100000">
                                              <p:val>
                                                <p:strVal val="#ppt_w"/>
                                              </p:val>
                                            </p:tav>
                                          </p:tavLst>
                                        </p:anim>
                                        <p:anim calcmode="lin" valueType="num">
                                          <p:cBhvr>
                                            <p:cTn id="56" dur="500" fill="hold"/>
                                            <p:tgtEl>
                                              <p:spTgt spid="108"/>
                                            </p:tgtEl>
                                            <p:attrNameLst>
                                              <p:attrName>ppt_h</p:attrName>
                                            </p:attrNameLst>
                                          </p:cBhvr>
                                          <p:tavLst>
                                            <p:tav tm="0">
                                              <p:val>
                                                <p:fltVal val="0"/>
                                              </p:val>
                                            </p:tav>
                                            <p:tav tm="100000">
                                              <p:val>
                                                <p:strVal val="#ppt_h"/>
                                              </p:val>
                                            </p:tav>
                                          </p:tavLst>
                                        </p:anim>
                                        <p:animEffect transition="in" filter="fade">
                                          <p:cBhvr>
                                            <p:cTn id="57" dur="500"/>
                                            <p:tgtEl>
                                              <p:spTgt spid="108"/>
                                            </p:tgtEl>
                                          </p:cBhvr>
                                        </p:animEffect>
                                      </p:childTnLst>
                                    </p:cTn>
                                  </p:par>
                                </p:childTnLst>
                              </p:cTn>
                            </p:par>
                            <p:par>
                              <p:cTn id="58" fill="hold">
                                <p:stCondLst>
                                  <p:cond delay="4650"/>
                                </p:stCondLst>
                                <p:childTnLst>
                                  <p:par>
                                    <p:cTn id="59" presetID="22" presetClass="entr" presetSubtype="2" fill="hold"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right)">
                                          <p:cBhvr>
                                            <p:cTn id="61" dur="500"/>
                                            <p:tgtEl>
                                              <p:spTgt spid="90"/>
                                            </p:tgtEl>
                                          </p:cBhvr>
                                        </p:animEffect>
                                      </p:childTnLst>
                                    </p:cTn>
                                  </p:par>
                                </p:childTnLst>
                              </p:cTn>
                            </p:par>
                            <p:par>
                              <p:cTn id="62" fill="hold">
                                <p:stCondLst>
                                  <p:cond delay="5150"/>
                                </p:stCondLst>
                                <p:childTnLst>
                                  <p:par>
                                    <p:cTn id="63" presetID="21" presetClass="entr" presetSubtype="1" fill="hold"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heel(1)">
                                          <p:cBhvr>
                                            <p:cTn id="65" dur="500"/>
                                            <p:tgtEl>
                                              <p:spTgt spid="78"/>
                                            </p:tgtEl>
                                          </p:cBhvr>
                                        </p:animEffect>
                                      </p:childTnLst>
                                    </p:cTn>
                                  </p:par>
                                  <p:par>
                                    <p:cTn id="66" presetID="53" presetClass="entr" presetSubtype="16" fill="hold" nodeType="withEffect">
                                      <p:stCondLst>
                                        <p:cond delay="0"/>
                                      </p:stCondLst>
                                      <p:childTnLst>
                                        <p:set>
                                          <p:cBhvr>
                                            <p:cTn id="67" dur="1" fill="hold">
                                              <p:stCondLst>
                                                <p:cond delay="0"/>
                                              </p:stCondLst>
                                            </p:cTn>
                                            <p:tgtEl>
                                              <p:spTgt spid="116"/>
                                            </p:tgtEl>
                                            <p:attrNameLst>
                                              <p:attrName>style.visibility</p:attrName>
                                            </p:attrNameLst>
                                          </p:cBhvr>
                                          <p:to>
                                            <p:strVal val="visible"/>
                                          </p:to>
                                        </p:set>
                                        <p:anim calcmode="lin" valueType="num">
                                          <p:cBhvr>
                                            <p:cTn id="68" dur="500" fill="hold"/>
                                            <p:tgtEl>
                                              <p:spTgt spid="116"/>
                                            </p:tgtEl>
                                            <p:attrNameLst>
                                              <p:attrName>ppt_w</p:attrName>
                                            </p:attrNameLst>
                                          </p:cBhvr>
                                          <p:tavLst>
                                            <p:tav tm="0">
                                              <p:val>
                                                <p:fltVal val="0"/>
                                              </p:val>
                                            </p:tav>
                                            <p:tav tm="100000">
                                              <p:val>
                                                <p:strVal val="#ppt_w"/>
                                              </p:val>
                                            </p:tav>
                                          </p:tavLst>
                                        </p:anim>
                                        <p:anim calcmode="lin" valueType="num">
                                          <p:cBhvr>
                                            <p:cTn id="69" dur="500" fill="hold"/>
                                            <p:tgtEl>
                                              <p:spTgt spid="116"/>
                                            </p:tgtEl>
                                            <p:attrNameLst>
                                              <p:attrName>ppt_h</p:attrName>
                                            </p:attrNameLst>
                                          </p:cBhvr>
                                          <p:tavLst>
                                            <p:tav tm="0">
                                              <p:val>
                                                <p:fltVal val="0"/>
                                              </p:val>
                                            </p:tav>
                                            <p:tav tm="100000">
                                              <p:val>
                                                <p:strVal val="#ppt_h"/>
                                              </p:val>
                                            </p:tav>
                                          </p:tavLst>
                                        </p:anim>
                                        <p:animEffect transition="in" filter="fade">
                                          <p:cBhvr>
                                            <p:cTn id="70" dur="500"/>
                                            <p:tgtEl>
                                              <p:spTgt spid="116"/>
                                            </p:tgtEl>
                                          </p:cBhvr>
                                        </p:animEffect>
                                      </p:childTnLst>
                                    </p:cTn>
                                  </p:par>
                                </p:childTnLst>
                              </p:cTn>
                            </p:par>
                            <p:par>
                              <p:cTn id="71" fill="hold">
                                <p:stCondLst>
                                  <p:cond delay="5650"/>
                                </p:stCondLst>
                                <p:childTnLst>
                                  <p:par>
                                    <p:cTn id="72" presetID="22" presetClass="entr" presetSubtype="8" fill="hold" nodeType="after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wipe(left)">
                                          <p:cBhvr>
                                            <p:cTn id="7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66"/>
                                            </p:tgtEl>
                                            <p:attrNameLst>
                                              <p:attrName>style.visibility</p:attrName>
                                            </p:attrNameLst>
                                          </p:cBhvr>
                                          <p:to>
                                            <p:strVal val="visible"/>
                                          </p:to>
                                        </p:set>
                                        <p:anim calcmode="lin" valueType="num">
                                          <p:cBhvr>
                                            <p:cTn id="12" dur="500" fill="hold"/>
                                            <p:tgtEl>
                                              <p:spTgt spid="66"/>
                                            </p:tgtEl>
                                            <p:attrNameLst>
                                              <p:attrName>ppt_w</p:attrName>
                                            </p:attrNameLst>
                                          </p:cBhvr>
                                          <p:tavLst>
                                            <p:tav tm="0">
                                              <p:val>
                                                <p:fltVal val="0"/>
                                              </p:val>
                                            </p:tav>
                                            <p:tav tm="100000">
                                              <p:val>
                                                <p:strVal val="#ppt_w"/>
                                              </p:val>
                                            </p:tav>
                                          </p:tavLst>
                                        </p:anim>
                                        <p:anim calcmode="lin" valueType="num">
                                          <p:cBhvr>
                                            <p:cTn id="13" dur="500" fill="hold"/>
                                            <p:tgtEl>
                                              <p:spTgt spid="66"/>
                                            </p:tgtEl>
                                            <p:attrNameLst>
                                              <p:attrName>ppt_h</p:attrName>
                                            </p:attrNameLst>
                                          </p:cBhvr>
                                          <p:tavLst>
                                            <p:tav tm="0">
                                              <p:val>
                                                <p:fltVal val="0"/>
                                              </p:val>
                                            </p:tav>
                                            <p:tav tm="100000">
                                              <p:val>
                                                <p:strVal val="#ppt_h"/>
                                              </p:val>
                                            </p:tav>
                                          </p:tavLst>
                                        </p:anim>
                                        <p:animEffect transition="in" filter="fade">
                                          <p:cBhvr>
                                            <p:cTn id="14" dur="500"/>
                                            <p:tgtEl>
                                              <p:spTgt spid="66"/>
                                            </p:tgtEl>
                                          </p:cBhvr>
                                        </p:animEffect>
                                      </p:childTnLst>
                                    </p:cTn>
                                  </p:par>
                                </p:childTnLst>
                              </p:cTn>
                            </p:par>
                            <p:par>
                              <p:cTn id="15" fill="hold">
                                <p:stCondLst>
                                  <p:cond delay="1150"/>
                                </p:stCondLst>
                                <p:childTnLst>
                                  <p:par>
                                    <p:cTn id="16" presetID="16" presetClass="entr" presetSubtype="42" fill="hold"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barn(outHorizontal)">
                                          <p:cBhvr>
                                            <p:cTn id="18" dur="500"/>
                                            <p:tgtEl>
                                              <p:spTgt spid="67"/>
                                            </p:tgtEl>
                                          </p:cBhvr>
                                        </p:animEffect>
                                      </p:childTnLst>
                                    </p:cTn>
                                  </p:par>
                                </p:childTnLst>
                              </p:cTn>
                            </p:par>
                            <p:par>
                              <p:cTn id="19" fill="hold">
                                <p:stCondLst>
                                  <p:cond delay="1650"/>
                                </p:stCondLst>
                                <p:childTnLst>
                                  <p:par>
                                    <p:cTn id="20" presetID="22" presetClass="entr" presetSubtype="8"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wipe(left)">
                                          <p:cBhvr>
                                            <p:cTn id="22" dur="500"/>
                                            <p:tgtEl>
                                              <p:spTgt spid="68"/>
                                            </p:tgtEl>
                                          </p:cBhvr>
                                        </p:animEffect>
                                      </p:childTnLst>
                                    </p:cTn>
                                  </p:par>
                                </p:childTnLst>
                              </p:cTn>
                            </p:par>
                            <p:par>
                              <p:cTn id="23" fill="hold">
                                <p:stCondLst>
                                  <p:cond delay="2150"/>
                                </p:stCondLst>
                                <p:childTnLst>
                                  <p:par>
                                    <p:cTn id="24" presetID="21" presetClass="entr" presetSubtype="1"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heel(1)">
                                          <p:cBhvr>
                                            <p:cTn id="26" dur="500"/>
                                            <p:tgtEl>
                                              <p:spTgt spid="69"/>
                                            </p:tgtEl>
                                          </p:cBhvr>
                                        </p:animEffect>
                                      </p:childTnLst>
                                    </p:cTn>
                                  </p:par>
                                  <p:par>
                                    <p:cTn id="27" presetID="53" presetClass="entr" presetSubtype="16" fill="hold" nodeType="with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p:cTn id="29" dur="500" fill="hold"/>
                                            <p:tgtEl>
                                              <p:spTgt spid="93"/>
                                            </p:tgtEl>
                                            <p:attrNameLst>
                                              <p:attrName>ppt_w</p:attrName>
                                            </p:attrNameLst>
                                          </p:cBhvr>
                                          <p:tavLst>
                                            <p:tav tm="0">
                                              <p:val>
                                                <p:fltVal val="0"/>
                                              </p:val>
                                            </p:tav>
                                            <p:tav tm="100000">
                                              <p:val>
                                                <p:strVal val="#ppt_w"/>
                                              </p:val>
                                            </p:tav>
                                          </p:tavLst>
                                        </p:anim>
                                        <p:anim calcmode="lin" valueType="num">
                                          <p:cBhvr>
                                            <p:cTn id="30" dur="500" fill="hold"/>
                                            <p:tgtEl>
                                              <p:spTgt spid="93"/>
                                            </p:tgtEl>
                                            <p:attrNameLst>
                                              <p:attrName>ppt_h</p:attrName>
                                            </p:attrNameLst>
                                          </p:cBhvr>
                                          <p:tavLst>
                                            <p:tav tm="0">
                                              <p:val>
                                                <p:fltVal val="0"/>
                                              </p:val>
                                            </p:tav>
                                            <p:tav tm="100000">
                                              <p:val>
                                                <p:strVal val="#ppt_h"/>
                                              </p:val>
                                            </p:tav>
                                          </p:tavLst>
                                        </p:anim>
                                        <p:animEffect transition="in" filter="fade">
                                          <p:cBhvr>
                                            <p:cTn id="31" dur="500"/>
                                            <p:tgtEl>
                                              <p:spTgt spid="93"/>
                                            </p:tgtEl>
                                          </p:cBhvr>
                                        </p:animEffect>
                                      </p:childTnLst>
                                    </p:cTn>
                                  </p:par>
                                </p:childTnLst>
                              </p:cTn>
                            </p:par>
                            <p:par>
                              <p:cTn id="32" fill="hold">
                                <p:stCondLst>
                                  <p:cond delay="2650"/>
                                </p:stCondLst>
                                <p:childTnLst>
                                  <p:par>
                                    <p:cTn id="33" presetID="22" presetClass="entr" presetSubtype="2" fill="hold" nodeType="after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wipe(right)">
                                          <p:cBhvr>
                                            <p:cTn id="35" dur="500"/>
                                            <p:tgtEl>
                                              <p:spTgt spid="87"/>
                                            </p:tgtEl>
                                          </p:cBhvr>
                                        </p:animEffect>
                                      </p:childTnLst>
                                    </p:cTn>
                                  </p:par>
                                </p:childTnLst>
                              </p:cTn>
                            </p:par>
                            <p:par>
                              <p:cTn id="36" fill="hold">
                                <p:stCondLst>
                                  <p:cond delay="3150"/>
                                </p:stCondLst>
                                <p:childTnLst>
                                  <p:par>
                                    <p:cTn id="37" presetID="21" presetClass="entr" presetSubtype="1"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heel(1)">
                                          <p:cBhvr>
                                            <p:cTn id="39" dur="500"/>
                                            <p:tgtEl>
                                              <p:spTgt spid="72"/>
                                            </p:tgtEl>
                                          </p:cBhvr>
                                        </p:animEffect>
                                      </p:childTnLst>
                                    </p:cTn>
                                  </p:par>
                                  <p:par>
                                    <p:cTn id="40" presetID="53" presetClass="entr" presetSubtype="16"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 calcmode="lin" valueType="num">
                                          <p:cBhvr>
                                            <p:cTn id="42" dur="500" fill="hold"/>
                                            <p:tgtEl>
                                              <p:spTgt spid="99"/>
                                            </p:tgtEl>
                                            <p:attrNameLst>
                                              <p:attrName>ppt_w</p:attrName>
                                            </p:attrNameLst>
                                          </p:cBhvr>
                                          <p:tavLst>
                                            <p:tav tm="0">
                                              <p:val>
                                                <p:fltVal val="0"/>
                                              </p:val>
                                            </p:tav>
                                            <p:tav tm="100000">
                                              <p:val>
                                                <p:strVal val="#ppt_w"/>
                                              </p:val>
                                            </p:tav>
                                          </p:tavLst>
                                        </p:anim>
                                        <p:anim calcmode="lin" valueType="num">
                                          <p:cBhvr>
                                            <p:cTn id="43" dur="500" fill="hold"/>
                                            <p:tgtEl>
                                              <p:spTgt spid="99"/>
                                            </p:tgtEl>
                                            <p:attrNameLst>
                                              <p:attrName>ppt_h</p:attrName>
                                            </p:attrNameLst>
                                          </p:cBhvr>
                                          <p:tavLst>
                                            <p:tav tm="0">
                                              <p:val>
                                                <p:fltVal val="0"/>
                                              </p:val>
                                            </p:tav>
                                            <p:tav tm="100000">
                                              <p:val>
                                                <p:strVal val="#ppt_h"/>
                                              </p:val>
                                            </p:tav>
                                          </p:tavLst>
                                        </p:anim>
                                        <p:animEffect transition="in" filter="fade">
                                          <p:cBhvr>
                                            <p:cTn id="44" dur="500"/>
                                            <p:tgtEl>
                                              <p:spTgt spid="99"/>
                                            </p:tgtEl>
                                          </p:cBhvr>
                                        </p:animEffect>
                                      </p:childTnLst>
                                    </p:cTn>
                                  </p:par>
                                </p:childTnLst>
                              </p:cTn>
                            </p:par>
                            <p:par>
                              <p:cTn id="45" fill="hold">
                                <p:stCondLst>
                                  <p:cond delay="3650"/>
                                </p:stCondLst>
                                <p:childTnLst>
                                  <p:par>
                                    <p:cTn id="46" presetID="22" presetClass="entr" presetSubtype="8" fill="hold" nodeType="after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wipe(left)">
                                          <p:cBhvr>
                                            <p:cTn id="48" dur="500"/>
                                            <p:tgtEl>
                                              <p:spTgt spid="81"/>
                                            </p:tgtEl>
                                          </p:cBhvr>
                                        </p:animEffect>
                                      </p:childTnLst>
                                    </p:cTn>
                                  </p:par>
                                </p:childTnLst>
                              </p:cTn>
                            </p:par>
                            <p:par>
                              <p:cTn id="49" fill="hold">
                                <p:stCondLst>
                                  <p:cond delay="4150"/>
                                </p:stCondLst>
                                <p:childTnLst>
                                  <p:par>
                                    <p:cTn id="50" presetID="21" presetClass="entr" presetSubtype="1" fill="hold" nodeType="after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heel(1)">
                                          <p:cBhvr>
                                            <p:cTn id="52" dur="500"/>
                                            <p:tgtEl>
                                              <p:spTgt spid="75"/>
                                            </p:tgtEl>
                                          </p:cBhvr>
                                        </p:animEffect>
                                      </p:childTnLst>
                                    </p:cTn>
                                  </p:par>
                                  <p:par>
                                    <p:cTn id="53" presetID="53" presetClass="entr" presetSubtype="16" fill="hold" nodeType="withEffect">
                                      <p:stCondLst>
                                        <p:cond delay="0"/>
                                      </p:stCondLst>
                                      <p:childTnLst>
                                        <p:set>
                                          <p:cBhvr>
                                            <p:cTn id="54" dur="1" fill="hold">
                                              <p:stCondLst>
                                                <p:cond delay="0"/>
                                              </p:stCondLst>
                                            </p:cTn>
                                            <p:tgtEl>
                                              <p:spTgt spid="108"/>
                                            </p:tgtEl>
                                            <p:attrNameLst>
                                              <p:attrName>style.visibility</p:attrName>
                                            </p:attrNameLst>
                                          </p:cBhvr>
                                          <p:to>
                                            <p:strVal val="visible"/>
                                          </p:to>
                                        </p:set>
                                        <p:anim calcmode="lin" valueType="num">
                                          <p:cBhvr>
                                            <p:cTn id="55" dur="500" fill="hold"/>
                                            <p:tgtEl>
                                              <p:spTgt spid="108"/>
                                            </p:tgtEl>
                                            <p:attrNameLst>
                                              <p:attrName>ppt_w</p:attrName>
                                            </p:attrNameLst>
                                          </p:cBhvr>
                                          <p:tavLst>
                                            <p:tav tm="0">
                                              <p:val>
                                                <p:fltVal val="0"/>
                                              </p:val>
                                            </p:tav>
                                            <p:tav tm="100000">
                                              <p:val>
                                                <p:strVal val="#ppt_w"/>
                                              </p:val>
                                            </p:tav>
                                          </p:tavLst>
                                        </p:anim>
                                        <p:anim calcmode="lin" valueType="num">
                                          <p:cBhvr>
                                            <p:cTn id="56" dur="500" fill="hold"/>
                                            <p:tgtEl>
                                              <p:spTgt spid="108"/>
                                            </p:tgtEl>
                                            <p:attrNameLst>
                                              <p:attrName>ppt_h</p:attrName>
                                            </p:attrNameLst>
                                          </p:cBhvr>
                                          <p:tavLst>
                                            <p:tav tm="0">
                                              <p:val>
                                                <p:fltVal val="0"/>
                                              </p:val>
                                            </p:tav>
                                            <p:tav tm="100000">
                                              <p:val>
                                                <p:strVal val="#ppt_h"/>
                                              </p:val>
                                            </p:tav>
                                          </p:tavLst>
                                        </p:anim>
                                        <p:animEffect transition="in" filter="fade">
                                          <p:cBhvr>
                                            <p:cTn id="57" dur="500"/>
                                            <p:tgtEl>
                                              <p:spTgt spid="108"/>
                                            </p:tgtEl>
                                          </p:cBhvr>
                                        </p:animEffect>
                                      </p:childTnLst>
                                    </p:cTn>
                                  </p:par>
                                </p:childTnLst>
                              </p:cTn>
                            </p:par>
                            <p:par>
                              <p:cTn id="58" fill="hold">
                                <p:stCondLst>
                                  <p:cond delay="4650"/>
                                </p:stCondLst>
                                <p:childTnLst>
                                  <p:par>
                                    <p:cTn id="59" presetID="22" presetClass="entr" presetSubtype="2" fill="hold"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right)">
                                          <p:cBhvr>
                                            <p:cTn id="61" dur="500"/>
                                            <p:tgtEl>
                                              <p:spTgt spid="90"/>
                                            </p:tgtEl>
                                          </p:cBhvr>
                                        </p:animEffect>
                                      </p:childTnLst>
                                    </p:cTn>
                                  </p:par>
                                </p:childTnLst>
                              </p:cTn>
                            </p:par>
                            <p:par>
                              <p:cTn id="62" fill="hold">
                                <p:stCondLst>
                                  <p:cond delay="5150"/>
                                </p:stCondLst>
                                <p:childTnLst>
                                  <p:par>
                                    <p:cTn id="63" presetID="21" presetClass="entr" presetSubtype="1" fill="hold"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heel(1)">
                                          <p:cBhvr>
                                            <p:cTn id="65" dur="500"/>
                                            <p:tgtEl>
                                              <p:spTgt spid="78"/>
                                            </p:tgtEl>
                                          </p:cBhvr>
                                        </p:animEffect>
                                      </p:childTnLst>
                                    </p:cTn>
                                  </p:par>
                                  <p:par>
                                    <p:cTn id="66" presetID="53" presetClass="entr" presetSubtype="16" fill="hold" nodeType="withEffect">
                                      <p:stCondLst>
                                        <p:cond delay="0"/>
                                      </p:stCondLst>
                                      <p:childTnLst>
                                        <p:set>
                                          <p:cBhvr>
                                            <p:cTn id="67" dur="1" fill="hold">
                                              <p:stCondLst>
                                                <p:cond delay="0"/>
                                              </p:stCondLst>
                                            </p:cTn>
                                            <p:tgtEl>
                                              <p:spTgt spid="116"/>
                                            </p:tgtEl>
                                            <p:attrNameLst>
                                              <p:attrName>style.visibility</p:attrName>
                                            </p:attrNameLst>
                                          </p:cBhvr>
                                          <p:to>
                                            <p:strVal val="visible"/>
                                          </p:to>
                                        </p:set>
                                        <p:anim calcmode="lin" valueType="num">
                                          <p:cBhvr>
                                            <p:cTn id="68" dur="500" fill="hold"/>
                                            <p:tgtEl>
                                              <p:spTgt spid="116"/>
                                            </p:tgtEl>
                                            <p:attrNameLst>
                                              <p:attrName>ppt_w</p:attrName>
                                            </p:attrNameLst>
                                          </p:cBhvr>
                                          <p:tavLst>
                                            <p:tav tm="0">
                                              <p:val>
                                                <p:fltVal val="0"/>
                                              </p:val>
                                            </p:tav>
                                            <p:tav tm="100000">
                                              <p:val>
                                                <p:strVal val="#ppt_w"/>
                                              </p:val>
                                            </p:tav>
                                          </p:tavLst>
                                        </p:anim>
                                        <p:anim calcmode="lin" valueType="num">
                                          <p:cBhvr>
                                            <p:cTn id="69" dur="500" fill="hold"/>
                                            <p:tgtEl>
                                              <p:spTgt spid="116"/>
                                            </p:tgtEl>
                                            <p:attrNameLst>
                                              <p:attrName>ppt_h</p:attrName>
                                            </p:attrNameLst>
                                          </p:cBhvr>
                                          <p:tavLst>
                                            <p:tav tm="0">
                                              <p:val>
                                                <p:fltVal val="0"/>
                                              </p:val>
                                            </p:tav>
                                            <p:tav tm="100000">
                                              <p:val>
                                                <p:strVal val="#ppt_h"/>
                                              </p:val>
                                            </p:tav>
                                          </p:tavLst>
                                        </p:anim>
                                        <p:animEffect transition="in" filter="fade">
                                          <p:cBhvr>
                                            <p:cTn id="70" dur="500"/>
                                            <p:tgtEl>
                                              <p:spTgt spid="116"/>
                                            </p:tgtEl>
                                          </p:cBhvr>
                                        </p:animEffect>
                                      </p:childTnLst>
                                    </p:cTn>
                                  </p:par>
                                </p:childTnLst>
                              </p:cTn>
                            </p:par>
                            <p:par>
                              <p:cTn id="71" fill="hold">
                                <p:stCondLst>
                                  <p:cond delay="5650"/>
                                </p:stCondLst>
                                <p:childTnLst>
                                  <p:par>
                                    <p:cTn id="72" presetID="22" presetClass="entr" presetSubtype="8" fill="hold" nodeType="after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wipe(left)">
                                          <p:cBhvr>
                                            <p:cTn id="7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032332" y="613701"/>
            <a:ext cx="3065456" cy="805318"/>
            <a:chOff x="2330673" y="2010009"/>
            <a:chExt cx="1739454" cy="1412819"/>
          </a:xfrm>
        </p:grpSpPr>
        <p:sp>
          <p:nvSpPr>
            <p:cNvPr id="4" name="圆角矩形 3"/>
            <p:cNvSpPr/>
            <p:nvPr/>
          </p:nvSpPr>
          <p:spPr>
            <a:xfrm>
              <a:off x="2330673" y="2010009"/>
              <a:ext cx="1739454" cy="1412819"/>
            </a:xfrm>
            <a:prstGeom prst="roundRect">
              <a:avLst>
                <a:gd name="adj" fmla="val 0"/>
              </a:avLst>
            </a:prstGeom>
            <a:solidFill>
              <a:schemeClr val="accent3"/>
            </a:solidFill>
            <a:ln w="50800">
              <a:gradFill flip="none" rotWithShape="1">
                <a:gsLst>
                  <a:gs pos="0">
                    <a:schemeClr val="bg1">
                      <a:lumMod val="85000"/>
                    </a:schemeClr>
                  </a:gs>
                  <a:gs pos="100000">
                    <a:schemeClr val="bg1"/>
                  </a:gs>
                </a:gsLst>
                <a:lin ang="2700000" scaled="1"/>
                <a:tileRect/>
              </a:gradFill>
            </a:ln>
            <a:effectLst>
              <a:innerShdw blurRad="127000" dist="76200" dir="13500000">
                <a:schemeClr val="tx1">
                  <a:lumMod val="65000"/>
                  <a:lumOff val="35000"/>
                  <a:alpha val="5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5" name="圆角矩形 4"/>
            <p:cNvSpPr/>
            <p:nvPr/>
          </p:nvSpPr>
          <p:spPr>
            <a:xfrm>
              <a:off x="2372646" y="2149777"/>
              <a:ext cx="1653380" cy="1133274"/>
            </a:xfrm>
            <a:prstGeom prst="roundRect">
              <a:avLst>
                <a:gd name="adj" fmla="val 0"/>
              </a:avLst>
            </a:prstGeom>
            <a:solidFill>
              <a:schemeClr val="bg1">
                <a:lumMod val="95000"/>
              </a:schemeClr>
            </a:solidFill>
            <a:ln w="50800">
              <a:noFill/>
            </a:ln>
            <a:effectLst>
              <a:outerShdw blurRad="152400" dist="76200" dir="2700000" algn="tl" rotWithShape="0">
                <a:schemeClr val="tx1">
                  <a:lumMod val="65000"/>
                  <a:lumOff val="35000"/>
                  <a:alpha val="55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sp>
        <p:nvSpPr>
          <p:cNvPr id="6" name="矩形 5"/>
          <p:cNvSpPr/>
          <p:nvPr/>
        </p:nvSpPr>
        <p:spPr>
          <a:xfrm>
            <a:off x="3247500" y="742223"/>
            <a:ext cx="2645258" cy="530915"/>
          </a:xfrm>
          <a:prstGeom prst="rect">
            <a:avLst/>
          </a:prstGeom>
        </p:spPr>
        <p:txBody>
          <a:bodyPr wrap="square" lIns="68580" tIns="34290" rIns="68580" bIns="34290">
            <a:spAutoFit/>
          </a:bodyPr>
          <a:lstStyle/>
          <a:p>
            <a:pPr algn="ctr">
              <a:defRPr/>
            </a:pPr>
            <a:r>
              <a:rPr lang="zh-CN" altLang="en-US" sz="3000" dirty="0" smtClean="0">
                <a:solidFill>
                  <a:schemeClr val="accent3"/>
                </a:solidFill>
                <a:latin typeface="+mn-ea"/>
              </a:rPr>
              <a:t>前言</a:t>
            </a:r>
            <a:r>
              <a:rPr lang="en-US" altLang="zh-CN" sz="3000" dirty="0" smtClean="0">
                <a:solidFill>
                  <a:schemeClr val="accent3"/>
                </a:solidFill>
                <a:latin typeface="+mn-ea"/>
              </a:rPr>
              <a:t>/</a:t>
            </a:r>
            <a:r>
              <a:rPr lang="en-US" altLang="zh-CN" sz="2400" dirty="0" smtClean="0">
                <a:solidFill>
                  <a:schemeClr val="accent3"/>
                </a:solidFill>
                <a:latin typeface="+mn-ea"/>
              </a:rPr>
              <a:t>PREFACE</a:t>
            </a:r>
            <a:endParaRPr lang="en-GB" altLang="zh-CN" sz="2400" dirty="0">
              <a:solidFill>
                <a:schemeClr val="accent3"/>
              </a:solidFill>
              <a:latin typeface="+mn-ea"/>
            </a:endParaRPr>
          </a:p>
        </p:txBody>
      </p:sp>
      <p:sp>
        <p:nvSpPr>
          <p:cNvPr id="11" name="文本框 10"/>
          <p:cNvSpPr txBox="1"/>
          <p:nvPr/>
        </p:nvSpPr>
        <p:spPr bwMode="auto">
          <a:xfrm>
            <a:off x="793454" y="1734388"/>
            <a:ext cx="7557164" cy="2054409"/>
          </a:xfrm>
          <a:prstGeom prst="rect">
            <a:avLst/>
          </a:prstGeom>
          <a:noFill/>
        </p:spPr>
        <p:txBody>
          <a:bodyPr wrap="square" lIns="68580" tIns="34290" rIns="68580" bIns="34290">
            <a:spAutoFit/>
          </a:bodyPr>
          <a:lstStyle/>
          <a:p>
            <a:pPr algn="just" eaLnBrk="0" hangingPunct="0">
              <a:lnSpc>
                <a:spcPct val="150000"/>
              </a:lnSpc>
            </a:pPr>
            <a:r>
              <a:rPr lang="zh-CN" altLang="en-US" sz="1200" dirty="0">
                <a:solidFill>
                  <a:schemeClr val="tx2"/>
                </a:solidFill>
                <a:latin typeface="微软雅黑" pitchFamily="34" charset="-122"/>
                <a:ea typeface="微软雅黑" pitchFamily="34" charset="-122"/>
                <a:sym typeface="微软雅黑" pitchFamily="34" charset="-122"/>
              </a:rPr>
              <a:t>岁月流转，时光飞逝，转眼间</a:t>
            </a:r>
            <a:r>
              <a:rPr lang="en-US" altLang="zh-CN" b="1" dirty="0" smtClean="0">
                <a:solidFill>
                  <a:schemeClr val="accent3"/>
                </a:solidFill>
                <a:latin typeface="微软雅黑" pitchFamily="34" charset="-122"/>
                <a:ea typeface="微软雅黑" pitchFamily="34" charset="-122"/>
                <a:sym typeface="微软雅黑" pitchFamily="34" charset="-122"/>
              </a:rPr>
              <a:t>2017</a:t>
            </a:r>
            <a:r>
              <a:rPr lang="zh-CN" altLang="en-US" sz="1200" dirty="0" smtClean="0">
                <a:solidFill>
                  <a:schemeClr val="tx2"/>
                </a:solidFill>
                <a:latin typeface="微软雅黑" pitchFamily="34" charset="-122"/>
                <a:ea typeface="微软雅黑" pitchFamily="34" charset="-122"/>
                <a:sym typeface="微软雅黑" pitchFamily="34" charset="-122"/>
              </a:rPr>
              <a:t>年</a:t>
            </a:r>
            <a:r>
              <a:rPr lang="zh-CN" altLang="en-US" sz="1200" dirty="0">
                <a:solidFill>
                  <a:schemeClr val="tx2"/>
                </a:solidFill>
                <a:latin typeface="微软雅黑" pitchFamily="34" charset="-122"/>
                <a:ea typeface="微软雅黑" pitchFamily="34" charset="-122"/>
                <a:sym typeface="微软雅黑" pitchFamily="34" charset="-122"/>
              </a:rPr>
              <a:t>的工作又接近尾声。回首过去一年的工作，经过全体领导及员工的共同努力，公司经营业绩保持良好，行业地位、社会形象日渐提升，各项工作全面发展。</a:t>
            </a:r>
            <a:endParaRPr lang="en-US" altLang="zh-CN" sz="1200" dirty="0">
              <a:solidFill>
                <a:schemeClr val="tx2"/>
              </a:solidFill>
              <a:latin typeface="微软雅黑" pitchFamily="34" charset="-122"/>
              <a:ea typeface="微软雅黑" pitchFamily="34" charset="-122"/>
              <a:sym typeface="微软雅黑" pitchFamily="34" charset="-122"/>
            </a:endParaRPr>
          </a:p>
          <a:p>
            <a:pPr algn="just" eaLnBrk="0" hangingPunct="0">
              <a:lnSpc>
                <a:spcPct val="150000"/>
              </a:lnSpc>
            </a:pPr>
            <a:endParaRPr lang="en-US" altLang="zh-CN" sz="500" dirty="0">
              <a:solidFill>
                <a:schemeClr val="tx2"/>
              </a:solidFill>
              <a:latin typeface="微软雅黑" pitchFamily="34" charset="-122"/>
              <a:ea typeface="微软雅黑" pitchFamily="34" charset="-122"/>
              <a:sym typeface="微软雅黑" pitchFamily="34" charset="-122"/>
            </a:endParaRPr>
          </a:p>
          <a:p>
            <a:pPr algn="just" eaLnBrk="0" hangingPunct="0">
              <a:lnSpc>
                <a:spcPct val="150000"/>
              </a:lnSpc>
            </a:pPr>
            <a:r>
              <a:rPr lang="zh-CN" altLang="en-US" sz="1200" dirty="0">
                <a:solidFill>
                  <a:schemeClr val="tx2"/>
                </a:solidFill>
                <a:latin typeface="微软雅黑" pitchFamily="34" charset="-122"/>
                <a:ea typeface="微软雅黑" pitchFamily="34" charset="-122"/>
                <a:sym typeface="微软雅黑" pitchFamily="34" charset="-122"/>
              </a:rPr>
              <a:t>新起点、新希望。站在</a:t>
            </a:r>
            <a:r>
              <a:rPr lang="en-US" altLang="zh-CN" b="1" dirty="0" smtClean="0">
                <a:solidFill>
                  <a:schemeClr val="accent3"/>
                </a:solidFill>
                <a:latin typeface="微软雅黑" pitchFamily="34" charset="-122"/>
                <a:ea typeface="微软雅黑" pitchFamily="34" charset="-122"/>
                <a:sym typeface="微软雅黑" pitchFamily="34" charset="-122"/>
              </a:rPr>
              <a:t>2018</a:t>
            </a:r>
            <a:r>
              <a:rPr lang="zh-CN" altLang="en-US" sz="1200" dirty="0" smtClean="0">
                <a:solidFill>
                  <a:schemeClr val="tx2"/>
                </a:solidFill>
                <a:latin typeface="微软雅黑" pitchFamily="34" charset="-122"/>
                <a:ea typeface="微软雅黑" pitchFamily="34" charset="-122"/>
                <a:sym typeface="微软雅黑" pitchFamily="34" charset="-122"/>
              </a:rPr>
              <a:t>年</a:t>
            </a:r>
            <a:r>
              <a:rPr lang="zh-CN" altLang="en-US" sz="1200" dirty="0">
                <a:solidFill>
                  <a:schemeClr val="tx2"/>
                </a:solidFill>
                <a:latin typeface="微软雅黑" pitchFamily="34" charset="-122"/>
                <a:ea typeface="微软雅黑" pitchFamily="34" charset="-122"/>
                <a:sym typeface="微软雅黑" pitchFamily="34" charset="-122"/>
              </a:rPr>
              <a:t>的起点，我们将继承和发扬过去工作中存在的优点，汲取经验，摒弃不足，满怀信心，以更清醒的头脑、更旺盛的斗志、更奋发的姿态和更充沛的干劲，向我们的既定目标进发！</a:t>
            </a:r>
            <a:endParaRPr lang="en-US" altLang="zh-CN" sz="1200" dirty="0">
              <a:solidFill>
                <a:schemeClr val="tx2"/>
              </a:solidFill>
              <a:latin typeface="微软雅黑" pitchFamily="34" charset="-122"/>
              <a:ea typeface="微软雅黑" pitchFamily="34" charset="-122"/>
              <a:sym typeface="微软雅黑" pitchFamily="34" charset="-122"/>
            </a:endParaRPr>
          </a:p>
          <a:p>
            <a:pPr algn="just" eaLnBrk="0" hangingPunct="0">
              <a:lnSpc>
                <a:spcPct val="150000"/>
              </a:lnSpc>
            </a:pPr>
            <a:endParaRPr lang="en-US" altLang="zh-CN" sz="500" dirty="0">
              <a:solidFill>
                <a:schemeClr val="tx2"/>
              </a:solidFill>
              <a:latin typeface="微软雅黑" pitchFamily="34" charset="-122"/>
              <a:ea typeface="微软雅黑" pitchFamily="34" charset="-122"/>
              <a:sym typeface="微软雅黑" pitchFamily="34" charset="-122"/>
            </a:endParaRPr>
          </a:p>
          <a:p>
            <a:pPr algn="just" eaLnBrk="0" hangingPunct="0">
              <a:lnSpc>
                <a:spcPct val="150000"/>
              </a:lnSpc>
            </a:pPr>
            <a:r>
              <a:rPr lang="en-US" altLang="zh-CN" sz="1200" dirty="0">
                <a:solidFill>
                  <a:schemeClr val="tx2"/>
                </a:solidFill>
                <a:latin typeface="微软雅黑" panose="020B0503020204020204" pitchFamily="34" charset="-122"/>
                <a:ea typeface="微软雅黑" panose="020B0503020204020204" pitchFamily="34" charset="-122"/>
              </a:rPr>
              <a:t>Microsoft Office PowerPoint</a:t>
            </a:r>
            <a:r>
              <a:rPr lang="zh-CN" altLang="en-US" sz="1200" dirty="0">
                <a:solidFill>
                  <a:schemeClr val="tx2"/>
                </a:solidFill>
                <a:latin typeface="微软雅黑" panose="020B0503020204020204" pitchFamily="34" charset="-122"/>
                <a:ea typeface="微软雅黑" panose="020B0503020204020204" pitchFamily="34" charset="-122"/>
              </a:rPr>
              <a:t>，是微软公司的演示文稿软件。用户可以在投影仪或者计算机上进行演示，也可以将演示文稿打印出来，制作成胶片，以便应用到更广泛的领域中。</a:t>
            </a:r>
            <a:endParaRPr lang="zh-CN" altLang="en-US" sz="1200" dirty="0">
              <a:solidFill>
                <a:schemeClr val="tx2"/>
              </a:solidFill>
              <a:latin typeface="微软雅黑" pitchFamily="34" charset="-122"/>
              <a:ea typeface="微软雅黑" pitchFamily="34" charset="-122"/>
              <a:sym typeface="微软雅黑" pitchFamily="34" charset="-122"/>
            </a:endParaRPr>
          </a:p>
        </p:txBody>
      </p:sp>
      <p:grpSp>
        <p:nvGrpSpPr>
          <p:cNvPr id="25" name="组合 24"/>
          <p:cNvGrpSpPr/>
          <p:nvPr/>
        </p:nvGrpSpPr>
        <p:grpSpPr>
          <a:xfrm>
            <a:off x="3187840" y="4119487"/>
            <a:ext cx="2768321" cy="539471"/>
            <a:chOff x="4065582" y="4895496"/>
            <a:chExt cx="3691094" cy="719295"/>
          </a:xfrm>
        </p:grpSpPr>
        <p:grpSp>
          <p:nvGrpSpPr>
            <p:cNvPr id="13" name="组合 12"/>
            <p:cNvGrpSpPr/>
            <p:nvPr/>
          </p:nvGrpSpPr>
          <p:grpSpPr>
            <a:xfrm>
              <a:off x="4065582" y="4895496"/>
              <a:ext cx="719295" cy="719295"/>
              <a:chOff x="3237545" y="4561747"/>
              <a:chExt cx="1146960" cy="1146960"/>
            </a:xfrm>
          </p:grpSpPr>
          <p:sp>
            <p:nvSpPr>
              <p:cNvPr id="14" name="圆角矩形 13"/>
              <p:cNvSpPr/>
              <p:nvPr/>
            </p:nvSpPr>
            <p:spPr>
              <a:xfrm>
                <a:off x="3237545" y="4561747"/>
                <a:ext cx="1146960" cy="1146960"/>
              </a:xfrm>
              <a:prstGeom prst="roundRect">
                <a:avLst>
                  <a:gd name="adj" fmla="val 50000"/>
                </a:avLst>
              </a:prstGeom>
              <a:solidFill>
                <a:schemeClr val="accent1"/>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15" name="圆角矩形 14"/>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grpSp>
          <p:nvGrpSpPr>
            <p:cNvPr id="16" name="组合 15"/>
            <p:cNvGrpSpPr/>
            <p:nvPr/>
          </p:nvGrpSpPr>
          <p:grpSpPr>
            <a:xfrm>
              <a:off x="5056182" y="4895496"/>
              <a:ext cx="719295" cy="719295"/>
              <a:chOff x="3237545" y="4561747"/>
              <a:chExt cx="1146960" cy="1146960"/>
            </a:xfrm>
          </p:grpSpPr>
          <p:sp>
            <p:nvSpPr>
              <p:cNvPr id="17" name="圆角矩形 16"/>
              <p:cNvSpPr/>
              <p:nvPr/>
            </p:nvSpPr>
            <p:spPr>
              <a:xfrm>
                <a:off x="3237545" y="4561747"/>
                <a:ext cx="1146960" cy="1146960"/>
              </a:xfrm>
              <a:prstGeom prst="roundRect">
                <a:avLst>
                  <a:gd name="adj" fmla="val 50000"/>
                </a:avLst>
              </a:prstGeom>
              <a:solidFill>
                <a:schemeClr val="accent2"/>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18" name="圆角矩形 17"/>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grpSp>
          <p:nvGrpSpPr>
            <p:cNvPr id="19" name="组合 18"/>
            <p:cNvGrpSpPr/>
            <p:nvPr/>
          </p:nvGrpSpPr>
          <p:grpSpPr>
            <a:xfrm>
              <a:off x="6046782" y="4895496"/>
              <a:ext cx="719295" cy="719295"/>
              <a:chOff x="3237545" y="4561747"/>
              <a:chExt cx="1146960" cy="1146960"/>
            </a:xfrm>
          </p:grpSpPr>
          <p:sp>
            <p:nvSpPr>
              <p:cNvPr id="20" name="圆角矩形 19"/>
              <p:cNvSpPr/>
              <p:nvPr/>
            </p:nvSpPr>
            <p:spPr>
              <a:xfrm>
                <a:off x="3237545" y="4561747"/>
                <a:ext cx="1146960" cy="1146960"/>
              </a:xfrm>
              <a:prstGeom prst="roundRect">
                <a:avLst>
                  <a:gd name="adj" fmla="val 50000"/>
                </a:avLst>
              </a:prstGeom>
              <a:solidFill>
                <a:schemeClr val="accent3"/>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21" name="圆角矩形 20"/>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grpSp>
          <p:nvGrpSpPr>
            <p:cNvPr id="22" name="组合 21"/>
            <p:cNvGrpSpPr/>
            <p:nvPr/>
          </p:nvGrpSpPr>
          <p:grpSpPr>
            <a:xfrm>
              <a:off x="7037381" y="4895496"/>
              <a:ext cx="719295" cy="719295"/>
              <a:chOff x="3237545" y="4561747"/>
              <a:chExt cx="1146960" cy="1146960"/>
            </a:xfrm>
          </p:grpSpPr>
          <p:sp>
            <p:nvSpPr>
              <p:cNvPr id="23" name="圆角矩形 22"/>
              <p:cNvSpPr/>
              <p:nvPr/>
            </p:nvSpPr>
            <p:spPr>
              <a:xfrm>
                <a:off x="3237545" y="4561747"/>
                <a:ext cx="1146960" cy="1146960"/>
              </a:xfrm>
              <a:prstGeom prst="roundRect">
                <a:avLst>
                  <a:gd name="adj" fmla="val 50000"/>
                </a:avLst>
              </a:prstGeom>
              <a:solidFill>
                <a:schemeClr val="accent4"/>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24" name="圆角矩形 23"/>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grpSp>
      <p:grpSp>
        <p:nvGrpSpPr>
          <p:cNvPr id="26" name="组合 25"/>
          <p:cNvGrpSpPr/>
          <p:nvPr/>
        </p:nvGrpSpPr>
        <p:grpSpPr>
          <a:xfrm>
            <a:off x="3378010" y="4290543"/>
            <a:ext cx="151517" cy="184685"/>
            <a:chOff x="3683997" y="856343"/>
            <a:chExt cx="576394" cy="702571"/>
          </a:xfrm>
          <a:solidFill>
            <a:schemeClr val="accent1"/>
          </a:solidFill>
        </p:grpSpPr>
        <p:sp>
          <p:nvSpPr>
            <p:cNvPr id="27"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9" name="组合 28"/>
          <p:cNvGrpSpPr/>
          <p:nvPr/>
        </p:nvGrpSpPr>
        <p:grpSpPr>
          <a:xfrm>
            <a:off x="4107981" y="4300542"/>
            <a:ext cx="177475" cy="164687"/>
            <a:chOff x="7903081" y="894379"/>
            <a:chExt cx="675141" cy="626498"/>
          </a:xfrm>
          <a:solidFill>
            <a:schemeClr val="accent2"/>
          </a:solidFill>
        </p:grpSpPr>
        <p:sp>
          <p:nvSpPr>
            <p:cNvPr id="30" name="Freeform 36"/>
            <p:cNvSpPr>
              <a:spLocks noEditPoints="1"/>
            </p:cNvSpPr>
            <p:nvPr/>
          </p:nvSpPr>
          <p:spPr bwMode="auto">
            <a:xfrm>
              <a:off x="7990491" y="894379"/>
              <a:ext cx="321479" cy="213587"/>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37"/>
            <p:cNvSpPr>
              <a:spLocks noEditPoints="1"/>
            </p:cNvSpPr>
            <p:nvPr/>
          </p:nvSpPr>
          <p:spPr bwMode="auto">
            <a:xfrm>
              <a:off x="8242846" y="1021288"/>
              <a:ext cx="335376" cy="351103"/>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38"/>
            <p:cNvSpPr>
              <a:spLocks noEditPoints="1"/>
            </p:cNvSpPr>
            <p:nvPr/>
          </p:nvSpPr>
          <p:spPr bwMode="auto">
            <a:xfrm>
              <a:off x="7903081" y="1114915"/>
              <a:ext cx="406328" cy="405962"/>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3" name="组合 32"/>
          <p:cNvGrpSpPr/>
          <p:nvPr/>
        </p:nvGrpSpPr>
        <p:grpSpPr>
          <a:xfrm>
            <a:off x="4847010" y="4281308"/>
            <a:ext cx="206750" cy="203154"/>
            <a:chOff x="5037571" y="856343"/>
            <a:chExt cx="715006" cy="702571"/>
          </a:xfrm>
          <a:solidFill>
            <a:schemeClr val="accent3"/>
          </a:solidFill>
        </p:grpSpPr>
        <p:sp>
          <p:nvSpPr>
            <p:cNvPr id="34" name="Freeform 39"/>
            <p:cNvSpPr>
              <a:spLocks/>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41"/>
            <p:cNvSpPr>
              <a:spLocks/>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7" name="组合 36"/>
          <p:cNvGrpSpPr/>
          <p:nvPr/>
        </p:nvGrpSpPr>
        <p:grpSpPr>
          <a:xfrm>
            <a:off x="5600127" y="4294869"/>
            <a:ext cx="186416" cy="176033"/>
            <a:chOff x="6460269" y="872801"/>
            <a:chExt cx="709154" cy="669655"/>
          </a:xfrm>
          <a:solidFill>
            <a:schemeClr val="accent4"/>
          </a:solidFill>
        </p:grpSpPr>
        <p:sp>
          <p:nvSpPr>
            <p:cNvPr id="38"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xmlns="" val="2855386523"/>
      </p:ext>
    </p:extLst>
  </p:cSld>
  <p:clrMapOvr>
    <a:masterClrMapping/>
  </p:clrMapOvr>
  <p:transition spd="med" advClick="0" advTm="38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450"/>
                            </p:stCondLst>
                            <p:childTnLst>
                              <p:par>
                                <p:cTn id="16" presetID="16" presetClass="entr" presetSubtype="37"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outVertical)">
                                      <p:cBhvr>
                                        <p:cTn id="18" dur="500"/>
                                        <p:tgtEl>
                                          <p:spTgt spid="11"/>
                                        </p:tgtEl>
                                      </p:cBhvr>
                                    </p:animEffect>
                                  </p:childTnLst>
                                </p:cTn>
                              </p:par>
                            </p:childTnLst>
                          </p:cTn>
                        </p:par>
                        <p:par>
                          <p:cTn id="19" fill="hold">
                            <p:stCondLst>
                              <p:cond delay="1950"/>
                            </p:stCondLst>
                            <p:childTnLst>
                              <p:par>
                                <p:cTn id="20" presetID="53" presetClass="entr" presetSubtype="16"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par>
                          <p:cTn id="25" fill="hold">
                            <p:stCondLst>
                              <p:cond delay="2450"/>
                            </p:stCondLst>
                            <p:childTnLst>
                              <p:par>
                                <p:cTn id="26" presetID="2" presetClass="entr" presetSubtype="4"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20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40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ppt_x"/>
                                          </p:val>
                                        </p:tav>
                                        <p:tav tm="100000">
                                          <p:val>
                                            <p:strVal val="#ppt_x"/>
                                          </p:val>
                                        </p:tav>
                                      </p:tavLst>
                                    </p:anim>
                                    <p:anim calcmode="lin" valueType="num">
                                      <p:cBhvr additive="base">
                                        <p:cTn id="37" dur="500" fill="hold"/>
                                        <p:tgtEl>
                                          <p:spTgt spid="33"/>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60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smtClean="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3" name="组合 2"/>
          <p:cNvGrpSpPr/>
          <p:nvPr/>
        </p:nvGrpSpPr>
        <p:grpSpPr>
          <a:xfrm>
            <a:off x="1258772" y="1379423"/>
            <a:ext cx="1902058" cy="1282133"/>
            <a:chOff x="3237545" y="4561747"/>
            <a:chExt cx="1146960" cy="1146960"/>
          </a:xfrm>
        </p:grpSpPr>
        <p:sp>
          <p:nvSpPr>
            <p:cNvPr id="4" name="圆角矩形 3"/>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6" name="圆角矩形 5"/>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7" name="组合 6"/>
          <p:cNvGrpSpPr/>
          <p:nvPr/>
        </p:nvGrpSpPr>
        <p:grpSpPr>
          <a:xfrm>
            <a:off x="3620972" y="1379423"/>
            <a:ext cx="1902058" cy="1282133"/>
            <a:chOff x="3237545" y="4561747"/>
            <a:chExt cx="1146960" cy="1146960"/>
          </a:xfrm>
        </p:grpSpPr>
        <p:sp>
          <p:nvSpPr>
            <p:cNvPr id="8" name="圆角矩形 7"/>
            <p:cNvSpPr/>
            <p:nvPr/>
          </p:nvSpPr>
          <p:spPr>
            <a:xfrm>
              <a:off x="3237545" y="4561747"/>
              <a:ext cx="1146960" cy="1146960"/>
            </a:xfrm>
            <a:prstGeom prst="roundRect">
              <a:avLst>
                <a:gd name="adj" fmla="val 9039"/>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9" name="圆角矩形 8"/>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0" name="组合 9"/>
          <p:cNvGrpSpPr/>
          <p:nvPr/>
        </p:nvGrpSpPr>
        <p:grpSpPr>
          <a:xfrm>
            <a:off x="5983173" y="1379423"/>
            <a:ext cx="1902058" cy="1282133"/>
            <a:chOff x="3237545" y="4561747"/>
            <a:chExt cx="1146960" cy="1146960"/>
          </a:xfrm>
        </p:grpSpPr>
        <p:sp>
          <p:nvSpPr>
            <p:cNvPr id="11" name="圆角矩形 10"/>
            <p:cNvSpPr/>
            <p:nvPr/>
          </p:nvSpPr>
          <p:spPr>
            <a:xfrm>
              <a:off x="3237545" y="4561747"/>
              <a:ext cx="1146960" cy="1146960"/>
            </a:xfrm>
            <a:prstGeom prst="roundRect">
              <a:avLst>
                <a:gd name="adj" fmla="val 9039"/>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2" name="圆角矩形 11"/>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3" name="组合 12"/>
          <p:cNvGrpSpPr/>
          <p:nvPr/>
        </p:nvGrpSpPr>
        <p:grpSpPr>
          <a:xfrm>
            <a:off x="1258772" y="2931998"/>
            <a:ext cx="1902058" cy="1282133"/>
            <a:chOff x="3237545" y="4561747"/>
            <a:chExt cx="1146960" cy="1146960"/>
          </a:xfrm>
        </p:grpSpPr>
        <p:sp>
          <p:nvSpPr>
            <p:cNvPr id="14" name="圆角矩形 13"/>
            <p:cNvSpPr/>
            <p:nvPr/>
          </p:nvSpPr>
          <p:spPr>
            <a:xfrm>
              <a:off x="3237545" y="4561747"/>
              <a:ext cx="1146960" cy="1146960"/>
            </a:xfrm>
            <a:prstGeom prst="roundRect">
              <a:avLst>
                <a:gd name="adj" fmla="val 9039"/>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5" name="圆角矩形 14"/>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6" name="组合 15"/>
          <p:cNvGrpSpPr/>
          <p:nvPr/>
        </p:nvGrpSpPr>
        <p:grpSpPr>
          <a:xfrm>
            <a:off x="3620972" y="2931998"/>
            <a:ext cx="1902058" cy="1282133"/>
            <a:chOff x="3237545" y="4561747"/>
            <a:chExt cx="1146960" cy="1146960"/>
          </a:xfrm>
        </p:grpSpPr>
        <p:sp>
          <p:nvSpPr>
            <p:cNvPr id="17" name="圆角矩形 16"/>
            <p:cNvSpPr/>
            <p:nvPr/>
          </p:nvSpPr>
          <p:spPr>
            <a:xfrm>
              <a:off x="3237545" y="4561747"/>
              <a:ext cx="1146960" cy="1146960"/>
            </a:xfrm>
            <a:prstGeom prst="roundRect">
              <a:avLst>
                <a:gd name="adj" fmla="val 9039"/>
              </a:avLst>
            </a:prstGeom>
            <a:solidFill>
              <a:schemeClr val="accent5"/>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8" name="圆角矩形 17"/>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9" name="组合 18"/>
          <p:cNvGrpSpPr/>
          <p:nvPr/>
        </p:nvGrpSpPr>
        <p:grpSpPr>
          <a:xfrm>
            <a:off x="5983173" y="2931998"/>
            <a:ext cx="1902058" cy="1282133"/>
            <a:chOff x="3237545" y="4561747"/>
            <a:chExt cx="1146960" cy="1146960"/>
          </a:xfrm>
        </p:grpSpPr>
        <p:sp>
          <p:nvSpPr>
            <p:cNvPr id="20" name="圆角矩形 19"/>
            <p:cNvSpPr/>
            <p:nvPr/>
          </p:nvSpPr>
          <p:spPr>
            <a:xfrm>
              <a:off x="3237545" y="4561747"/>
              <a:ext cx="1146960" cy="1146960"/>
            </a:xfrm>
            <a:prstGeom prst="roundRect">
              <a:avLst>
                <a:gd name="adj" fmla="val 9039"/>
              </a:avLst>
            </a:prstGeom>
            <a:solidFill>
              <a:schemeClr val="accent6"/>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21" name="圆角矩形 20"/>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22" name="组合 21"/>
          <p:cNvGrpSpPr/>
          <p:nvPr/>
        </p:nvGrpSpPr>
        <p:grpSpPr>
          <a:xfrm>
            <a:off x="2070588" y="1610332"/>
            <a:ext cx="271519" cy="241276"/>
            <a:chOff x="3843406" y="5497220"/>
            <a:chExt cx="438051" cy="389258"/>
          </a:xfrm>
          <a:solidFill>
            <a:schemeClr val="accent1"/>
          </a:solidFill>
        </p:grpSpPr>
        <p:sp>
          <p:nvSpPr>
            <p:cNvPr id="23" name="Freeform 63"/>
            <p:cNvSpPr>
              <a:spLocks noEditPoints="1"/>
            </p:cNvSpPr>
            <p:nvPr/>
          </p:nvSpPr>
          <p:spPr bwMode="auto">
            <a:xfrm>
              <a:off x="3843406" y="5497220"/>
              <a:ext cx="438051" cy="389258"/>
            </a:xfrm>
            <a:custGeom>
              <a:avLst/>
              <a:gdLst>
                <a:gd name="T0" fmla="*/ 165 w 171"/>
                <a:gd name="T1" fmla="*/ 0 h 152"/>
                <a:gd name="T2" fmla="*/ 5 w 171"/>
                <a:gd name="T3" fmla="*/ 0 h 152"/>
                <a:gd name="T4" fmla="*/ 0 w 171"/>
                <a:gd name="T5" fmla="*/ 5 h 152"/>
                <a:gd name="T6" fmla="*/ 0 w 171"/>
                <a:gd name="T7" fmla="*/ 146 h 152"/>
                <a:gd name="T8" fmla="*/ 5 w 171"/>
                <a:gd name="T9" fmla="*/ 152 h 152"/>
                <a:gd name="T10" fmla="*/ 165 w 171"/>
                <a:gd name="T11" fmla="*/ 152 h 152"/>
                <a:gd name="T12" fmla="*/ 171 w 171"/>
                <a:gd name="T13" fmla="*/ 146 h 152"/>
                <a:gd name="T14" fmla="*/ 171 w 171"/>
                <a:gd name="T15" fmla="*/ 5 h 152"/>
                <a:gd name="T16" fmla="*/ 165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5" y="0"/>
                  </a:moveTo>
                  <a:cubicBezTo>
                    <a:pt x="5" y="0"/>
                    <a:pt x="5" y="0"/>
                    <a:pt x="5" y="0"/>
                  </a:cubicBezTo>
                  <a:cubicBezTo>
                    <a:pt x="2" y="0"/>
                    <a:pt x="0" y="2"/>
                    <a:pt x="0" y="5"/>
                  </a:cubicBezTo>
                  <a:cubicBezTo>
                    <a:pt x="0" y="146"/>
                    <a:pt x="0" y="146"/>
                    <a:pt x="0" y="146"/>
                  </a:cubicBezTo>
                  <a:cubicBezTo>
                    <a:pt x="0" y="149"/>
                    <a:pt x="2" y="152"/>
                    <a:pt x="5" y="152"/>
                  </a:cubicBezTo>
                  <a:cubicBezTo>
                    <a:pt x="165" y="152"/>
                    <a:pt x="165" y="152"/>
                    <a:pt x="165" y="152"/>
                  </a:cubicBezTo>
                  <a:cubicBezTo>
                    <a:pt x="168" y="152"/>
                    <a:pt x="171" y="149"/>
                    <a:pt x="171" y="146"/>
                  </a:cubicBezTo>
                  <a:cubicBezTo>
                    <a:pt x="171" y="5"/>
                    <a:pt x="171" y="5"/>
                    <a:pt x="171" y="5"/>
                  </a:cubicBezTo>
                  <a:cubicBezTo>
                    <a:pt x="171" y="2"/>
                    <a:pt x="168" y="0"/>
                    <a:pt x="165"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24" name="Freeform 64"/>
            <p:cNvSpPr>
              <a:spLocks noEditPoints="1"/>
            </p:cNvSpPr>
            <p:nvPr/>
          </p:nvSpPr>
          <p:spPr bwMode="auto">
            <a:xfrm>
              <a:off x="3864007" y="5619744"/>
              <a:ext cx="394679" cy="249385"/>
            </a:xfrm>
            <a:custGeom>
              <a:avLst/>
              <a:gdLst>
                <a:gd name="T0" fmla="*/ 0 w 154"/>
                <a:gd name="T1" fmla="*/ 76 h 97"/>
                <a:gd name="T2" fmla="*/ 12 w 154"/>
                <a:gd name="T3" fmla="*/ 97 h 97"/>
                <a:gd name="T4" fmla="*/ 9 w 154"/>
                <a:gd name="T5" fmla="*/ 66 h 97"/>
                <a:gd name="T6" fmla="*/ 8 w 154"/>
                <a:gd name="T7" fmla="*/ 64 h 97"/>
                <a:gd name="T8" fmla="*/ 24 w 154"/>
                <a:gd name="T9" fmla="*/ 32 h 97"/>
                <a:gd name="T10" fmla="*/ 27 w 154"/>
                <a:gd name="T11" fmla="*/ 30 h 97"/>
                <a:gd name="T12" fmla="*/ 27 w 154"/>
                <a:gd name="T13" fmla="*/ 28 h 97"/>
                <a:gd name="T14" fmla="*/ 30 w 154"/>
                <a:gd name="T15" fmla="*/ 26 h 97"/>
                <a:gd name="T16" fmla="*/ 31 w 154"/>
                <a:gd name="T17" fmla="*/ 25 h 97"/>
                <a:gd name="T18" fmla="*/ 30 w 154"/>
                <a:gd name="T19" fmla="*/ 25 h 97"/>
                <a:gd name="T20" fmla="*/ 31 w 154"/>
                <a:gd name="T21" fmla="*/ 23 h 97"/>
                <a:gd name="T22" fmla="*/ 33 w 154"/>
                <a:gd name="T23" fmla="*/ 24 h 97"/>
                <a:gd name="T24" fmla="*/ 44 w 154"/>
                <a:gd name="T25" fmla="*/ 14 h 97"/>
                <a:gd name="T26" fmla="*/ 42 w 154"/>
                <a:gd name="T27" fmla="*/ 16 h 97"/>
                <a:gd name="T28" fmla="*/ 77 w 154"/>
                <a:gd name="T29" fmla="*/ 8 h 97"/>
                <a:gd name="T30" fmla="*/ 114 w 154"/>
                <a:gd name="T31" fmla="*/ 19 h 97"/>
                <a:gd name="T32" fmla="*/ 118 w 154"/>
                <a:gd name="T33" fmla="*/ 22 h 97"/>
                <a:gd name="T34" fmla="*/ 122 w 154"/>
                <a:gd name="T35" fmla="*/ 23 h 97"/>
                <a:gd name="T36" fmla="*/ 123 w 154"/>
                <a:gd name="T37" fmla="*/ 25 h 97"/>
                <a:gd name="T38" fmla="*/ 124 w 154"/>
                <a:gd name="T39" fmla="*/ 26 h 97"/>
                <a:gd name="T40" fmla="*/ 139 w 154"/>
                <a:gd name="T41" fmla="*/ 44 h 97"/>
                <a:gd name="T42" fmla="*/ 140 w 154"/>
                <a:gd name="T43" fmla="*/ 45 h 97"/>
                <a:gd name="T44" fmla="*/ 141 w 154"/>
                <a:gd name="T45" fmla="*/ 52 h 97"/>
                <a:gd name="T46" fmla="*/ 142 w 154"/>
                <a:gd name="T47" fmla="*/ 55 h 97"/>
                <a:gd name="T48" fmla="*/ 143 w 154"/>
                <a:gd name="T49" fmla="*/ 54 h 97"/>
                <a:gd name="T50" fmla="*/ 144 w 154"/>
                <a:gd name="T51" fmla="*/ 57 h 97"/>
                <a:gd name="T52" fmla="*/ 142 w 154"/>
                <a:gd name="T53" fmla="*/ 56 h 97"/>
                <a:gd name="T54" fmla="*/ 143 w 154"/>
                <a:gd name="T55" fmla="*/ 57 h 97"/>
                <a:gd name="T56" fmla="*/ 144 w 154"/>
                <a:gd name="T57" fmla="*/ 62 h 97"/>
                <a:gd name="T58" fmla="*/ 145 w 154"/>
                <a:gd name="T59" fmla="*/ 76 h 97"/>
                <a:gd name="T60" fmla="*/ 144 w 154"/>
                <a:gd name="T61" fmla="*/ 89 h 97"/>
                <a:gd name="T62" fmla="*/ 144 w 154"/>
                <a:gd name="T63" fmla="*/ 95 h 97"/>
                <a:gd name="T64" fmla="*/ 143 w 154"/>
                <a:gd name="T65" fmla="*/ 93 h 97"/>
                <a:gd name="T66" fmla="*/ 151 w 154"/>
                <a:gd name="T67" fmla="*/ 97 h 97"/>
                <a:gd name="T68" fmla="*/ 77 w 154"/>
                <a:gd name="T69" fmla="*/ 0 h 97"/>
                <a:gd name="T70" fmla="*/ 142 w 154"/>
                <a:gd name="T71"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 h="97">
                  <a:moveTo>
                    <a:pt x="77" y="0"/>
                  </a:moveTo>
                  <a:cubicBezTo>
                    <a:pt x="35" y="0"/>
                    <a:pt x="0" y="34"/>
                    <a:pt x="0" y="76"/>
                  </a:cubicBezTo>
                  <a:cubicBezTo>
                    <a:pt x="0" y="83"/>
                    <a:pt x="1" y="90"/>
                    <a:pt x="3" y="97"/>
                  </a:cubicBezTo>
                  <a:cubicBezTo>
                    <a:pt x="12" y="97"/>
                    <a:pt x="12" y="97"/>
                    <a:pt x="12" y="97"/>
                  </a:cubicBezTo>
                  <a:cubicBezTo>
                    <a:pt x="10" y="91"/>
                    <a:pt x="8" y="84"/>
                    <a:pt x="8" y="76"/>
                  </a:cubicBezTo>
                  <a:cubicBezTo>
                    <a:pt x="8" y="73"/>
                    <a:pt x="9" y="70"/>
                    <a:pt x="9" y="66"/>
                  </a:cubicBezTo>
                  <a:cubicBezTo>
                    <a:pt x="9" y="66"/>
                    <a:pt x="9" y="65"/>
                    <a:pt x="9" y="64"/>
                  </a:cubicBezTo>
                  <a:cubicBezTo>
                    <a:pt x="8" y="64"/>
                    <a:pt x="8" y="64"/>
                    <a:pt x="8" y="64"/>
                  </a:cubicBezTo>
                  <a:cubicBezTo>
                    <a:pt x="10" y="52"/>
                    <a:pt x="15" y="41"/>
                    <a:pt x="23" y="32"/>
                  </a:cubicBezTo>
                  <a:cubicBezTo>
                    <a:pt x="23" y="32"/>
                    <a:pt x="24" y="32"/>
                    <a:pt x="24" y="32"/>
                  </a:cubicBezTo>
                  <a:cubicBezTo>
                    <a:pt x="25" y="32"/>
                    <a:pt x="25" y="31"/>
                    <a:pt x="26" y="31"/>
                  </a:cubicBezTo>
                  <a:cubicBezTo>
                    <a:pt x="26" y="31"/>
                    <a:pt x="26" y="30"/>
                    <a:pt x="27" y="30"/>
                  </a:cubicBezTo>
                  <a:cubicBezTo>
                    <a:pt x="27" y="30"/>
                    <a:pt x="27" y="29"/>
                    <a:pt x="26" y="29"/>
                  </a:cubicBezTo>
                  <a:cubicBezTo>
                    <a:pt x="26" y="28"/>
                    <a:pt x="27" y="29"/>
                    <a:pt x="27" y="28"/>
                  </a:cubicBezTo>
                  <a:cubicBezTo>
                    <a:pt x="27" y="28"/>
                    <a:pt x="28" y="28"/>
                    <a:pt x="28" y="28"/>
                  </a:cubicBezTo>
                  <a:cubicBezTo>
                    <a:pt x="29" y="28"/>
                    <a:pt x="30" y="27"/>
                    <a:pt x="30" y="26"/>
                  </a:cubicBezTo>
                  <a:cubicBezTo>
                    <a:pt x="31" y="26"/>
                    <a:pt x="31" y="25"/>
                    <a:pt x="31" y="25"/>
                  </a:cubicBezTo>
                  <a:cubicBezTo>
                    <a:pt x="31" y="25"/>
                    <a:pt x="31" y="25"/>
                    <a:pt x="31" y="25"/>
                  </a:cubicBezTo>
                  <a:cubicBezTo>
                    <a:pt x="32" y="25"/>
                    <a:pt x="32" y="25"/>
                    <a:pt x="32" y="25"/>
                  </a:cubicBezTo>
                  <a:cubicBezTo>
                    <a:pt x="31" y="25"/>
                    <a:pt x="31" y="25"/>
                    <a:pt x="30" y="25"/>
                  </a:cubicBezTo>
                  <a:cubicBezTo>
                    <a:pt x="30" y="25"/>
                    <a:pt x="30" y="24"/>
                    <a:pt x="30" y="24"/>
                  </a:cubicBezTo>
                  <a:cubicBezTo>
                    <a:pt x="30" y="24"/>
                    <a:pt x="31" y="24"/>
                    <a:pt x="31" y="23"/>
                  </a:cubicBezTo>
                  <a:cubicBezTo>
                    <a:pt x="31" y="24"/>
                    <a:pt x="32" y="24"/>
                    <a:pt x="33" y="24"/>
                  </a:cubicBezTo>
                  <a:cubicBezTo>
                    <a:pt x="33" y="24"/>
                    <a:pt x="33" y="24"/>
                    <a:pt x="33" y="24"/>
                  </a:cubicBezTo>
                  <a:cubicBezTo>
                    <a:pt x="33" y="23"/>
                    <a:pt x="32" y="23"/>
                    <a:pt x="32" y="23"/>
                  </a:cubicBezTo>
                  <a:cubicBezTo>
                    <a:pt x="36" y="19"/>
                    <a:pt x="40" y="17"/>
                    <a:pt x="44" y="14"/>
                  </a:cubicBezTo>
                  <a:cubicBezTo>
                    <a:pt x="44" y="15"/>
                    <a:pt x="45" y="14"/>
                    <a:pt x="45" y="15"/>
                  </a:cubicBezTo>
                  <a:cubicBezTo>
                    <a:pt x="45" y="16"/>
                    <a:pt x="43" y="16"/>
                    <a:pt x="42" y="16"/>
                  </a:cubicBezTo>
                  <a:cubicBezTo>
                    <a:pt x="42" y="16"/>
                    <a:pt x="42" y="17"/>
                    <a:pt x="42" y="17"/>
                  </a:cubicBezTo>
                  <a:cubicBezTo>
                    <a:pt x="52" y="11"/>
                    <a:pt x="64" y="8"/>
                    <a:pt x="77" y="8"/>
                  </a:cubicBezTo>
                  <a:cubicBezTo>
                    <a:pt x="90" y="8"/>
                    <a:pt x="102" y="11"/>
                    <a:pt x="112" y="17"/>
                  </a:cubicBezTo>
                  <a:cubicBezTo>
                    <a:pt x="113" y="18"/>
                    <a:pt x="114" y="18"/>
                    <a:pt x="114" y="19"/>
                  </a:cubicBezTo>
                  <a:cubicBezTo>
                    <a:pt x="114" y="19"/>
                    <a:pt x="114" y="19"/>
                    <a:pt x="114" y="19"/>
                  </a:cubicBezTo>
                  <a:cubicBezTo>
                    <a:pt x="115" y="20"/>
                    <a:pt x="117" y="21"/>
                    <a:pt x="118" y="22"/>
                  </a:cubicBezTo>
                  <a:cubicBezTo>
                    <a:pt x="119" y="22"/>
                    <a:pt x="120" y="22"/>
                    <a:pt x="120" y="22"/>
                  </a:cubicBezTo>
                  <a:cubicBezTo>
                    <a:pt x="121" y="22"/>
                    <a:pt x="121" y="23"/>
                    <a:pt x="122" y="23"/>
                  </a:cubicBezTo>
                  <a:cubicBezTo>
                    <a:pt x="122" y="24"/>
                    <a:pt x="122" y="24"/>
                    <a:pt x="121" y="24"/>
                  </a:cubicBezTo>
                  <a:cubicBezTo>
                    <a:pt x="122" y="25"/>
                    <a:pt x="122" y="25"/>
                    <a:pt x="123" y="25"/>
                  </a:cubicBezTo>
                  <a:cubicBezTo>
                    <a:pt x="123" y="25"/>
                    <a:pt x="123" y="26"/>
                    <a:pt x="123" y="26"/>
                  </a:cubicBezTo>
                  <a:cubicBezTo>
                    <a:pt x="124" y="26"/>
                    <a:pt x="124" y="26"/>
                    <a:pt x="124" y="26"/>
                  </a:cubicBezTo>
                  <a:cubicBezTo>
                    <a:pt x="125" y="26"/>
                    <a:pt x="125" y="26"/>
                    <a:pt x="126" y="26"/>
                  </a:cubicBezTo>
                  <a:cubicBezTo>
                    <a:pt x="131" y="31"/>
                    <a:pt x="136" y="37"/>
                    <a:pt x="139" y="44"/>
                  </a:cubicBezTo>
                  <a:cubicBezTo>
                    <a:pt x="139" y="44"/>
                    <a:pt x="138" y="44"/>
                    <a:pt x="138" y="45"/>
                  </a:cubicBezTo>
                  <a:cubicBezTo>
                    <a:pt x="138" y="46"/>
                    <a:pt x="139" y="46"/>
                    <a:pt x="140" y="45"/>
                  </a:cubicBezTo>
                  <a:cubicBezTo>
                    <a:pt x="140" y="46"/>
                    <a:pt x="141" y="47"/>
                    <a:pt x="141" y="48"/>
                  </a:cubicBezTo>
                  <a:cubicBezTo>
                    <a:pt x="141" y="49"/>
                    <a:pt x="141" y="51"/>
                    <a:pt x="141" y="52"/>
                  </a:cubicBezTo>
                  <a:cubicBezTo>
                    <a:pt x="141" y="52"/>
                    <a:pt x="141" y="52"/>
                    <a:pt x="141" y="52"/>
                  </a:cubicBezTo>
                  <a:cubicBezTo>
                    <a:pt x="141" y="53"/>
                    <a:pt x="142" y="54"/>
                    <a:pt x="142" y="55"/>
                  </a:cubicBezTo>
                  <a:cubicBezTo>
                    <a:pt x="142" y="54"/>
                    <a:pt x="142" y="54"/>
                    <a:pt x="142" y="53"/>
                  </a:cubicBezTo>
                  <a:cubicBezTo>
                    <a:pt x="143" y="53"/>
                    <a:pt x="143" y="53"/>
                    <a:pt x="143" y="54"/>
                  </a:cubicBezTo>
                  <a:cubicBezTo>
                    <a:pt x="144" y="55"/>
                    <a:pt x="144" y="55"/>
                    <a:pt x="144" y="56"/>
                  </a:cubicBezTo>
                  <a:cubicBezTo>
                    <a:pt x="144" y="56"/>
                    <a:pt x="144" y="57"/>
                    <a:pt x="144" y="57"/>
                  </a:cubicBezTo>
                  <a:cubicBezTo>
                    <a:pt x="143" y="57"/>
                    <a:pt x="144" y="56"/>
                    <a:pt x="143" y="56"/>
                  </a:cubicBezTo>
                  <a:cubicBezTo>
                    <a:pt x="143" y="56"/>
                    <a:pt x="143" y="56"/>
                    <a:pt x="142" y="56"/>
                  </a:cubicBezTo>
                  <a:cubicBezTo>
                    <a:pt x="143" y="56"/>
                    <a:pt x="143" y="57"/>
                    <a:pt x="143" y="57"/>
                  </a:cubicBezTo>
                  <a:cubicBezTo>
                    <a:pt x="143" y="57"/>
                    <a:pt x="143" y="57"/>
                    <a:pt x="143" y="57"/>
                  </a:cubicBezTo>
                  <a:cubicBezTo>
                    <a:pt x="143" y="57"/>
                    <a:pt x="143" y="57"/>
                    <a:pt x="143" y="57"/>
                  </a:cubicBezTo>
                  <a:cubicBezTo>
                    <a:pt x="143" y="59"/>
                    <a:pt x="144" y="60"/>
                    <a:pt x="144" y="62"/>
                  </a:cubicBezTo>
                  <a:cubicBezTo>
                    <a:pt x="144" y="62"/>
                    <a:pt x="144" y="62"/>
                    <a:pt x="144" y="62"/>
                  </a:cubicBezTo>
                  <a:cubicBezTo>
                    <a:pt x="145" y="67"/>
                    <a:pt x="145" y="71"/>
                    <a:pt x="145" y="76"/>
                  </a:cubicBezTo>
                  <a:cubicBezTo>
                    <a:pt x="145" y="81"/>
                    <a:pt x="145" y="85"/>
                    <a:pt x="144" y="89"/>
                  </a:cubicBezTo>
                  <a:cubicBezTo>
                    <a:pt x="144" y="89"/>
                    <a:pt x="144" y="89"/>
                    <a:pt x="144" y="89"/>
                  </a:cubicBezTo>
                  <a:cubicBezTo>
                    <a:pt x="145" y="90"/>
                    <a:pt x="145" y="90"/>
                    <a:pt x="146" y="90"/>
                  </a:cubicBezTo>
                  <a:cubicBezTo>
                    <a:pt x="145" y="92"/>
                    <a:pt x="145" y="94"/>
                    <a:pt x="144" y="95"/>
                  </a:cubicBezTo>
                  <a:cubicBezTo>
                    <a:pt x="144" y="95"/>
                    <a:pt x="144" y="94"/>
                    <a:pt x="144" y="94"/>
                  </a:cubicBezTo>
                  <a:cubicBezTo>
                    <a:pt x="144" y="93"/>
                    <a:pt x="144" y="93"/>
                    <a:pt x="143" y="93"/>
                  </a:cubicBezTo>
                  <a:cubicBezTo>
                    <a:pt x="143" y="94"/>
                    <a:pt x="143" y="96"/>
                    <a:pt x="142" y="97"/>
                  </a:cubicBezTo>
                  <a:cubicBezTo>
                    <a:pt x="151" y="97"/>
                    <a:pt x="151" y="97"/>
                    <a:pt x="151" y="97"/>
                  </a:cubicBezTo>
                  <a:cubicBezTo>
                    <a:pt x="153" y="90"/>
                    <a:pt x="154" y="83"/>
                    <a:pt x="154" y="76"/>
                  </a:cubicBezTo>
                  <a:cubicBezTo>
                    <a:pt x="154" y="34"/>
                    <a:pt x="119" y="0"/>
                    <a:pt x="77" y="0"/>
                  </a:cubicBezTo>
                  <a:close/>
                  <a:moveTo>
                    <a:pt x="143" y="53"/>
                  </a:moveTo>
                  <a:cubicBezTo>
                    <a:pt x="142" y="52"/>
                    <a:pt x="142" y="51"/>
                    <a:pt x="142" y="50"/>
                  </a:cubicBezTo>
                  <a:cubicBezTo>
                    <a:pt x="142" y="51"/>
                    <a:pt x="143" y="52"/>
                    <a:pt x="143" y="5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25" name="Freeform 65"/>
            <p:cNvSpPr>
              <a:spLocks/>
            </p:cNvSpPr>
            <p:nvPr/>
          </p:nvSpPr>
          <p:spPr bwMode="auto">
            <a:xfrm>
              <a:off x="3961592" y="5668537"/>
              <a:ext cx="5422" cy="3253"/>
            </a:xfrm>
            <a:custGeom>
              <a:avLst/>
              <a:gdLst>
                <a:gd name="T0" fmla="*/ 0 w 2"/>
                <a:gd name="T1" fmla="*/ 1 h 1"/>
                <a:gd name="T2" fmla="*/ 2 w 2"/>
                <a:gd name="T3" fmla="*/ 0 h 1"/>
                <a:gd name="T4" fmla="*/ 0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0"/>
                    <a:pt x="2"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26" name="Freeform 66"/>
            <p:cNvSpPr>
              <a:spLocks/>
            </p:cNvSpPr>
            <p:nvPr/>
          </p:nvSpPr>
          <p:spPr bwMode="auto">
            <a:xfrm>
              <a:off x="3969183" y="5666368"/>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27" name="Freeform 67"/>
            <p:cNvSpPr>
              <a:spLocks noEditPoints="1"/>
            </p:cNvSpPr>
            <p:nvPr/>
          </p:nvSpPr>
          <p:spPr bwMode="auto">
            <a:xfrm>
              <a:off x="3884608" y="5683717"/>
              <a:ext cx="114934" cy="185413"/>
            </a:xfrm>
            <a:custGeom>
              <a:avLst/>
              <a:gdLst>
                <a:gd name="T0" fmla="*/ 23 w 45"/>
                <a:gd name="T1" fmla="*/ 6 h 72"/>
                <a:gd name="T2" fmla="*/ 20 w 45"/>
                <a:gd name="T3" fmla="*/ 3 h 72"/>
                <a:gd name="T4" fmla="*/ 18 w 45"/>
                <a:gd name="T5" fmla="*/ 4 h 72"/>
                <a:gd name="T6" fmla="*/ 18 w 45"/>
                <a:gd name="T7" fmla="*/ 6 h 72"/>
                <a:gd name="T8" fmla="*/ 15 w 45"/>
                <a:gd name="T9" fmla="*/ 7 h 72"/>
                <a:gd name="T10" fmla="*/ 1 w 45"/>
                <a:gd name="T11" fmla="*/ 41 h 72"/>
                <a:gd name="T12" fmla="*/ 3 w 45"/>
                <a:gd name="T13" fmla="*/ 47 h 72"/>
                <a:gd name="T14" fmla="*/ 4 w 45"/>
                <a:gd name="T15" fmla="*/ 44 h 72"/>
                <a:gd name="T16" fmla="*/ 7 w 45"/>
                <a:gd name="T17" fmla="*/ 47 h 72"/>
                <a:gd name="T18" fmla="*/ 14 w 45"/>
                <a:gd name="T19" fmla="*/ 55 h 72"/>
                <a:gd name="T20" fmla="*/ 17 w 45"/>
                <a:gd name="T21" fmla="*/ 57 h 72"/>
                <a:gd name="T22" fmla="*/ 21 w 45"/>
                <a:gd name="T23" fmla="*/ 61 h 72"/>
                <a:gd name="T24" fmla="*/ 20 w 45"/>
                <a:gd name="T25" fmla="*/ 68 h 72"/>
                <a:gd name="T26" fmla="*/ 21 w 45"/>
                <a:gd name="T27" fmla="*/ 72 h 72"/>
                <a:gd name="T28" fmla="*/ 45 w 45"/>
                <a:gd name="T29" fmla="*/ 70 h 72"/>
                <a:gd name="T30" fmla="*/ 42 w 45"/>
                <a:gd name="T31" fmla="*/ 66 h 72"/>
                <a:gd name="T32" fmla="*/ 36 w 45"/>
                <a:gd name="T33" fmla="*/ 64 h 72"/>
                <a:gd name="T34" fmla="*/ 29 w 45"/>
                <a:gd name="T35" fmla="*/ 56 h 72"/>
                <a:gd name="T36" fmla="*/ 26 w 45"/>
                <a:gd name="T37" fmla="*/ 55 h 72"/>
                <a:gd name="T38" fmla="*/ 21 w 45"/>
                <a:gd name="T39" fmla="*/ 58 h 72"/>
                <a:gd name="T40" fmla="*/ 19 w 45"/>
                <a:gd name="T41" fmla="*/ 53 h 72"/>
                <a:gd name="T42" fmla="*/ 14 w 45"/>
                <a:gd name="T43" fmla="*/ 48 h 72"/>
                <a:gd name="T44" fmla="*/ 14 w 45"/>
                <a:gd name="T45" fmla="*/ 43 h 72"/>
                <a:gd name="T46" fmla="*/ 20 w 45"/>
                <a:gd name="T47" fmla="*/ 43 h 72"/>
                <a:gd name="T48" fmla="*/ 20 w 45"/>
                <a:gd name="T49" fmla="*/ 42 h 72"/>
                <a:gd name="T50" fmla="*/ 25 w 45"/>
                <a:gd name="T51" fmla="*/ 37 h 72"/>
                <a:gd name="T52" fmla="*/ 27 w 45"/>
                <a:gd name="T53" fmla="*/ 31 h 72"/>
                <a:gd name="T54" fmla="*/ 32 w 45"/>
                <a:gd name="T55" fmla="*/ 29 h 72"/>
                <a:gd name="T56" fmla="*/ 32 w 45"/>
                <a:gd name="T57" fmla="*/ 25 h 72"/>
                <a:gd name="T58" fmla="*/ 35 w 45"/>
                <a:gd name="T59" fmla="*/ 27 h 72"/>
                <a:gd name="T60" fmla="*/ 37 w 45"/>
                <a:gd name="T61" fmla="*/ 27 h 72"/>
                <a:gd name="T62" fmla="*/ 34 w 45"/>
                <a:gd name="T63" fmla="*/ 21 h 72"/>
                <a:gd name="T64" fmla="*/ 31 w 45"/>
                <a:gd name="T65" fmla="*/ 15 h 72"/>
                <a:gd name="T66" fmla="*/ 30 w 45"/>
                <a:gd name="T67" fmla="*/ 14 h 72"/>
                <a:gd name="T68" fmla="*/ 25 w 45"/>
                <a:gd name="T69" fmla="*/ 13 h 72"/>
                <a:gd name="T70" fmla="*/ 24 w 45"/>
                <a:gd name="T71" fmla="*/ 20 h 72"/>
                <a:gd name="T72" fmla="*/ 21 w 45"/>
                <a:gd name="T73" fmla="*/ 20 h 72"/>
                <a:gd name="T74" fmla="*/ 17 w 45"/>
                <a:gd name="T75" fmla="*/ 16 h 72"/>
                <a:gd name="T76" fmla="*/ 22 w 45"/>
                <a:gd name="T77" fmla="*/ 11 h 72"/>
                <a:gd name="T78" fmla="*/ 25 w 45"/>
                <a:gd name="T79" fmla="*/ 6 h 72"/>
                <a:gd name="T80" fmla="*/ 28 w 45"/>
                <a:gd name="T81" fmla="*/ 6 h 72"/>
                <a:gd name="T82" fmla="*/ 28 w 45"/>
                <a:gd name="T83" fmla="*/ 11 h 72"/>
                <a:gd name="T84" fmla="*/ 32 w 45"/>
                <a:gd name="T85" fmla="*/ 9 h 72"/>
                <a:gd name="T86" fmla="*/ 35 w 45"/>
                <a:gd name="T87" fmla="*/ 8 h 72"/>
                <a:gd name="T88" fmla="*/ 32 w 45"/>
                <a:gd name="T89" fmla="*/ 5 h 72"/>
                <a:gd name="T90" fmla="*/ 29 w 45"/>
                <a:gd name="T91" fmla="*/ 2 h 72"/>
                <a:gd name="T92" fmla="*/ 23 w 45"/>
                <a:gd name="T93" fmla="*/ 0 h 72"/>
                <a:gd name="T94" fmla="*/ 34 w 45"/>
                <a:gd name="T95" fmla="*/ 22 h 72"/>
                <a:gd name="T96" fmla="*/ 3 w 45"/>
                <a:gd name="T97" fmla="*/ 42 h 72"/>
                <a:gd name="T98" fmla="*/ 3 w 45"/>
                <a:gd name="T99"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72">
                  <a:moveTo>
                    <a:pt x="22" y="1"/>
                  </a:moveTo>
                  <a:cubicBezTo>
                    <a:pt x="21" y="2"/>
                    <a:pt x="21" y="4"/>
                    <a:pt x="22" y="5"/>
                  </a:cubicBezTo>
                  <a:cubicBezTo>
                    <a:pt x="22" y="5"/>
                    <a:pt x="23" y="5"/>
                    <a:pt x="23" y="6"/>
                  </a:cubicBezTo>
                  <a:cubicBezTo>
                    <a:pt x="23" y="6"/>
                    <a:pt x="23" y="7"/>
                    <a:pt x="22" y="8"/>
                  </a:cubicBezTo>
                  <a:cubicBezTo>
                    <a:pt x="22" y="7"/>
                    <a:pt x="23" y="7"/>
                    <a:pt x="22" y="6"/>
                  </a:cubicBezTo>
                  <a:cubicBezTo>
                    <a:pt x="22" y="5"/>
                    <a:pt x="21" y="5"/>
                    <a:pt x="20" y="3"/>
                  </a:cubicBezTo>
                  <a:cubicBezTo>
                    <a:pt x="20" y="3"/>
                    <a:pt x="20" y="3"/>
                    <a:pt x="20" y="3"/>
                  </a:cubicBezTo>
                  <a:cubicBezTo>
                    <a:pt x="20" y="3"/>
                    <a:pt x="19" y="3"/>
                    <a:pt x="19" y="3"/>
                  </a:cubicBezTo>
                  <a:cubicBezTo>
                    <a:pt x="19" y="4"/>
                    <a:pt x="18" y="3"/>
                    <a:pt x="18" y="4"/>
                  </a:cubicBezTo>
                  <a:cubicBezTo>
                    <a:pt x="19" y="4"/>
                    <a:pt x="19" y="5"/>
                    <a:pt x="19" y="5"/>
                  </a:cubicBezTo>
                  <a:cubicBezTo>
                    <a:pt x="19" y="6"/>
                    <a:pt x="19" y="7"/>
                    <a:pt x="18" y="7"/>
                  </a:cubicBezTo>
                  <a:cubicBezTo>
                    <a:pt x="18" y="7"/>
                    <a:pt x="18" y="7"/>
                    <a:pt x="18" y="6"/>
                  </a:cubicBezTo>
                  <a:cubicBezTo>
                    <a:pt x="18" y="6"/>
                    <a:pt x="18" y="6"/>
                    <a:pt x="18" y="6"/>
                  </a:cubicBezTo>
                  <a:cubicBezTo>
                    <a:pt x="17" y="6"/>
                    <a:pt x="17" y="7"/>
                    <a:pt x="16" y="7"/>
                  </a:cubicBezTo>
                  <a:cubicBezTo>
                    <a:pt x="16" y="7"/>
                    <a:pt x="15" y="7"/>
                    <a:pt x="15" y="7"/>
                  </a:cubicBezTo>
                  <a:cubicBezTo>
                    <a:pt x="7" y="16"/>
                    <a:pt x="2" y="27"/>
                    <a:pt x="0" y="39"/>
                  </a:cubicBezTo>
                  <a:cubicBezTo>
                    <a:pt x="0" y="39"/>
                    <a:pt x="0" y="39"/>
                    <a:pt x="1" y="39"/>
                  </a:cubicBezTo>
                  <a:cubicBezTo>
                    <a:pt x="1" y="40"/>
                    <a:pt x="1" y="41"/>
                    <a:pt x="1" y="41"/>
                  </a:cubicBezTo>
                  <a:cubicBezTo>
                    <a:pt x="1" y="42"/>
                    <a:pt x="2" y="43"/>
                    <a:pt x="2" y="43"/>
                  </a:cubicBezTo>
                  <a:cubicBezTo>
                    <a:pt x="2" y="43"/>
                    <a:pt x="2" y="44"/>
                    <a:pt x="2" y="44"/>
                  </a:cubicBezTo>
                  <a:cubicBezTo>
                    <a:pt x="3" y="44"/>
                    <a:pt x="3" y="46"/>
                    <a:pt x="3" y="47"/>
                  </a:cubicBezTo>
                  <a:cubicBezTo>
                    <a:pt x="4" y="46"/>
                    <a:pt x="4" y="47"/>
                    <a:pt x="5" y="47"/>
                  </a:cubicBezTo>
                  <a:cubicBezTo>
                    <a:pt x="5" y="46"/>
                    <a:pt x="4" y="46"/>
                    <a:pt x="4" y="44"/>
                  </a:cubicBezTo>
                  <a:cubicBezTo>
                    <a:pt x="4" y="44"/>
                    <a:pt x="4" y="44"/>
                    <a:pt x="4" y="44"/>
                  </a:cubicBezTo>
                  <a:cubicBezTo>
                    <a:pt x="4" y="44"/>
                    <a:pt x="4" y="44"/>
                    <a:pt x="4" y="44"/>
                  </a:cubicBezTo>
                  <a:cubicBezTo>
                    <a:pt x="5" y="44"/>
                    <a:pt x="5" y="45"/>
                    <a:pt x="5" y="45"/>
                  </a:cubicBezTo>
                  <a:cubicBezTo>
                    <a:pt x="5" y="46"/>
                    <a:pt x="6" y="47"/>
                    <a:pt x="7" y="47"/>
                  </a:cubicBezTo>
                  <a:cubicBezTo>
                    <a:pt x="6" y="49"/>
                    <a:pt x="7" y="50"/>
                    <a:pt x="8" y="52"/>
                  </a:cubicBezTo>
                  <a:cubicBezTo>
                    <a:pt x="10" y="52"/>
                    <a:pt x="11" y="54"/>
                    <a:pt x="13" y="53"/>
                  </a:cubicBezTo>
                  <a:cubicBezTo>
                    <a:pt x="13" y="54"/>
                    <a:pt x="14" y="54"/>
                    <a:pt x="14" y="55"/>
                  </a:cubicBezTo>
                  <a:cubicBezTo>
                    <a:pt x="15" y="55"/>
                    <a:pt x="15" y="55"/>
                    <a:pt x="16" y="55"/>
                  </a:cubicBezTo>
                  <a:cubicBezTo>
                    <a:pt x="16" y="56"/>
                    <a:pt x="16" y="56"/>
                    <a:pt x="17" y="57"/>
                  </a:cubicBezTo>
                  <a:cubicBezTo>
                    <a:pt x="17" y="57"/>
                    <a:pt x="17" y="57"/>
                    <a:pt x="17" y="57"/>
                  </a:cubicBezTo>
                  <a:cubicBezTo>
                    <a:pt x="18" y="57"/>
                    <a:pt x="19" y="59"/>
                    <a:pt x="20" y="59"/>
                  </a:cubicBezTo>
                  <a:cubicBezTo>
                    <a:pt x="20" y="59"/>
                    <a:pt x="20" y="58"/>
                    <a:pt x="20" y="58"/>
                  </a:cubicBezTo>
                  <a:cubicBezTo>
                    <a:pt x="21" y="59"/>
                    <a:pt x="21" y="60"/>
                    <a:pt x="21" y="61"/>
                  </a:cubicBezTo>
                  <a:cubicBezTo>
                    <a:pt x="21" y="61"/>
                    <a:pt x="21" y="61"/>
                    <a:pt x="21" y="62"/>
                  </a:cubicBezTo>
                  <a:cubicBezTo>
                    <a:pt x="21" y="63"/>
                    <a:pt x="20" y="63"/>
                    <a:pt x="20" y="64"/>
                  </a:cubicBezTo>
                  <a:cubicBezTo>
                    <a:pt x="19" y="66"/>
                    <a:pt x="21" y="67"/>
                    <a:pt x="20" y="68"/>
                  </a:cubicBezTo>
                  <a:cubicBezTo>
                    <a:pt x="20" y="69"/>
                    <a:pt x="21" y="69"/>
                    <a:pt x="21" y="69"/>
                  </a:cubicBezTo>
                  <a:cubicBezTo>
                    <a:pt x="21" y="70"/>
                    <a:pt x="21" y="70"/>
                    <a:pt x="20" y="70"/>
                  </a:cubicBezTo>
                  <a:cubicBezTo>
                    <a:pt x="20" y="71"/>
                    <a:pt x="20" y="72"/>
                    <a:pt x="21" y="72"/>
                  </a:cubicBezTo>
                  <a:cubicBezTo>
                    <a:pt x="45" y="72"/>
                    <a:pt x="45" y="72"/>
                    <a:pt x="45" y="72"/>
                  </a:cubicBezTo>
                  <a:cubicBezTo>
                    <a:pt x="45" y="72"/>
                    <a:pt x="45" y="71"/>
                    <a:pt x="45" y="71"/>
                  </a:cubicBezTo>
                  <a:cubicBezTo>
                    <a:pt x="45" y="70"/>
                    <a:pt x="45" y="70"/>
                    <a:pt x="45" y="70"/>
                  </a:cubicBezTo>
                  <a:cubicBezTo>
                    <a:pt x="45" y="69"/>
                    <a:pt x="45" y="68"/>
                    <a:pt x="45" y="67"/>
                  </a:cubicBezTo>
                  <a:cubicBezTo>
                    <a:pt x="44" y="67"/>
                    <a:pt x="44" y="67"/>
                    <a:pt x="44" y="67"/>
                  </a:cubicBezTo>
                  <a:cubicBezTo>
                    <a:pt x="43" y="67"/>
                    <a:pt x="42" y="66"/>
                    <a:pt x="42" y="66"/>
                  </a:cubicBezTo>
                  <a:cubicBezTo>
                    <a:pt x="41" y="66"/>
                    <a:pt x="40" y="66"/>
                    <a:pt x="40" y="66"/>
                  </a:cubicBezTo>
                  <a:cubicBezTo>
                    <a:pt x="39" y="65"/>
                    <a:pt x="38" y="66"/>
                    <a:pt x="38" y="64"/>
                  </a:cubicBezTo>
                  <a:cubicBezTo>
                    <a:pt x="37" y="64"/>
                    <a:pt x="36" y="65"/>
                    <a:pt x="36" y="64"/>
                  </a:cubicBezTo>
                  <a:cubicBezTo>
                    <a:pt x="37" y="63"/>
                    <a:pt x="36" y="59"/>
                    <a:pt x="34" y="60"/>
                  </a:cubicBezTo>
                  <a:cubicBezTo>
                    <a:pt x="33" y="60"/>
                    <a:pt x="32" y="59"/>
                    <a:pt x="32" y="58"/>
                  </a:cubicBezTo>
                  <a:cubicBezTo>
                    <a:pt x="31" y="57"/>
                    <a:pt x="30" y="57"/>
                    <a:pt x="29" y="56"/>
                  </a:cubicBezTo>
                  <a:cubicBezTo>
                    <a:pt x="29" y="56"/>
                    <a:pt x="29" y="57"/>
                    <a:pt x="28" y="57"/>
                  </a:cubicBezTo>
                  <a:cubicBezTo>
                    <a:pt x="28" y="56"/>
                    <a:pt x="27" y="56"/>
                    <a:pt x="27" y="55"/>
                  </a:cubicBezTo>
                  <a:cubicBezTo>
                    <a:pt x="26" y="54"/>
                    <a:pt x="26" y="55"/>
                    <a:pt x="26" y="55"/>
                  </a:cubicBezTo>
                  <a:cubicBezTo>
                    <a:pt x="25" y="55"/>
                    <a:pt x="25" y="55"/>
                    <a:pt x="24" y="54"/>
                  </a:cubicBezTo>
                  <a:cubicBezTo>
                    <a:pt x="24" y="55"/>
                    <a:pt x="24" y="55"/>
                    <a:pt x="23" y="55"/>
                  </a:cubicBezTo>
                  <a:cubicBezTo>
                    <a:pt x="23" y="56"/>
                    <a:pt x="22" y="57"/>
                    <a:pt x="21" y="58"/>
                  </a:cubicBezTo>
                  <a:cubicBezTo>
                    <a:pt x="21" y="57"/>
                    <a:pt x="21" y="56"/>
                    <a:pt x="20" y="56"/>
                  </a:cubicBezTo>
                  <a:cubicBezTo>
                    <a:pt x="20" y="57"/>
                    <a:pt x="20" y="57"/>
                    <a:pt x="19" y="57"/>
                  </a:cubicBezTo>
                  <a:cubicBezTo>
                    <a:pt x="18" y="56"/>
                    <a:pt x="19" y="55"/>
                    <a:pt x="19" y="53"/>
                  </a:cubicBezTo>
                  <a:cubicBezTo>
                    <a:pt x="18" y="52"/>
                    <a:pt x="17" y="52"/>
                    <a:pt x="16" y="52"/>
                  </a:cubicBezTo>
                  <a:cubicBezTo>
                    <a:pt x="16" y="51"/>
                    <a:pt x="17" y="50"/>
                    <a:pt x="17" y="48"/>
                  </a:cubicBezTo>
                  <a:cubicBezTo>
                    <a:pt x="16" y="48"/>
                    <a:pt x="16" y="48"/>
                    <a:pt x="14" y="48"/>
                  </a:cubicBezTo>
                  <a:cubicBezTo>
                    <a:pt x="14" y="49"/>
                    <a:pt x="14" y="50"/>
                    <a:pt x="13" y="50"/>
                  </a:cubicBezTo>
                  <a:cubicBezTo>
                    <a:pt x="10" y="51"/>
                    <a:pt x="12" y="46"/>
                    <a:pt x="12" y="44"/>
                  </a:cubicBezTo>
                  <a:cubicBezTo>
                    <a:pt x="12" y="43"/>
                    <a:pt x="13" y="43"/>
                    <a:pt x="14" y="43"/>
                  </a:cubicBezTo>
                  <a:cubicBezTo>
                    <a:pt x="15" y="42"/>
                    <a:pt x="15" y="43"/>
                    <a:pt x="16" y="43"/>
                  </a:cubicBezTo>
                  <a:cubicBezTo>
                    <a:pt x="16" y="43"/>
                    <a:pt x="16" y="43"/>
                    <a:pt x="17" y="43"/>
                  </a:cubicBezTo>
                  <a:cubicBezTo>
                    <a:pt x="18" y="43"/>
                    <a:pt x="19" y="42"/>
                    <a:pt x="20" y="43"/>
                  </a:cubicBezTo>
                  <a:cubicBezTo>
                    <a:pt x="19" y="45"/>
                    <a:pt x="20" y="46"/>
                    <a:pt x="21" y="46"/>
                  </a:cubicBezTo>
                  <a:cubicBezTo>
                    <a:pt x="21" y="44"/>
                    <a:pt x="21" y="44"/>
                    <a:pt x="21" y="43"/>
                  </a:cubicBezTo>
                  <a:cubicBezTo>
                    <a:pt x="21" y="43"/>
                    <a:pt x="20" y="42"/>
                    <a:pt x="20" y="42"/>
                  </a:cubicBezTo>
                  <a:cubicBezTo>
                    <a:pt x="21" y="40"/>
                    <a:pt x="22" y="39"/>
                    <a:pt x="23" y="38"/>
                  </a:cubicBezTo>
                  <a:cubicBezTo>
                    <a:pt x="24" y="38"/>
                    <a:pt x="24" y="38"/>
                    <a:pt x="23" y="37"/>
                  </a:cubicBezTo>
                  <a:cubicBezTo>
                    <a:pt x="24" y="37"/>
                    <a:pt x="24" y="37"/>
                    <a:pt x="25" y="37"/>
                  </a:cubicBezTo>
                  <a:cubicBezTo>
                    <a:pt x="24" y="35"/>
                    <a:pt x="25" y="35"/>
                    <a:pt x="25" y="34"/>
                  </a:cubicBezTo>
                  <a:cubicBezTo>
                    <a:pt x="26" y="33"/>
                    <a:pt x="27" y="33"/>
                    <a:pt x="27" y="32"/>
                  </a:cubicBezTo>
                  <a:cubicBezTo>
                    <a:pt x="28" y="32"/>
                    <a:pt x="27" y="32"/>
                    <a:pt x="27" y="31"/>
                  </a:cubicBezTo>
                  <a:cubicBezTo>
                    <a:pt x="28" y="30"/>
                    <a:pt x="29" y="30"/>
                    <a:pt x="30" y="29"/>
                  </a:cubicBezTo>
                  <a:cubicBezTo>
                    <a:pt x="30" y="30"/>
                    <a:pt x="30" y="30"/>
                    <a:pt x="30" y="30"/>
                  </a:cubicBezTo>
                  <a:cubicBezTo>
                    <a:pt x="31" y="30"/>
                    <a:pt x="32" y="29"/>
                    <a:pt x="32" y="29"/>
                  </a:cubicBezTo>
                  <a:cubicBezTo>
                    <a:pt x="32" y="28"/>
                    <a:pt x="31" y="28"/>
                    <a:pt x="31" y="27"/>
                  </a:cubicBezTo>
                  <a:cubicBezTo>
                    <a:pt x="31" y="26"/>
                    <a:pt x="32" y="26"/>
                    <a:pt x="32" y="26"/>
                  </a:cubicBezTo>
                  <a:cubicBezTo>
                    <a:pt x="32" y="25"/>
                    <a:pt x="32" y="26"/>
                    <a:pt x="32" y="25"/>
                  </a:cubicBezTo>
                  <a:cubicBezTo>
                    <a:pt x="33" y="26"/>
                    <a:pt x="34" y="23"/>
                    <a:pt x="35" y="24"/>
                  </a:cubicBezTo>
                  <a:cubicBezTo>
                    <a:pt x="35" y="25"/>
                    <a:pt x="34" y="26"/>
                    <a:pt x="33" y="28"/>
                  </a:cubicBezTo>
                  <a:cubicBezTo>
                    <a:pt x="34" y="28"/>
                    <a:pt x="34" y="27"/>
                    <a:pt x="35" y="27"/>
                  </a:cubicBezTo>
                  <a:cubicBezTo>
                    <a:pt x="35" y="28"/>
                    <a:pt x="35" y="29"/>
                    <a:pt x="35" y="29"/>
                  </a:cubicBezTo>
                  <a:cubicBezTo>
                    <a:pt x="35" y="28"/>
                    <a:pt x="36" y="29"/>
                    <a:pt x="37" y="29"/>
                  </a:cubicBezTo>
                  <a:cubicBezTo>
                    <a:pt x="37" y="28"/>
                    <a:pt x="36" y="27"/>
                    <a:pt x="37" y="27"/>
                  </a:cubicBezTo>
                  <a:cubicBezTo>
                    <a:pt x="36" y="27"/>
                    <a:pt x="36" y="26"/>
                    <a:pt x="35" y="25"/>
                  </a:cubicBezTo>
                  <a:cubicBezTo>
                    <a:pt x="36" y="23"/>
                    <a:pt x="36" y="23"/>
                    <a:pt x="35" y="21"/>
                  </a:cubicBezTo>
                  <a:cubicBezTo>
                    <a:pt x="35" y="21"/>
                    <a:pt x="35" y="21"/>
                    <a:pt x="34" y="21"/>
                  </a:cubicBezTo>
                  <a:cubicBezTo>
                    <a:pt x="34" y="20"/>
                    <a:pt x="33" y="20"/>
                    <a:pt x="33" y="19"/>
                  </a:cubicBezTo>
                  <a:cubicBezTo>
                    <a:pt x="33" y="19"/>
                    <a:pt x="33" y="18"/>
                    <a:pt x="33" y="18"/>
                  </a:cubicBezTo>
                  <a:cubicBezTo>
                    <a:pt x="32" y="17"/>
                    <a:pt x="33" y="15"/>
                    <a:pt x="31" y="15"/>
                  </a:cubicBezTo>
                  <a:cubicBezTo>
                    <a:pt x="31" y="16"/>
                    <a:pt x="32" y="17"/>
                    <a:pt x="31" y="17"/>
                  </a:cubicBezTo>
                  <a:cubicBezTo>
                    <a:pt x="31" y="16"/>
                    <a:pt x="30" y="17"/>
                    <a:pt x="30" y="16"/>
                  </a:cubicBezTo>
                  <a:cubicBezTo>
                    <a:pt x="30" y="15"/>
                    <a:pt x="30" y="14"/>
                    <a:pt x="30" y="14"/>
                  </a:cubicBezTo>
                  <a:cubicBezTo>
                    <a:pt x="28" y="14"/>
                    <a:pt x="29" y="13"/>
                    <a:pt x="27" y="13"/>
                  </a:cubicBezTo>
                  <a:cubicBezTo>
                    <a:pt x="27" y="13"/>
                    <a:pt x="27" y="12"/>
                    <a:pt x="26" y="12"/>
                  </a:cubicBezTo>
                  <a:cubicBezTo>
                    <a:pt x="26" y="12"/>
                    <a:pt x="26" y="13"/>
                    <a:pt x="25" y="13"/>
                  </a:cubicBezTo>
                  <a:cubicBezTo>
                    <a:pt x="25" y="15"/>
                    <a:pt x="24" y="17"/>
                    <a:pt x="25" y="19"/>
                  </a:cubicBezTo>
                  <a:cubicBezTo>
                    <a:pt x="24" y="19"/>
                    <a:pt x="24" y="18"/>
                    <a:pt x="23" y="19"/>
                  </a:cubicBezTo>
                  <a:cubicBezTo>
                    <a:pt x="24" y="20"/>
                    <a:pt x="24" y="19"/>
                    <a:pt x="24" y="20"/>
                  </a:cubicBezTo>
                  <a:cubicBezTo>
                    <a:pt x="24" y="20"/>
                    <a:pt x="24" y="22"/>
                    <a:pt x="23" y="23"/>
                  </a:cubicBezTo>
                  <a:cubicBezTo>
                    <a:pt x="23" y="22"/>
                    <a:pt x="23" y="21"/>
                    <a:pt x="22" y="20"/>
                  </a:cubicBezTo>
                  <a:cubicBezTo>
                    <a:pt x="22" y="19"/>
                    <a:pt x="22" y="20"/>
                    <a:pt x="21" y="20"/>
                  </a:cubicBezTo>
                  <a:cubicBezTo>
                    <a:pt x="21" y="19"/>
                    <a:pt x="21" y="20"/>
                    <a:pt x="20" y="20"/>
                  </a:cubicBezTo>
                  <a:cubicBezTo>
                    <a:pt x="20" y="19"/>
                    <a:pt x="19" y="18"/>
                    <a:pt x="18" y="18"/>
                  </a:cubicBezTo>
                  <a:cubicBezTo>
                    <a:pt x="18" y="16"/>
                    <a:pt x="17" y="17"/>
                    <a:pt x="17" y="16"/>
                  </a:cubicBezTo>
                  <a:cubicBezTo>
                    <a:pt x="18" y="16"/>
                    <a:pt x="18" y="15"/>
                    <a:pt x="18" y="15"/>
                  </a:cubicBezTo>
                  <a:cubicBezTo>
                    <a:pt x="18" y="14"/>
                    <a:pt x="19" y="13"/>
                    <a:pt x="20" y="13"/>
                  </a:cubicBezTo>
                  <a:cubicBezTo>
                    <a:pt x="20" y="12"/>
                    <a:pt x="20" y="11"/>
                    <a:pt x="22" y="11"/>
                  </a:cubicBezTo>
                  <a:cubicBezTo>
                    <a:pt x="22" y="10"/>
                    <a:pt x="21" y="10"/>
                    <a:pt x="21" y="10"/>
                  </a:cubicBezTo>
                  <a:cubicBezTo>
                    <a:pt x="23" y="9"/>
                    <a:pt x="24" y="9"/>
                    <a:pt x="25" y="9"/>
                  </a:cubicBezTo>
                  <a:cubicBezTo>
                    <a:pt x="25" y="8"/>
                    <a:pt x="25" y="7"/>
                    <a:pt x="25" y="6"/>
                  </a:cubicBezTo>
                  <a:cubicBezTo>
                    <a:pt x="25" y="5"/>
                    <a:pt x="24" y="5"/>
                    <a:pt x="24" y="5"/>
                  </a:cubicBezTo>
                  <a:cubicBezTo>
                    <a:pt x="25" y="5"/>
                    <a:pt x="26" y="5"/>
                    <a:pt x="26" y="6"/>
                  </a:cubicBezTo>
                  <a:cubicBezTo>
                    <a:pt x="27" y="5"/>
                    <a:pt x="27" y="6"/>
                    <a:pt x="28" y="6"/>
                  </a:cubicBezTo>
                  <a:cubicBezTo>
                    <a:pt x="28" y="7"/>
                    <a:pt x="29" y="6"/>
                    <a:pt x="29" y="8"/>
                  </a:cubicBezTo>
                  <a:cubicBezTo>
                    <a:pt x="29" y="10"/>
                    <a:pt x="26" y="9"/>
                    <a:pt x="26" y="11"/>
                  </a:cubicBezTo>
                  <a:cubicBezTo>
                    <a:pt x="26" y="11"/>
                    <a:pt x="27" y="11"/>
                    <a:pt x="28" y="11"/>
                  </a:cubicBezTo>
                  <a:cubicBezTo>
                    <a:pt x="30" y="12"/>
                    <a:pt x="30" y="14"/>
                    <a:pt x="32" y="14"/>
                  </a:cubicBezTo>
                  <a:cubicBezTo>
                    <a:pt x="32" y="13"/>
                    <a:pt x="33" y="13"/>
                    <a:pt x="32" y="11"/>
                  </a:cubicBezTo>
                  <a:cubicBezTo>
                    <a:pt x="32" y="10"/>
                    <a:pt x="32" y="10"/>
                    <a:pt x="32" y="9"/>
                  </a:cubicBezTo>
                  <a:cubicBezTo>
                    <a:pt x="33" y="9"/>
                    <a:pt x="33" y="10"/>
                    <a:pt x="34" y="11"/>
                  </a:cubicBezTo>
                  <a:cubicBezTo>
                    <a:pt x="34" y="10"/>
                    <a:pt x="33" y="9"/>
                    <a:pt x="34" y="9"/>
                  </a:cubicBezTo>
                  <a:cubicBezTo>
                    <a:pt x="34" y="9"/>
                    <a:pt x="35" y="8"/>
                    <a:pt x="35" y="8"/>
                  </a:cubicBezTo>
                  <a:cubicBezTo>
                    <a:pt x="34" y="8"/>
                    <a:pt x="34" y="7"/>
                    <a:pt x="34" y="7"/>
                  </a:cubicBezTo>
                  <a:cubicBezTo>
                    <a:pt x="33" y="7"/>
                    <a:pt x="32" y="6"/>
                    <a:pt x="32" y="6"/>
                  </a:cubicBezTo>
                  <a:cubicBezTo>
                    <a:pt x="32" y="6"/>
                    <a:pt x="32" y="6"/>
                    <a:pt x="32" y="5"/>
                  </a:cubicBezTo>
                  <a:cubicBezTo>
                    <a:pt x="32" y="4"/>
                    <a:pt x="31" y="4"/>
                    <a:pt x="31" y="3"/>
                  </a:cubicBezTo>
                  <a:cubicBezTo>
                    <a:pt x="31" y="3"/>
                    <a:pt x="30" y="3"/>
                    <a:pt x="29" y="3"/>
                  </a:cubicBezTo>
                  <a:cubicBezTo>
                    <a:pt x="29" y="2"/>
                    <a:pt x="29" y="2"/>
                    <a:pt x="29" y="2"/>
                  </a:cubicBezTo>
                  <a:cubicBezTo>
                    <a:pt x="28" y="2"/>
                    <a:pt x="27" y="2"/>
                    <a:pt x="26" y="2"/>
                  </a:cubicBezTo>
                  <a:cubicBezTo>
                    <a:pt x="26" y="0"/>
                    <a:pt x="24" y="1"/>
                    <a:pt x="24" y="2"/>
                  </a:cubicBezTo>
                  <a:cubicBezTo>
                    <a:pt x="24" y="1"/>
                    <a:pt x="24" y="0"/>
                    <a:pt x="23" y="0"/>
                  </a:cubicBezTo>
                  <a:cubicBezTo>
                    <a:pt x="23" y="0"/>
                    <a:pt x="23" y="0"/>
                    <a:pt x="23" y="0"/>
                  </a:cubicBezTo>
                  <a:cubicBezTo>
                    <a:pt x="23" y="0"/>
                    <a:pt x="23" y="1"/>
                    <a:pt x="22" y="1"/>
                  </a:cubicBezTo>
                  <a:close/>
                  <a:moveTo>
                    <a:pt x="34" y="22"/>
                  </a:moveTo>
                  <a:cubicBezTo>
                    <a:pt x="34" y="22"/>
                    <a:pt x="34" y="22"/>
                    <a:pt x="34" y="22"/>
                  </a:cubicBezTo>
                  <a:cubicBezTo>
                    <a:pt x="34" y="22"/>
                    <a:pt x="34" y="22"/>
                    <a:pt x="34" y="22"/>
                  </a:cubicBezTo>
                  <a:close/>
                  <a:moveTo>
                    <a:pt x="3" y="42"/>
                  </a:moveTo>
                  <a:cubicBezTo>
                    <a:pt x="3" y="41"/>
                    <a:pt x="3" y="42"/>
                    <a:pt x="3" y="42"/>
                  </a:cubicBezTo>
                  <a:cubicBezTo>
                    <a:pt x="3" y="42"/>
                    <a:pt x="3" y="42"/>
                    <a:pt x="3" y="42"/>
                  </a:cubicBezTo>
                  <a:close/>
                  <a:moveTo>
                    <a:pt x="3" y="42"/>
                  </a:moveTo>
                  <a:cubicBezTo>
                    <a:pt x="4" y="42"/>
                    <a:pt x="4" y="43"/>
                    <a:pt x="4" y="43"/>
                  </a:cubicBezTo>
                  <a:cubicBezTo>
                    <a:pt x="4" y="44"/>
                    <a:pt x="3" y="43"/>
                    <a:pt x="3"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28" name="Freeform 68"/>
            <p:cNvSpPr>
              <a:spLocks noEditPoints="1"/>
            </p:cNvSpPr>
            <p:nvPr/>
          </p:nvSpPr>
          <p:spPr bwMode="auto">
            <a:xfrm>
              <a:off x="3940991" y="5655525"/>
              <a:ext cx="37950" cy="31445"/>
            </a:xfrm>
            <a:custGeom>
              <a:avLst/>
              <a:gdLst>
                <a:gd name="T0" fmla="*/ 12 w 15"/>
                <a:gd name="T1" fmla="*/ 2 h 12"/>
                <a:gd name="T2" fmla="*/ 15 w 15"/>
                <a:gd name="T3" fmla="*/ 1 h 12"/>
                <a:gd name="T4" fmla="*/ 14 w 15"/>
                <a:gd name="T5" fmla="*/ 0 h 12"/>
                <a:gd name="T6" fmla="*/ 2 w 15"/>
                <a:gd name="T7" fmla="*/ 9 h 12"/>
                <a:gd name="T8" fmla="*/ 3 w 15"/>
                <a:gd name="T9" fmla="*/ 10 h 12"/>
                <a:gd name="T10" fmla="*/ 3 w 15"/>
                <a:gd name="T11" fmla="*/ 10 h 12"/>
                <a:gd name="T12" fmla="*/ 3 w 15"/>
                <a:gd name="T13" fmla="*/ 10 h 12"/>
                <a:gd name="T14" fmla="*/ 1 w 15"/>
                <a:gd name="T15" fmla="*/ 9 h 12"/>
                <a:gd name="T16" fmla="*/ 0 w 15"/>
                <a:gd name="T17" fmla="*/ 10 h 12"/>
                <a:gd name="T18" fmla="*/ 0 w 15"/>
                <a:gd name="T19" fmla="*/ 11 h 12"/>
                <a:gd name="T20" fmla="*/ 2 w 15"/>
                <a:gd name="T21" fmla="*/ 11 h 12"/>
                <a:gd name="T22" fmla="*/ 5 w 15"/>
                <a:gd name="T23" fmla="*/ 10 h 12"/>
                <a:gd name="T24" fmla="*/ 6 w 15"/>
                <a:gd name="T25" fmla="*/ 9 h 12"/>
                <a:gd name="T26" fmla="*/ 5 w 15"/>
                <a:gd name="T27" fmla="*/ 9 h 12"/>
                <a:gd name="T28" fmla="*/ 7 w 15"/>
                <a:gd name="T29" fmla="*/ 9 h 12"/>
                <a:gd name="T30" fmla="*/ 8 w 15"/>
                <a:gd name="T31" fmla="*/ 6 h 12"/>
                <a:gd name="T32" fmla="*/ 8 w 15"/>
                <a:gd name="T33" fmla="*/ 6 h 12"/>
                <a:gd name="T34" fmla="*/ 10 w 15"/>
                <a:gd name="T35" fmla="*/ 5 h 12"/>
                <a:gd name="T36" fmla="*/ 11 w 15"/>
                <a:gd name="T37" fmla="*/ 5 h 12"/>
                <a:gd name="T38" fmla="*/ 11 w 15"/>
                <a:gd name="T39" fmla="*/ 4 h 12"/>
                <a:gd name="T40" fmla="*/ 12 w 15"/>
                <a:gd name="T41" fmla="*/ 4 h 12"/>
                <a:gd name="T42" fmla="*/ 12 w 15"/>
                <a:gd name="T43" fmla="*/ 3 h 12"/>
                <a:gd name="T44" fmla="*/ 12 w 15"/>
                <a:gd name="T45" fmla="*/ 3 h 12"/>
                <a:gd name="T46" fmla="*/ 12 w 15"/>
                <a:gd name="T47" fmla="*/ 2 h 12"/>
                <a:gd name="T48" fmla="*/ 4 w 15"/>
                <a:gd name="T49" fmla="*/ 10 h 12"/>
                <a:gd name="T50" fmla="*/ 4 w 15"/>
                <a:gd name="T51" fmla="*/ 10 h 12"/>
                <a:gd name="T52" fmla="*/ 4 w 15"/>
                <a:gd name="T5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2">
                  <a:moveTo>
                    <a:pt x="12" y="2"/>
                  </a:moveTo>
                  <a:cubicBezTo>
                    <a:pt x="13" y="2"/>
                    <a:pt x="15" y="2"/>
                    <a:pt x="15" y="1"/>
                  </a:cubicBezTo>
                  <a:cubicBezTo>
                    <a:pt x="15" y="0"/>
                    <a:pt x="14" y="1"/>
                    <a:pt x="14" y="0"/>
                  </a:cubicBezTo>
                  <a:cubicBezTo>
                    <a:pt x="10" y="3"/>
                    <a:pt x="6" y="5"/>
                    <a:pt x="2" y="9"/>
                  </a:cubicBezTo>
                  <a:cubicBezTo>
                    <a:pt x="2" y="9"/>
                    <a:pt x="3" y="9"/>
                    <a:pt x="3" y="10"/>
                  </a:cubicBezTo>
                  <a:cubicBezTo>
                    <a:pt x="3" y="10"/>
                    <a:pt x="3" y="10"/>
                    <a:pt x="3" y="10"/>
                  </a:cubicBezTo>
                  <a:cubicBezTo>
                    <a:pt x="3" y="10"/>
                    <a:pt x="3" y="10"/>
                    <a:pt x="3" y="10"/>
                  </a:cubicBezTo>
                  <a:cubicBezTo>
                    <a:pt x="2" y="10"/>
                    <a:pt x="1" y="10"/>
                    <a:pt x="1" y="9"/>
                  </a:cubicBezTo>
                  <a:cubicBezTo>
                    <a:pt x="1" y="10"/>
                    <a:pt x="0" y="10"/>
                    <a:pt x="0" y="10"/>
                  </a:cubicBezTo>
                  <a:cubicBezTo>
                    <a:pt x="0" y="10"/>
                    <a:pt x="0" y="11"/>
                    <a:pt x="0" y="11"/>
                  </a:cubicBezTo>
                  <a:cubicBezTo>
                    <a:pt x="1" y="11"/>
                    <a:pt x="1" y="11"/>
                    <a:pt x="2" y="11"/>
                  </a:cubicBezTo>
                  <a:cubicBezTo>
                    <a:pt x="3" y="11"/>
                    <a:pt x="5" y="12"/>
                    <a:pt x="5" y="10"/>
                  </a:cubicBezTo>
                  <a:cubicBezTo>
                    <a:pt x="6" y="10"/>
                    <a:pt x="6" y="10"/>
                    <a:pt x="6" y="9"/>
                  </a:cubicBezTo>
                  <a:cubicBezTo>
                    <a:pt x="6" y="8"/>
                    <a:pt x="5" y="9"/>
                    <a:pt x="5" y="9"/>
                  </a:cubicBezTo>
                  <a:cubicBezTo>
                    <a:pt x="6" y="9"/>
                    <a:pt x="6" y="9"/>
                    <a:pt x="7" y="9"/>
                  </a:cubicBezTo>
                  <a:cubicBezTo>
                    <a:pt x="7" y="7"/>
                    <a:pt x="8" y="7"/>
                    <a:pt x="8" y="6"/>
                  </a:cubicBezTo>
                  <a:cubicBezTo>
                    <a:pt x="8" y="6"/>
                    <a:pt x="8" y="6"/>
                    <a:pt x="8" y="6"/>
                  </a:cubicBezTo>
                  <a:cubicBezTo>
                    <a:pt x="9" y="6"/>
                    <a:pt x="9" y="5"/>
                    <a:pt x="10" y="5"/>
                  </a:cubicBezTo>
                  <a:cubicBezTo>
                    <a:pt x="10" y="5"/>
                    <a:pt x="10" y="5"/>
                    <a:pt x="11" y="5"/>
                  </a:cubicBezTo>
                  <a:cubicBezTo>
                    <a:pt x="11" y="4"/>
                    <a:pt x="11" y="4"/>
                    <a:pt x="11" y="4"/>
                  </a:cubicBezTo>
                  <a:cubicBezTo>
                    <a:pt x="11" y="4"/>
                    <a:pt x="11" y="4"/>
                    <a:pt x="12" y="4"/>
                  </a:cubicBezTo>
                  <a:cubicBezTo>
                    <a:pt x="12" y="4"/>
                    <a:pt x="12" y="3"/>
                    <a:pt x="12" y="3"/>
                  </a:cubicBezTo>
                  <a:cubicBezTo>
                    <a:pt x="12" y="3"/>
                    <a:pt x="12" y="3"/>
                    <a:pt x="12" y="3"/>
                  </a:cubicBezTo>
                  <a:cubicBezTo>
                    <a:pt x="12" y="3"/>
                    <a:pt x="12" y="2"/>
                    <a:pt x="12" y="2"/>
                  </a:cubicBezTo>
                  <a:close/>
                  <a:moveTo>
                    <a:pt x="4" y="10"/>
                  </a:moveTo>
                  <a:cubicBezTo>
                    <a:pt x="4" y="10"/>
                    <a:pt x="4" y="10"/>
                    <a:pt x="4" y="10"/>
                  </a:cubicBezTo>
                  <a:cubicBezTo>
                    <a:pt x="4" y="10"/>
                    <a:pt x="4" y="10"/>
                    <a:pt x="4"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29" name="Freeform 69"/>
            <p:cNvSpPr>
              <a:spLocks/>
            </p:cNvSpPr>
            <p:nvPr/>
          </p:nvSpPr>
          <p:spPr bwMode="auto">
            <a:xfrm>
              <a:off x="4192545" y="5812747"/>
              <a:ext cx="2169" cy="4337"/>
            </a:xfrm>
            <a:custGeom>
              <a:avLst/>
              <a:gdLst>
                <a:gd name="T0" fmla="*/ 0 w 1"/>
                <a:gd name="T1" fmla="*/ 2 h 2"/>
                <a:gd name="T2" fmla="*/ 1 w 1"/>
                <a:gd name="T3" fmla="*/ 0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2"/>
                    <a:pt x="1" y="1"/>
                    <a:pt x="1" y="0"/>
                  </a:cubicBezTo>
                  <a:cubicBezTo>
                    <a:pt x="1" y="0"/>
                    <a:pt x="1" y="0"/>
                    <a:pt x="0" y="0"/>
                  </a:cubicBezTo>
                  <a:cubicBezTo>
                    <a:pt x="0" y="1"/>
                    <a:pt x="0" y="0"/>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30" name="Freeform 70"/>
            <p:cNvSpPr>
              <a:spLocks/>
            </p:cNvSpPr>
            <p:nvPr/>
          </p:nvSpPr>
          <p:spPr bwMode="auto">
            <a:xfrm>
              <a:off x="4072189" y="5779134"/>
              <a:ext cx="2169" cy="2169"/>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1" y="0"/>
                    <a:pt x="1" y="1"/>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31" name="Freeform 71"/>
            <p:cNvSpPr>
              <a:spLocks/>
            </p:cNvSpPr>
            <p:nvPr/>
          </p:nvSpPr>
          <p:spPr bwMode="auto">
            <a:xfrm>
              <a:off x="4030986" y="5724920"/>
              <a:ext cx="9759" cy="22770"/>
            </a:xfrm>
            <a:custGeom>
              <a:avLst/>
              <a:gdLst>
                <a:gd name="T0" fmla="*/ 3 w 4"/>
                <a:gd name="T1" fmla="*/ 5 h 9"/>
                <a:gd name="T2" fmla="*/ 3 w 4"/>
                <a:gd name="T3" fmla="*/ 2 h 9"/>
                <a:gd name="T4" fmla="*/ 2 w 4"/>
                <a:gd name="T5" fmla="*/ 1 h 9"/>
                <a:gd name="T6" fmla="*/ 2 w 4"/>
                <a:gd name="T7" fmla="*/ 0 h 9"/>
                <a:gd name="T8" fmla="*/ 1 w 4"/>
                <a:gd name="T9" fmla="*/ 0 h 9"/>
                <a:gd name="T10" fmla="*/ 0 w 4"/>
                <a:gd name="T11" fmla="*/ 4 h 9"/>
                <a:gd name="T12" fmla="*/ 2 w 4"/>
                <a:gd name="T13" fmla="*/ 4 h 9"/>
                <a:gd name="T14" fmla="*/ 0 w 4"/>
                <a:gd name="T15" fmla="*/ 5 h 9"/>
                <a:gd name="T16" fmla="*/ 1 w 4"/>
                <a:gd name="T17" fmla="*/ 8 h 9"/>
                <a:gd name="T18" fmla="*/ 0 w 4"/>
                <a:gd name="T19" fmla="*/ 9 h 9"/>
                <a:gd name="T20" fmla="*/ 3 w 4"/>
                <a:gd name="T21" fmla="*/ 8 h 9"/>
                <a:gd name="T22" fmla="*/ 4 w 4"/>
                <a:gd name="T23" fmla="*/ 6 h 9"/>
                <a:gd name="T24" fmla="*/ 3 w 4"/>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9">
                  <a:moveTo>
                    <a:pt x="3" y="5"/>
                  </a:moveTo>
                  <a:cubicBezTo>
                    <a:pt x="4" y="3"/>
                    <a:pt x="2" y="3"/>
                    <a:pt x="3" y="2"/>
                  </a:cubicBezTo>
                  <a:cubicBezTo>
                    <a:pt x="2" y="1"/>
                    <a:pt x="2" y="1"/>
                    <a:pt x="2" y="1"/>
                  </a:cubicBezTo>
                  <a:cubicBezTo>
                    <a:pt x="2" y="1"/>
                    <a:pt x="2" y="0"/>
                    <a:pt x="2" y="0"/>
                  </a:cubicBezTo>
                  <a:cubicBezTo>
                    <a:pt x="2" y="0"/>
                    <a:pt x="1" y="0"/>
                    <a:pt x="1" y="0"/>
                  </a:cubicBezTo>
                  <a:cubicBezTo>
                    <a:pt x="1" y="2"/>
                    <a:pt x="0" y="2"/>
                    <a:pt x="0" y="4"/>
                  </a:cubicBezTo>
                  <a:cubicBezTo>
                    <a:pt x="1" y="4"/>
                    <a:pt x="1" y="4"/>
                    <a:pt x="2" y="4"/>
                  </a:cubicBezTo>
                  <a:cubicBezTo>
                    <a:pt x="2" y="5"/>
                    <a:pt x="1" y="6"/>
                    <a:pt x="0" y="5"/>
                  </a:cubicBezTo>
                  <a:cubicBezTo>
                    <a:pt x="0" y="7"/>
                    <a:pt x="0" y="7"/>
                    <a:pt x="1" y="8"/>
                  </a:cubicBezTo>
                  <a:cubicBezTo>
                    <a:pt x="0" y="8"/>
                    <a:pt x="0" y="8"/>
                    <a:pt x="0" y="9"/>
                  </a:cubicBezTo>
                  <a:cubicBezTo>
                    <a:pt x="1" y="9"/>
                    <a:pt x="2" y="8"/>
                    <a:pt x="3" y="8"/>
                  </a:cubicBezTo>
                  <a:cubicBezTo>
                    <a:pt x="4" y="7"/>
                    <a:pt x="3" y="7"/>
                    <a:pt x="4" y="6"/>
                  </a:cubicBezTo>
                  <a:cubicBezTo>
                    <a:pt x="4" y="5"/>
                    <a:pt x="4" y="5"/>
                    <a:pt x="3"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32" name="Freeform 72"/>
            <p:cNvSpPr>
              <a:spLocks noEditPoints="1"/>
            </p:cNvSpPr>
            <p:nvPr/>
          </p:nvSpPr>
          <p:spPr bwMode="auto">
            <a:xfrm>
              <a:off x="4015806" y="5673959"/>
              <a:ext cx="209267" cy="195171"/>
            </a:xfrm>
            <a:custGeom>
              <a:avLst/>
              <a:gdLst>
                <a:gd name="T0" fmla="*/ 80 w 82"/>
                <a:gd name="T1" fmla="*/ 23 h 76"/>
                <a:gd name="T2" fmla="*/ 64 w 82"/>
                <a:gd name="T3" fmla="*/ 4 h 76"/>
                <a:gd name="T4" fmla="*/ 61 w 82"/>
                <a:gd name="T5" fmla="*/ 1 h 76"/>
                <a:gd name="T6" fmla="*/ 56 w 82"/>
                <a:gd name="T7" fmla="*/ 2 h 76"/>
                <a:gd name="T8" fmla="*/ 50 w 82"/>
                <a:gd name="T9" fmla="*/ 4 h 76"/>
                <a:gd name="T10" fmla="*/ 46 w 82"/>
                <a:gd name="T11" fmla="*/ 6 h 76"/>
                <a:gd name="T12" fmla="*/ 43 w 82"/>
                <a:gd name="T13" fmla="*/ 6 h 76"/>
                <a:gd name="T14" fmla="*/ 35 w 82"/>
                <a:gd name="T15" fmla="*/ 10 h 76"/>
                <a:gd name="T16" fmla="*/ 29 w 82"/>
                <a:gd name="T17" fmla="*/ 13 h 76"/>
                <a:gd name="T18" fmla="*/ 29 w 82"/>
                <a:gd name="T19" fmla="*/ 13 h 76"/>
                <a:gd name="T20" fmla="*/ 21 w 82"/>
                <a:gd name="T21" fmla="*/ 7 h 76"/>
                <a:gd name="T22" fmla="*/ 15 w 82"/>
                <a:gd name="T23" fmla="*/ 15 h 76"/>
                <a:gd name="T24" fmla="*/ 12 w 82"/>
                <a:gd name="T25" fmla="*/ 21 h 76"/>
                <a:gd name="T26" fmla="*/ 11 w 82"/>
                <a:gd name="T27" fmla="*/ 25 h 76"/>
                <a:gd name="T28" fmla="*/ 7 w 82"/>
                <a:gd name="T29" fmla="*/ 30 h 76"/>
                <a:gd name="T30" fmla="*/ 8 w 82"/>
                <a:gd name="T31" fmla="*/ 35 h 76"/>
                <a:gd name="T32" fmla="*/ 7 w 82"/>
                <a:gd name="T33" fmla="*/ 41 h 76"/>
                <a:gd name="T34" fmla="*/ 14 w 82"/>
                <a:gd name="T35" fmla="*/ 34 h 76"/>
                <a:gd name="T36" fmla="*/ 15 w 82"/>
                <a:gd name="T37" fmla="*/ 36 h 76"/>
                <a:gd name="T38" fmla="*/ 18 w 82"/>
                <a:gd name="T39" fmla="*/ 40 h 76"/>
                <a:gd name="T40" fmla="*/ 17 w 82"/>
                <a:gd name="T41" fmla="*/ 34 h 76"/>
                <a:gd name="T42" fmla="*/ 20 w 82"/>
                <a:gd name="T43" fmla="*/ 41 h 76"/>
                <a:gd name="T44" fmla="*/ 23 w 82"/>
                <a:gd name="T45" fmla="*/ 40 h 76"/>
                <a:gd name="T46" fmla="*/ 28 w 82"/>
                <a:gd name="T47" fmla="*/ 41 h 76"/>
                <a:gd name="T48" fmla="*/ 20 w 82"/>
                <a:gd name="T49" fmla="*/ 45 h 76"/>
                <a:gd name="T50" fmla="*/ 12 w 82"/>
                <a:gd name="T51" fmla="*/ 41 h 76"/>
                <a:gd name="T52" fmla="*/ 3 w 82"/>
                <a:gd name="T53" fmla="*/ 47 h 76"/>
                <a:gd name="T54" fmla="*/ 2 w 82"/>
                <a:gd name="T55" fmla="*/ 64 h 76"/>
                <a:gd name="T56" fmla="*/ 10 w 82"/>
                <a:gd name="T57" fmla="*/ 65 h 76"/>
                <a:gd name="T58" fmla="*/ 15 w 82"/>
                <a:gd name="T59" fmla="*/ 74 h 76"/>
                <a:gd name="T60" fmla="*/ 32 w 82"/>
                <a:gd name="T61" fmla="*/ 69 h 76"/>
                <a:gd name="T62" fmla="*/ 35 w 82"/>
                <a:gd name="T63" fmla="*/ 60 h 76"/>
                <a:gd name="T64" fmla="*/ 29 w 82"/>
                <a:gd name="T65" fmla="*/ 51 h 76"/>
                <a:gd name="T66" fmla="*/ 34 w 82"/>
                <a:gd name="T67" fmla="*/ 59 h 76"/>
                <a:gd name="T68" fmla="*/ 42 w 82"/>
                <a:gd name="T69" fmla="*/ 52 h 76"/>
                <a:gd name="T70" fmla="*/ 37 w 82"/>
                <a:gd name="T71" fmla="*/ 46 h 76"/>
                <a:gd name="T72" fmla="*/ 44 w 82"/>
                <a:gd name="T73" fmla="*/ 50 h 76"/>
                <a:gd name="T74" fmla="*/ 48 w 82"/>
                <a:gd name="T75" fmla="*/ 53 h 76"/>
                <a:gd name="T76" fmla="*/ 51 w 82"/>
                <a:gd name="T77" fmla="*/ 62 h 76"/>
                <a:gd name="T78" fmla="*/ 55 w 82"/>
                <a:gd name="T79" fmla="*/ 56 h 76"/>
                <a:gd name="T80" fmla="*/ 60 w 82"/>
                <a:gd name="T81" fmla="*/ 55 h 76"/>
                <a:gd name="T82" fmla="*/ 63 w 82"/>
                <a:gd name="T83" fmla="*/ 60 h 76"/>
                <a:gd name="T84" fmla="*/ 66 w 82"/>
                <a:gd name="T85" fmla="*/ 63 h 76"/>
                <a:gd name="T86" fmla="*/ 67 w 82"/>
                <a:gd name="T87" fmla="*/ 62 h 76"/>
                <a:gd name="T88" fmla="*/ 69 w 82"/>
                <a:gd name="T89" fmla="*/ 54 h 76"/>
                <a:gd name="T90" fmla="*/ 75 w 82"/>
                <a:gd name="T91" fmla="*/ 45 h 76"/>
                <a:gd name="T92" fmla="*/ 75 w 82"/>
                <a:gd name="T93" fmla="*/ 40 h 76"/>
                <a:gd name="T94" fmla="*/ 78 w 82"/>
                <a:gd name="T95" fmla="*/ 36 h 76"/>
                <a:gd name="T96" fmla="*/ 82 w 82"/>
                <a:gd name="T97" fmla="*/ 27 h 76"/>
                <a:gd name="T98" fmla="*/ 19 w 82"/>
                <a:gd name="T99" fmla="*/ 24 h 76"/>
                <a:gd name="T100" fmla="*/ 15 w 82"/>
                <a:gd name="T101" fmla="*/ 24 h 76"/>
                <a:gd name="T102" fmla="*/ 18 w 82"/>
                <a:gd name="T103" fmla="*/ 19 h 76"/>
                <a:gd name="T104" fmla="*/ 21 w 82"/>
                <a:gd name="T105" fmla="*/ 19 h 76"/>
                <a:gd name="T106" fmla="*/ 24 w 82"/>
                <a:gd name="T107" fmla="*/ 9 h 76"/>
                <a:gd name="T108" fmla="*/ 28 w 82"/>
                <a:gd name="T109" fmla="*/ 48 h 76"/>
                <a:gd name="T110" fmla="*/ 28 w 82"/>
                <a:gd name="T111" fmla="*/ 15 h 76"/>
                <a:gd name="T112" fmla="*/ 45 w 82"/>
                <a:gd name="T113" fmla="*/ 9 h 76"/>
                <a:gd name="T114" fmla="*/ 61 w 82"/>
                <a:gd name="T115" fmla="*/ 5 h 76"/>
                <a:gd name="T116" fmla="*/ 62 w 82"/>
                <a:gd name="T117" fmla="*/ 4 h 76"/>
                <a:gd name="T118" fmla="*/ 74 w 82"/>
                <a:gd name="T11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 h="76">
                  <a:moveTo>
                    <a:pt x="82" y="27"/>
                  </a:moveTo>
                  <a:cubicBezTo>
                    <a:pt x="82" y="26"/>
                    <a:pt x="81" y="25"/>
                    <a:pt x="81" y="24"/>
                  </a:cubicBezTo>
                  <a:cubicBezTo>
                    <a:pt x="80" y="25"/>
                    <a:pt x="79" y="25"/>
                    <a:pt x="79" y="24"/>
                  </a:cubicBezTo>
                  <a:cubicBezTo>
                    <a:pt x="79" y="23"/>
                    <a:pt x="80" y="23"/>
                    <a:pt x="80" y="23"/>
                  </a:cubicBezTo>
                  <a:cubicBezTo>
                    <a:pt x="77" y="16"/>
                    <a:pt x="72" y="10"/>
                    <a:pt x="67" y="5"/>
                  </a:cubicBezTo>
                  <a:cubicBezTo>
                    <a:pt x="66" y="5"/>
                    <a:pt x="66" y="5"/>
                    <a:pt x="65" y="5"/>
                  </a:cubicBezTo>
                  <a:cubicBezTo>
                    <a:pt x="65" y="5"/>
                    <a:pt x="65" y="5"/>
                    <a:pt x="64" y="5"/>
                  </a:cubicBezTo>
                  <a:cubicBezTo>
                    <a:pt x="64" y="5"/>
                    <a:pt x="64" y="4"/>
                    <a:pt x="64" y="4"/>
                  </a:cubicBezTo>
                  <a:cubicBezTo>
                    <a:pt x="63" y="4"/>
                    <a:pt x="63" y="4"/>
                    <a:pt x="62" y="4"/>
                  </a:cubicBezTo>
                  <a:cubicBezTo>
                    <a:pt x="62" y="4"/>
                    <a:pt x="62" y="4"/>
                    <a:pt x="62" y="3"/>
                  </a:cubicBezTo>
                  <a:cubicBezTo>
                    <a:pt x="63" y="3"/>
                    <a:pt x="63" y="3"/>
                    <a:pt x="63" y="2"/>
                  </a:cubicBezTo>
                  <a:cubicBezTo>
                    <a:pt x="62" y="2"/>
                    <a:pt x="62" y="1"/>
                    <a:pt x="61" y="1"/>
                  </a:cubicBezTo>
                  <a:cubicBezTo>
                    <a:pt x="61" y="1"/>
                    <a:pt x="60" y="1"/>
                    <a:pt x="59" y="1"/>
                  </a:cubicBezTo>
                  <a:cubicBezTo>
                    <a:pt x="59" y="1"/>
                    <a:pt x="59" y="1"/>
                    <a:pt x="59" y="1"/>
                  </a:cubicBezTo>
                  <a:cubicBezTo>
                    <a:pt x="58" y="1"/>
                    <a:pt x="58" y="0"/>
                    <a:pt x="57" y="0"/>
                  </a:cubicBezTo>
                  <a:cubicBezTo>
                    <a:pt x="57" y="0"/>
                    <a:pt x="56" y="1"/>
                    <a:pt x="56" y="2"/>
                  </a:cubicBezTo>
                  <a:cubicBezTo>
                    <a:pt x="55" y="1"/>
                    <a:pt x="56" y="3"/>
                    <a:pt x="55" y="2"/>
                  </a:cubicBezTo>
                  <a:cubicBezTo>
                    <a:pt x="54" y="2"/>
                    <a:pt x="55" y="1"/>
                    <a:pt x="54" y="2"/>
                  </a:cubicBezTo>
                  <a:cubicBezTo>
                    <a:pt x="53" y="2"/>
                    <a:pt x="52" y="3"/>
                    <a:pt x="51" y="3"/>
                  </a:cubicBezTo>
                  <a:cubicBezTo>
                    <a:pt x="51" y="3"/>
                    <a:pt x="50" y="4"/>
                    <a:pt x="50" y="4"/>
                  </a:cubicBezTo>
                  <a:cubicBezTo>
                    <a:pt x="49" y="4"/>
                    <a:pt x="50" y="5"/>
                    <a:pt x="49" y="5"/>
                  </a:cubicBezTo>
                  <a:cubicBezTo>
                    <a:pt x="48" y="5"/>
                    <a:pt x="47" y="4"/>
                    <a:pt x="48" y="5"/>
                  </a:cubicBezTo>
                  <a:cubicBezTo>
                    <a:pt x="48" y="6"/>
                    <a:pt x="49" y="6"/>
                    <a:pt x="49" y="7"/>
                  </a:cubicBezTo>
                  <a:cubicBezTo>
                    <a:pt x="48" y="7"/>
                    <a:pt x="48" y="6"/>
                    <a:pt x="46" y="6"/>
                  </a:cubicBezTo>
                  <a:cubicBezTo>
                    <a:pt x="46" y="7"/>
                    <a:pt x="46" y="8"/>
                    <a:pt x="46" y="8"/>
                  </a:cubicBezTo>
                  <a:cubicBezTo>
                    <a:pt x="46" y="7"/>
                    <a:pt x="46" y="7"/>
                    <a:pt x="46" y="6"/>
                  </a:cubicBezTo>
                  <a:cubicBezTo>
                    <a:pt x="45" y="6"/>
                    <a:pt x="45" y="7"/>
                    <a:pt x="44" y="7"/>
                  </a:cubicBezTo>
                  <a:cubicBezTo>
                    <a:pt x="44" y="6"/>
                    <a:pt x="44" y="5"/>
                    <a:pt x="43" y="6"/>
                  </a:cubicBezTo>
                  <a:cubicBezTo>
                    <a:pt x="42" y="7"/>
                    <a:pt x="41" y="8"/>
                    <a:pt x="40" y="9"/>
                  </a:cubicBezTo>
                  <a:cubicBezTo>
                    <a:pt x="39" y="9"/>
                    <a:pt x="39" y="8"/>
                    <a:pt x="37" y="8"/>
                  </a:cubicBezTo>
                  <a:cubicBezTo>
                    <a:pt x="37" y="10"/>
                    <a:pt x="39" y="9"/>
                    <a:pt x="38" y="10"/>
                  </a:cubicBezTo>
                  <a:cubicBezTo>
                    <a:pt x="37" y="10"/>
                    <a:pt x="36" y="10"/>
                    <a:pt x="35" y="10"/>
                  </a:cubicBezTo>
                  <a:cubicBezTo>
                    <a:pt x="34" y="10"/>
                    <a:pt x="33" y="11"/>
                    <a:pt x="32" y="12"/>
                  </a:cubicBezTo>
                  <a:cubicBezTo>
                    <a:pt x="32" y="11"/>
                    <a:pt x="32" y="11"/>
                    <a:pt x="32" y="10"/>
                  </a:cubicBezTo>
                  <a:cubicBezTo>
                    <a:pt x="31" y="10"/>
                    <a:pt x="31" y="10"/>
                    <a:pt x="31" y="10"/>
                  </a:cubicBezTo>
                  <a:cubicBezTo>
                    <a:pt x="31" y="11"/>
                    <a:pt x="31" y="13"/>
                    <a:pt x="29" y="13"/>
                  </a:cubicBezTo>
                  <a:cubicBezTo>
                    <a:pt x="29" y="14"/>
                    <a:pt x="28" y="13"/>
                    <a:pt x="28" y="14"/>
                  </a:cubicBezTo>
                  <a:cubicBezTo>
                    <a:pt x="27" y="14"/>
                    <a:pt x="28" y="15"/>
                    <a:pt x="28" y="15"/>
                  </a:cubicBezTo>
                  <a:cubicBezTo>
                    <a:pt x="26" y="15"/>
                    <a:pt x="26" y="13"/>
                    <a:pt x="26" y="12"/>
                  </a:cubicBezTo>
                  <a:cubicBezTo>
                    <a:pt x="27" y="12"/>
                    <a:pt x="29" y="12"/>
                    <a:pt x="29" y="13"/>
                  </a:cubicBezTo>
                  <a:cubicBezTo>
                    <a:pt x="30" y="11"/>
                    <a:pt x="28" y="10"/>
                    <a:pt x="26" y="10"/>
                  </a:cubicBezTo>
                  <a:cubicBezTo>
                    <a:pt x="26" y="9"/>
                    <a:pt x="25" y="9"/>
                    <a:pt x="25" y="9"/>
                  </a:cubicBezTo>
                  <a:cubicBezTo>
                    <a:pt x="24" y="8"/>
                    <a:pt x="24" y="8"/>
                    <a:pt x="23" y="7"/>
                  </a:cubicBezTo>
                  <a:cubicBezTo>
                    <a:pt x="23" y="7"/>
                    <a:pt x="22" y="7"/>
                    <a:pt x="21" y="7"/>
                  </a:cubicBezTo>
                  <a:cubicBezTo>
                    <a:pt x="21" y="8"/>
                    <a:pt x="20" y="8"/>
                    <a:pt x="19" y="9"/>
                  </a:cubicBezTo>
                  <a:cubicBezTo>
                    <a:pt x="19" y="8"/>
                    <a:pt x="19" y="9"/>
                    <a:pt x="19" y="9"/>
                  </a:cubicBezTo>
                  <a:cubicBezTo>
                    <a:pt x="18" y="10"/>
                    <a:pt x="17" y="11"/>
                    <a:pt x="16" y="12"/>
                  </a:cubicBezTo>
                  <a:cubicBezTo>
                    <a:pt x="16" y="13"/>
                    <a:pt x="15" y="14"/>
                    <a:pt x="15" y="15"/>
                  </a:cubicBezTo>
                  <a:cubicBezTo>
                    <a:pt x="14" y="14"/>
                    <a:pt x="14" y="14"/>
                    <a:pt x="14" y="14"/>
                  </a:cubicBezTo>
                  <a:cubicBezTo>
                    <a:pt x="14" y="15"/>
                    <a:pt x="14" y="15"/>
                    <a:pt x="14" y="15"/>
                  </a:cubicBezTo>
                  <a:cubicBezTo>
                    <a:pt x="12" y="15"/>
                    <a:pt x="12" y="17"/>
                    <a:pt x="12" y="18"/>
                  </a:cubicBezTo>
                  <a:cubicBezTo>
                    <a:pt x="12" y="19"/>
                    <a:pt x="12" y="20"/>
                    <a:pt x="12" y="21"/>
                  </a:cubicBezTo>
                  <a:cubicBezTo>
                    <a:pt x="12" y="22"/>
                    <a:pt x="14" y="22"/>
                    <a:pt x="14" y="22"/>
                  </a:cubicBezTo>
                  <a:cubicBezTo>
                    <a:pt x="14" y="23"/>
                    <a:pt x="13" y="23"/>
                    <a:pt x="13" y="24"/>
                  </a:cubicBezTo>
                  <a:cubicBezTo>
                    <a:pt x="14" y="24"/>
                    <a:pt x="14" y="24"/>
                    <a:pt x="14" y="25"/>
                  </a:cubicBezTo>
                  <a:cubicBezTo>
                    <a:pt x="13" y="25"/>
                    <a:pt x="12" y="25"/>
                    <a:pt x="11" y="25"/>
                  </a:cubicBezTo>
                  <a:cubicBezTo>
                    <a:pt x="11" y="26"/>
                    <a:pt x="11" y="26"/>
                    <a:pt x="11" y="27"/>
                  </a:cubicBezTo>
                  <a:cubicBezTo>
                    <a:pt x="10" y="27"/>
                    <a:pt x="10" y="29"/>
                    <a:pt x="9" y="28"/>
                  </a:cubicBezTo>
                  <a:cubicBezTo>
                    <a:pt x="9" y="29"/>
                    <a:pt x="9" y="29"/>
                    <a:pt x="9" y="29"/>
                  </a:cubicBezTo>
                  <a:cubicBezTo>
                    <a:pt x="8" y="29"/>
                    <a:pt x="8" y="30"/>
                    <a:pt x="7" y="30"/>
                  </a:cubicBezTo>
                  <a:cubicBezTo>
                    <a:pt x="7" y="30"/>
                    <a:pt x="6" y="30"/>
                    <a:pt x="6" y="31"/>
                  </a:cubicBezTo>
                  <a:cubicBezTo>
                    <a:pt x="6" y="32"/>
                    <a:pt x="7" y="31"/>
                    <a:pt x="8" y="31"/>
                  </a:cubicBezTo>
                  <a:cubicBezTo>
                    <a:pt x="8" y="33"/>
                    <a:pt x="9" y="32"/>
                    <a:pt x="9" y="34"/>
                  </a:cubicBezTo>
                  <a:cubicBezTo>
                    <a:pt x="8" y="34"/>
                    <a:pt x="8" y="35"/>
                    <a:pt x="8" y="35"/>
                  </a:cubicBezTo>
                  <a:cubicBezTo>
                    <a:pt x="7" y="34"/>
                    <a:pt x="6" y="35"/>
                    <a:pt x="4" y="35"/>
                  </a:cubicBezTo>
                  <a:cubicBezTo>
                    <a:pt x="4" y="36"/>
                    <a:pt x="5" y="38"/>
                    <a:pt x="4" y="38"/>
                  </a:cubicBezTo>
                  <a:cubicBezTo>
                    <a:pt x="4" y="39"/>
                    <a:pt x="5" y="39"/>
                    <a:pt x="4" y="40"/>
                  </a:cubicBezTo>
                  <a:cubicBezTo>
                    <a:pt x="6" y="40"/>
                    <a:pt x="6" y="41"/>
                    <a:pt x="7" y="41"/>
                  </a:cubicBezTo>
                  <a:cubicBezTo>
                    <a:pt x="7" y="40"/>
                    <a:pt x="8" y="40"/>
                    <a:pt x="8" y="41"/>
                  </a:cubicBezTo>
                  <a:cubicBezTo>
                    <a:pt x="9" y="40"/>
                    <a:pt x="10" y="39"/>
                    <a:pt x="10" y="37"/>
                  </a:cubicBezTo>
                  <a:cubicBezTo>
                    <a:pt x="11" y="37"/>
                    <a:pt x="10" y="35"/>
                    <a:pt x="12" y="35"/>
                  </a:cubicBezTo>
                  <a:cubicBezTo>
                    <a:pt x="13" y="35"/>
                    <a:pt x="13" y="35"/>
                    <a:pt x="14" y="34"/>
                  </a:cubicBezTo>
                  <a:cubicBezTo>
                    <a:pt x="13" y="36"/>
                    <a:pt x="14" y="37"/>
                    <a:pt x="14" y="39"/>
                  </a:cubicBezTo>
                  <a:cubicBezTo>
                    <a:pt x="16" y="38"/>
                    <a:pt x="15" y="37"/>
                    <a:pt x="15" y="36"/>
                  </a:cubicBezTo>
                  <a:cubicBezTo>
                    <a:pt x="15" y="36"/>
                    <a:pt x="14" y="35"/>
                    <a:pt x="15" y="35"/>
                  </a:cubicBezTo>
                  <a:cubicBezTo>
                    <a:pt x="15" y="35"/>
                    <a:pt x="15" y="35"/>
                    <a:pt x="15" y="36"/>
                  </a:cubicBezTo>
                  <a:cubicBezTo>
                    <a:pt x="15" y="36"/>
                    <a:pt x="15" y="36"/>
                    <a:pt x="15" y="37"/>
                  </a:cubicBezTo>
                  <a:cubicBezTo>
                    <a:pt x="17" y="37"/>
                    <a:pt x="17" y="37"/>
                    <a:pt x="18" y="38"/>
                  </a:cubicBezTo>
                  <a:cubicBezTo>
                    <a:pt x="18" y="39"/>
                    <a:pt x="17" y="39"/>
                    <a:pt x="16" y="39"/>
                  </a:cubicBezTo>
                  <a:cubicBezTo>
                    <a:pt x="16" y="40"/>
                    <a:pt x="17" y="40"/>
                    <a:pt x="18" y="40"/>
                  </a:cubicBezTo>
                  <a:cubicBezTo>
                    <a:pt x="17" y="39"/>
                    <a:pt x="18" y="39"/>
                    <a:pt x="19" y="38"/>
                  </a:cubicBezTo>
                  <a:cubicBezTo>
                    <a:pt x="19" y="38"/>
                    <a:pt x="18" y="38"/>
                    <a:pt x="18" y="38"/>
                  </a:cubicBezTo>
                  <a:cubicBezTo>
                    <a:pt x="19" y="37"/>
                    <a:pt x="19" y="38"/>
                    <a:pt x="19" y="38"/>
                  </a:cubicBezTo>
                  <a:cubicBezTo>
                    <a:pt x="19" y="36"/>
                    <a:pt x="16" y="36"/>
                    <a:pt x="17" y="34"/>
                  </a:cubicBezTo>
                  <a:cubicBezTo>
                    <a:pt x="17" y="35"/>
                    <a:pt x="19" y="36"/>
                    <a:pt x="19" y="37"/>
                  </a:cubicBezTo>
                  <a:cubicBezTo>
                    <a:pt x="20" y="37"/>
                    <a:pt x="20" y="38"/>
                    <a:pt x="20" y="38"/>
                  </a:cubicBezTo>
                  <a:cubicBezTo>
                    <a:pt x="20" y="38"/>
                    <a:pt x="20" y="38"/>
                    <a:pt x="20" y="39"/>
                  </a:cubicBezTo>
                  <a:cubicBezTo>
                    <a:pt x="20" y="39"/>
                    <a:pt x="20" y="40"/>
                    <a:pt x="20" y="41"/>
                  </a:cubicBezTo>
                  <a:cubicBezTo>
                    <a:pt x="21" y="41"/>
                    <a:pt x="21" y="41"/>
                    <a:pt x="22" y="41"/>
                  </a:cubicBezTo>
                  <a:cubicBezTo>
                    <a:pt x="22" y="40"/>
                    <a:pt x="22" y="39"/>
                    <a:pt x="22" y="38"/>
                  </a:cubicBezTo>
                  <a:cubicBezTo>
                    <a:pt x="22" y="38"/>
                    <a:pt x="23" y="38"/>
                    <a:pt x="23" y="38"/>
                  </a:cubicBezTo>
                  <a:cubicBezTo>
                    <a:pt x="23" y="39"/>
                    <a:pt x="23" y="39"/>
                    <a:pt x="23" y="40"/>
                  </a:cubicBezTo>
                  <a:cubicBezTo>
                    <a:pt x="23" y="40"/>
                    <a:pt x="23" y="40"/>
                    <a:pt x="23" y="41"/>
                  </a:cubicBezTo>
                  <a:cubicBezTo>
                    <a:pt x="24" y="41"/>
                    <a:pt x="26" y="41"/>
                    <a:pt x="26" y="41"/>
                  </a:cubicBezTo>
                  <a:cubicBezTo>
                    <a:pt x="27" y="41"/>
                    <a:pt x="26" y="42"/>
                    <a:pt x="27" y="42"/>
                  </a:cubicBezTo>
                  <a:cubicBezTo>
                    <a:pt x="28" y="42"/>
                    <a:pt x="27" y="40"/>
                    <a:pt x="28" y="41"/>
                  </a:cubicBezTo>
                  <a:cubicBezTo>
                    <a:pt x="28" y="41"/>
                    <a:pt x="28" y="42"/>
                    <a:pt x="28" y="42"/>
                  </a:cubicBezTo>
                  <a:cubicBezTo>
                    <a:pt x="27" y="43"/>
                    <a:pt x="28" y="45"/>
                    <a:pt x="27" y="45"/>
                  </a:cubicBezTo>
                  <a:cubicBezTo>
                    <a:pt x="25" y="44"/>
                    <a:pt x="23" y="44"/>
                    <a:pt x="21" y="44"/>
                  </a:cubicBezTo>
                  <a:cubicBezTo>
                    <a:pt x="20" y="44"/>
                    <a:pt x="20" y="45"/>
                    <a:pt x="20" y="45"/>
                  </a:cubicBezTo>
                  <a:cubicBezTo>
                    <a:pt x="19" y="44"/>
                    <a:pt x="16" y="44"/>
                    <a:pt x="15" y="43"/>
                  </a:cubicBezTo>
                  <a:cubicBezTo>
                    <a:pt x="16" y="42"/>
                    <a:pt x="15" y="42"/>
                    <a:pt x="15" y="41"/>
                  </a:cubicBezTo>
                  <a:cubicBezTo>
                    <a:pt x="16" y="41"/>
                    <a:pt x="16" y="40"/>
                    <a:pt x="15" y="40"/>
                  </a:cubicBezTo>
                  <a:cubicBezTo>
                    <a:pt x="14" y="40"/>
                    <a:pt x="13" y="40"/>
                    <a:pt x="12" y="41"/>
                  </a:cubicBezTo>
                  <a:cubicBezTo>
                    <a:pt x="10" y="41"/>
                    <a:pt x="8" y="41"/>
                    <a:pt x="7" y="42"/>
                  </a:cubicBezTo>
                  <a:cubicBezTo>
                    <a:pt x="7" y="41"/>
                    <a:pt x="7" y="41"/>
                    <a:pt x="6" y="41"/>
                  </a:cubicBezTo>
                  <a:cubicBezTo>
                    <a:pt x="6" y="42"/>
                    <a:pt x="5" y="42"/>
                    <a:pt x="4" y="43"/>
                  </a:cubicBezTo>
                  <a:cubicBezTo>
                    <a:pt x="4" y="44"/>
                    <a:pt x="4" y="46"/>
                    <a:pt x="3" y="47"/>
                  </a:cubicBezTo>
                  <a:cubicBezTo>
                    <a:pt x="3" y="48"/>
                    <a:pt x="2" y="48"/>
                    <a:pt x="1" y="49"/>
                  </a:cubicBezTo>
                  <a:cubicBezTo>
                    <a:pt x="1" y="51"/>
                    <a:pt x="1" y="52"/>
                    <a:pt x="0" y="53"/>
                  </a:cubicBezTo>
                  <a:cubicBezTo>
                    <a:pt x="0" y="55"/>
                    <a:pt x="0" y="57"/>
                    <a:pt x="0" y="60"/>
                  </a:cubicBezTo>
                  <a:cubicBezTo>
                    <a:pt x="1" y="61"/>
                    <a:pt x="2" y="62"/>
                    <a:pt x="2" y="64"/>
                  </a:cubicBezTo>
                  <a:cubicBezTo>
                    <a:pt x="3" y="64"/>
                    <a:pt x="4" y="65"/>
                    <a:pt x="5" y="66"/>
                  </a:cubicBezTo>
                  <a:cubicBezTo>
                    <a:pt x="6" y="65"/>
                    <a:pt x="7" y="65"/>
                    <a:pt x="8" y="65"/>
                  </a:cubicBezTo>
                  <a:cubicBezTo>
                    <a:pt x="9" y="65"/>
                    <a:pt x="9" y="64"/>
                    <a:pt x="10" y="64"/>
                  </a:cubicBezTo>
                  <a:cubicBezTo>
                    <a:pt x="10" y="64"/>
                    <a:pt x="10" y="65"/>
                    <a:pt x="10" y="65"/>
                  </a:cubicBezTo>
                  <a:cubicBezTo>
                    <a:pt x="11" y="65"/>
                    <a:pt x="12" y="66"/>
                    <a:pt x="13" y="66"/>
                  </a:cubicBezTo>
                  <a:cubicBezTo>
                    <a:pt x="13" y="65"/>
                    <a:pt x="13" y="65"/>
                    <a:pt x="14" y="65"/>
                  </a:cubicBezTo>
                  <a:cubicBezTo>
                    <a:pt x="14" y="67"/>
                    <a:pt x="14" y="68"/>
                    <a:pt x="14" y="70"/>
                  </a:cubicBezTo>
                  <a:cubicBezTo>
                    <a:pt x="14" y="71"/>
                    <a:pt x="15" y="73"/>
                    <a:pt x="15" y="74"/>
                  </a:cubicBezTo>
                  <a:cubicBezTo>
                    <a:pt x="15" y="75"/>
                    <a:pt x="15" y="75"/>
                    <a:pt x="16" y="76"/>
                  </a:cubicBezTo>
                  <a:cubicBezTo>
                    <a:pt x="31" y="76"/>
                    <a:pt x="31" y="76"/>
                    <a:pt x="31" y="76"/>
                  </a:cubicBezTo>
                  <a:cubicBezTo>
                    <a:pt x="31" y="75"/>
                    <a:pt x="31" y="74"/>
                    <a:pt x="31" y="73"/>
                  </a:cubicBezTo>
                  <a:cubicBezTo>
                    <a:pt x="32" y="72"/>
                    <a:pt x="32" y="71"/>
                    <a:pt x="32" y="69"/>
                  </a:cubicBezTo>
                  <a:cubicBezTo>
                    <a:pt x="33" y="69"/>
                    <a:pt x="33" y="68"/>
                    <a:pt x="34" y="68"/>
                  </a:cubicBezTo>
                  <a:cubicBezTo>
                    <a:pt x="35" y="66"/>
                    <a:pt x="36" y="64"/>
                    <a:pt x="37" y="62"/>
                  </a:cubicBezTo>
                  <a:cubicBezTo>
                    <a:pt x="37" y="61"/>
                    <a:pt x="38" y="60"/>
                    <a:pt x="37" y="59"/>
                  </a:cubicBezTo>
                  <a:cubicBezTo>
                    <a:pt x="36" y="59"/>
                    <a:pt x="36" y="60"/>
                    <a:pt x="35" y="60"/>
                  </a:cubicBezTo>
                  <a:cubicBezTo>
                    <a:pt x="34" y="60"/>
                    <a:pt x="34" y="60"/>
                    <a:pt x="33" y="60"/>
                  </a:cubicBezTo>
                  <a:cubicBezTo>
                    <a:pt x="33" y="58"/>
                    <a:pt x="32" y="57"/>
                    <a:pt x="31" y="56"/>
                  </a:cubicBezTo>
                  <a:cubicBezTo>
                    <a:pt x="31" y="55"/>
                    <a:pt x="30" y="55"/>
                    <a:pt x="30" y="53"/>
                  </a:cubicBezTo>
                  <a:cubicBezTo>
                    <a:pt x="30" y="52"/>
                    <a:pt x="29" y="52"/>
                    <a:pt x="29" y="51"/>
                  </a:cubicBezTo>
                  <a:cubicBezTo>
                    <a:pt x="29" y="50"/>
                    <a:pt x="28" y="49"/>
                    <a:pt x="29" y="49"/>
                  </a:cubicBezTo>
                  <a:cubicBezTo>
                    <a:pt x="29" y="49"/>
                    <a:pt x="30" y="51"/>
                    <a:pt x="30" y="51"/>
                  </a:cubicBezTo>
                  <a:cubicBezTo>
                    <a:pt x="30" y="53"/>
                    <a:pt x="31" y="54"/>
                    <a:pt x="32" y="55"/>
                  </a:cubicBezTo>
                  <a:cubicBezTo>
                    <a:pt x="33" y="56"/>
                    <a:pt x="33" y="58"/>
                    <a:pt x="34" y="59"/>
                  </a:cubicBezTo>
                  <a:cubicBezTo>
                    <a:pt x="35" y="59"/>
                    <a:pt x="36" y="57"/>
                    <a:pt x="38" y="57"/>
                  </a:cubicBezTo>
                  <a:cubicBezTo>
                    <a:pt x="39" y="57"/>
                    <a:pt x="38" y="56"/>
                    <a:pt x="39" y="56"/>
                  </a:cubicBezTo>
                  <a:cubicBezTo>
                    <a:pt x="40" y="56"/>
                    <a:pt x="40" y="55"/>
                    <a:pt x="41" y="54"/>
                  </a:cubicBezTo>
                  <a:cubicBezTo>
                    <a:pt x="41" y="53"/>
                    <a:pt x="42" y="53"/>
                    <a:pt x="42" y="52"/>
                  </a:cubicBezTo>
                  <a:cubicBezTo>
                    <a:pt x="42" y="51"/>
                    <a:pt x="40" y="51"/>
                    <a:pt x="40" y="50"/>
                  </a:cubicBezTo>
                  <a:cubicBezTo>
                    <a:pt x="40" y="49"/>
                    <a:pt x="39" y="50"/>
                    <a:pt x="39" y="50"/>
                  </a:cubicBezTo>
                  <a:cubicBezTo>
                    <a:pt x="38" y="49"/>
                    <a:pt x="38" y="49"/>
                    <a:pt x="38" y="47"/>
                  </a:cubicBezTo>
                  <a:cubicBezTo>
                    <a:pt x="37" y="47"/>
                    <a:pt x="37" y="47"/>
                    <a:pt x="37" y="46"/>
                  </a:cubicBezTo>
                  <a:cubicBezTo>
                    <a:pt x="37" y="46"/>
                    <a:pt x="37" y="46"/>
                    <a:pt x="37" y="46"/>
                  </a:cubicBezTo>
                  <a:cubicBezTo>
                    <a:pt x="39" y="47"/>
                    <a:pt x="38" y="50"/>
                    <a:pt x="41" y="49"/>
                  </a:cubicBezTo>
                  <a:cubicBezTo>
                    <a:pt x="41" y="50"/>
                    <a:pt x="41" y="50"/>
                    <a:pt x="41" y="51"/>
                  </a:cubicBezTo>
                  <a:cubicBezTo>
                    <a:pt x="42" y="51"/>
                    <a:pt x="42" y="50"/>
                    <a:pt x="44" y="50"/>
                  </a:cubicBezTo>
                  <a:cubicBezTo>
                    <a:pt x="44" y="50"/>
                    <a:pt x="44" y="50"/>
                    <a:pt x="44" y="50"/>
                  </a:cubicBezTo>
                  <a:cubicBezTo>
                    <a:pt x="46" y="50"/>
                    <a:pt x="46" y="51"/>
                    <a:pt x="47" y="52"/>
                  </a:cubicBezTo>
                  <a:cubicBezTo>
                    <a:pt x="47" y="52"/>
                    <a:pt x="47" y="52"/>
                    <a:pt x="47" y="52"/>
                  </a:cubicBezTo>
                  <a:cubicBezTo>
                    <a:pt x="47" y="53"/>
                    <a:pt x="48" y="53"/>
                    <a:pt x="48" y="53"/>
                  </a:cubicBezTo>
                  <a:cubicBezTo>
                    <a:pt x="48" y="54"/>
                    <a:pt x="49" y="54"/>
                    <a:pt x="48" y="55"/>
                  </a:cubicBezTo>
                  <a:cubicBezTo>
                    <a:pt x="49" y="56"/>
                    <a:pt x="49" y="57"/>
                    <a:pt x="50" y="59"/>
                  </a:cubicBezTo>
                  <a:cubicBezTo>
                    <a:pt x="50" y="59"/>
                    <a:pt x="51" y="60"/>
                    <a:pt x="51" y="61"/>
                  </a:cubicBezTo>
                  <a:cubicBezTo>
                    <a:pt x="51" y="61"/>
                    <a:pt x="51" y="62"/>
                    <a:pt x="51" y="62"/>
                  </a:cubicBezTo>
                  <a:cubicBezTo>
                    <a:pt x="51" y="63"/>
                    <a:pt x="52" y="62"/>
                    <a:pt x="53" y="62"/>
                  </a:cubicBezTo>
                  <a:cubicBezTo>
                    <a:pt x="53" y="61"/>
                    <a:pt x="54" y="60"/>
                    <a:pt x="54" y="57"/>
                  </a:cubicBezTo>
                  <a:cubicBezTo>
                    <a:pt x="54" y="57"/>
                    <a:pt x="54" y="57"/>
                    <a:pt x="55" y="57"/>
                  </a:cubicBezTo>
                  <a:cubicBezTo>
                    <a:pt x="55" y="57"/>
                    <a:pt x="55" y="56"/>
                    <a:pt x="55" y="56"/>
                  </a:cubicBezTo>
                  <a:cubicBezTo>
                    <a:pt x="55" y="57"/>
                    <a:pt x="55" y="55"/>
                    <a:pt x="56" y="56"/>
                  </a:cubicBezTo>
                  <a:cubicBezTo>
                    <a:pt x="56" y="54"/>
                    <a:pt x="57" y="54"/>
                    <a:pt x="57" y="53"/>
                  </a:cubicBezTo>
                  <a:cubicBezTo>
                    <a:pt x="57" y="53"/>
                    <a:pt x="58" y="52"/>
                    <a:pt x="59" y="52"/>
                  </a:cubicBezTo>
                  <a:cubicBezTo>
                    <a:pt x="60" y="53"/>
                    <a:pt x="60" y="54"/>
                    <a:pt x="60" y="55"/>
                  </a:cubicBezTo>
                  <a:cubicBezTo>
                    <a:pt x="60" y="55"/>
                    <a:pt x="60" y="55"/>
                    <a:pt x="60" y="56"/>
                  </a:cubicBezTo>
                  <a:cubicBezTo>
                    <a:pt x="60" y="57"/>
                    <a:pt x="62" y="56"/>
                    <a:pt x="63" y="57"/>
                  </a:cubicBezTo>
                  <a:cubicBezTo>
                    <a:pt x="62" y="58"/>
                    <a:pt x="63" y="58"/>
                    <a:pt x="62" y="59"/>
                  </a:cubicBezTo>
                  <a:cubicBezTo>
                    <a:pt x="63" y="59"/>
                    <a:pt x="63" y="59"/>
                    <a:pt x="63" y="60"/>
                  </a:cubicBezTo>
                  <a:cubicBezTo>
                    <a:pt x="63" y="61"/>
                    <a:pt x="63" y="61"/>
                    <a:pt x="63" y="62"/>
                  </a:cubicBezTo>
                  <a:cubicBezTo>
                    <a:pt x="63" y="62"/>
                    <a:pt x="64" y="63"/>
                    <a:pt x="63" y="64"/>
                  </a:cubicBezTo>
                  <a:cubicBezTo>
                    <a:pt x="65" y="65"/>
                    <a:pt x="66" y="66"/>
                    <a:pt x="67" y="67"/>
                  </a:cubicBezTo>
                  <a:cubicBezTo>
                    <a:pt x="67" y="65"/>
                    <a:pt x="66" y="65"/>
                    <a:pt x="66" y="63"/>
                  </a:cubicBezTo>
                  <a:cubicBezTo>
                    <a:pt x="65" y="63"/>
                    <a:pt x="64" y="62"/>
                    <a:pt x="64" y="61"/>
                  </a:cubicBezTo>
                  <a:cubicBezTo>
                    <a:pt x="64" y="60"/>
                    <a:pt x="64" y="59"/>
                    <a:pt x="65" y="59"/>
                  </a:cubicBezTo>
                  <a:cubicBezTo>
                    <a:pt x="65" y="60"/>
                    <a:pt x="65" y="61"/>
                    <a:pt x="66" y="61"/>
                  </a:cubicBezTo>
                  <a:cubicBezTo>
                    <a:pt x="67" y="61"/>
                    <a:pt x="67" y="61"/>
                    <a:pt x="67" y="62"/>
                  </a:cubicBezTo>
                  <a:cubicBezTo>
                    <a:pt x="69" y="62"/>
                    <a:pt x="70" y="59"/>
                    <a:pt x="69" y="56"/>
                  </a:cubicBezTo>
                  <a:cubicBezTo>
                    <a:pt x="69" y="56"/>
                    <a:pt x="68" y="56"/>
                    <a:pt x="68" y="55"/>
                  </a:cubicBezTo>
                  <a:cubicBezTo>
                    <a:pt x="68" y="54"/>
                    <a:pt x="67" y="54"/>
                    <a:pt x="68" y="53"/>
                  </a:cubicBezTo>
                  <a:cubicBezTo>
                    <a:pt x="68" y="53"/>
                    <a:pt x="68" y="54"/>
                    <a:pt x="69" y="54"/>
                  </a:cubicBezTo>
                  <a:cubicBezTo>
                    <a:pt x="69" y="53"/>
                    <a:pt x="71" y="53"/>
                    <a:pt x="72" y="53"/>
                  </a:cubicBezTo>
                  <a:cubicBezTo>
                    <a:pt x="73" y="52"/>
                    <a:pt x="74" y="51"/>
                    <a:pt x="74" y="49"/>
                  </a:cubicBezTo>
                  <a:cubicBezTo>
                    <a:pt x="74" y="49"/>
                    <a:pt x="74" y="48"/>
                    <a:pt x="75" y="48"/>
                  </a:cubicBezTo>
                  <a:cubicBezTo>
                    <a:pt x="75" y="47"/>
                    <a:pt x="75" y="45"/>
                    <a:pt x="75" y="45"/>
                  </a:cubicBezTo>
                  <a:cubicBezTo>
                    <a:pt x="75" y="44"/>
                    <a:pt x="75" y="44"/>
                    <a:pt x="75" y="43"/>
                  </a:cubicBezTo>
                  <a:cubicBezTo>
                    <a:pt x="74" y="43"/>
                    <a:pt x="74" y="42"/>
                    <a:pt x="74" y="42"/>
                  </a:cubicBezTo>
                  <a:cubicBezTo>
                    <a:pt x="74" y="41"/>
                    <a:pt x="74" y="41"/>
                    <a:pt x="74" y="40"/>
                  </a:cubicBezTo>
                  <a:cubicBezTo>
                    <a:pt x="74" y="40"/>
                    <a:pt x="75" y="40"/>
                    <a:pt x="75" y="40"/>
                  </a:cubicBezTo>
                  <a:cubicBezTo>
                    <a:pt x="75" y="39"/>
                    <a:pt x="74" y="38"/>
                    <a:pt x="75" y="38"/>
                  </a:cubicBezTo>
                  <a:cubicBezTo>
                    <a:pt x="75" y="39"/>
                    <a:pt x="76" y="39"/>
                    <a:pt x="77" y="40"/>
                  </a:cubicBezTo>
                  <a:cubicBezTo>
                    <a:pt x="76" y="41"/>
                    <a:pt x="77" y="42"/>
                    <a:pt x="78" y="42"/>
                  </a:cubicBezTo>
                  <a:cubicBezTo>
                    <a:pt x="79" y="41"/>
                    <a:pt x="78" y="38"/>
                    <a:pt x="78" y="36"/>
                  </a:cubicBezTo>
                  <a:cubicBezTo>
                    <a:pt x="79" y="35"/>
                    <a:pt x="80" y="35"/>
                    <a:pt x="80" y="35"/>
                  </a:cubicBezTo>
                  <a:cubicBezTo>
                    <a:pt x="81" y="34"/>
                    <a:pt x="81" y="32"/>
                    <a:pt x="82" y="31"/>
                  </a:cubicBezTo>
                  <a:cubicBezTo>
                    <a:pt x="82" y="31"/>
                    <a:pt x="82" y="31"/>
                    <a:pt x="82" y="31"/>
                  </a:cubicBezTo>
                  <a:cubicBezTo>
                    <a:pt x="82" y="30"/>
                    <a:pt x="82" y="28"/>
                    <a:pt x="82" y="27"/>
                  </a:cubicBezTo>
                  <a:close/>
                  <a:moveTo>
                    <a:pt x="21" y="19"/>
                  </a:moveTo>
                  <a:cubicBezTo>
                    <a:pt x="21" y="20"/>
                    <a:pt x="21" y="21"/>
                    <a:pt x="21" y="22"/>
                  </a:cubicBezTo>
                  <a:cubicBezTo>
                    <a:pt x="21" y="22"/>
                    <a:pt x="21" y="20"/>
                    <a:pt x="20" y="21"/>
                  </a:cubicBezTo>
                  <a:cubicBezTo>
                    <a:pt x="20" y="21"/>
                    <a:pt x="20" y="23"/>
                    <a:pt x="19" y="24"/>
                  </a:cubicBezTo>
                  <a:cubicBezTo>
                    <a:pt x="19" y="24"/>
                    <a:pt x="18" y="24"/>
                    <a:pt x="18" y="24"/>
                  </a:cubicBezTo>
                  <a:cubicBezTo>
                    <a:pt x="17" y="24"/>
                    <a:pt x="17" y="25"/>
                    <a:pt x="16" y="25"/>
                  </a:cubicBezTo>
                  <a:cubicBezTo>
                    <a:pt x="16" y="25"/>
                    <a:pt x="15" y="24"/>
                    <a:pt x="15" y="25"/>
                  </a:cubicBezTo>
                  <a:cubicBezTo>
                    <a:pt x="15" y="25"/>
                    <a:pt x="15" y="24"/>
                    <a:pt x="15" y="24"/>
                  </a:cubicBezTo>
                  <a:cubicBezTo>
                    <a:pt x="15" y="23"/>
                    <a:pt x="15" y="22"/>
                    <a:pt x="15" y="21"/>
                  </a:cubicBezTo>
                  <a:cubicBezTo>
                    <a:pt x="16" y="21"/>
                    <a:pt x="15" y="25"/>
                    <a:pt x="17" y="24"/>
                  </a:cubicBezTo>
                  <a:cubicBezTo>
                    <a:pt x="18" y="23"/>
                    <a:pt x="18" y="21"/>
                    <a:pt x="19" y="20"/>
                  </a:cubicBezTo>
                  <a:cubicBezTo>
                    <a:pt x="19" y="20"/>
                    <a:pt x="18" y="19"/>
                    <a:pt x="18" y="19"/>
                  </a:cubicBezTo>
                  <a:cubicBezTo>
                    <a:pt x="18" y="16"/>
                    <a:pt x="20" y="15"/>
                    <a:pt x="21" y="13"/>
                  </a:cubicBezTo>
                  <a:cubicBezTo>
                    <a:pt x="21" y="13"/>
                    <a:pt x="21" y="13"/>
                    <a:pt x="21" y="14"/>
                  </a:cubicBezTo>
                  <a:cubicBezTo>
                    <a:pt x="21" y="16"/>
                    <a:pt x="19" y="15"/>
                    <a:pt x="19" y="18"/>
                  </a:cubicBezTo>
                  <a:cubicBezTo>
                    <a:pt x="20" y="18"/>
                    <a:pt x="21" y="19"/>
                    <a:pt x="21" y="19"/>
                  </a:cubicBezTo>
                  <a:close/>
                  <a:moveTo>
                    <a:pt x="22" y="20"/>
                  </a:moveTo>
                  <a:cubicBezTo>
                    <a:pt x="22" y="19"/>
                    <a:pt x="23" y="19"/>
                    <a:pt x="23" y="19"/>
                  </a:cubicBezTo>
                  <a:cubicBezTo>
                    <a:pt x="23" y="20"/>
                    <a:pt x="23" y="20"/>
                    <a:pt x="22" y="20"/>
                  </a:cubicBezTo>
                  <a:close/>
                  <a:moveTo>
                    <a:pt x="24" y="9"/>
                  </a:moveTo>
                  <a:cubicBezTo>
                    <a:pt x="24" y="9"/>
                    <a:pt x="24" y="9"/>
                    <a:pt x="24" y="9"/>
                  </a:cubicBezTo>
                  <a:cubicBezTo>
                    <a:pt x="24" y="9"/>
                    <a:pt x="24" y="9"/>
                    <a:pt x="24" y="9"/>
                  </a:cubicBezTo>
                  <a:close/>
                  <a:moveTo>
                    <a:pt x="28" y="48"/>
                  </a:moveTo>
                  <a:cubicBezTo>
                    <a:pt x="28" y="48"/>
                    <a:pt x="28" y="48"/>
                    <a:pt x="28" y="48"/>
                  </a:cubicBezTo>
                  <a:cubicBezTo>
                    <a:pt x="28" y="48"/>
                    <a:pt x="28" y="49"/>
                    <a:pt x="28" y="48"/>
                  </a:cubicBezTo>
                  <a:close/>
                  <a:moveTo>
                    <a:pt x="28" y="15"/>
                  </a:moveTo>
                  <a:cubicBezTo>
                    <a:pt x="28" y="14"/>
                    <a:pt x="29" y="14"/>
                    <a:pt x="29" y="14"/>
                  </a:cubicBezTo>
                  <a:cubicBezTo>
                    <a:pt x="29" y="14"/>
                    <a:pt x="28" y="15"/>
                    <a:pt x="28" y="15"/>
                  </a:cubicBezTo>
                  <a:close/>
                  <a:moveTo>
                    <a:pt x="45" y="9"/>
                  </a:moveTo>
                  <a:cubicBezTo>
                    <a:pt x="44" y="9"/>
                    <a:pt x="45" y="8"/>
                    <a:pt x="45" y="9"/>
                  </a:cubicBezTo>
                  <a:cubicBezTo>
                    <a:pt x="45" y="10"/>
                    <a:pt x="46" y="9"/>
                    <a:pt x="46" y="10"/>
                  </a:cubicBezTo>
                  <a:cubicBezTo>
                    <a:pt x="45" y="10"/>
                    <a:pt x="45" y="10"/>
                    <a:pt x="45" y="9"/>
                  </a:cubicBezTo>
                  <a:close/>
                  <a:moveTo>
                    <a:pt x="60" y="5"/>
                  </a:moveTo>
                  <a:cubicBezTo>
                    <a:pt x="60" y="5"/>
                    <a:pt x="60" y="5"/>
                    <a:pt x="60" y="5"/>
                  </a:cubicBezTo>
                  <a:cubicBezTo>
                    <a:pt x="61" y="5"/>
                    <a:pt x="60" y="5"/>
                    <a:pt x="60" y="5"/>
                  </a:cubicBezTo>
                  <a:close/>
                  <a:moveTo>
                    <a:pt x="61" y="5"/>
                  </a:moveTo>
                  <a:cubicBezTo>
                    <a:pt x="61" y="5"/>
                    <a:pt x="61" y="5"/>
                    <a:pt x="61" y="5"/>
                  </a:cubicBezTo>
                  <a:cubicBezTo>
                    <a:pt x="61" y="5"/>
                    <a:pt x="61" y="5"/>
                    <a:pt x="61" y="5"/>
                  </a:cubicBezTo>
                  <a:close/>
                  <a:moveTo>
                    <a:pt x="62" y="4"/>
                  </a:moveTo>
                  <a:cubicBezTo>
                    <a:pt x="61" y="4"/>
                    <a:pt x="62" y="4"/>
                    <a:pt x="62" y="4"/>
                  </a:cubicBezTo>
                  <a:cubicBezTo>
                    <a:pt x="62" y="4"/>
                    <a:pt x="62" y="4"/>
                    <a:pt x="62" y="4"/>
                  </a:cubicBezTo>
                  <a:close/>
                  <a:moveTo>
                    <a:pt x="72" y="39"/>
                  </a:moveTo>
                  <a:cubicBezTo>
                    <a:pt x="72" y="38"/>
                    <a:pt x="73" y="38"/>
                    <a:pt x="74" y="38"/>
                  </a:cubicBezTo>
                  <a:cubicBezTo>
                    <a:pt x="74" y="38"/>
                    <a:pt x="73" y="39"/>
                    <a:pt x="74" y="39"/>
                  </a:cubicBezTo>
                  <a:cubicBezTo>
                    <a:pt x="73" y="40"/>
                    <a:pt x="73" y="39"/>
                    <a:pt x="72" y="3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33" name="Freeform 73"/>
            <p:cNvSpPr>
              <a:spLocks/>
            </p:cNvSpPr>
            <p:nvPr/>
          </p:nvSpPr>
          <p:spPr bwMode="auto">
            <a:xfrm>
              <a:off x="4228326" y="5756364"/>
              <a:ext cx="4337" cy="9759"/>
            </a:xfrm>
            <a:custGeom>
              <a:avLst/>
              <a:gdLst>
                <a:gd name="T0" fmla="*/ 1 w 2"/>
                <a:gd name="T1" fmla="*/ 3 h 4"/>
                <a:gd name="T2" fmla="*/ 2 w 2"/>
                <a:gd name="T3" fmla="*/ 4 h 4"/>
                <a:gd name="T4" fmla="*/ 2 w 2"/>
                <a:gd name="T5" fmla="*/ 3 h 4"/>
                <a:gd name="T6" fmla="*/ 1 w 2"/>
                <a:gd name="T7" fmla="*/ 1 h 4"/>
                <a:gd name="T8" fmla="*/ 0 w 2"/>
                <a:gd name="T9" fmla="*/ 0 h 4"/>
                <a:gd name="T10" fmla="*/ 0 w 2"/>
                <a:gd name="T11" fmla="*/ 2 h 4"/>
                <a:gd name="T12" fmla="*/ 0 w 2"/>
                <a:gd name="T13" fmla="*/ 3 h 4"/>
                <a:gd name="T14" fmla="*/ 0 w 2"/>
                <a:gd name="T15" fmla="*/ 3 h 4"/>
                <a:gd name="T16" fmla="*/ 1 w 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3"/>
                  </a:moveTo>
                  <a:cubicBezTo>
                    <a:pt x="2" y="3"/>
                    <a:pt x="1" y="4"/>
                    <a:pt x="2" y="4"/>
                  </a:cubicBezTo>
                  <a:cubicBezTo>
                    <a:pt x="2" y="4"/>
                    <a:pt x="2" y="3"/>
                    <a:pt x="2" y="3"/>
                  </a:cubicBezTo>
                  <a:cubicBezTo>
                    <a:pt x="2" y="2"/>
                    <a:pt x="2" y="2"/>
                    <a:pt x="1" y="1"/>
                  </a:cubicBezTo>
                  <a:cubicBezTo>
                    <a:pt x="1" y="0"/>
                    <a:pt x="1" y="0"/>
                    <a:pt x="0" y="0"/>
                  </a:cubicBezTo>
                  <a:cubicBezTo>
                    <a:pt x="0" y="1"/>
                    <a:pt x="0" y="1"/>
                    <a:pt x="0" y="2"/>
                  </a:cubicBezTo>
                  <a:cubicBezTo>
                    <a:pt x="0" y="2"/>
                    <a:pt x="0" y="3"/>
                    <a:pt x="0" y="3"/>
                  </a:cubicBezTo>
                  <a:cubicBezTo>
                    <a:pt x="0" y="4"/>
                    <a:pt x="0" y="4"/>
                    <a:pt x="0" y="3"/>
                  </a:cubicBezTo>
                  <a:cubicBezTo>
                    <a:pt x="1" y="3"/>
                    <a:pt x="1" y="3"/>
                    <a:pt x="1"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34" name="Freeform 74"/>
            <p:cNvSpPr>
              <a:spLocks/>
            </p:cNvSpPr>
            <p:nvPr/>
          </p:nvSpPr>
          <p:spPr bwMode="auto">
            <a:xfrm>
              <a:off x="4213146" y="5820337"/>
              <a:ext cx="9759" cy="9759"/>
            </a:xfrm>
            <a:custGeom>
              <a:avLst/>
              <a:gdLst>
                <a:gd name="T0" fmla="*/ 0 w 4"/>
                <a:gd name="T1" fmla="*/ 3 h 4"/>
                <a:gd name="T2" fmla="*/ 1 w 4"/>
                <a:gd name="T3" fmla="*/ 3 h 4"/>
                <a:gd name="T4" fmla="*/ 1 w 4"/>
                <a:gd name="T5" fmla="*/ 4 h 4"/>
                <a:gd name="T6" fmla="*/ 4 w 4"/>
                <a:gd name="T7" fmla="*/ 3 h 4"/>
                <a:gd name="T8" fmla="*/ 2 w 4"/>
                <a:gd name="T9" fmla="*/ 2 h 4"/>
                <a:gd name="T10" fmla="*/ 1 w 4"/>
                <a:gd name="T11" fmla="*/ 0 h 4"/>
                <a:gd name="T12" fmla="*/ 1 w 4"/>
                <a:gd name="T13" fmla="*/ 2 h 4"/>
                <a:gd name="T14" fmla="*/ 0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3"/>
                  </a:moveTo>
                  <a:cubicBezTo>
                    <a:pt x="0" y="4"/>
                    <a:pt x="0" y="3"/>
                    <a:pt x="1" y="3"/>
                  </a:cubicBezTo>
                  <a:cubicBezTo>
                    <a:pt x="1" y="4"/>
                    <a:pt x="1" y="4"/>
                    <a:pt x="1" y="4"/>
                  </a:cubicBezTo>
                  <a:cubicBezTo>
                    <a:pt x="2" y="4"/>
                    <a:pt x="2" y="3"/>
                    <a:pt x="4" y="3"/>
                  </a:cubicBezTo>
                  <a:cubicBezTo>
                    <a:pt x="4" y="2"/>
                    <a:pt x="3" y="2"/>
                    <a:pt x="2" y="2"/>
                  </a:cubicBezTo>
                  <a:cubicBezTo>
                    <a:pt x="2" y="1"/>
                    <a:pt x="2" y="0"/>
                    <a:pt x="1" y="0"/>
                  </a:cubicBezTo>
                  <a:cubicBezTo>
                    <a:pt x="1" y="1"/>
                    <a:pt x="1" y="1"/>
                    <a:pt x="1" y="2"/>
                  </a:cubicBezTo>
                  <a:cubicBezTo>
                    <a:pt x="0" y="2"/>
                    <a:pt x="0" y="2"/>
                    <a:pt x="0"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35" name="Freeform 75"/>
            <p:cNvSpPr>
              <a:spLocks/>
            </p:cNvSpPr>
            <p:nvPr/>
          </p:nvSpPr>
          <p:spPr bwMode="auto">
            <a:xfrm>
              <a:off x="4204472" y="5845275"/>
              <a:ext cx="10843" cy="13011"/>
            </a:xfrm>
            <a:custGeom>
              <a:avLst/>
              <a:gdLst>
                <a:gd name="T0" fmla="*/ 4 w 4"/>
                <a:gd name="T1" fmla="*/ 1 h 5"/>
                <a:gd name="T2" fmla="*/ 2 w 4"/>
                <a:gd name="T3" fmla="*/ 0 h 5"/>
                <a:gd name="T4" fmla="*/ 2 w 4"/>
                <a:gd name="T5" fmla="*/ 5 h 5"/>
                <a:gd name="T6" fmla="*/ 2 w 4"/>
                <a:gd name="T7" fmla="*/ 3 h 5"/>
                <a:gd name="T8" fmla="*/ 3 w 4"/>
                <a:gd name="T9" fmla="*/ 4 h 5"/>
                <a:gd name="T10" fmla="*/ 3 w 4"/>
                <a:gd name="T11" fmla="*/ 1 h 5"/>
                <a:gd name="T12" fmla="*/ 4 w 4"/>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1"/>
                  </a:moveTo>
                  <a:cubicBezTo>
                    <a:pt x="4" y="0"/>
                    <a:pt x="2" y="1"/>
                    <a:pt x="2" y="0"/>
                  </a:cubicBezTo>
                  <a:cubicBezTo>
                    <a:pt x="1" y="1"/>
                    <a:pt x="0" y="4"/>
                    <a:pt x="2" y="5"/>
                  </a:cubicBezTo>
                  <a:cubicBezTo>
                    <a:pt x="2" y="4"/>
                    <a:pt x="2" y="4"/>
                    <a:pt x="2" y="3"/>
                  </a:cubicBezTo>
                  <a:cubicBezTo>
                    <a:pt x="3" y="4"/>
                    <a:pt x="3" y="5"/>
                    <a:pt x="3" y="4"/>
                  </a:cubicBezTo>
                  <a:cubicBezTo>
                    <a:pt x="3" y="3"/>
                    <a:pt x="3" y="3"/>
                    <a:pt x="3" y="1"/>
                  </a:cubicBezTo>
                  <a:cubicBezTo>
                    <a:pt x="3" y="2"/>
                    <a:pt x="3" y="2"/>
                    <a:pt x="4"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36" name="Freeform 76"/>
            <p:cNvSpPr>
              <a:spLocks/>
            </p:cNvSpPr>
            <p:nvPr/>
          </p:nvSpPr>
          <p:spPr bwMode="auto">
            <a:xfrm>
              <a:off x="4192545" y="5835516"/>
              <a:ext cx="15180" cy="22770"/>
            </a:xfrm>
            <a:custGeom>
              <a:avLst/>
              <a:gdLst>
                <a:gd name="T0" fmla="*/ 0 w 6"/>
                <a:gd name="T1" fmla="*/ 5 h 9"/>
                <a:gd name="T2" fmla="*/ 1 w 6"/>
                <a:gd name="T3" fmla="*/ 8 h 9"/>
                <a:gd name="T4" fmla="*/ 4 w 6"/>
                <a:gd name="T5" fmla="*/ 9 h 9"/>
                <a:gd name="T6" fmla="*/ 5 w 6"/>
                <a:gd name="T7" fmla="*/ 8 h 9"/>
                <a:gd name="T8" fmla="*/ 4 w 6"/>
                <a:gd name="T9" fmla="*/ 8 h 9"/>
                <a:gd name="T10" fmla="*/ 5 w 6"/>
                <a:gd name="T11" fmla="*/ 5 h 9"/>
                <a:gd name="T12" fmla="*/ 5 w 6"/>
                <a:gd name="T13" fmla="*/ 3 h 9"/>
                <a:gd name="T14" fmla="*/ 6 w 6"/>
                <a:gd name="T15" fmla="*/ 1 h 9"/>
                <a:gd name="T16" fmla="*/ 4 w 6"/>
                <a:gd name="T17" fmla="*/ 0 h 9"/>
                <a:gd name="T18" fmla="*/ 0 w 6"/>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0" y="5"/>
                  </a:moveTo>
                  <a:cubicBezTo>
                    <a:pt x="0" y="6"/>
                    <a:pt x="1" y="6"/>
                    <a:pt x="1" y="8"/>
                  </a:cubicBezTo>
                  <a:cubicBezTo>
                    <a:pt x="3" y="7"/>
                    <a:pt x="3" y="9"/>
                    <a:pt x="4" y="9"/>
                  </a:cubicBezTo>
                  <a:cubicBezTo>
                    <a:pt x="4" y="8"/>
                    <a:pt x="5" y="8"/>
                    <a:pt x="5" y="8"/>
                  </a:cubicBezTo>
                  <a:cubicBezTo>
                    <a:pt x="5" y="8"/>
                    <a:pt x="4" y="8"/>
                    <a:pt x="4" y="8"/>
                  </a:cubicBezTo>
                  <a:cubicBezTo>
                    <a:pt x="5" y="7"/>
                    <a:pt x="5" y="6"/>
                    <a:pt x="5" y="5"/>
                  </a:cubicBezTo>
                  <a:cubicBezTo>
                    <a:pt x="5" y="4"/>
                    <a:pt x="6" y="3"/>
                    <a:pt x="5" y="3"/>
                  </a:cubicBezTo>
                  <a:cubicBezTo>
                    <a:pt x="6" y="2"/>
                    <a:pt x="6" y="2"/>
                    <a:pt x="6" y="1"/>
                  </a:cubicBezTo>
                  <a:cubicBezTo>
                    <a:pt x="5" y="1"/>
                    <a:pt x="5" y="0"/>
                    <a:pt x="4" y="0"/>
                  </a:cubicBezTo>
                  <a:cubicBezTo>
                    <a:pt x="4" y="3"/>
                    <a:pt x="0" y="3"/>
                    <a:pt x="0"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37" name="Freeform 77"/>
            <p:cNvSpPr>
              <a:spLocks/>
            </p:cNvSpPr>
            <p:nvPr/>
          </p:nvSpPr>
          <p:spPr bwMode="auto">
            <a:xfrm>
              <a:off x="4187123" y="5858287"/>
              <a:ext cx="15180" cy="7590"/>
            </a:xfrm>
            <a:custGeom>
              <a:avLst/>
              <a:gdLst>
                <a:gd name="T0" fmla="*/ 0 w 6"/>
                <a:gd name="T1" fmla="*/ 2 h 3"/>
                <a:gd name="T2" fmla="*/ 6 w 6"/>
                <a:gd name="T3" fmla="*/ 3 h 3"/>
                <a:gd name="T4" fmla="*/ 5 w 6"/>
                <a:gd name="T5" fmla="*/ 1 h 3"/>
                <a:gd name="T6" fmla="*/ 1 w 6"/>
                <a:gd name="T7" fmla="*/ 0 h 3"/>
                <a:gd name="T8" fmla="*/ 0 w 6"/>
                <a:gd name="T9" fmla="*/ 2 h 3"/>
              </a:gdLst>
              <a:ahLst/>
              <a:cxnLst>
                <a:cxn ang="0">
                  <a:pos x="T0" y="T1"/>
                </a:cxn>
                <a:cxn ang="0">
                  <a:pos x="T2" y="T3"/>
                </a:cxn>
                <a:cxn ang="0">
                  <a:pos x="T4" y="T5"/>
                </a:cxn>
                <a:cxn ang="0">
                  <a:pos x="T6" y="T7"/>
                </a:cxn>
                <a:cxn ang="0">
                  <a:pos x="T8" y="T9"/>
                </a:cxn>
              </a:cxnLst>
              <a:rect l="0" t="0" r="r" b="b"/>
              <a:pathLst>
                <a:path w="6" h="3">
                  <a:moveTo>
                    <a:pt x="0" y="2"/>
                  </a:moveTo>
                  <a:cubicBezTo>
                    <a:pt x="2" y="2"/>
                    <a:pt x="3" y="3"/>
                    <a:pt x="6" y="3"/>
                  </a:cubicBezTo>
                  <a:cubicBezTo>
                    <a:pt x="6" y="2"/>
                    <a:pt x="5" y="2"/>
                    <a:pt x="5" y="1"/>
                  </a:cubicBezTo>
                  <a:cubicBezTo>
                    <a:pt x="3" y="1"/>
                    <a:pt x="2" y="1"/>
                    <a:pt x="1" y="0"/>
                  </a:cubicBezTo>
                  <a:cubicBezTo>
                    <a:pt x="0" y="0"/>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38" name="Freeform 78"/>
            <p:cNvSpPr>
              <a:spLocks/>
            </p:cNvSpPr>
            <p:nvPr/>
          </p:nvSpPr>
          <p:spPr bwMode="auto">
            <a:xfrm>
              <a:off x="4204472" y="5799735"/>
              <a:ext cx="5422" cy="7590"/>
            </a:xfrm>
            <a:custGeom>
              <a:avLst/>
              <a:gdLst>
                <a:gd name="T0" fmla="*/ 0 w 2"/>
                <a:gd name="T1" fmla="*/ 1 h 3"/>
                <a:gd name="T2" fmla="*/ 1 w 2"/>
                <a:gd name="T3" fmla="*/ 3 h 3"/>
                <a:gd name="T4" fmla="*/ 2 w 2"/>
                <a:gd name="T5" fmla="*/ 1 h 3"/>
                <a:gd name="T6" fmla="*/ 0 w 2"/>
                <a:gd name="T7" fmla="*/ 1 h 3"/>
              </a:gdLst>
              <a:ahLst/>
              <a:cxnLst>
                <a:cxn ang="0">
                  <a:pos x="T0" y="T1"/>
                </a:cxn>
                <a:cxn ang="0">
                  <a:pos x="T2" y="T3"/>
                </a:cxn>
                <a:cxn ang="0">
                  <a:pos x="T4" y="T5"/>
                </a:cxn>
                <a:cxn ang="0">
                  <a:pos x="T6" y="T7"/>
                </a:cxn>
              </a:cxnLst>
              <a:rect l="0" t="0" r="r" b="b"/>
              <a:pathLst>
                <a:path w="2" h="3">
                  <a:moveTo>
                    <a:pt x="0" y="1"/>
                  </a:moveTo>
                  <a:cubicBezTo>
                    <a:pt x="0" y="2"/>
                    <a:pt x="1" y="2"/>
                    <a:pt x="1" y="3"/>
                  </a:cubicBezTo>
                  <a:cubicBezTo>
                    <a:pt x="2" y="3"/>
                    <a:pt x="2" y="2"/>
                    <a:pt x="2" y="1"/>
                  </a:cubicBezTo>
                  <a:cubicBezTo>
                    <a:pt x="1"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39" name="Freeform 79"/>
            <p:cNvSpPr>
              <a:spLocks/>
            </p:cNvSpPr>
            <p:nvPr/>
          </p:nvSpPr>
          <p:spPr bwMode="auto">
            <a:xfrm>
              <a:off x="4207725" y="5809494"/>
              <a:ext cx="5422" cy="10843"/>
            </a:xfrm>
            <a:custGeom>
              <a:avLst/>
              <a:gdLst>
                <a:gd name="T0" fmla="*/ 0 w 2"/>
                <a:gd name="T1" fmla="*/ 2 h 4"/>
                <a:gd name="T2" fmla="*/ 1 w 2"/>
                <a:gd name="T3" fmla="*/ 4 h 4"/>
                <a:gd name="T4" fmla="*/ 2 w 2"/>
                <a:gd name="T5" fmla="*/ 1 h 4"/>
                <a:gd name="T6" fmla="*/ 0 w 2"/>
                <a:gd name="T7" fmla="*/ 2 h 4"/>
              </a:gdLst>
              <a:ahLst/>
              <a:cxnLst>
                <a:cxn ang="0">
                  <a:pos x="T0" y="T1"/>
                </a:cxn>
                <a:cxn ang="0">
                  <a:pos x="T2" y="T3"/>
                </a:cxn>
                <a:cxn ang="0">
                  <a:pos x="T4" y="T5"/>
                </a:cxn>
                <a:cxn ang="0">
                  <a:pos x="T6" y="T7"/>
                </a:cxn>
              </a:cxnLst>
              <a:rect l="0" t="0" r="r" b="b"/>
              <a:pathLst>
                <a:path w="2" h="4">
                  <a:moveTo>
                    <a:pt x="0" y="2"/>
                  </a:moveTo>
                  <a:cubicBezTo>
                    <a:pt x="0" y="3"/>
                    <a:pt x="1" y="3"/>
                    <a:pt x="1" y="4"/>
                  </a:cubicBezTo>
                  <a:cubicBezTo>
                    <a:pt x="2" y="3"/>
                    <a:pt x="2" y="3"/>
                    <a:pt x="2" y="1"/>
                  </a:cubicBezTo>
                  <a:cubicBezTo>
                    <a:pt x="2" y="0"/>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40" name="Freeform 80"/>
            <p:cNvSpPr>
              <a:spLocks/>
            </p:cNvSpPr>
            <p:nvPr/>
          </p:nvSpPr>
          <p:spPr bwMode="auto">
            <a:xfrm>
              <a:off x="4220736" y="5845275"/>
              <a:ext cx="7590" cy="5422"/>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0"/>
                    <a:pt x="0" y="0"/>
                    <a:pt x="0" y="1"/>
                  </a:cubicBezTo>
                  <a:cubicBezTo>
                    <a:pt x="1" y="2"/>
                    <a:pt x="3" y="1"/>
                    <a:pt x="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41" name="Freeform 81"/>
            <p:cNvSpPr>
              <a:spLocks/>
            </p:cNvSpPr>
            <p:nvPr/>
          </p:nvSpPr>
          <p:spPr bwMode="auto">
            <a:xfrm>
              <a:off x="4217483" y="5766122"/>
              <a:ext cx="15180" cy="22770"/>
            </a:xfrm>
            <a:custGeom>
              <a:avLst/>
              <a:gdLst>
                <a:gd name="T0" fmla="*/ 5 w 6"/>
                <a:gd name="T1" fmla="*/ 0 h 9"/>
                <a:gd name="T2" fmla="*/ 5 w 6"/>
                <a:gd name="T3" fmla="*/ 0 h 9"/>
                <a:gd name="T4" fmla="*/ 5 w 6"/>
                <a:gd name="T5" fmla="*/ 0 h 9"/>
                <a:gd name="T6" fmla="*/ 5 w 6"/>
                <a:gd name="T7" fmla="*/ 3 h 9"/>
                <a:gd name="T8" fmla="*/ 5 w 6"/>
                <a:gd name="T9" fmla="*/ 3 h 9"/>
                <a:gd name="T10" fmla="*/ 2 w 6"/>
                <a:gd name="T11" fmla="*/ 5 h 9"/>
                <a:gd name="T12" fmla="*/ 0 w 6"/>
                <a:gd name="T13" fmla="*/ 7 h 9"/>
                <a:gd name="T14" fmla="*/ 1 w 6"/>
                <a:gd name="T15" fmla="*/ 7 h 9"/>
                <a:gd name="T16" fmla="*/ 0 w 6"/>
                <a:gd name="T17" fmla="*/ 7 h 9"/>
                <a:gd name="T18" fmla="*/ 1 w 6"/>
                <a:gd name="T19" fmla="*/ 9 h 9"/>
                <a:gd name="T20" fmla="*/ 2 w 6"/>
                <a:gd name="T21" fmla="*/ 7 h 9"/>
                <a:gd name="T22" fmla="*/ 3 w 6"/>
                <a:gd name="T23" fmla="*/ 7 h 9"/>
                <a:gd name="T24" fmla="*/ 6 w 6"/>
                <a:gd name="T25" fmla="*/ 5 h 9"/>
                <a:gd name="T26" fmla="*/ 6 w 6"/>
                <a:gd name="T27" fmla="*/ 5 h 9"/>
                <a:gd name="T28" fmla="*/ 5 w 6"/>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9">
                  <a:moveTo>
                    <a:pt x="5" y="0"/>
                  </a:moveTo>
                  <a:cubicBezTo>
                    <a:pt x="5" y="0"/>
                    <a:pt x="5" y="0"/>
                    <a:pt x="5" y="0"/>
                  </a:cubicBezTo>
                  <a:cubicBezTo>
                    <a:pt x="5" y="0"/>
                    <a:pt x="5" y="0"/>
                    <a:pt x="5" y="0"/>
                  </a:cubicBezTo>
                  <a:cubicBezTo>
                    <a:pt x="5" y="1"/>
                    <a:pt x="4" y="2"/>
                    <a:pt x="5" y="3"/>
                  </a:cubicBezTo>
                  <a:cubicBezTo>
                    <a:pt x="5" y="3"/>
                    <a:pt x="5" y="3"/>
                    <a:pt x="5" y="3"/>
                  </a:cubicBezTo>
                  <a:cubicBezTo>
                    <a:pt x="4" y="4"/>
                    <a:pt x="3" y="4"/>
                    <a:pt x="2" y="5"/>
                  </a:cubicBezTo>
                  <a:cubicBezTo>
                    <a:pt x="2" y="6"/>
                    <a:pt x="0" y="5"/>
                    <a:pt x="0" y="7"/>
                  </a:cubicBezTo>
                  <a:cubicBezTo>
                    <a:pt x="0" y="7"/>
                    <a:pt x="1" y="6"/>
                    <a:pt x="1" y="7"/>
                  </a:cubicBezTo>
                  <a:cubicBezTo>
                    <a:pt x="1" y="7"/>
                    <a:pt x="0" y="7"/>
                    <a:pt x="0" y="7"/>
                  </a:cubicBezTo>
                  <a:cubicBezTo>
                    <a:pt x="0" y="8"/>
                    <a:pt x="0" y="8"/>
                    <a:pt x="1" y="9"/>
                  </a:cubicBezTo>
                  <a:cubicBezTo>
                    <a:pt x="1" y="8"/>
                    <a:pt x="2" y="7"/>
                    <a:pt x="2" y="7"/>
                  </a:cubicBezTo>
                  <a:cubicBezTo>
                    <a:pt x="3" y="7"/>
                    <a:pt x="3" y="7"/>
                    <a:pt x="3" y="7"/>
                  </a:cubicBezTo>
                  <a:cubicBezTo>
                    <a:pt x="4" y="6"/>
                    <a:pt x="5" y="6"/>
                    <a:pt x="6" y="5"/>
                  </a:cubicBezTo>
                  <a:cubicBezTo>
                    <a:pt x="6" y="5"/>
                    <a:pt x="6" y="5"/>
                    <a:pt x="6" y="5"/>
                  </a:cubicBezTo>
                  <a:cubicBezTo>
                    <a:pt x="6" y="3"/>
                    <a:pt x="5" y="2"/>
                    <a:pt x="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42" name="Freeform 82"/>
            <p:cNvSpPr>
              <a:spLocks/>
            </p:cNvSpPr>
            <p:nvPr/>
          </p:nvSpPr>
          <p:spPr bwMode="auto">
            <a:xfrm>
              <a:off x="4228326" y="5747690"/>
              <a:ext cx="2169" cy="8674"/>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0" y="1"/>
                    <a:pt x="0" y="0"/>
                  </a:cubicBezTo>
                  <a:cubicBezTo>
                    <a:pt x="0" y="1"/>
                    <a:pt x="0" y="2"/>
                    <a:pt x="1"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43" name="Freeform 83"/>
            <p:cNvSpPr>
              <a:spLocks/>
            </p:cNvSpPr>
            <p:nvPr/>
          </p:nvSpPr>
          <p:spPr bwMode="auto">
            <a:xfrm>
              <a:off x="4174112" y="5837685"/>
              <a:ext cx="13011" cy="20602"/>
            </a:xfrm>
            <a:custGeom>
              <a:avLst/>
              <a:gdLst>
                <a:gd name="T0" fmla="*/ 5 w 5"/>
                <a:gd name="T1" fmla="*/ 8 h 8"/>
                <a:gd name="T2" fmla="*/ 4 w 5"/>
                <a:gd name="T3" fmla="*/ 4 h 8"/>
                <a:gd name="T4" fmla="*/ 3 w 5"/>
                <a:gd name="T5" fmla="*/ 2 h 8"/>
                <a:gd name="T6" fmla="*/ 2 w 5"/>
                <a:gd name="T7" fmla="*/ 0 h 8"/>
                <a:gd name="T8" fmla="*/ 1 w 5"/>
                <a:gd name="T9" fmla="*/ 0 h 8"/>
                <a:gd name="T10" fmla="*/ 0 w 5"/>
                <a:gd name="T11" fmla="*/ 0 h 8"/>
                <a:gd name="T12" fmla="*/ 2 w 5"/>
                <a:gd name="T13" fmla="*/ 6 h 8"/>
                <a:gd name="T14" fmla="*/ 5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5" y="8"/>
                  </a:moveTo>
                  <a:cubicBezTo>
                    <a:pt x="5" y="7"/>
                    <a:pt x="4" y="5"/>
                    <a:pt x="4" y="4"/>
                  </a:cubicBezTo>
                  <a:cubicBezTo>
                    <a:pt x="4" y="4"/>
                    <a:pt x="3" y="3"/>
                    <a:pt x="3" y="2"/>
                  </a:cubicBezTo>
                  <a:cubicBezTo>
                    <a:pt x="2" y="2"/>
                    <a:pt x="2" y="1"/>
                    <a:pt x="2" y="0"/>
                  </a:cubicBezTo>
                  <a:cubicBezTo>
                    <a:pt x="1" y="1"/>
                    <a:pt x="1" y="0"/>
                    <a:pt x="1" y="0"/>
                  </a:cubicBezTo>
                  <a:cubicBezTo>
                    <a:pt x="1" y="1"/>
                    <a:pt x="0" y="0"/>
                    <a:pt x="0" y="0"/>
                  </a:cubicBezTo>
                  <a:cubicBezTo>
                    <a:pt x="0" y="3"/>
                    <a:pt x="3" y="3"/>
                    <a:pt x="2" y="6"/>
                  </a:cubicBezTo>
                  <a:cubicBezTo>
                    <a:pt x="4" y="7"/>
                    <a:pt x="4" y="8"/>
                    <a:pt x="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44" name="Freeform 84"/>
            <p:cNvSpPr>
              <a:spLocks/>
            </p:cNvSpPr>
            <p:nvPr/>
          </p:nvSpPr>
          <p:spPr bwMode="auto">
            <a:xfrm>
              <a:off x="4151342" y="5830095"/>
              <a:ext cx="5422" cy="7590"/>
            </a:xfrm>
            <a:custGeom>
              <a:avLst/>
              <a:gdLst>
                <a:gd name="T0" fmla="*/ 1 w 2"/>
                <a:gd name="T1" fmla="*/ 3 h 3"/>
                <a:gd name="T2" fmla="*/ 2 w 2"/>
                <a:gd name="T3" fmla="*/ 2 h 3"/>
                <a:gd name="T4" fmla="*/ 1 w 2"/>
                <a:gd name="T5" fmla="*/ 0 h 3"/>
                <a:gd name="T6" fmla="*/ 1 w 2"/>
                <a:gd name="T7" fmla="*/ 3 h 3"/>
              </a:gdLst>
              <a:ahLst/>
              <a:cxnLst>
                <a:cxn ang="0">
                  <a:pos x="T0" y="T1"/>
                </a:cxn>
                <a:cxn ang="0">
                  <a:pos x="T2" y="T3"/>
                </a:cxn>
                <a:cxn ang="0">
                  <a:pos x="T4" y="T5"/>
                </a:cxn>
                <a:cxn ang="0">
                  <a:pos x="T6" y="T7"/>
                </a:cxn>
              </a:cxnLst>
              <a:rect l="0" t="0" r="r" b="b"/>
              <a:pathLst>
                <a:path w="2" h="3">
                  <a:moveTo>
                    <a:pt x="1" y="3"/>
                  </a:moveTo>
                  <a:cubicBezTo>
                    <a:pt x="1" y="3"/>
                    <a:pt x="1" y="2"/>
                    <a:pt x="2" y="2"/>
                  </a:cubicBezTo>
                  <a:cubicBezTo>
                    <a:pt x="2" y="1"/>
                    <a:pt x="1" y="0"/>
                    <a:pt x="1" y="0"/>
                  </a:cubicBezTo>
                  <a:cubicBezTo>
                    <a:pt x="1" y="1"/>
                    <a:pt x="0" y="2"/>
                    <a:pt x="1"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45" name="Freeform 85"/>
            <p:cNvSpPr>
              <a:spLocks noEditPoints="1"/>
            </p:cNvSpPr>
            <p:nvPr/>
          </p:nvSpPr>
          <p:spPr bwMode="auto">
            <a:xfrm>
              <a:off x="3963761" y="5651188"/>
              <a:ext cx="74816" cy="73731"/>
            </a:xfrm>
            <a:custGeom>
              <a:avLst/>
              <a:gdLst>
                <a:gd name="T0" fmla="*/ 9 w 29"/>
                <a:gd name="T1" fmla="*/ 28 h 29"/>
                <a:gd name="T2" fmla="*/ 10 w 29"/>
                <a:gd name="T3" fmla="*/ 28 h 29"/>
                <a:gd name="T4" fmla="*/ 11 w 29"/>
                <a:gd name="T5" fmla="*/ 29 h 29"/>
                <a:gd name="T6" fmla="*/ 12 w 29"/>
                <a:gd name="T7" fmla="*/ 28 h 29"/>
                <a:gd name="T8" fmla="*/ 13 w 29"/>
                <a:gd name="T9" fmla="*/ 24 h 29"/>
                <a:gd name="T10" fmla="*/ 14 w 29"/>
                <a:gd name="T11" fmla="*/ 22 h 29"/>
                <a:gd name="T12" fmla="*/ 16 w 29"/>
                <a:gd name="T13" fmla="*/ 22 h 29"/>
                <a:gd name="T14" fmla="*/ 17 w 29"/>
                <a:gd name="T15" fmla="*/ 21 h 29"/>
                <a:gd name="T16" fmla="*/ 20 w 29"/>
                <a:gd name="T17" fmla="*/ 20 h 29"/>
                <a:gd name="T18" fmla="*/ 22 w 29"/>
                <a:gd name="T19" fmla="*/ 17 h 29"/>
                <a:gd name="T20" fmla="*/ 19 w 29"/>
                <a:gd name="T21" fmla="*/ 17 h 29"/>
                <a:gd name="T22" fmla="*/ 20 w 29"/>
                <a:gd name="T23" fmla="*/ 16 h 29"/>
                <a:gd name="T24" fmla="*/ 23 w 29"/>
                <a:gd name="T25" fmla="*/ 17 h 29"/>
                <a:gd name="T26" fmla="*/ 22 w 29"/>
                <a:gd name="T27" fmla="*/ 16 h 29"/>
                <a:gd name="T28" fmla="*/ 23 w 29"/>
                <a:gd name="T29" fmla="*/ 16 h 29"/>
                <a:gd name="T30" fmla="*/ 23 w 29"/>
                <a:gd name="T31" fmla="*/ 15 h 29"/>
                <a:gd name="T32" fmla="*/ 24 w 29"/>
                <a:gd name="T33" fmla="*/ 10 h 29"/>
                <a:gd name="T34" fmla="*/ 26 w 29"/>
                <a:gd name="T35" fmla="*/ 10 h 29"/>
                <a:gd name="T36" fmla="*/ 24 w 29"/>
                <a:gd name="T37" fmla="*/ 8 h 29"/>
                <a:gd name="T38" fmla="*/ 25 w 29"/>
                <a:gd name="T39" fmla="*/ 8 h 29"/>
                <a:gd name="T40" fmla="*/ 25 w 29"/>
                <a:gd name="T41" fmla="*/ 6 h 29"/>
                <a:gd name="T42" fmla="*/ 27 w 29"/>
                <a:gd name="T43" fmla="*/ 5 h 29"/>
                <a:gd name="T44" fmla="*/ 29 w 29"/>
                <a:gd name="T45" fmla="*/ 5 h 29"/>
                <a:gd name="T46" fmla="*/ 27 w 29"/>
                <a:gd name="T47" fmla="*/ 4 h 29"/>
                <a:gd name="T48" fmla="*/ 26 w 29"/>
                <a:gd name="T49" fmla="*/ 3 h 29"/>
                <a:gd name="T50" fmla="*/ 24 w 29"/>
                <a:gd name="T51" fmla="*/ 4 h 29"/>
                <a:gd name="T52" fmla="*/ 26 w 29"/>
                <a:gd name="T53" fmla="*/ 2 h 29"/>
                <a:gd name="T54" fmla="*/ 23 w 29"/>
                <a:gd name="T55" fmla="*/ 1 h 29"/>
                <a:gd name="T56" fmla="*/ 21 w 29"/>
                <a:gd name="T57" fmla="*/ 1 h 29"/>
                <a:gd name="T58" fmla="*/ 20 w 29"/>
                <a:gd name="T59" fmla="*/ 1 h 29"/>
                <a:gd name="T60" fmla="*/ 16 w 29"/>
                <a:gd name="T61" fmla="*/ 1 h 29"/>
                <a:gd name="T62" fmla="*/ 13 w 29"/>
                <a:gd name="T63" fmla="*/ 2 h 29"/>
                <a:gd name="T64" fmla="*/ 13 w 29"/>
                <a:gd name="T65" fmla="*/ 4 h 29"/>
                <a:gd name="T66" fmla="*/ 9 w 29"/>
                <a:gd name="T67" fmla="*/ 3 h 29"/>
                <a:gd name="T68" fmla="*/ 3 w 29"/>
                <a:gd name="T69" fmla="*/ 6 h 29"/>
                <a:gd name="T70" fmla="*/ 4 w 29"/>
                <a:gd name="T71" fmla="*/ 7 h 29"/>
                <a:gd name="T72" fmla="*/ 1 w 29"/>
                <a:gd name="T73" fmla="*/ 8 h 29"/>
                <a:gd name="T74" fmla="*/ 0 w 29"/>
                <a:gd name="T75" fmla="*/ 9 h 29"/>
                <a:gd name="T76" fmla="*/ 1 w 29"/>
                <a:gd name="T77" fmla="*/ 10 h 29"/>
                <a:gd name="T78" fmla="*/ 2 w 29"/>
                <a:gd name="T79" fmla="*/ 10 h 29"/>
                <a:gd name="T80" fmla="*/ 4 w 29"/>
                <a:gd name="T81" fmla="*/ 10 h 29"/>
                <a:gd name="T82" fmla="*/ 1 w 29"/>
                <a:gd name="T83" fmla="*/ 10 h 29"/>
                <a:gd name="T84" fmla="*/ 3 w 29"/>
                <a:gd name="T85" fmla="*/ 12 h 29"/>
                <a:gd name="T86" fmla="*/ 4 w 29"/>
                <a:gd name="T87" fmla="*/ 11 h 29"/>
                <a:gd name="T88" fmla="*/ 7 w 29"/>
                <a:gd name="T89" fmla="*/ 12 h 29"/>
                <a:gd name="T90" fmla="*/ 7 w 29"/>
                <a:gd name="T91" fmla="*/ 14 h 29"/>
                <a:gd name="T92" fmla="*/ 7 w 29"/>
                <a:gd name="T93" fmla="*/ 16 h 29"/>
                <a:gd name="T94" fmla="*/ 8 w 29"/>
                <a:gd name="T95" fmla="*/ 16 h 29"/>
                <a:gd name="T96" fmla="*/ 7 w 29"/>
                <a:gd name="T97" fmla="*/ 17 h 29"/>
                <a:gd name="T98" fmla="*/ 9 w 29"/>
                <a:gd name="T99" fmla="*/ 19 h 29"/>
                <a:gd name="T100" fmla="*/ 7 w 29"/>
                <a:gd name="T101" fmla="*/ 20 h 29"/>
                <a:gd name="T102" fmla="*/ 7 w 29"/>
                <a:gd name="T103" fmla="*/ 22 h 29"/>
                <a:gd name="T104" fmla="*/ 9 w 29"/>
                <a:gd name="T105" fmla="*/ 28 h 29"/>
                <a:gd name="T106" fmla="*/ 22 w 29"/>
                <a:gd name="T107" fmla="*/ 16 h 29"/>
                <a:gd name="T108" fmla="*/ 22 w 29"/>
                <a:gd name="T109" fmla="*/ 14 h 29"/>
                <a:gd name="T110" fmla="*/ 22 w 29"/>
                <a:gd name="T111" fmla="*/ 16 h 29"/>
                <a:gd name="T112" fmla="*/ 23 w 29"/>
                <a:gd name="T113" fmla="*/ 3 h 29"/>
                <a:gd name="T114" fmla="*/ 22 w 29"/>
                <a:gd name="T115" fmla="*/ 4 h 29"/>
                <a:gd name="T116" fmla="*/ 19 w 29"/>
                <a:gd name="T117" fmla="*/ 4 h 29"/>
                <a:gd name="T118" fmla="*/ 23 w 29"/>
                <a:gd name="T11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 h="29">
                  <a:moveTo>
                    <a:pt x="9" y="28"/>
                  </a:moveTo>
                  <a:cubicBezTo>
                    <a:pt x="9" y="28"/>
                    <a:pt x="10" y="28"/>
                    <a:pt x="10" y="28"/>
                  </a:cubicBezTo>
                  <a:cubicBezTo>
                    <a:pt x="11" y="28"/>
                    <a:pt x="11" y="29"/>
                    <a:pt x="11" y="29"/>
                  </a:cubicBezTo>
                  <a:cubicBezTo>
                    <a:pt x="12" y="28"/>
                    <a:pt x="12" y="28"/>
                    <a:pt x="12" y="28"/>
                  </a:cubicBezTo>
                  <a:cubicBezTo>
                    <a:pt x="12" y="26"/>
                    <a:pt x="14" y="26"/>
                    <a:pt x="13" y="24"/>
                  </a:cubicBezTo>
                  <a:cubicBezTo>
                    <a:pt x="14" y="23"/>
                    <a:pt x="14" y="22"/>
                    <a:pt x="14" y="22"/>
                  </a:cubicBezTo>
                  <a:cubicBezTo>
                    <a:pt x="15" y="23"/>
                    <a:pt x="15" y="22"/>
                    <a:pt x="16" y="22"/>
                  </a:cubicBezTo>
                  <a:cubicBezTo>
                    <a:pt x="17" y="22"/>
                    <a:pt x="17" y="22"/>
                    <a:pt x="17" y="21"/>
                  </a:cubicBezTo>
                  <a:cubicBezTo>
                    <a:pt x="18" y="21"/>
                    <a:pt x="19" y="20"/>
                    <a:pt x="20" y="20"/>
                  </a:cubicBezTo>
                  <a:cubicBezTo>
                    <a:pt x="20" y="19"/>
                    <a:pt x="22" y="18"/>
                    <a:pt x="22" y="17"/>
                  </a:cubicBezTo>
                  <a:cubicBezTo>
                    <a:pt x="21" y="18"/>
                    <a:pt x="20" y="17"/>
                    <a:pt x="19" y="17"/>
                  </a:cubicBezTo>
                  <a:cubicBezTo>
                    <a:pt x="20" y="17"/>
                    <a:pt x="20" y="16"/>
                    <a:pt x="20" y="16"/>
                  </a:cubicBezTo>
                  <a:cubicBezTo>
                    <a:pt x="21" y="17"/>
                    <a:pt x="22" y="18"/>
                    <a:pt x="23" y="17"/>
                  </a:cubicBezTo>
                  <a:cubicBezTo>
                    <a:pt x="24" y="17"/>
                    <a:pt x="22" y="16"/>
                    <a:pt x="22" y="16"/>
                  </a:cubicBezTo>
                  <a:cubicBezTo>
                    <a:pt x="23" y="16"/>
                    <a:pt x="23" y="16"/>
                    <a:pt x="23" y="16"/>
                  </a:cubicBezTo>
                  <a:cubicBezTo>
                    <a:pt x="24" y="15"/>
                    <a:pt x="23" y="15"/>
                    <a:pt x="23" y="15"/>
                  </a:cubicBezTo>
                  <a:cubicBezTo>
                    <a:pt x="25" y="15"/>
                    <a:pt x="24" y="12"/>
                    <a:pt x="24" y="10"/>
                  </a:cubicBezTo>
                  <a:cubicBezTo>
                    <a:pt x="24" y="10"/>
                    <a:pt x="25" y="10"/>
                    <a:pt x="26" y="10"/>
                  </a:cubicBezTo>
                  <a:cubicBezTo>
                    <a:pt x="26" y="9"/>
                    <a:pt x="25" y="9"/>
                    <a:pt x="24" y="8"/>
                  </a:cubicBezTo>
                  <a:cubicBezTo>
                    <a:pt x="25" y="9"/>
                    <a:pt x="25" y="8"/>
                    <a:pt x="25" y="8"/>
                  </a:cubicBezTo>
                  <a:cubicBezTo>
                    <a:pt x="26" y="7"/>
                    <a:pt x="25" y="7"/>
                    <a:pt x="25" y="6"/>
                  </a:cubicBezTo>
                  <a:cubicBezTo>
                    <a:pt x="26" y="6"/>
                    <a:pt x="26" y="5"/>
                    <a:pt x="27" y="5"/>
                  </a:cubicBezTo>
                  <a:cubicBezTo>
                    <a:pt x="27" y="5"/>
                    <a:pt x="29" y="6"/>
                    <a:pt x="29" y="5"/>
                  </a:cubicBezTo>
                  <a:cubicBezTo>
                    <a:pt x="29" y="4"/>
                    <a:pt x="28" y="5"/>
                    <a:pt x="27" y="4"/>
                  </a:cubicBezTo>
                  <a:cubicBezTo>
                    <a:pt x="27" y="4"/>
                    <a:pt x="27" y="3"/>
                    <a:pt x="26" y="3"/>
                  </a:cubicBezTo>
                  <a:cubicBezTo>
                    <a:pt x="25" y="3"/>
                    <a:pt x="24" y="4"/>
                    <a:pt x="24" y="4"/>
                  </a:cubicBezTo>
                  <a:cubicBezTo>
                    <a:pt x="24" y="2"/>
                    <a:pt x="26" y="3"/>
                    <a:pt x="26" y="2"/>
                  </a:cubicBezTo>
                  <a:cubicBezTo>
                    <a:pt x="25" y="1"/>
                    <a:pt x="24" y="1"/>
                    <a:pt x="23" y="1"/>
                  </a:cubicBezTo>
                  <a:cubicBezTo>
                    <a:pt x="22" y="1"/>
                    <a:pt x="21" y="0"/>
                    <a:pt x="21" y="1"/>
                  </a:cubicBezTo>
                  <a:cubicBezTo>
                    <a:pt x="21" y="1"/>
                    <a:pt x="20" y="1"/>
                    <a:pt x="20" y="1"/>
                  </a:cubicBezTo>
                  <a:cubicBezTo>
                    <a:pt x="19" y="1"/>
                    <a:pt x="17" y="0"/>
                    <a:pt x="16" y="1"/>
                  </a:cubicBezTo>
                  <a:cubicBezTo>
                    <a:pt x="15" y="1"/>
                    <a:pt x="13" y="1"/>
                    <a:pt x="13" y="2"/>
                  </a:cubicBezTo>
                  <a:cubicBezTo>
                    <a:pt x="13" y="2"/>
                    <a:pt x="13" y="3"/>
                    <a:pt x="13" y="4"/>
                  </a:cubicBezTo>
                  <a:cubicBezTo>
                    <a:pt x="11" y="3"/>
                    <a:pt x="10" y="4"/>
                    <a:pt x="9" y="3"/>
                  </a:cubicBezTo>
                  <a:cubicBezTo>
                    <a:pt x="7" y="4"/>
                    <a:pt x="5" y="5"/>
                    <a:pt x="3" y="6"/>
                  </a:cubicBezTo>
                  <a:cubicBezTo>
                    <a:pt x="3" y="7"/>
                    <a:pt x="4" y="6"/>
                    <a:pt x="4" y="7"/>
                  </a:cubicBezTo>
                  <a:cubicBezTo>
                    <a:pt x="3" y="7"/>
                    <a:pt x="2" y="7"/>
                    <a:pt x="1" y="8"/>
                  </a:cubicBezTo>
                  <a:cubicBezTo>
                    <a:pt x="1" y="8"/>
                    <a:pt x="0" y="8"/>
                    <a:pt x="0" y="9"/>
                  </a:cubicBezTo>
                  <a:cubicBezTo>
                    <a:pt x="0" y="9"/>
                    <a:pt x="0" y="9"/>
                    <a:pt x="1" y="10"/>
                  </a:cubicBezTo>
                  <a:cubicBezTo>
                    <a:pt x="1" y="9"/>
                    <a:pt x="2" y="9"/>
                    <a:pt x="2" y="10"/>
                  </a:cubicBezTo>
                  <a:cubicBezTo>
                    <a:pt x="3" y="9"/>
                    <a:pt x="4" y="8"/>
                    <a:pt x="4" y="10"/>
                  </a:cubicBezTo>
                  <a:cubicBezTo>
                    <a:pt x="3" y="10"/>
                    <a:pt x="1" y="10"/>
                    <a:pt x="1" y="10"/>
                  </a:cubicBezTo>
                  <a:cubicBezTo>
                    <a:pt x="1" y="11"/>
                    <a:pt x="2" y="11"/>
                    <a:pt x="3" y="12"/>
                  </a:cubicBezTo>
                  <a:cubicBezTo>
                    <a:pt x="3" y="12"/>
                    <a:pt x="3" y="11"/>
                    <a:pt x="4" y="11"/>
                  </a:cubicBezTo>
                  <a:cubicBezTo>
                    <a:pt x="4" y="12"/>
                    <a:pt x="5" y="12"/>
                    <a:pt x="7" y="12"/>
                  </a:cubicBezTo>
                  <a:cubicBezTo>
                    <a:pt x="6" y="13"/>
                    <a:pt x="7" y="14"/>
                    <a:pt x="7" y="14"/>
                  </a:cubicBezTo>
                  <a:cubicBezTo>
                    <a:pt x="7" y="15"/>
                    <a:pt x="7" y="16"/>
                    <a:pt x="7" y="16"/>
                  </a:cubicBezTo>
                  <a:cubicBezTo>
                    <a:pt x="8" y="17"/>
                    <a:pt x="8" y="15"/>
                    <a:pt x="8" y="16"/>
                  </a:cubicBezTo>
                  <a:cubicBezTo>
                    <a:pt x="9" y="17"/>
                    <a:pt x="8" y="17"/>
                    <a:pt x="7" y="17"/>
                  </a:cubicBezTo>
                  <a:cubicBezTo>
                    <a:pt x="7" y="18"/>
                    <a:pt x="9" y="18"/>
                    <a:pt x="9" y="19"/>
                  </a:cubicBezTo>
                  <a:cubicBezTo>
                    <a:pt x="9" y="19"/>
                    <a:pt x="8" y="20"/>
                    <a:pt x="7" y="20"/>
                  </a:cubicBezTo>
                  <a:cubicBezTo>
                    <a:pt x="8" y="21"/>
                    <a:pt x="7" y="21"/>
                    <a:pt x="7" y="22"/>
                  </a:cubicBezTo>
                  <a:cubicBezTo>
                    <a:pt x="9" y="23"/>
                    <a:pt x="7" y="26"/>
                    <a:pt x="9" y="28"/>
                  </a:cubicBezTo>
                  <a:close/>
                  <a:moveTo>
                    <a:pt x="22" y="16"/>
                  </a:moveTo>
                  <a:cubicBezTo>
                    <a:pt x="21" y="15"/>
                    <a:pt x="22" y="14"/>
                    <a:pt x="22" y="14"/>
                  </a:cubicBezTo>
                  <a:cubicBezTo>
                    <a:pt x="22" y="15"/>
                    <a:pt x="22" y="15"/>
                    <a:pt x="22" y="16"/>
                  </a:cubicBezTo>
                  <a:close/>
                  <a:moveTo>
                    <a:pt x="23" y="3"/>
                  </a:moveTo>
                  <a:cubicBezTo>
                    <a:pt x="23" y="4"/>
                    <a:pt x="23" y="4"/>
                    <a:pt x="22" y="4"/>
                  </a:cubicBezTo>
                  <a:cubicBezTo>
                    <a:pt x="22" y="4"/>
                    <a:pt x="21" y="3"/>
                    <a:pt x="19" y="4"/>
                  </a:cubicBezTo>
                  <a:cubicBezTo>
                    <a:pt x="20" y="2"/>
                    <a:pt x="22" y="3"/>
                    <a:pt x="23"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46" name="Freeform 86"/>
            <p:cNvSpPr>
              <a:spLocks/>
            </p:cNvSpPr>
            <p:nvPr/>
          </p:nvSpPr>
          <p:spPr bwMode="auto">
            <a:xfrm>
              <a:off x="4048335" y="5660947"/>
              <a:ext cx="20602" cy="20602"/>
            </a:xfrm>
            <a:custGeom>
              <a:avLst/>
              <a:gdLst>
                <a:gd name="T0" fmla="*/ 0 w 8"/>
                <a:gd name="T1" fmla="*/ 2 h 8"/>
                <a:gd name="T2" fmla="*/ 1 w 8"/>
                <a:gd name="T3" fmla="*/ 4 h 8"/>
                <a:gd name="T4" fmla="*/ 1 w 8"/>
                <a:gd name="T5" fmla="*/ 5 h 8"/>
                <a:gd name="T6" fmla="*/ 3 w 8"/>
                <a:gd name="T7" fmla="*/ 4 h 8"/>
                <a:gd name="T8" fmla="*/ 2 w 8"/>
                <a:gd name="T9" fmla="*/ 6 h 8"/>
                <a:gd name="T10" fmla="*/ 4 w 8"/>
                <a:gd name="T11" fmla="*/ 7 h 8"/>
                <a:gd name="T12" fmla="*/ 5 w 8"/>
                <a:gd name="T13" fmla="*/ 8 h 8"/>
                <a:gd name="T14" fmla="*/ 5 w 8"/>
                <a:gd name="T15" fmla="*/ 5 h 8"/>
                <a:gd name="T16" fmla="*/ 8 w 8"/>
                <a:gd name="T17" fmla="*/ 6 h 8"/>
                <a:gd name="T18" fmla="*/ 6 w 8"/>
                <a:gd name="T19" fmla="*/ 3 h 8"/>
                <a:gd name="T20" fmla="*/ 5 w 8"/>
                <a:gd name="T21" fmla="*/ 3 h 8"/>
                <a:gd name="T22" fmla="*/ 4 w 8"/>
                <a:gd name="T23" fmla="*/ 2 h 8"/>
                <a:gd name="T24" fmla="*/ 3 w 8"/>
                <a:gd name="T25" fmla="*/ 1 h 8"/>
                <a:gd name="T26" fmla="*/ 3 w 8"/>
                <a:gd name="T27" fmla="*/ 2 h 8"/>
                <a:gd name="T28" fmla="*/ 0 w 8"/>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0" y="2"/>
                  </a:moveTo>
                  <a:cubicBezTo>
                    <a:pt x="0" y="3"/>
                    <a:pt x="1" y="3"/>
                    <a:pt x="1" y="4"/>
                  </a:cubicBezTo>
                  <a:cubicBezTo>
                    <a:pt x="1" y="4"/>
                    <a:pt x="1" y="4"/>
                    <a:pt x="1" y="5"/>
                  </a:cubicBezTo>
                  <a:cubicBezTo>
                    <a:pt x="2" y="5"/>
                    <a:pt x="2" y="4"/>
                    <a:pt x="3" y="4"/>
                  </a:cubicBezTo>
                  <a:cubicBezTo>
                    <a:pt x="3" y="5"/>
                    <a:pt x="2" y="5"/>
                    <a:pt x="2" y="6"/>
                  </a:cubicBezTo>
                  <a:cubicBezTo>
                    <a:pt x="2" y="7"/>
                    <a:pt x="3" y="7"/>
                    <a:pt x="4" y="7"/>
                  </a:cubicBezTo>
                  <a:cubicBezTo>
                    <a:pt x="4" y="8"/>
                    <a:pt x="4" y="8"/>
                    <a:pt x="5" y="8"/>
                  </a:cubicBezTo>
                  <a:cubicBezTo>
                    <a:pt x="5" y="7"/>
                    <a:pt x="5" y="6"/>
                    <a:pt x="5" y="5"/>
                  </a:cubicBezTo>
                  <a:cubicBezTo>
                    <a:pt x="6" y="5"/>
                    <a:pt x="6" y="7"/>
                    <a:pt x="8" y="6"/>
                  </a:cubicBezTo>
                  <a:cubicBezTo>
                    <a:pt x="8" y="4"/>
                    <a:pt x="7" y="4"/>
                    <a:pt x="6" y="3"/>
                  </a:cubicBezTo>
                  <a:cubicBezTo>
                    <a:pt x="6" y="3"/>
                    <a:pt x="6" y="3"/>
                    <a:pt x="5" y="3"/>
                  </a:cubicBezTo>
                  <a:cubicBezTo>
                    <a:pt x="5" y="3"/>
                    <a:pt x="4" y="2"/>
                    <a:pt x="4" y="2"/>
                  </a:cubicBezTo>
                  <a:cubicBezTo>
                    <a:pt x="5" y="1"/>
                    <a:pt x="4" y="0"/>
                    <a:pt x="3" y="1"/>
                  </a:cubicBezTo>
                  <a:cubicBezTo>
                    <a:pt x="2" y="1"/>
                    <a:pt x="3" y="2"/>
                    <a:pt x="3" y="2"/>
                  </a:cubicBezTo>
                  <a:cubicBezTo>
                    <a:pt x="2" y="1"/>
                    <a:pt x="0" y="0"/>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47" name="Freeform 87"/>
            <p:cNvSpPr>
              <a:spLocks/>
            </p:cNvSpPr>
            <p:nvPr/>
          </p:nvSpPr>
          <p:spPr bwMode="auto">
            <a:xfrm>
              <a:off x="4061346" y="5660947"/>
              <a:ext cx="15180" cy="7590"/>
            </a:xfrm>
            <a:custGeom>
              <a:avLst/>
              <a:gdLst>
                <a:gd name="T0" fmla="*/ 5 w 6"/>
                <a:gd name="T1" fmla="*/ 2 h 3"/>
                <a:gd name="T2" fmla="*/ 6 w 6"/>
                <a:gd name="T3" fmla="*/ 1 h 3"/>
                <a:gd name="T4" fmla="*/ 0 w 6"/>
                <a:gd name="T5" fmla="*/ 0 h 3"/>
                <a:gd name="T6" fmla="*/ 0 w 6"/>
                <a:gd name="T7" fmla="*/ 1 h 3"/>
                <a:gd name="T8" fmla="*/ 5 w 6"/>
                <a:gd name="T9" fmla="*/ 2 h 3"/>
              </a:gdLst>
              <a:ahLst/>
              <a:cxnLst>
                <a:cxn ang="0">
                  <a:pos x="T0" y="T1"/>
                </a:cxn>
                <a:cxn ang="0">
                  <a:pos x="T2" y="T3"/>
                </a:cxn>
                <a:cxn ang="0">
                  <a:pos x="T4" y="T5"/>
                </a:cxn>
                <a:cxn ang="0">
                  <a:pos x="T6" y="T7"/>
                </a:cxn>
                <a:cxn ang="0">
                  <a:pos x="T8" y="T9"/>
                </a:cxn>
              </a:cxnLst>
              <a:rect l="0" t="0" r="r" b="b"/>
              <a:pathLst>
                <a:path w="6" h="3">
                  <a:moveTo>
                    <a:pt x="5" y="2"/>
                  </a:moveTo>
                  <a:cubicBezTo>
                    <a:pt x="5" y="1"/>
                    <a:pt x="6" y="2"/>
                    <a:pt x="6" y="1"/>
                  </a:cubicBezTo>
                  <a:cubicBezTo>
                    <a:pt x="4" y="0"/>
                    <a:pt x="2" y="0"/>
                    <a:pt x="0" y="0"/>
                  </a:cubicBezTo>
                  <a:cubicBezTo>
                    <a:pt x="0" y="1"/>
                    <a:pt x="0" y="1"/>
                    <a:pt x="0" y="1"/>
                  </a:cubicBezTo>
                  <a:cubicBezTo>
                    <a:pt x="2" y="2"/>
                    <a:pt x="3" y="3"/>
                    <a:pt x="5"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48" name="Freeform 88"/>
            <p:cNvSpPr>
              <a:spLocks/>
            </p:cNvSpPr>
            <p:nvPr/>
          </p:nvSpPr>
          <p:spPr bwMode="auto">
            <a:xfrm>
              <a:off x="4025565" y="5735762"/>
              <a:ext cx="5422" cy="7590"/>
            </a:xfrm>
            <a:custGeom>
              <a:avLst/>
              <a:gdLst>
                <a:gd name="T0" fmla="*/ 1 w 2"/>
                <a:gd name="T1" fmla="*/ 0 h 3"/>
                <a:gd name="T2" fmla="*/ 0 w 2"/>
                <a:gd name="T3" fmla="*/ 1 h 3"/>
                <a:gd name="T4" fmla="*/ 0 w 2"/>
                <a:gd name="T5" fmla="*/ 3 h 3"/>
                <a:gd name="T6" fmla="*/ 2 w 2"/>
                <a:gd name="T7" fmla="*/ 2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0" y="0"/>
                    <a:pt x="0" y="1"/>
                  </a:cubicBezTo>
                  <a:cubicBezTo>
                    <a:pt x="0" y="1"/>
                    <a:pt x="0" y="2"/>
                    <a:pt x="0" y="3"/>
                  </a:cubicBezTo>
                  <a:cubicBezTo>
                    <a:pt x="1" y="3"/>
                    <a:pt x="1" y="3"/>
                    <a:pt x="2" y="2"/>
                  </a:cubicBezTo>
                  <a:cubicBezTo>
                    <a:pt x="2" y="1"/>
                    <a:pt x="2" y="1"/>
                    <a:pt x="2"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49" name="Freeform 89"/>
            <p:cNvSpPr>
              <a:spLocks/>
            </p:cNvSpPr>
            <p:nvPr/>
          </p:nvSpPr>
          <p:spPr bwMode="auto">
            <a:xfrm>
              <a:off x="4020144" y="5702150"/>
              <a:ext cx="13011" cy="13011"/>
            </a:xfrm>
            <a:custGeom>
              <a:avLst/>
              <a:gdLst>
                <a:gd name="T0" fmla="*/ 5 w 5"/>
                <a:gd name="T1" fmla="*/ 4 h 5"/>
                <a:gd name="T2" fmla="*/ 5 w 5"/>
                <a:gd name="T3" fmla="*/ 1 h 5"/>
                <a:gd name="T4" fmla="*/ 2 w 5"/>
                <a:gd name="T5" fmla="*/ 2 h 5"/>
                <a:gd name="T6" fmla="*/ 1 w 5"/>
                <a:gd name="T7" fmla="*/ 1 h 5"/>
                <a:gd name="T8" fmla="*/ 0 w 5"/>
                <a:gd name="T9" fmla="*/ 2 h 5"/>
                <a:gd name="T10" fmla="*/ 1 w 5"/>
                <a:gd name="T11" fmla="*/ 2 h 5"/>
                <a:gd name="T12" fmla="*/ 0 w 5"/>
                <a:gd name="T13" fmla="*/ 4 h 5"/>
                <a:gd name="T14" fmla="*/ 2 w 5"/>
                <a:gd name="T15" fmla="*/ 5 h 5"/>
                <a:gd name="T16" fmla="*/ 4 w 5"/>
                <a:gd name="T17" fmla="*/ 5 h 5"/>
                <a:gd name="T18" fmla="*/ 5 w 5"/>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4"/>
                  </a:moveTo>
                  <a:cubicBezTo>
                    <a:pt x="5" y="3"/>
                    <a:pt x="5" y="3"/>
                    <a:pt x="5" y="1"/>
                  </a:cubicBezTo>
                  <a:cubicBezTo>
                    <a:pt x="4" y="2"/>
                    <a:pt x="3" y="1"/>
                    <a:pt x="2" y="2"/>
                  </a:cubicBezTo>
                  <a:cubicBezTo>
                    <a:pt x="2" y="1"/>
                    <a:pt x="2" y="0"/>
                    <a:pt x="1" y="1"/>
                  </a:cubicBezTo>
                  <a:cubicBezTo>
                    <a:pt x="1" y="2"/>
                    <a:pt x="0" y="1"/>
                    <a:pt x="0" y="2"/>
                  </a:cubicBezTo>
                  <a:cubicBezTo>
                    <a:pt x="1" y="3"/>
                    <a:pt x="1" y="2"/>
                    <a:pt x="1" y="2"/>
                  </a:cubicBezTo>
                  <a:cubicBezTo>
                    <a:pt x="1" y="3"/>
                    <a:pt x="0" y="3"/>
                    <a:pt x="0" y="4"/>
                  </a:cubicBezTo>
                  <a:cubicBezTo>
                    <a:pt x="2" y="3"/>
                    <a:pt x="1" y="5"/>
                    <a:pt x="2" y="5"/>
                  </a:cubicBezTo>
                  <a:cubicBezTo>
                    <a:pt x="2" y="4"/>
                    <a:pt x="4" y="5"/>
                    <a:pt x="4" y="5"/>
                  </a:cubicBezTo>
                  <a:cubicBezTo>
                    <a:pt x="4" y="4"/>
                    <a:pt x="5" y="4"/>
                    <a:pt x="5"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50" name="Freeform 90"/>
            <p:cNvSpPr>
              <a:spLocks/>
            </p:cNvSpPr>
            <p:nvPr/>
          </p:nvSpPr>
          <p:spPr bwMode="auto">
            <a:xfrm>
              <a:off x="4102549" y="5676127"/>
              <a:ext cx="17349" cy="20602"/>
            </a:xfrm>
            <a:custGeom>
              <a:avLst/>
              <a:gdLst>
                <a:gd name="T0" fmla="*/ 1 w 7"/>
                <a:gd name="T1" fmla="*/ 5 h 8"/>
                <a:gd name="T2" fmla="*/ 0 w 7"/>
                <a:gd name="T3" fmla="*/ 6 h 8"/>
                <a:gd name="T4" fmla="*/ 2 w 7"/>
                <a:gd name="T5" fmla="*/ 8 h 8"/>
                <a:gd name="T6" fmla="*/ 3 w 7"/>
                <a:gd name="T7" fmla="*/ 7 h 8"/>
                <a:gd name="T8" fmla="*/ 2 w 7"/>
                <a:gd name="T9" fmla="*/ 4 h 8"/>
                <a:gd name="T10" fmla="*/ 5 w 7"/>
                <a:gd name="T11" fmla="*/ 2 h 8"/>
                <a:gd name="T12" fmla="*/ 7 w 7"/>
                <a:gd name="T13" fmla="*/ 0 h 8"/>
                <a:gd name="T14" fmla="*/ 6 w 7"/>
                <a:gd name="T15" fmla="*/ 0 h 8"/>
                <a:gd name="T16" fmla="*/ 6 w 7"/>
                <a:gd name="T17" fmla="*/ 0 h 8"/>
                <a:gd name="T18" fmla="*/ 2 w 7"/>
                <a:gd name="T19" fmla="*/ 2 h 8"/>
                <a:gd name="T20" fmla="*/ 1 w 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1" y="5"/>
                  </a:moveTo>
                  <a:cubicBezTo>
                    <a:pt x="0" y="5"/>
                    <a:pt x="0" y="6"/>
                    <a:pt x="0" y="6"/>
                  </a:cubicBezTo>
                  <a:cubicBezTo>
                    <a:pt x="0" y="7"/>
                    <a:pt x="1" y="8"/>
                    <a:pt x="2" y="8"/>
                  </a:cubicBezTo>
                  <a:cubicBezTo>
                    <a:pt x="2" y="8"/>
                    <a:pt x="2" y="7"/>
                    <a:pt x="3" y="7"/>
                  </a:cubicBezTo>
                  <a:cubicBezTo>
                    <a:pt x="2" y="6"/>
                    <a:pt x="1" y="6"/>
                    <a:pt x="2" y="4"/>
                  </a:cubicBezTo>
                  <a:cubicBezTo>
                    <a:pt x="3" y="4"/>
                    <a:pt x="4" y="2"/>
                    <a:pt x="5" y="2"/>
                  </a:cubicBezTo>
                  <a:cubicBezTo>
                    <a:pt x="7" y="2"/>
                    <a:pt x="7" y="1"/>
                    <a:pt x="7" y="0"/>
                  </a:cubicBezTo>
                  <a:cubicBezTo>
                    <a:pt x="7" y="0"/>
                    <a:pt x="7" y="0"/>
                    <a:pt x="6" y="0"/>
                  </a:cubicBezTo>
                  <a:cubicBezTo>
                    <a:pt x="6" y="0"/>
                    <a:pt x="6" y="0"/>
                    <a:pt x="6" y="0"/>
                  </a:cubicBezTo>
                  <a:cubicBezTo>
                    <a:pt x="4" y="1"/>
                    <a:pt x="3" y="1"/>
                    <a:pt x="2" y="2"/>
                  </a:cubicBezTo>
                  <a:cubicBezTo>
                    <a:pt x="2" y="3"/>
                    <a:pt x="0" y="3"/>
                    <a:pt x="1"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51" name="Freeform 91"/>
            <p:cNvSpPr>
              <a:spLocks/>
            </p:cNvSpPr>
            <p:nvPr/>
          </p:nvSpPr>
          <p:spPr bwMode="auto">
            <a:xfrm>
              <a:off x="4107971" y="5660947"/>
              <a:ext cx="4337" cy="7590"/>
            </a:xfrm>
            <a:custGeom>
              <a:avLst/>
              <a:gdLst>
                <a:gd name="T0" fmla="*/ 0 w 2"/>
                <a:gd name="T1" fmla="*/ 2 h 3"/>
                <a:gd name="T2" fmla="*/ 2 w 2"/>
                <a:gd name="T3" fmla="*/ 2 h 3"/>
                <a:gd name="T4" fmla="*/ 0 w 2"/>
                <a:gd name="T5" fmla="*/ 2 h 3"/>
              </a:gdLst>
              <a:ahLst/>
              <a:cxnLst>
                <a:cxn ang="0">
                  <a:pos x="T0" y="T1"/>
                </a:cxn>
                <a:cxn ang="0">
                  <a:pos x="T2" y="T3"/>
                </a:cxn>
                <a:cxn ang="0">
                  <a:pos x="T4" y="T5"/>
                </a:cxn>
              </a:cxnLst>
              <a:rect l="0" t="0" r="r" b="b"/>
              <a:pathLst>
                <a:path w="2" h="3">
                  <a:moveTo>
                    <a:pt x="0" y="2"/>
                  </a:moveTo>
                  <a:cubicBezTo>
                    <a:pt x="0" y="3"/>
                    <a:pt x="1" y="2"/>
                    <a:pt x="2" y="2"/>
                  </a:cubicBezTo>
                  <a:cubicBezTo>
                    <a:pt x="2" y="0"/>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52" name="Freeform 92"/>
            <p:cNvSpPr>
              <a:spLocks/>
            </p:cNvSpPr>
            <p:nvPr/>
          </p:nvSpPr>
          <p:spPr bwMode="auto">
            <a:xfrm>
              <a:off x="4145920" y="5663116"/>
              <a:ext cx="10843" cy="8674"/>
            </a:xfrm>
            <a:custGeom>
              <a:avLst/>
              <a:gdLst>
                <a:gd name="T0" fmla="*/ 2 w 4"/>
                <a:gd name="T1" fmla="*/ 0 h 3"/>
                <a:gd name="T2" fmla="*/ 0 w 4"/>
                <a:gd name="T3" fmla="*/ 1 h 3"/>
                <a:gd name="T4" fmla="*/ 0 w 4"/>
                <a:gd name="T5" fmla="*/ 2 h 3"/>
                <a:gd name="T6" fmla="*/ 4 w 4"/>
                <a:gd name="T7" fmla="*/ 2 h 3"/>
                <a:gd name="T8" fmla="*/ 4 w 4"/>
                <a:gd name="T9" fmla="*/ 2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cubicBezTo>
                    <a:pt x="1" y="0"/>
                    <a:pt x="1" y="0"/>
                    <a:pt x="0" y="1"/>
                  </a:cubicBezTo>
                  <a:cubicBezTo>
                    <a:pt x="0" y="1"/>
                    <a:pt x="0" y="2"/>
                    <a:pt x="0" y="2"/>
                  </a:cubicBezTo>
                  <a:cubicBezTo>
                    <a:pt x="2" y="2"/>
                    <a:pt x="3" y="3"/>
                    <a:pt x="4" y="2"/>
                  </a:cubicBezTo>
                  <a:cubicBezTo>
                    <a:pt x="4" y="2"/>
                    <a:pt x="4" y="2"/>
                    <a:pt x="4" y="2"/>
                  </a:cubicBezTo>
                  <a:cubicBezTo>
                    <a:pt x="4" y="1"/>
                    <a:pt x="3" y="1"/>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53" name="Freeform 93"/>
            <p:cNvSpPr>
              <a:spLocks/>
            </p:cNvSpPr>
            <p:nvPr/>
          </p:nvSpPr>
          <p:spPr bwMode="auto">
            <a:xfrm>
              <a:off x="3938823" y="5709740"/>
              <a:ext cx="9759" cy="9759"/>
            </a:xfrm>
            <a:custGeom>
              <a:avLst/>
              <a:gdLst>
                <a:gd name="T0" fmla="*/ 2 w 4"/>
                <a:gd name="T1" fmla="*/ 0 h 4"/>
                <a:gd name="T2" fmla="*/ 0 w 4"/>
                <a:gd name="T3" fmla="*/ 2 h 4"/>
                <a:gd name="T4" fmla="*/ 2 w 4"/>
                <a:gd name="T5" fmla="*/ 3 h 4"/>
                <a:gd name="T6" fmla="*/ 4 w 4"/>
                <a:gd name="T7" fmla="*/ 2 h 4"/>
                <a:gd name="T8" fmla="*/ 3 w 4"/>
                <a:gd name="T9" fmla="*/ 1 h 4"/>
                <a:gd name="T10" fmla="*/ 2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2" y="0"/>
                  </a:moveTo>
                  <a:cubicBezTo>
                    <a:pt x="1" y="1"/>
                    <a:pt x="1" y="2"/>
                    <a:pt x="0" y="2"/>
                  </a:cubicBezTo>
                  <a:cubicBezTo>
                    <a:pt x="0" y="3"/>
                    <a:pt x="1" y="3"/>
                    <a:pt x="2" y="3"/>
                  </a:cubicBezTo>
                  <a:cubicBezTo>
                    <a:pt x="2" y="1"/>
                    <a:pt x="4" y="4"/>
                    <a:pt x="4" y="2"/>
                  </a:cubicBezTo>
                  <a:cubicBezTo>
                    <a:pt x="3" y="2"/>
                    <a:pt x="4" y="1"/>
                    <a:pt x="3" y="1"/>
                  </a:cubicBezTo>
                  <a:cubicBezTo>
                    <a:pt x="2" y="1"/>
                    <a:pt x="2"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54" name="Freeform 94"/>
            <p:cNvSpPr>
              <a:spLocks/>
            </p:cNvSpPr>
            <p:nvPr/>
          </p:nvSpPr>
          <p:spPr bwMode="auto">
            <a:xfrm>
              <a:off x="3954003" y="5812747"/>
              <a:ext cx="4337" cy="4337"/>
            </a:xfrm>
            <a:custGeom>
              <a:avLst/>
              <a:gdLst>
                <a:gd name="T0" fmla="*/ 0 w 2"/>
                <a:gd name="T1" fmla="*/ 2 h 2"/>
                <a:gd name="T2" fmla="*/ 2 w 2"/>
                <a:gd name="T3" fmla="*/ 0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2"/>
                    <a:pt x="2" y="0"/>
                  </a:cubicBezTo>
                  <a:cubicBezTo>
                    <a:pt x="1" y="0"/>
                    <a:pt x="1" y="0"/>
                    <a:pt x="0" y="0"/>
                  </a:cubicBezTo>
                  <a:cubicBezTo>
                    <a:pt x="0" y="1"/>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55" name="Freeform 95"/>
            <p:cNvSpPr>
              <a:spLocks/>
            </p:cNvSpPr>
            <p:nvPr/>
          </p:nvSpPr>
          <p:spPr bwMode="auto">
            <a:xfrm>
              <a:off x="3930148" y="5804073"/>
              <a:ext cx="23854" cy="13011"/>
            </a:xfrm>
            <a:custGeom>
              <a:avLst/>
              <a:gdLst>
                <a:gd name="T0" fmla="*/ 6 w 9"/>
                <a:gd name="T1" fmla="*/ 4 h 5"/>
                <a:gd name="T2" fmla="*/ 7 w 9"/>
                <a:gd name="T3" fmla="*/ 5 h 5"/>
                <a:gd name="T4" fmla="*/ 9 w 9"/>
                <a:gd name="T5" fmla="*/ 4 h 5"/>
                <a:gd name="T6" fmla="*/ 6 w 9"/>
                <a:gd name="T7" fmla="*/ 2 h 5"/>
                <a:gd name="T8" fmla="*/ 5 w 9"/>
                <a:gd name="T9" fmla="*/ 1 h 5"/>
                <a:gd name="T10" fmla="*/ 4 w 9"/>
                <a:gd name="T11" fmla="*/ 0 h 5"/>
                <a:gd name="T12" fmla="*/ 1 w 9"/>
                <a:gd name="T13" fmla="*/ 0 h 5"/>
                <a:gd name="T14" fmla="*/ 0 w 9"/>
                <a:gd name="T15" fmla="*/ 2 h 5"/>
                <a:gd name="T16" fmla="*/ 2 w 9"/>
                <a:gd name="T17" fmla="*/ 1 h 5"/>
                <a:gd name="T18" fmla="*/ 4 w 9"/>
                <a:gd name="T19" fmla="*/ 3 h 5"/>
                <a:gd name="T20" fmla="*/ 6 w 9"/>
                <a:gd name="T21" fmla="*/ 3 h 5"/>
                <a:gd name="T22" fmla="*/ 6 w 9"/>
                <a:gd name="T2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6" y="4"/>
                  </a:moveTo>
                  <a:cubicBezTo>
                    <a:pt x="7" y="4"/>
                    <a:pt x="7" y="4"/>
                    <a:pt x="7" y="5"/>
                  </a:cubicBezTo>
                  <a:cubicBezTo>
                    <a:pt x="7" y="4"/>
                    <a:pt x="8" y="4"/>
                    <a:pt x="9" y="4"/>
                  </a:cubicBezTo>
                  <a:cubicBezTo>
                    <a:pt x="9" y="2"/>
                    <a:pt x="7" y="2"/>
                    <a:pt x="6" y="2"/>
                  </a:cubicBezTo>
                  <a:cubicBezTo>
                    <a:pt x="6" y="2"/>
                    <a:pt x="6" y="2"/>
                    <a:pt x="5" y="1"/>
                  </a:cubicBezTo>
                  <a:cubicBezTo>
                    <a:pt x="5" y="1"/>
                    <a:pt x="4" y="1"/>
                    <a:pt x="4" y="0"/>
                  </a:cubicBezTo>
                  <a:cubicBezTo>
                    <a:pt x="3" y="0"/>
                    <a:pt x="2" y="0"/>
                    <a:pt x="1" y="0"/>
                  </a:cubicBezTo>
                  <a:cubicBezTo>
                    <a:pt x="0" y="1"/>
                    <a:pt x="0" y="1"/>
                    <a:pt x="0" y="2"/>
                  </a:cubicBezTo>
                  <a:cubicBezTo>
                    <a:pt x="1" y="2"/>
                    <a:pt x="1" y="1"/>
                    <a:pt x="2" y="1"/>
                  </a:cubicBezTo>
                  <a:cubicBezTo>
                    <a:pt x="3" y="1"/>
                    <a:pt x="3" y="2"/>
                    <a:pt x="4" y="3"/>
                  </a:cubicBezTo>
                  <a:cubicBezTo>
                    <a:pt x="5" y="3"/>
                    <a:pt x="6" y="2"/>
                    <a:pt x="6" y="3"/>
                  </a:cubicBezTo>
                  <a:cubicBezTo>
                    <a:pt x="5" y="3"/>
                    <a:pt x="6" y="3"/>
                    <a:pt x="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56" name="Freeform 96"/>
            <p:cNvSpPr>
              <a:spLocks/>
            </p:cNvSpPr>
            <p:nvPr/>
          </p:nvSpPr>
          <p:spPr bwMode="auto">
            <a:xfrm>
              <a:off x="3938823" y="5812747"/>
              <a:ext cx="4337" cy="4337"/>
            </a:xfrm>
            <a:custGeom>
              <a:avLst/>
              <a:gdLst>
                <a:gd name="T0" fmla="*/ 0 w 2"/>
                <a:gd name="T1" fmla="*/ 0 h 2"/>
                <a:gd name="T2" fmla="*/ 0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0" y="1"/>
                    <a:pt x="0" y="2"/>
                  </a:cubicBezTo>
                  <a:cubicBezTo>
                    <a:pt x="1" y="1"/>
                    <a:pt x="1" y="2"/>
                    <a:pt x="2" y="1"/>
                  </a:cubicBezTo>
                  <a:cubicBezTo>
                    <a:pt x="2" y="0"/>
                    <a:pt x="1"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57" name="Freeform 97"/>
            <p:cNvSpPr>
              <a:spLocks/>
            </p:cNvSpPr>
            <p:nvPr/>
          </p:nvSpPr>
          <p:spPr bwMode="auto">
            <a:xfrm>
              <a:off x="3938823" y="5801904"/>
              <a:ext cx="2169" cy="2169"/>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58" name="Freeform 98"/>
            <p:cNvSpPr>
              <a:spLocks/>
            </p:cNvSpPr>
            <p:nvPr/>
          </p:nvSpPr>
          <p:spPr bwMode="auto">
            <a:xfrm>
              <a:off x="3943160" y="5801904"/>
              <a:ext cx="3253" cy="2169"/>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1" y="1"/>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59" name="Freeform 99"/>
            <p:cNvSpPr>
              <a:spLocks/>
            </p:cNvSpPr>
            <p:nvPr/>
          </p:nvSpPr>
          <p:spPr bwMode="auto">
            <a:xfrm>
              <a:off x="3946412" y="5804073"/>
              <a:ext cx="2169" cy="325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60" name="Freeform 100"/>
            <p:cNvSpPr>
              <a:spLocks/>
            </p:cNvSpPr>
            <p:nvPr/>
          </p:nvSpPr>
          <p:spPr bwMode="auto">
            <a:xfrm>
              <a:off x="3948581" y="5807325"/>
              <a:ext cx="2169" cy="2169"/>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0" y="1"/>
                    <a:pt x="1"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61" name="Freeform 101"/>
            <p:cNvSpPr>
              <a:spLocks/>
            </p:cNvSpPr>
            <p:nvPr/>
          </p:nvSpPr>
          <p:spPr bwMode="auto">
            <a:xfrm>
              <a:off x="4222905" y="5848528"/>
              <a:ext cx="15180" cy="15180"/>
            </a:xfrm>
            <a:custGeom>
              <a:avLst/>
              <a:gdLst>
                <a:gd name="T0" fmla="*/ 4 w 6"/>
                <a:gd name="T1" fmla="*/ 6 h 6"/>
                <a:gd name="T2" fmla="*/ 6 w 6"/>
                <a:gd name="T3" fmla="*/ 1 h 6"/>
                <a:gd name="T4" fmla="*/ 4 w 6"/>
                <a:gd name="T5" fmla="*/ 0 h 6"/>
                <a:gd name="T6" fmla="*/ 4 w 6"/>
                <a:gd name="T7" fmla="*/ 0 h 6"/>
                <a:gd name="T8" fmla="*/ 3 w 6"/>
                <a:gd name="T9" fmla="*/ 0 h 6"/>
                <a:gd name="T10" fmla="*/ 2 w 6"/>
                <a:gd name="T11" fmla="*/ 1 h 6"/>
                <a:gd name="T12" fmla="*/ 1 w 6"/>
                <a:gd name="T13" fmla="*/ 1 h 6"/>
                <a:gd name="T14" fmla="*/ 0 w 6"/>
                <a:gd name="T15" fmla="*/ 2 h 6"/>
                <a:gd name="T16" fmla="*/ 1 w 6"/>
                <a:gd name="T17" fmla="*/ 2 h 6"/>
                <a:gd name="T18" fmla="*/ 3 w 6"/>
                <a:gd name="T19" fmla="*/ 4 h 6"/>
                <a:gd name="T20" fmla="*/ 4 w 6"/>
                <a:gd name="T21" fmla="*/ 5 h 6"/>
                <a:gd name="T22" fmla="*/ 4 w 6"/>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4" y="6"/>
                  </a:moveTo>
                  <a:cubicBezTo>
                    <a:pt x="5" y="5"/>
                    <a:pt x="5" y="3"/>
                    <a:pt x="6" y="1"/>
                  </a:cubicBezTo>
                  <a:cubicBezTo>
                    <a:pt x="5" y="1"/>
                    <a:pt x="5" y="1"/>
                    <a:pt x="4" y="0"/>
                  </a:cubicBezTo>
                  <a:cubicBezTo>
                    <a:pt x="4" y="0"/>
                    <a:pt x="4" y="0"/>
                    <a:pt x="4" y="0"/>
                  </a:cubicBezTo>
                  <a:cubicBezTo>
                    <a:pt x="4" y="0"/>
                    <a:pt x="3" y="0"/>
                    <a:pt x="3" y="0"/>
                  </a:cubicBezTo>
                  <a:cubicBezTo>
                    <a:pt x="3" y="1"/>
                    <a:pt x="2" y="1"/>
                    <a:pt x="2" y="1"/>
                  </a:cubicBezTo>
                  <a:cubicBezTo>
                    <a:pt x="1" y="1"/>
                    <a:pt x="1" y="1"/>
                    <a:pt x="1" y="1"/>
                  </a:cubicBezTo>
                  <a:cubicBezTo>
                    <a:pt x="1" y="1"/>
                    <a:pt x="0" y="1"/>
                    <a:pt x="0" y="2"/>
                  </a:cubicBezTo>
                  <a:cubicBezTo>
                    <a:pt x="0" y="2"/>
                    <a:pt x="1" y="1"/>
                    <a:pt x="1" y="2"/>
                  </a:cubicBezTo>
                  <a:cubicBezTo>
                    <a:pt x="2" y="2"/>
                    <a:pt x="3" y="3"/>
                    <a:pt x="3" y="4"/>
                  </a:cubicBezTo>
                  <a:cubicBezTo>
                    <a:pt x="4" y="4"/>
                    <a:pt x="4" y="4"/>
                    <a:pt x="4" y="5"/>
                  </a:cubicBezTo>
                  <a:cubicBezTo>
                    <a:pt x="4" y="5"/>
                    <a:pt x="4" y="6"/>
                    <a:pt x="4"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62" name="Freeform 102"/>
            <p:cNvSpPr>
              <a:spLocks/>
            </p:cNvSpPr>
            <p:nvPr/>
          </p:nvSpPr>
          <p:spPr bwMode="auto">
            <a:xfrm>
              <a:off x="3950749" y="5681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63" name="Freeform 103"/>
            <p:cNvSpPr>
              <a:spLocks/>
            </p:cNvSpPr>
            <p:nvPr/>
          </p:nvSpPr>
          <p:spPr bwMode="auto">
            <a:xfrm>
              <a:off x="4200135" y="5771544"/>
              <a:ext cx="4337" cy="4337"/>
            </a:xfrm>
            <a:custGeom>
              <a:avLst/>
              <a:gdLst>
                <a:gd name="T0" fmla="*/ 2 w 2"/>
                <a:gd name="T1" fmla="*/ 0 h 2"/>
                <a:gd name="T2" fmla="*/ 0 w 2"/>
                <a:gd name="T3" fmla="*/ 1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1"/>
                  </a:cubicBezTo>
                  <a:cubicBezTo>
                    <a:pt x="1" y="1"/>
                    <a:pt x="1" y="2"/>
                    <a:pt x="2" y="1"/>
                  </a:cubicBezTo>
                  <a:cubicBezTo>
                    <a:pt x="1" y="1"/>
                    <a:pt x="2"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64" name="Freeform 104"/>
            <p:cNvSpPr>
              <a:spLocks/>
            </p:cNvSpPr>
            <p:nvPr/>
          </p:nvSpPr>
          <p:spPr bwMode="auto">
            <a:xfrm>
              <a:off x="4168691" y="5686970"/>
              <a:ext cx="3253"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1"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65" name="Freeform 105"/>
            <p:cNvSpPr>
              <a:spLocks/>
            </p:cNvSpPr>
            <p:nvPr/>
          </p:nvSpPr>
          <p:spPr bwMode="auto">
            <a:xfrm>
              <a:off x="4171943" y="56869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66" name="Freeform 106"/>
            <p:cNvSpPr>
              <a:spLocks/>
            </p:cNvSpPr>
            <p:nvPr/>
          </p:nvSpPr>
          <p:spPr bwMode="auto">
            <a:xfrm>
              <a:off x="4130741" y="5696728"/>
              <a:ext cx="2169" cy="325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0"/>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67" name="Freeform 107"/>
            <p:cNvSpPr>
              <a:spLocks/>
            </p:cNvSpPr>
            <p:nvPr/>
          </p:nvSpPr>
          <p:spPr bwMode="auto">
            <a:xfrm>
              <a:off x="3894367" y="57964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68" name="Freeform 108"/>
            <p:cNvSpPr>
              <a:spLocks/>
            </p:cNvSpPr>
            <p:nvPr/>
          </p:nvSpPr>
          <p:spPr bwMode="auto">
            <a:xfrm>
              <a:off x="4051588" y="5763954"/>
              <a:ext cx="2169" cy="2169"/>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69" name="Freeform 109"/>
            <p:cNvSpPr>
              <a:spLocks/>
            </p:cNvSpPr>
            <p:nvPr/>
          </p:nvSpPr>
          <p:spPr bwMode="auto">
            <a:xfrm>
              <a:off x="4053757" y="5707571"/>
              <a:ext cx="15180" cy="30360"/>
            </a:xfrm>
            <a:custGeom>
              <a:avLst/>
              <a:gdLst>
                <a:gd name="T0" fmla="*/ 6 w 6"/>
                <a:gd name="T1" fmla="*/ 0 h 12"/>
                <a:gd name="T2" fmla="*/ 3 w 6"/>
                <a:gd name="T3" fmla="*/ 6 h 12"/>
                <a:gd name="T4" fmla="*/ 4 w 6"/>
                <a:gd name="T5" fmla="*/ 7 h 12"/>
                <a:gd name="T6" fmla="*/ 2 w 6"/>
                <a:gd name="T7" fmla="*/ 11 h 12"/>
                <a:gd name="T8" fmla="*/ 0 w 6"/>
                <a:gd name="T9" fmla="*/ 8 h 12"/>
                <a:gd name="T10" fmla="*/ 0 w 6"/>
                <a:gd name="T11" fmla="*/ 11 h 12"/>
                <a:gd name="T12" fmla="*/ 0 w 6"/>
                <a:gd name="T13" fmla="*/ 12 h 12"/>
                <a:gd name="T14" fmla="*/ 1 w 6"/>
                <a:gd name="T15" fmla="*/ 12 h 12"/>
                <a:gd name="T16" fmla="*/ 3 w 6"/>
                <a:gd name="T17" fmla="*/ 11 h 12"/>
                <a:gd name="T18" fmla="*/ 4 w 6"/>
                <a:gd name="T19" fmla="*/ 11 h 12"/>
                <a:gd name="T20" fmla="*/ 5 w 6"/>
                <a:gd name="T21" fmla="*/ 8 h 12"/>
                <a:gd name="T22" fmla="*/ 6 w 6"/>
                <a:gd name="T23" fmla="*/ 9 h 12"/>
                <a:gd name="T24" fmla="*/ 6 w 6"/>
                <a:gd name="T25" fmla="*/ 6 h 12"/>
                <a:gd name="T26" fmla="*/ 4 w 6"/>
                <a:gd name="T27" fmla="*/ 5 h 12"/>
                <a:gd name="T28" fmla="*/ 6 w 6"/>
                <a:gd name="T29" fmla="*/ 1 h 12"/>
                <a:gd name="T30" fmla="*/ 6 w 6"/>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2">
                  <a:moveTo>
                    <a:pt x="6" y="0"/>
                  </a:moveTo>
                  <a:cubicBezTo>
                    <a:pt x="5" y="2"/>
                    <a:pt x="3" y="3"/>
                    <a:pt x="3" y="6"/>
                  </a:cubicBezTo>
                  <a:cubicBezTo>
                    <a:pt x="3" y="6"/>
                    <a:pt x="4" y="7"/>
                    <a:pt x="4" y="7"/>
                  </a:cubicBezTo>
                  <a:cubicBezTo>
                    <a:pt x="3" y="8"/>
                    <a:pt x="3" y="10"/>
                    <a:pt x="2" y="11"/>
                  </a:cubicBezTo>
                  <a:cubicBezTo>
                    <a:pt x="0" y="12"/>
                    <a:pt x="1" y="8"/>
                    <a:pt x="0" y="8"/>
                  </a:cubicBezTo>
                  <a:cubicBezTo>
                    <a:pt x="0" y="9"/>
                    <a:pt x="0" y="10"/>
                    <a:pt x="0" y="11"/>
                  </a:cubicBezTo>
                  <a:cubicBezTo>
                    <a:pt x="0" y="11"/>
                    <a:pt x="0" y="12"/>
                    <a:pt x="0" y="12"/>
                  </a:cubicBezTo>
                  <a:cubicBezTo>
                    <a:pt x="0" y="11"/>
                    <a:pt x="1" y="12"/>
                    <a:pt x="1" y="12"/>
                  </a:cubicBezTo>
                  <a:cubicBezTo>
                    <a:pt x="2" y="12"/>
                    <a:pt x="2" y="11"/>
                    <a:pt x="3" y="11"/>
                  </a:cubicBezTo>
                  <a:cubicBezTo>
                    <a:pt x="3" y="11"/>
                    <a:pt x="4" y="11"/>
                    <a:pt x="4" y="11"/>
                  </a:cubicBezTo>
                  <a:cubicBezTo>
                    <a:pt x="5" y="10"/>
                    <a:pt x="5" y="8"/>
                    <a:pt x="5" y="8"/>
                  </a:cubicBezTo>
                  <a:cubicBezTo>
                    <a:pt x="6" y="7"/>
                    <a:pt x="6" y="9"/>
                    <a:pt x="6" y="9"/>
                  </a:cubicBezTo>
                  <a:cubicBezTo>
                    <a:pt x="6" y="8"/>
                    <a:pt x="6" y="7"/>
                    <a:pt x="6" y="6"/>
                  </a:cubicBezTo>
                  <a:cubicBezTo>
                    <a:pt x="6" y="6"/>
                    <a:pt x="5" y="5"/>
                    <a:pt x="4" y="5"/>
                  </a:cubicBezTo>
                  <a:cubicBezTo>
                    <a:pt x="4" y="2"/>
                    <a:pt x="6" y="3"/>
                    <a:pt x="6" y="1"/>
                  </a:cubicBezTo>
                  <a:cubicBezTo>
                    <a:pt x="6" y="0"/>
                    <a:pt x="6" y="0"/>
                    <a:pt x="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70" name="Freeform 110"/>
            <p:cNvSpPr>
              <a:spLocks/>
            </p:cNvSpPr>
            <p:nvPr/>
          </p:nvSpPr>
          <p:spPr bwMode="auto">
            <a:xfrm>
              <a:off x="3971351" y="57400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71" name="Freeform 111"/>
            <p:cNvSpPr>
              <a:spLocks/>
            </p:cNvSpPr>
            <p:nvPr/>
          </p:nvSpPr>
          <p:spPr bwMode="auto">
            <a:xfrm>
              <a:off x="4187123" y="5809494"/>
              <a:ext cx="5422" cy="7590"/>
            </a:xfrm>
            <a:custGeom>
              <a:avLst/>
              <a:gdLst>
                <a:gd name="T0" fmla="*/ 1 w 2"/>
                <a:gd name="T1" fmla="*/ 0 h 3"/>
                <a:gd name="T2" fmla="*/ 1 w 2"/>
                <a:gd name="T3" fmla="*/ 2 h 3"/>
                <a:gd name="T4" fmla="*/ 2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1" y="1"/>
                    <a:pt x="1" y="2"/>
                  </a:cubicBezTo>
                  <a:cubicBezTo>
                    <a:pt x="1" y="3"/>
                    <a:pt x="2" y="3"/>
                    <a:pt x="2" y="3"/>
                  </a:cubicBezTo>
                  <a:cubicBezTo>
                    <a:pt x="2" y="1"/>
                    <a:pt x="2" y="2"/>
                    <a:pt x="2" y="1"/>
                  </a:cubicBezTo>
                  <a:cubicBezTo>
                    <a:pt x="1" y="1"/>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72" name="Freeform 112"/>
            <p:cNvSpPr>
              <a:spLocks/>
            </p:cNvSpPr>
            <p:nvPr/>
          </p:nvSpPr>
          <p:spPr bwMode="auto">
            <a:xfrm>
              <a:off x="4081948" y="5704318"/>
              <a:ext cx="7590" cy="7590"/>
            </a:xfrm>
            <a:custGeom>
              <a:avLst/>
              <a:gdLst>
                <a:gd name="T0" fmla="*/ 0 w 3"/>
                <a:gd name="T1" fmla="*/ 0 h 3"/>
                <a:gd name="T2" fmla="*/ 2 w 3"/>
                <a:gd name="T3" fmla="*/ 3 h 3"/>
                <a:gd name="T4" fmla="*/ 2 w 3"/>
                <a:gd name="T5" fmla="*/ 2 h 3"/>
                <a:gd name="T6" fmla="*/ 3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1"/>
                    <a:pt x="0" y="3"/>
                    <a:pt x="2" y="3"/>
                  </a:cubicBezTo>
                  <a:cubicBezTo>
                    <a:pt x="2" y="3"/>
                    <a:pt x="1" y="2"/>
                    <a:pt x="2" y="2"/>
                  </a:cubicBezTo>
                  <a:cubicBezTo>
                    <a:pt x="2" y="1"/>
                    <a:pt x="3" y="2"/>
                    <a:pt x="3" y="1"/>
                  </a:cubicBezTo>
                  <a:cubicBezTo>
                    <a:pt x="3"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73" name="Freeform 113"/>
            <p:cNvSpPr>
              <a:spLocks/>
            </p:cNvSpPr>
            <p:nvPr/>
          </p:nvSpPr>
          <p:spPr bwMode="auto">
            <a:xfrm>
              <a:off x="4076526" y="56967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74" name="Freeform 114"/>
            <p:cNvSpPr>
              <a:spLocks/>
            </p:cNvSpPr>
            <p:nvPr/>
          </p:nvSpPr>
          <p:spPr bwMode="auto">
            <a:xfrm>
              <a:off x="4087369" y="5796482"/>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75" name="Freeform 115"/>
            <p:cNvSpPr>
              <a:spLocks/>
            </p:cNvSpPr>
            <p:nvPr/>
          </p:nvSpPr>
          <p:spPr bwMode="auto">
            <a:xfrm>
              <a:off x="4087369" y="5709740"/>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76" name="Freeform 116"/>
            <p:cNvSpPr>
              <a:spLocks/>
            </p:cNvSpPr>
            <p:nvPr/>
          </p:nvSpPr>
          <p:spPr bwMode="auto">
            <a:xfrm>
              <a:off x="4128572" y="5694560"/>
              <a:ext cx="2169"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77" name="Freeform 117"/>
            <p:cNvSpPr>
              <a:spLocks/>
            </p:cNvSpPr>
            <p:nvPr/>
          </p:nvSpPr>
          <p:spPr bwMode="auto">
            <a:xfrm>
              <a:off x="4072189" y="5722751"/>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78" name="Freeform 118"/>
            <p:cNvSpPr>
              <a:spLocks/>
            </p:cNvSpPr>
            <p:nvPr/>
          </p:nvSpPr>
          <p:spPr bwMode="auto">
            <a:xfrm>
              <a:off x="4171943" y="5683717"/>
              <a:ext cx="2169"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79" name="Freeform 119"/>
            <p:cNvSpPr>
              <a:spLocks/>
            </p:cNvSpPr>
            <p:nvPr/>
          </p:nvSpPr>
          <p:spPr bwMode="auto">
            <a:xfrm>
              <a:off x="4012554" y="5655525"/>
              <a:ext cx="10843" cy="5422"/>
            </a:xfrm>
            <a:custGeom>
              <a:avLst/>
              <a:gdLst>
                <a:gd name="T0" fmla="*/ 4 w 4"/>
                <a:gd name="T1" fmla="*/ 1 h 2"/>
                <a:gd name="T2" fmla="*/ 0 w 4"/>
                <a:gd name="T3" fmla="*/ 2 h 2"/>
                <a:gd name="T4" fmla="*/ 3 w 4"/>
                <a:gd name="T5" fmla="*/ 2 h 2"/>
                <a:gd name="T6" fmla="*/ 4 w 4"/>
                <a:gd name="T7" fmla="*/ 1 h 2"/>
              </a:gdLst>
              <a:ahLst/>
              <a:cxnLst>
                <a:cxn ang="0">
                  <a:pos x="T0" y="T1"/>
                </a:cxn>
                <a:cxn ang="0">
                  <a:pos x="T2" y="T3"/>
                </a:cxn>
                <a:cxn ang="0">
                  <a:pos x="T4" y="T5"/>
                </a:cxn>
                <a:cxn ang="0">
                  <a:pos x="T6" y="T7"/>
                </a:cxn>
              </a:cxnLst>
              <a:rect l="0" t="0" r="r" b="b"/>
              <a:pathLst>
                <a:path w="4" h="2">
                  <a:moveTo>
                    <a:pt x="4" y="1"/>
                  </a:moveTo>
                  <a:cubicBezTo>
                    <a:pt x="3" y="1"/>
                    <a:pt x="1" y="0"/>
                    <a:pt x="0" y="2"/>
                  </a:cubicBezTo>
                  <a:cubicBezTo>
                    <a:pt x="2" y="1"/>
                    <a:pt x="3" y="2"/>
                    <a:pt x="3" y="2"/>
                  </a:cubicBezTo>
                  <a:cubicBezTo>
                    <a:pt x="4" y="2"/>
                    <a:pt x="4" y="2"/>
                    <a:pt x="4"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80" name="Freeform 120"/>
            <p:cNvSpPr>
              <a:spLocks/>
            </p:cNvSpPr>
            <p:nvPr/>
          </p:nvSpPr>
          <p:spPr bwMode="auto">
            <a:xfrm>
              <a:off x="4017975" y="5686970"/>
              <a:ext cx="2169" cy="4337"/>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1" y="0"/>
                  </a:cubicBezTo>
                  <a:cubicBezTo>
                    <a:pt x="1" y="0"/>
                    <a:pt x="0" y="1"/>
                    <a:pt x="1"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81" name="Freeform 121"/>
            <p:cNvSpPr>
              <a:spLocks/>
            </p:cNvSpPr>
            <p:nvPr/>
          </p:nvSpPr>
          <p:spPr bwMode="auto">
            <a:xfrm>
              <a:off x="3892198" y="5792145"/>
              <a:ext cx="2169" cy="4337"/>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0" y="1"/>
                    <a:pt x="1" y="2"/>
                    <a:pt x="1" y="1"/>
                  </a:cubicBezTo>
                  <a:cubicBezTo>
                    <a:pt x="1" y="1"/>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82" name="Freeform 122"/>
            <p:cNvSpPr>
              <a:spLocks/>
            </p:cNvSpPr>
            <p:nvPr/>
          </p:nvSpPr>
          <p:spPr bwMode="auto">
            <a:xfrm>
              <a:off x="3892198" y="5788893"/>
              <a:ext cx="0" cy="325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grpSp>
      <p:grpSp>
        <p:nvGrpSpPr>
          <p:cNvPr id="83" name="组合 82"/>
          <p:cNvGrpSpPr/>
          <p:nvPr/>
        </p:nvGrpSpPr>
        <p:grpSpPr>
          <a:xfrm>
            <a:off x="4403552" y="1589498"/>
            <a:ext cx="329990" cy="282944"/>
            <a:chOff x="5964264" y="5437584"/>
            <a:chExt cx="532384" cy="456484"/>
          </a:xfrm>
          <a:solidFill>
            <a:schemeClr val="accent2"/>
          </a:solidFill>
        </p:grpSpPr>
        <p:sp>
          <p:nvSpPr>
            <p:cNvPr id="84" name="Freeform 212"/>
            <p:cNvSpPr>
              <a:spLocks noEditPoints="1"/>
            </p:cNvSpPr>
            <p:nvPr/>
          </p:nvSpPr>
          <p:spPr bwMode="auto">
            <a:xfrm>
              <a:off x="6141003" y="5437584"/>
              <a:ext cx="355645" cy="315527"/>
            </a:xfrm>
            <a:custGeom>
              <a:avLst/>
              <a:gdLst>
                <a:gd name="T0" fmla="*/ 8 w 139"/>
                <a:gd name="T1" fmla="*/ 123 h 123"/>
                <a:gd name="T2" fmla="*/ 20 w 139"/>
                <a:gd name="T3" fmla="*/ 90 h 123"/>
                <a:gd name="T4" fmla="*/ 0 w 139"/>
                <a:gd name="T5" fmla="*/ 53 h 123"/>
                <a:gd name="T6" fmla="*/ 69 w 139"/>
                <a:gd name="T7" fmla="*/ 0 h 123"/>
                <a:gd name="T8" fmla="*/ 139 w 139"/>
                <a:gd name="T9" fmla="*/ 53 h 123"/>
                <a:gd name="T10" fmla="*/ 69 w 139"/>
                <a:gd name="T11" fmla="*/ 106 h 123"/>
                <a:gd name="T12" fmla="*/ 45 w 139"/>
                <a:gd name="T13" fmla="*/ 103 h 123"/>
                <a:gd name="T14" fmla="*/ 22 w 139"/>
                <a:gd name="T15" fmla="*/ 115 h 123"/>
                <a:gd name="T16" fmla="*/ 8 w 139"/>
                <a:gd name="T17" fmla="*/ 123 h 123"/>
                <a:gd name="T18" fmla="*/ 69 w 139"/>
                <a:gd name="T19" fmla="*/ 12 h 123"/>
                <a:gd name="T20" fmla="*/ 12 w 139"/>
                <a:gd name="T21" fmla="*/ 53 h 123"/>
                <a:gd name="T22" fmla="*/ 30 w 139"/>
                <a:gd name="T23" fmla="*/ 83 h 123"/>
                <a:gd name="T24" fmla="*/ 34 w 139"/>
                <a:gd name="T25" fmla="*/ 85 h 123"/>
                <a:gd name="T26" fmla="*/ 30 w 139"/>
                <a:gd name="T27" fmla="*/ 97 h 123"/>
                <a:gd name="T28" fmla="*/ 45 w 139"/>
                <a:gd name="T29" fmla="*/ 91 h 123"/>
                <a:gd name="T30" fmla="*/ 46 w 139"/>
                <a:gd name="T31" fmla="*/ 91 h 123"/>
                <a:gd name="T32" fmla="*/ 47 w 139"/>
                <a:gd name="T33" fmla="*/ 91 h 123"/>
                <a:gd name="T34" fmla="*/ 69 w 139"/>
                <a:gd name="T35" fmla="*/ 94 h 123"/>
                <a:gd name="T36" fmla="*/ 127 w 139"/>
                <a:gd name="T37" fmla="*/ 53 h 123"/>
                <a:gd name="T38" fmla="*/ 69 w 139"/>
                <a:gd name="T39" fmla="*/ 1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23">
                  <a:moveTo>
                    <a:pt x="8" y="123"/>
                  </a:moveTo>
                  <a:cubicBezTo>
                    <a:pt x="20" y="90"/>
                    <a:pt x="20" y="90"/>
                    <a:pt x="20" y="90"/>
                  </a:cubicBezTo>
                  <a:cubicBezTo>
                    <a:pt x="7" y="80"/>
                    <a:pt x="0" y="67"/>
                    <a:pt x="0" y="53"/>
                  </a:cubicBezTo>
                  <a:cubicBezTo>
                    <a:pt x="0" y="24"/>
                    <a:pt x="31" y="0"/>
                    <a:pt x="69" y="0"/>
                  </a:cubicBezTo>
                  <a:cubicBezTo>
                    <a:pt x="108" y="0"/>
                    <a:pt x="139" y="24"/>
                    <a:pt x="139" y="53"/>
                  </a:cubicBezTo>
                  <a:cubicBezTo>
                    <a:pt x="139" y="82"/>
                    <a:pt x="108" y="106"/>
                    <a:pt x="69" y="106"/>
                  </a:cubicBezTo>
                  <a:cubicBezTo>
                    <a:pt x="61" y="106"/>
                    <a:pt x="53" y="105"/>
                    <a:pt x="45" y="103"/>
                  </a:cubicBezTo>
                  <a:cubicBezTo>
                    <a:pt x="42" y="104"/>
                    <a:pt x="31" y="110"/>
                    <a:pt x="22" y="115"/>
                  </a:cubicBezTo>
                  <a:cubicBezTo>
                    <a:pt x="8" y="123"/>
                    <a:pt x="8" y="123"/>
                    <a:pt x="8" y="123"/>
                  </a:cubicBezTo>
                  <a:close/>
                  <a:moveTo>
                    <a:pt x="69" y="12"/>
                  </a:moveTo>
                  <a:cubicBezTo>
                    <a:pt x="38" y="12"/>
                    <a:pt x="12" y="30"/>
                    <a:pt x="12" y="53"/>
                  </a:cubicBezTo>
                  <a:cubicBezTo>
                    <a:pt x="12" y="64"/>
                    <a:pt x="18" y="75"/>
                    <a:pt x="30" y="83"/>
                  </a:cubicBezTo>
                  <a:cubicBezTo>
                    <a:pt x="34" y="85"/>
                    <a:pt x="34" y="85"/>
                    <a:pt x="34" y="85"/>
                  </a:cubicBezTo>
                  <a:cubicBezTo>
                    <a:pt x="30" y="97"/>
                    <a:pt x="30" y="97"/>
                    <a:pt x="30" y="97"/>
                  </a:cubicBezTo>
                  <a:cubicBezTo>
                    <a:pt x="42" y="91"/>
                    <a:pt x="44" y="91"/>
                    <a:pt x="45" y="91"/>
                  </a:cubicBezTo>
                  <a:cubicBezTo>
                    <a:pt x="46" y="91"/>
                    <a:pt x="46" y="91"/>
                    <a:pt x="46" y="91"/>
                  </a:cubicBezTo>
                  <a:cubicBezTo>
                    <a:pt x="47" y="91"/>
                    <a:pt x="47" y="91"/>
                    <a:pt x="47" y="91"/>
                  </a:cubicBezTo>
                  <a:cubicBezTo>
                    <a:pt x="54" y="93"/>
                    <a:pt x="62" y="94"/>
                    <a:pt x="69" y="94"/>
                  </a:cubicBezTo>
                  <a:cubicBezTo>
                    <a:pt x="101" y="94"/>
                    <a:pt x="127" y="76"/>
                    <a:pt x="127" y="53"/>
                  </a:cubicBezTo>
                  <a:cubicBezTo>
                    <a:pt x="127" y="30"/>
                    <a:pt x="101" y="12"/>
                    <a:pt x="69"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85" name="Freeform 213"/>
            <p:cNvSpPr>
              <a:spLocks/>
            </p:cNvSpPr>
            <p:nvPr/>
          </p:nvSpPr>
          <p:spPr bwMode="auto">
            <a:xfrm>
              <a:off x="6238588" y="5529748"/>
              <a:ext cx="169148" cy="16265"/>
            </a:xfrm>
            <a:custGeom>
              <a:avLst/>
              <a:gdLst>
                <a:gd name="T0" fmla="*/ 156 w 156"/>
                <a:gd name="T1" fmla="*/ 15 h 15"/>
                <a:gd name="T2" fmla="*/ 0 w 156"/>
                <a:gd name="T3" fmla="*/ 15 h 15"/>
                <a:gd name="T4" fmla="*/ 0 w 156"/>
                <a:gd name="T5" fmla="*/ 0 h 15"/>
                <a:gd name="T6" fmla="*/ 156 w 156"/>
                <a:gd name="T7" fmla="*/ 0 h 15"/>
                <a:gd name="T8" fmla="*/ 156 w 156"/>
                <a:gd name="T9" fmla="*/ 15 h 15"/>
                <a:gd name="T10" fmla="*/ 156 w 156"/>
                <a:gd name="T11" fmla="*/ 15 h 15"/>
              </a:gdLst>
              <a:ahLst/>
              <a:cxnLst>
                <a:cxn ang="0">
                  <a:pos x="T0" y="T1"/>
                </a:cxn>
                <a:cxn ang="0">
                  <a:pos x="T2" y="T3"/>
                </a:cxn>
                <a:cxn ang="0">
                  <a:pos x="T4" y="T5"/>
                </a:cxn>
                <a:cxn ang="0">
                  <a:pos x="T6" y="T7"/>
                </a:cxn>
                <a:cxn ang="0">
                  <a:pos x="T8" y="T9"/>
                </a:cxn>
                <a:cxn ang="0">
                  <a:pos x="T10" y="T11"/>
                </a:cxn>
              </a:cxnLst>
              <a:rect l="0" t="0" r="r" b="b"/>
              <a:pathLst>
                <a:path w="156" h="15">
                  <a:moveTo>
                    <a:pt x="156" y="15"/>
                  </a:moveTo>
                  <a:lnTo>
                    <a:pt x="0" y="15"/>
                  </a:lnTo>
                  <a:lnTo>
                    <a:pt x="0" y="0"/>
                  </a:lnTo>
                  <a:lnTo>
                    <a:pt x="156" y="0"/>
                  </a:lnTo>
                  <a:lnTo>
                    <a:pt x="156" y="15"/>
                  </a:lnTo>
                  <a:lnTo>
                    <a:pt x="156" y="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86" name="Freeform 214"/>
            <p:cNvSpPr>
              <a:spLocks/>
            </p:cNvSpPr>
            <p:nvPr/>
          </p:nvSpPr>
          <p:spPr bwMode="auto">
            <a:xfrm>
              <a:off x="6238588" y="5561192"/>
              <a:ext cx="169148" cy="15180"/>
            </a:xfrm>
            <a:custGeom>
              <a:avLst/>
              <a:gdLst>
                <a:gd name="T0" fmla="*/ 156 w 156"/>
                <a:gd name="T1" fmla="*/ 14 h 14"/>
                <a:gd name="T2" fmla="*/ 0 w 156"/>
                <a:gd name="T3" fmla="*/ 14 h 14"/>
                <a:gd name="T4" fmla="*/ 0 w 156"/>
                <a:gd name="T5" fmla="*/ 0 h 14"/>
                <a:gd name="T6" fmla="*/ 156 w 156"/>
                <a:gd name="T7" fmla="*/ 0 h 14"/>
                <a:gd name="T8" fmla="*/ 156 w 156"/>
                <a:gd name="T9" fmla="*/ 14 h 14"/>
                <a:gd name="T10" fmla="*/ 156 w 156"/>
                <a:gd name="T11" fmla="*/ 14 h 14"/>
              </a:gdLst>
              <a:ahLst/>
              <a:cxnLst>
                <a:cxn ang="0">
                  <a:pos x="T0" y="T1"/>
                </a:cxn>
                <a:cxn ang="0">
                  <a:pos x="T2" y="T3"/>
                </a:cxn>
                <a:cxn ang="0">
                  <a:pos x="T4" y="T5"/>
                </a:cxn>
                <a:cxn ang="0">
                  <a:pos x="T6" y="T7"/>
                </a:cxn>
                <a:cxn ang="0">
                  <a:pos x="T8" y="T9"/>
                </a:cxn>
                <a:cxn ang="0">
                  <a:pos x="T10" y="T11"/>
                </a:cxn>
              </a:cxnLst>
              <a:rect l="0" t="0" r="r" b="b"/>
              <a:pathLst>
                <a:path w="156" h="14">
                  <a:moveTo>
                    <a:pt x="156" y="14"/>
                  </a:moveTo>
                  <a:lnTo>
                    <a:pt x="0" y="14"/>
                  </a:lnTo>
                  <a:lnTo>
                    <a:pt x="0" y="0"/>
                  </a:lnTo>
                  <a:lnTo>
                    <a:pt x="156" y="0"/>
                  </a:lnTo>
                  <a:lnTo>
                    <a:pt x="156" y="14"/>
                  </a:lnTo>
                  <a:lnTo>
                    <a:pt x="156" y="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87" name="Freeform 215"/>
            <p:cNvSpPr>
              <a:spLocks/>
            </p:cNvSpPr>
            <p:nvPr/>
          </p:nvSpPr>
          <p:spPr bwMode="auto">
            <a:xfrm>
              <a:off x="6238588" y="5591552"/>
              <a:ext cx="169148" cy="18433"/>
            </a:xfrm>
            <a:custGeom>
              <a:avLst/>
              <a:gdLst>
                <a:gd name="T0" fmla="*/ 156 w 156"/>
                <a:gd name="T1" fmla="*/ 17 h 17"/>
                <a:gd name="T2" fmla="*/ 0 w 156"/>
                <a:gd name="T3" fmla="*/ 17 h 17"/>
                <a:gd name="T4" fmla="*/ 0 w 156"/>
                <a:gd name="T5" fmla="*/ 0 h 17"/>
                <a:gd name="T6" fmla="*/ 156 w 156"/>
                <a:gd name="T7" fmla="*/ 0 h 17"/>
                <a:gd name="T8" fmla="*/ 156 w 156"/>
                <a:gd name="T9" fmla="*/ 17 h 17"/>
                <a:gd name="T10" fmla="*/ 156 w 156"/>
                <a:gd name="T11" fmla="*/ 17 h 17"/>
              </a:gdLst>
              <a:ahLst/>
              <a:cxnLst>
                <a:cxn ang="0">
                  <a:pos x="T0" y="T1"/>
                </a:cxn>
                <a:cxn ang="0">
                  <a:pos x="T2" y="T3"/>
                </a:cxn>
                <a:cxn ang="0">
                  <a:pos x="T4" y="T5"/>
                </a:cxn>
                <a:cxn ang="0">
                  <a:pos x="T6" y="T7"/>
                </a:cxn>
                <a:cxn ang="0">
                  <a:pos x="T8" y="T9"/>
                </a:cxn>
                <a:cxn ang="0">
                  <a:pos x="T10" y="T11"/>
                </a:cxn>
              </a:cxnLst>
              <a:rect l="0" t="0" r="r" b="b"/>
              <a:pathLst>
                <a:path w="156" h="17">
                  <a:moveTo>
                    <a:pt x="156" y="17"/>
                  </a:moveTo>
                  <a:lnTo>
                    <a:pt x="0" y="17"/>
                  </a:lnTo>
                  <a:lnTo>
                    <a:pt x="0" y="0"/>
                  </a:lnTo>
                  <a:lnTo>
                    <a:pt x="156" y="0"/>
                  </a:lnTo>
                  <a:lnTo>
                    <a:pt x="156" y="17"/>
                  </a:lnTo>
                  <a:lnTo>
                    <a:pt x="156"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88" name="Freeform 216"/>
            <p:cNvSpPr>
              <a:spLocks/>
            </p:cNvSpPr>
            <p:nvPr/>
          </p:nvSpPr>
          <p:spPr bwMode="auto">
            <a:xfrm>
              <a:off x="5964264" y="5622997"/>
              <a:ext cx="250470" cy="271071"/>
            </a:xfrm>
            <a:custGeom>
              <a:avLst/>
              <a:gdLst>
                <a:gd name="T0" fmla="*/ 92 w 98"/>
                <a:gd name="T1" fmla="*/ 73 h 106"/>
                <a:gd name="T2" fmla="*/ 61 w 98"/>
                <a:gd name="T3" fmla="*/ 64 h 106"/>
                <a:gd name="T4" fmla="*/ 62 w 98"/>
                <a:gd name="T5" fmla="*/ 57 h 106"/>
                <a:gd name="T6" fmla="*/ 66 w 98"/>
                <a:gd name="T7" fmla="*/ 51 h 106"/>
                <a:gd name="T8" fmla="*/ 67 w 98"/>
                <a:gd name="T9" fmla="*/ 44 h 106"/>
                <a:gd name="T10" fmla="*/ 69 w 98"/>
                <a:gd name="T11" fmla="*/ 45 h 106"/>
                <a:gd name="T12" fmla="*/ 71 w 98"/>
                <a:gd name="T13" fmla="*/ 43 h 106"/>
                <a:gd name="T14" fmla="*/ 72 w 98"/>
                <a:gd name="T15" fmla="*/ 32 h 106"/>
                <a:gd name="T16" fmla="*/ 70 w 98"/>
                <a:gd name="T17" fmla="*/ 29 h 106"/>
                <a:gd name="T18" fmla="*/ 69 w 98"/>
                <a:gd name="T19" fmla="*/ 30 h 106"/>
                <a:gd name="T20" fmla="*/ 70 w 98"/>
                <a:gd name="T21" fmla="*/ 23 h 106"/>
                <a:gd name="T22" fmla="*/ 66 w 98"/>
                <a:gd name="T23" fmla="*/ 8 h 106"/>
                <a:gd name="T24" fmla="*/ 32 w 98"/>
                <a:gd name="T25" fmla="*/ 8 h 106"/>
                <a:gd name="T26" fmla="*/ 28 w 98"/>
                <a:gd name="T27" fmla="*/ 23 h 106"/>
                <a:gd name="T28" fmla="*/ 29 w 98"/>
                <a:gd name="T29" fmla="*/ 30 h 106"/>
                <a:gd name="T30" fmla="*/ 28 w 98"/>
                <a:gd name="T31" fmla="*/ 29 h 106"/>
                <a:gd name="T32" fmla="*/ 26 w 98"/>
                <a:gd name="T33" fmla="*/ 32 h 106"/>
                <a:gd name="T34" fmla="*/ 27 w 98"/>
                <a:gd name="T35" fmla="*/ 43 h 106"/>
                <a:gd name="T36" fmla="*/ 29 w 98"/>
                <a:gd name="T37" fmla="*/ 45 h 106"/>
                <a:gd name="T38" fmla="*/ 31 w 98"/>
                <a:gd name="T39" fmla="*/ 44 h 106"/>
                <a:gd name="T40" fmla="*/ 31 w 98"/>
                <a:gd name="T41" fmla="*/ 51 h 106"/>
                <a:gd name="T42" fmla="*/ 36 w 98"/>
                <a:gd name="T43" fmla="*/ 57 h 106"/>
                <a:gd name="T44" fmla="*/ 37 w 98"/>
                <a:gd name="T45" fmla="*/ 64 h 106"/>
                <a:gd name="T46" fmla="*/ 5 w 98"/>
                <a:gd name="T47" fmla="*/ 73 h 106"/>
                <a:gd name="T48" fmla="*/ 0 w 98"/>
                <a:gd name="T49" fmla="*/ 83 h 106"/>
                <a:gd name="T50" fmla="*/ 1 w 98"/>
                <a:gd name="T51" fmla="*/ 94 h 106"/>
                <a:gd name="T52" fmla="*/ 8 w 98"/>
                <a:gd name="T53" fmla="*/ 102 h 106"/>
                <a:gd name="T54" fmla="*/ 90 w 98"/>
                <a:gd name="T55" fmla="*/ 102 h 106"/>
                <a:gd name="T56" fmla="*/ 96 w 98"/>
                <a:gd name="T57" fmla="*/ 94 h 106"/>
                <a:gd name="T58" fmla="*/ 98 w 98"/>
                <a:gd name="T59" fmla="*/ 83 h 106"/>
                <a:gd name="T60" fmla="*/ 92 w 98"/>
                <a:gd name="T61"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06">
                  <a:moveTo>
                    <a:pt x="92" y="73"/>
                  </a:moveTo>
                  <a:cubicBezTo>
                    <a:pt x="82" y="69"/>
                    <a:pt x="72" y="66"/>
                    <a:pt x="61" y="64"/>
                  </a:cubicBezTo>
                  <a:cubicBezTo>
                    <a:pt x="61" y="62"/>
                    <a:pt x="62" y="59"/>
                    <a:pt x="62" y="57"/>
                  </a:cubicBezTo>
                  <a:cubicBezTo>
                    <a:pt x="65" y="55"/>
                    <a:pt x="66" y="53"/>
                    <a:pt x="66" y="51"/>
                  </a:cubicBezTo>
                  <a:cubicBezTo>
                    <a:pt x="67" y="49"/>
                    <a:pt x="67" y="46"/>
                    <a:pt x="67" y="44"/>
                  </a:cubicBezTo>
                  <a:cubicBezTo>
                    <a:pt x="68" y="44"/>
                    <a:pt x="68" y="44"/>
                    <a:pt x="69" y="45"/>
                  </a:cubicBezTo>
                  <a:cubicBezTo>
                    <a:pt x="70" y="45"/>
                    <a:pt x="71" y="44"/>
                    <a:pt x="71" y="43"/>
                  </a:cubicBezTo>
                  <a:cubicBezTo>
                    <a:pt x="72" y="32"/>
                    <a:pt x="72" y="32"/>
                    <a:pt x="72" y="32"/>
                  </a:cubicBezTo>
                  <a:cubicBezTo>
                    <a:pt x="72" y="31"/>
                    <a:pt x="71" y="30"/>
                    <a:pt x="70" y="29"/>
                  </a:cubicBezTo>
                  <a:cubicBezTo>
                    <a:pt x="70" y="29"/>
                    <a:pt x="69" y="29"/>
                    <a:pt x="69" y="30"/>
                  </a:cubicBezTo>
                  <a:cubicBezTo>
                    <a:pt x="69" y="28"/>
                    <a:pt x="69" y="25"/>
                    <a:pt x="70" y="23"/>
                  </a:cubicBezTo>
                  <a:cubicBezTo>
                    <a:pt x="70" y="20"/>
                    <a:pt x="71" y="13"/>
                    <a:pt x="66" y="8"/>
                  </a:cubicBezTo>
                  <a:cubicBezTo>
                    <a:pt x="58" y="0"/>
                    <a:pt x="40" y="0"/>
                    <a:pt x="32" y="8"/>
                  </a:cubicBezTo>
                  <a:cubicBezTo>
                    <a:pt x="27" y="13"/>
                    <a:pt x="28" y="20"/>
                    <a:pt x="28" y="23"/>
                  </a:cubicBezTo>
                  <a:cubicBezTo>
                    <a:pt x="28" y="25"/>
                    <a:pt x="29" y="28"/>
                    <a:pt x="29" y="30"/>
                  </a:cubicBezTo>
                  <a:cubicBezTo>
                    <a:pt x="29" y="29"/>
                    <a:pt x="28" y="29"/>
                    <a:pt x="28" y="29"/>
                  </a:cubicBezTo>
                  <a:cubicBezTo>
                    <a:pt x="27" y="30"/>
                    <a:pt x="26" y="31"/>
                    <a:pt x="26" y="32"/>
                  </a:cubicBezTo>
                  <a:cubicBezTo>
                    <a:pt x="27" y="43"/>
                    <a:pt x="27" y="43"/>
                    <a:pt x="27" y="43"/>
                  </a:cubicBezTo>
                  <a:cubicBezTo>
                    <a:pt x="27" y="44"/>
                    <a:pt x="28" y="45"/>
                    <a:pt x="29" y="45"/>
                  </a:cubicBezTo>
                  <a:cubicBezTo>
                    <a:pt x="30" y="44"/>
                    <a:pt x="30" y="44"/>
                    <a:pt x="31" y="44"/>
                  </a:cubicBezTo>
                  <a:cubicBezTo>
                    <a:pt x="31" y="46"/>
                    <a:pt x="31" y="49"/>
                    <a:pt x="31" y="51"/>
                  </a:cubicBezTo>
                  <a:cubicBezTo>
                    <a:pt x="32" y="53"/>
                    <a:pt x="33" y="55"/>
                    <a:pt x="36" y="57"/>
                  </a:cubicBezTo>
                  <a:cubicBezTo>
                    <a:pt x="36" y="59"/>
                    <a:pt x="36" y="62"/>
                    <a:pt x="37" y="64"/>
                  </a:cubicBezTo>
                  <a:cubicBezTo>
                    <a:pt x="26" y="66"/>
                    <a:pt x="15" y="69"/>
                    <a:pt x="5" y="73"/>
                  </a:cubicBezTo>
                  <a:cubicBezTo>
                    <a:pt x="2" y="75"/>
                    <a:pt x="0" y="80"/>
                    <a:pt x="0" y="83"/>
                  </a:cubicBezTo>
                  <a:cubicBezTo>
                    <a:pt x="1" y="87"/>
                    <a:pt x="1" y="91"/>
                    <a:pt x="1" y="94"/>
                  </a:cubicBezTo>
                  <a:cubicBezTo>
                    <a:pt x="2" y="98"/>
                    <a:pt x="5" y="101"/>
                    <a:pt x="8" y="102"/>
                  </a:cubicBezTo>
                  <a:cubicBezTo>
                    <a:pt x="35" y="106"/>
                    <a:pt x="63" y="106"/>
                    <a:pt x="90" y="102"/>
                  </a:cubicBezTo>
                  <a:cubicBezTo>
                    <a:pt x="93" y="101"/>
                    <a:pt x="96" y="98"/>
                    <a:pt x="96" y="94"/>
                  </a:cubicBezTo>
                  <a:cubicBezTo>
                    <a:pt x="97" y="91"/>
                    <a:pt x="97" y="87"/>
                    <a:pt x="98" y="83"/>
                  </a:cubicBezTo>
                  <a:cubicBezTo>
                    <a:pt x="98" y="80"/>
                    <a:pt x="96" y="75"/>
                    <a:pt x="92" y="7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grpSp>
      <p:grpSp>
        <p:nvGrpSpPr>
          <p:cNvPr id="89" name="组合 88"/>
          <p:cNvGrpSpPr/>
          <p:nvPr/>
        </p:nvGrpSpPr>
        <p:grpSpPr>
          <a:xfrm>
            <a:off x="6797340" y="1598571"/>
            <a:ext cx="266815" cy="264799"/>
            <a:chOff x="7078908" y="5461438"/>
            <a:chExt cx="430461" cy="427208"/>
          </a:xfrm>
          <a:solidFill>
            <a:schemeClr val="accent3"/>
          </a:solidFill>
        </p:grpSpPr>
        <p:sp>
          <p:nvSpPr>
            <p:cNvPr id="90" name="Freeform 236"/>
            <p:cNvSpPr>
              <a:spLocks/>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91" name="Freeform 237"/>
            <p:cNvSpPr>
              <a:spLocks/>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grpSp>
      <p:sp>
        <p:nvSpPr>
          <p:cNvPr id="92" name="Freeform 247"/>
          <p:cNvSpPr>
            <a:spLocks noEditPoints="1"/>
          </p:cNvSpPr>
          <p:nvPr/>
        </p:nvSpPr>
        <p:spPr bwMode="auto">
          <a:xfrm>
            <a:off x="2082349" y="3169964"/>
            <a:ext cx="247997" cy="227162"/>
          </a:xfrm>
          <a:custGeom>
            <a:avLst/>
            <a:gdLst>
              <a:gd name="T0" fmla="*/ 139 w 156"/>
              <a:gd name="T1" fmla="*/ 26 h 143"/>
              <a:gd name="T2" fmla="*/ 117 w 156"/>
              <a:gd name="T3" fmla="*/ 26 h 143"/>
              <a:gd name="T4" fmla="*/ 117 w 156"/>
              <a:gd name="T5" fmla="*/ 23 h 143"/>
              <a:gd name="T6" fmla="*/ 94 w 156"/>
              <a:gd name="T7" fmla="*/ 0 h 143"/>
              <a:gd name="T8" fmla="*/ 62 w 156"/>
              <a:gd name="T9" fmla="*/ 0 h 143"/>
              <a:gd name="T10" fmla="*/ 39 w 156"/>
              <a:gd name="T11" fmla="*/ 23 h 143"/>
              <a:gd name="T12" fmla="*/ 39 w 156"/>
              <a:gd name="T13" fmla="*/ 26 h 143"/>
              <a:gd name="T14" fmla="*/ 16 w 156"/>
              <a:gd name="T15" fmla="*/ 26 h 143"/>
              <a:gd name="T16" fmla="*/ 0 w 156"/>
              <a:gd name="T17" fmla="*/ 42 h 143"/>
              <a:gd name="T18" fmla="*/ 0 w 156"/>
              <a:gd name="T19" fmla="*/ 121 h 143"/>
              <a:gd name="T20" fmla="*/ 15 w 156"/>
              <a:gd name="T21" fmla="*/ 137 h 143"/>
              <a:gd name="T22" fmla="*/ 14 w 156"/>
              <a:gd name="T23" fmla="*/ 139 h 143"/>
              <a:gd name="T24" fmla="*/ 19 w 156"/>
              <a:gd name="T25" fmla="*/ 143 h 143"/>
              <a:gd name="T26" fmla="*/ 27 w 156"/>
              <a:gd name="T27" fmla="*/ 143 h 143"/>
              <a:gd name="T28" fmla="*/ 31 w 156"/>
              <a:gd name="T29" fmla="*/ 139 h 143"/>
              <a:gd name="T30" fmla="*/ 31 w 156"/>
              <a:gd name="T31" fmla="*/ 138 h 143"/>
              <a:gd name="T32" fmla="*/ 125 w 156"/>
              <a:gd name="T33" fmla="*/ 138 h 143"/>
              <a:gd name="T34" fmla="*/ 124 w 156"/>
              <a:gd name="T35" fmla="*/ 139 h 143"/>
              <a:gd name="T36" fmla="*/ 129 w 156"/>
              <a:gd name="T37" fmla="*/ 143 h 143"/>
              <a:gd name="T38" fmla="*/ 137 w 156"/>
              <a:gd name="T39" fmla="*/ 143 h 143"/>
              <a:gd name="T40" fmla="*/ 141 w 156"/>
              <a:gd name="T41" fmla="*/ 139 h 143"/>
              <a:gd name="T42" fmla="*/ 141 w 156"/>
              <a:gd name="T43" fmla="*/ 137 h 143"/>
              <a:gd name="T44" fmla="*/ 156 w 156"/>
              <a:gd name="T45" fmla="*/ 121 h 143"/>
              <a:gd name="T46" fmla="*/ 156 w 156"/>
              <a:gd name="T47" fmla="*/ 42 h 143"/>
              <a:gd name="T48" fmla="*/ 139 w 156"/>
              <a:gd name="T49" fmla="*/ 26 h 143"/>
              <a:gd name="T50" fmla="*/ 126 w 156"/>
              <a:gd name="T51" fmla="*/ 31 h 143"/>
              <a:gd name="T52" fmla="*/ 134 w 156"/>
              <a:gd name="T53" fmla="*/ 31 h 143"/>
              <a:gd name="T54" fmla="*/ 134 w 156"/>
              <a:gd name="T55" fmla="*/ 130 h 143"/>
              <a:gd name="T56" fmla="*/ 126 w 156"/>
              <a:gd name="T57" fmla="*/ 130 h 143"/>
              <a:gd name="T58" fmla="*/ 126 w 156"/>
              <a:gd name="T59" fmla="*/ 31 h 143"/>
              <a:gd name="T60" fmla="*/ 52 w 156"/>
              <a:gd name="T61" fmla="*/ 23 h 143"/>
              <a:gd name="T62" fmla="*/ 62 w 156"/>
              <a:gd name="T63" fmla="*/ 13 h 143"/>
              <a:gd name="T64" fmla="*/ 94 w 156"/>
              <a:gd name="T65" fmla="*/ 13 h 143"/>
              <a:gd name="T66" fmla="*/ 104 w 156"/>
              <a:gd name="T67" fmla="*/ 23 h 143"/>
              <a:gd name="T68" fmla="*/ 104 w 156"/>
              <a:gd name="T69" fmla="*/ 26 h 143"/>
              <a:gd name="T70" fmla="*/ 52 w 156"/>
              <a:gd name="T71" fmla="*/ 26 h 143"/>
              <a:gd name="T72" fmla="*/ 52 w 156"/>
              <a:gd name="T73" fmla="*/ 23 h 143"/>
              <a:gd name="T74" fmla="*/ 22 w 156"/>
              <a:gd name="T75" fmla="*/ 31 h 143"/>
              <a:gd name="T76" fmla="*/ 30 w 156"/>
              <a:gd name="T77" fmla="*/ 31 h 143"/>
              <a:gd name="T78" fmla="*/ 30 w 156"/>
              <a:gd name="T79" fmla="*/ 130 h 143"/>
              <a:gd name="T80" fmla="*/ 22 w 156"/>
              <a:gd name="T81" fmla="*/ 130 h 143"/>
              <a:gd name="T82" fmla="*/ 22 w 156"/>
              <a:gd name="T83" fmla="*/ 3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 h="143">
                <a:moveTo>
                  <a:pt x="139" y="26"/>
                </a:moveTo>
                <a:cubicBezTo>
                  <a:pt x="117" y="26"/>
                  <a:pt x="117" y="26"/>
                  <a:pt x="117" y="26"/>
                </a:cubicBezTo>
                <a:cubicBezTo>
                  <a:pt x="117" y="23"/>
                  <a:pt x="117" y="23"/>
                  <a:pt x="117" y="23"/>
                </a:cubicBezTo>
                <a:cubicBezTo>
                  <a:pt x="117" y="10"/>
                  <a:pt x="106" y="0"/>
                  <a:pt x="94" y="0"/>
                </a:cubicBezTo>
                <a:cubicBezTo>
                  <a:pt x="62" y="0"/>
                  <a:pt x="62" y="0"/>
                  <a:pt x="62" y="0"/>
                </a:cubicBezTo>
                <a:cubicBezTo>
                  <a:pt x="49" y="0"/>
                  <a:pt x="39" y="10"/>
                  <a:pt x="39" y="23"/>
                </a:cubicBezTo>
                <a:cubicBezTo>
                  <a:pt x="39" y="26"/>
                  <a:pt x="39" y="26"/>
                  <a:pt x="39" y="26"/>
                </a:cubicBezTo>
                <a:cubicBezTo>
                  <a:pt x="16" y="26"/>
                  <a:pt x="16" y="26"/>
                  <a:pt x="16" y="26"/>
                </a:cubicBezTo>
                <a:cubicBezTo>
                  <a:pt x="7" y="26"/>
                  <a:pt x="0" y="33"/>
                  <a:pt x="0" y="42"/>
                </a:cubicBezTo>
                <a:cubicBezTo>
                  <a:pt x="0" y="121"/>
                  <a:pt x="0" y="121"/>
                  <a:pt x="0" y="121"/>
                </a:cubicBezTo>
                <a:cubicBezTo>
                  <a:pt x="0" y="130"/>
                  <a:pt x="6" y="137"/>
                  <a:pt x="15" y="137"/>
                </a:cubicBezTo>
                <a:cubicBezTo>
                  <a:pt x="14" y="138"/>
                  <a:pt x="14" y="138"/>
                  <a:pt x="14" y="139"/>
                </a:cubicBezTo>
                <a:cubicBezTo>
                  <a:pt x="14" y="141"/>
                  <a:pt x="16" y="143"/>
                  <a:pt x="19" y="143"/>
                </a:cubicBezTo>
                <a:cubicBezTo>
                  <a:pt x="27" y="143"/>
                  <a:pt x="27" y="143"/>
                  <a:pt x="27" y="143"/>
                </a:cubicBezTo>
                <a:cubicBezTo>
                  <a:pt x="29" y="143"/>
                  <a:pt x="31" y="141"/>
                  <a:pt x="31" y="139"/>
                </a:cubicBezTo>
                <a:cubicBezTo>
                  <a:pt x="31" y="138"/>
                  <a:pt x="31" y="138"/>
                  <a:pt x="31" y="138"/>
                </a:cubicBezTo>
                <a:cubicBezTo>
                  <a:pt x="125" y="138"/>
                  <a:pt x="125" y="138"/>
                  <a:pt x="125" y="138"/>
                </a:cubicBezTo>
                <a:cubicBezTo>
                  <a:pt x="125" y="138"/>
                  <a:pt x="124" y="138"/>
                  <a:pt x="124" y="139"/>
                </a:cubicBezTo>
                <a:cubicBezTo>
                  <a:pt x="124" y="141"/>
                  <a:pt x="127" y="143"/>
                  <a:pt x="129" y="143"/>
                </a:cubicBezTo>
                <a:cubicBezTo>
                  <a:pt x="137" y="143"/>
                  <a:pt x="137" y="143"/>
                  <a:pt x="137" y="143"/>
                </a:cubicBezTo>
                <a:cubicBezTo>
                  <a:pt x="139" y="143"/>
                  <a:pt x="141" y="141"/>
                  <a:pt x="141" y="139"/>
                </a:cubicBezTo>
                <a:cubicBezTo>
                  <a:pt x="141" y="138"/>
                  <a:pt x="141" y="138"/>
                  <a:pt x="141" y="137"/>
                </a:cubicBezTo>
                <a:cubicBezTo>
                  <a:pt x="149" y="137"/>
                  <a:pt x="156" y="130"/>
                  <a:pt x="156" y="121"/>
                </a:cubicBezTo>
                <a:cubicBezTo>
                  <a:pt x="156" y="42"/>
                  <a:pt x="156" y="42"/>
                  <a:pt x="156" y="42"/>
                </a:cubicBezTo>
                <a:cubicBezTo>
                  <a:pt x="156" y="33"/>
                  <a:pt x="148" y="26"/>
                  <a:pt x="139" y="26"/>
                </a:cubicBezTo>
                <a:close/>
                <a:moveTo>
                  <a:pt x="126" y="31"/>
                </a:moveTo>
                <a:cubicBezTo>
                  <a:pt x="134" y="31"/>
                  <a:pt x="134" y="31"/>
                  <a:pt x="134" y="31"/>
                </a:cubicBezTo>
                <a:cubicBezTo>
                  <a:pt x="134" y="130"/>
                  <a:pt x="134" y="130"/>
                  <a:pt x="134" y="130"/>
                </a:cubicBezTo>
                <a:cubicBezTo>
                  <a:pt x="126" y="130"/>
                  <a:pt x="126" y="130"/>
                  <a:pt x="126" y="130"/>
                </a:cubicBezTo>
                <a:lnTo>
                  <a:pt x="126" y="31"/>
                </a:lnTo>
                <a:close/>
                <a:moveTo>
                  <a:pt x="52" y="23"/>
                </a:moveTo>
                <a:cubicBezTo>
                  <a:pt x="52" y="17"/>
                  <a:pt x="56" y="13"/>
                  <a:pt x="62" y="13"/>
                </a:cubicBezTo>
                <a:cubicBezTo>
                  <a:pt x="94" y="13"/>
                  <a:pt x="94" y="13"/>
                  <a:pt x="94" y="13"/>
                </a:cubicBezTo>
                <a:cubicBezTo>
                  <a:pt x="99" y="13"/>
                  <a:pt x="104" y="17"/>
                  <a:pt x="104" y="23"/>
                </a:cubicBezTo>
                <a:cubicBezTo>
                  <a:pt x="104" y="26"/>
                  <a:pt x="104" y="26"/>
                  <a:pt x="104" y="26"/>
                </a:cubicBezTo>
                <a:cubicBezTo>
                  <a:pt x="52" y="26"/>
                  <a:pt x="52" y="26"/>
                  <a:pt x="52" y="26"/>
                </a:cubicBezTo>
                <a:lnTo>
                  <a:pt x="52" y="23"/>
                </a:lnTo>
                <a:close/>
                <a:moveTo>
                  <a:pt x="22" y="31"/>
                </a:moveTo>
                <a:cubicBezTo>
                  <a:pt x="30" y="31"/>
                  <a:pt x="30" y="31"/>
                  <a:pt x="30" y="31"/>
                </a:cubicBezTo>
                <a:cubicBezTo>
                  <a:pt x="30" y="130"/>
                  <a:pt x="30" y="130"/>
                  <a:pt x="30" y="130"/>
                </a:cubicBezTo>
                <a:cubicBezTo>
                  <a:pt x="22" y="130"/>
                  <a:pt x="22" y="130"/>
                  <a:pt x="22" y="130"/>
                </a:cubicBezTo>
                <a:lnTo>
                  <a:pt x="22" y="31"/>
                </a:lnTo>
                <a:close/>
              </a:path>
            </a:pathLst>
          </a:custGeom>
          <a:solidFill>
            <a:schemeClr val="accent4"/>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latin typeface="+mn-ea"/>
            </a:endParaRPr>
          </a:p>
        </p:txBody>
      </p:sp>
      <p:grpSp>
        <p:nvGrpSpPr>
          <p:cNvPr id="93" name="组合 92"/>
          <p:cNvGrpSpPr/>
          <p:nvPr/>
        </p:nvGrpSpPr>
        <p:grpSpPr>
          <a:xfrm>
            <a:off x="4414641" y="3118885"/>
            <a:ext cx="307812" cy="329318"/>
            <a:chOff x="4895160" y="5416983"/>
            <a:chExt cx="496602" cy="531299"/>
          </a:xfrm>
          <a:solidFill>
            <a:schemeClr val="accent5"/>
          </a:solidFill>
        </p:grpSpPr>
        <p:sp>
          <p:nvSpPr>
            <p:cNvPr id="94" name="Freeform 836"/>
            <p:cNvSpPr>
              <a:spLocks/>
            </p:cNvSpPr>
            <p:nvPr/>
          </p:nvSpPr>
          <p:spPr bwMode="auto">
            <a:xfrm>
              <a:off x="5135871" y="5416983"/>
              <a:ext cx="28191" cy="74816"/>
            </a:xfrm>
            <a:custGeom>
              <a:avLst/>
              <a:gdLst>
                <a:gd name="T0" fmla="*/ 6 w 11"/>
                <a:gd name="T1" fmla="*/ 29 h 29"/>
                <a:gd name="T2" fmla="*/ 0 w 11"/>
                <a:gd name="T3" fmla="*/ 24 h 29"/>
                <a:gd name="T4" fmla="*/ 0 w 11"/>
                <a:gd name="T5" fmla="*/ 6 h 29"/>
                <a:gd name="T6" fmla="*/ 6 w 11"/>
                <a:gd name="T7" fmla="*/ 0 h 29"/>
                <a:gd name="T8" fmla="*/ 11 w 11"/>
                <a:gd name="T9" fmla="*/ 6 h 29"/>
                <a:gd name="T10" fmla="*/ 11 w 11"/>
                <a:gd name="T11" fmla="*/ 24 h 29"/>
                <a:gd name="T12" fmla="*/ 6 w 11"/>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1" h="29">
                  <a:moveTo>
                    <a:pt x="6" y="29"/>
                  </a:moveTo>
                  <a:cubicBezTo>
                    <a:pt x="3" y="29"/>
                    <a:pt x="0" y="27"/>
                    <a:pt x="0" y="24"/>
                  </a:cubicBezTo>
                  <a:cubicBezTo>
                    <a:pt x="0" y="6"/>
                    <a:pt x="0" y="6"/>
                    <a:pt x="0" y="6"/>
                  </a:cubicBezTo>
                  <a:cubicBezTo>
                    <a:pt x="0" y="3"/>
                    <a:pt x="3" y="0"/>
                    <a:pt x="6" y="0"/>
                  </a:cubicBezTo>
                  <a:cubicBezTo>
                    <a:pt x="9" y="0"/>
                    <a:pt x="11" y="3"/>
                    <a:pt x="11" y="6"/>
                  </a:cubicBezTo>
                  <a:cubicBezTo>
                    <a:pt x="11" y="24"/>
                    <a:pt x="11" y="24"/>
                    <a:pt x="11" y="24"/>
                  </a:cubicBezTo>
                  <a:cubicBezTo>
                    <a:pt x="11" y="27"/>
                    <a:pt x="9" y="29"/>
                    <a:pt x="6" y="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95" name="Freeform 837"/>
            <p:cNvSpPr>
              <a:spLocks/>
            </p:cNvSpPr>
            <p:nvPr/>
          </p:nvSpPr>
          <p:spPr bwMode="auto">
            <a:xfrm>
              <a:off x="5015516" y="5443006"/>
              <a:ext cx="56383" cy="71563"/>
            </a:xfrm>
            <a:custGeom>
              <a:avLst/>
              <a:gdLst>
                <a:gd name="T0" fmla="*/ 16 w 22"/>
                <a:gd name="T1" fmla="*/ 28 h 28"/>
                <a:gd name="T2" fmla="*/ 11 w 22"/>
                <a:gd name="T3" fmla="*/ 25 h 28"/>
                <a:gd name="T4" fmla="*/ 2 w 22"/>
                <a:gd name="T5" fmla="*/ 10 h 28"/>
                <a:gd name="T6" fmla="*/ 4 w 22"/>
                <a:gd name="T7" fmla="*/ 2 h 28"/>
                <a:gd name="T8" fmla="*/ 11 w 22"/>
                <a:gd name="T9" fmla="*/ 4 h 28"/>
                <a:gd name="T10" fmla="*/ 20 w 22"/>
                <a:gd name="T11" fmla="*/ 19 h 28"/>
                <a:gd name="T12" fmla="*/ 18 w 22"/>
                <a:gd name="T13" fmla="*/ 27 h 28"/>
                <a:gd name="T14" fmla="*/ 16 w 22"/>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8">
                  <a:moveTo>
                    <a:pt x="16" y="28"/>
                  </a:moveTo>
                  <a:cubicBezTo>
                    <a:pt x="14" y="28"/>
                    <a:pt x="12" y="27"/>
                    <a:pt x="11" y="25"/>
                  </a:cubicBezTo>
                  <a:cubicBezTo>
                    <a:pt x="2" y="10"/>
                    <a:pt x="2" y="10"/>
                    <a:pt x="2" y="10"/>
                  </a:cubicBezTo>
                  <a:cubicBezTo>
                    <a:pt x="0" y="7"/>
                    <a:pt x="1" y="3"/>
                    <a:pt x="4" y="2"/>
                  </a:cubicBezTo>
                  <a:cubicBezTo>
                    <a:pt x="7" y="0"/>
                    <a:pt x="10" y="1"/>
                    <a:pt x="11" y="4"/>
                  </a:cubicBezTo>
                  <a:cubicBezTo>
                    <a:pt x="20" y="19"/>
                    <a:pt x="20" y="19"/>
                    <a:pt x="20" y="19"/>
                  </a:cubicBezTo>
                  <a:cubicBezTo>
                    <a:pt x="22" y="22"/>
                    <a:pt x="21" y="26"/>
                    <a:pt x="18" y="27"/>
                  </a:cubicBezTo>
                  <a:cubicBezTo>
                    <a:pt x="17" y="28"/>
                    <a:pt x="17" y="28"/>
                    <a:pt x="16"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96" name="Freeform 838"/>
            <p:cNvSpPr>
              <a:spLocks/>
            </p:cNvSpPr>
            <p:nvPr/>
          </p:nvSpPr>
          <p:spPr bwMode="auto">
            <a:xfrm>
              <a:off x="4927689" y="5527580"/>
              <a:ext cx="72647" cy="54214"/>
            </a:xfrm>
            <a:custGeom>
              <a:avLst/>
              <a:gdLst>
                <a:gd name="T0" fmla="*/ 22 w 28"/>
                <a:gd name="T1" fmla="*/ 21 h 21"/>
                <a:gd name="T2" fmla="*/ 19 w 28"/>
                <a:gd name="T3" fmla="*/ 20 h 21"/>
                <a:gd name="T4" fmla="*/ 3 w 28"/>
                <a:gd name="T5" fmla="*/ 11 h 21"/>
                <a:gd name="T6" fmla="*/ 1 w 28"/>
                <a:gd name="T7" fmla="*/ 3 h 21"/>
                <a:gd name="T8" fmla="*/ 9 w 28"/>
                <a:gd name="T9" fmla="*/ 1 h 21"/>
                <a:gd name="T10" fmla="*/ 24 w 28"/>
                <a:gd name="T11" fmla="*/ 10 h 21"/>
                <a:gd name="T12" fmla="*/ 26 w 28"/>
                <a:gd name="T13" fmla="*/ 18 h 21"/>
                <a:gd name="T14" fmla="*/ 22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2" y="21"/>
                  </a:moveTo>
                  <a:cubicBezTo>
                    <a:pt x="21" y="21"/>
                    <a:pt x="20" y="20"/>
                    <a:pt x="19" y="20"/>
                  </a:cubicBezTo>
                  <a:cubicBezTo>
                    <a:pt x="3" y="11"/>
                    <a:pt x="3" y="11"/>
                    <a:pt x="3" y="11"/>
                  </a:cubicBezTo>
                  <a:cubicBezTo>
                    <a:pt x="1" y="9"/>
                    <a:pt x="0" y="6"/>
                    <a:pt x="1" y="3"/>
                  </a:cubicBezTo>
                  <a:cubicBezTo>
                    <a:pt x="3" y="1"/>
                    <a:pt x="6" y="0"/>
                    <a:pt x="9" y="1"/>
                  </a:cubicBezTo>
                  <a:cubicBezTo>
                    <a:pt x="24" y="10"/>
                    <a:pt x="24" y="10"/>
                    <a:pt x="24" y="10"/>
                  </a:cubicBezTo>
                  <a:cubicBezTo>
                    <a:pt x="27" y="12"/>
                    <a:pt x="28" y="15"/>
                    <a:pt x="26" y="18"/>
                  </a:cubicBezTo>
                  <a:cubicBezTo>
                    <a:pt x="25" y="20"/>
                    <a:pt x="24" y="21"/>
                    <a:pt x="22"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97" name="Freeform 839"/>
            <p:cNvSpPr>
              <a:spLocks/>
            </p:cNvSpPr>
            <p:nvPr/>
          </p:nvSpPr>
          <p:spPr bwMode="auto">
            <a:xfrm>
              <a:off x="4895160" y="5645766"/>
              <a:ext cx="73731" cy="28191"/>
            </a:xfrm>
            <a:custGeom>
              <a:avLst/>
              <a:gdLst>
                <a:gd name="T0" fmla="*/ 23 w 29"/>
                <a:gd name="T1" fmla="*/ 11 h 11"/>
                <a:gd name="T2" fmla="*/ 6 w 29"/>
                <a:gd name="T3" fmla="*/ 11 h 11"/>
                <a:gd name="T4" fmla="*/ 0 w 29"/>
                <a:gd name="T5" fmla="*/ 5 h 11"/>
                <a:gd name="T6" fmla="*/ 6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6" y="11"/>
                    <a:pt x="6" y="11"/>
                    <a:pt x="6" y="11"/>
                  </a:cubicBezTo>
                  <a:cubicBezTo>
                    <a:pt x="2" y="11"/>
                    <a:pt x="0" y="8"/>
                    <a:pt x="0" y="5"/>
                  </a:cubicBezTo>
                  <a:cubicBezTo>
                    <a:pt x="0" y="2"/>
                    <a:pt x="2" y="0"/>
                    <a:pt x="6" y="0"/>
                  </a:cubicBezTo>
                  <a:cubicBezTo>
                    <a:pt x="23" y="0"/>
                    <a:pt x="23" y="0"/>
                    <a:pt x="23" y="0"/>
                  </a:cubicBezTo>
                  <a:cubicBezTo>
                    <a:pt x="27" y="0"/>
                    <a:pt x="29" y="2"/>
                    <a:pt x="29" y="5"/>
                  </a:cubicBezTo>
                  <a:cubicBezTo>
                    <a:pt x="29" y="8"/>
                    <a:pt x="27" y="11"/>
                    <a:pt x="23"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98" name="Freeform 840"/>
            <p:cNvSpPr>
              <a:spLocks/>
            </p:cNvSpPr>
            <p:nvPr/>
          </p:nvSpPr>
          <p:spPr bwMode="auto">
            <a:xfrm>
              <a:off x="4920099" y="5737931"/>
              <a:ext cx="71563" cy="54214"/>
            </a:xfrm>
            <a:custGeom>
              <a:avLst/>
              <a:gdLst>
                <a:gd name="T0" fmla="*/ 6 w 28"/>
                <a:gd name="T1" fmla="*/ 21 h 21"/>
                <a:gd name="T2" fmla="*/ 2 w 28"/>
                <a:gd name="T3" fmla="*/ 18 h 21"/>
                <a:gd name="T4" fmla="*/ 4 w 28"/>
                <a:gd name="T5" fmla="*/ 11 h 21"/>
                <a:gd name="T6" fmla="*/ 19 w 28"/>
                <a:gd name="T7" fmla="*/ 2 h 21"/>
                <a:gd name="T8" fmla="*/ 27 w 28"/>
                <a:gd name="T9" fmla="*/ 4 h 21"/>
                <a:gd name="T10" fmla="*/ 25 w 28"/>
                <a:gd name="T11" fmla="*/ 11 h 21"/>
                <a:gd name="T12" fmla="*/ 9 w 28"/>
                <a:gd name="T13" fmla="*/ 20 h 21"/>
                <a:gd name="T14" fmla="*/ 6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6" y="21"/>
                  </a:moveTo>
                  <a:cubicBezTo>
                    <a:pt x="4" y="21"/>
                    <a:pt x="3" y="20"/>
                    <a:pt x="2" y="18"/>
                  </a:cubicBezTo>
                  <a:cubicBezTo>
                    <a:pt x="0" y="16"/>
                    <a:pt x="1" y="12"/>
                    <a:pt x="4" y="11"/>
                  </a:cubicBezTo>
                  <a:cubicBezTo>
                    <a:pt x="19" y="2"/>
                    <a:pt x="19" y="2"/>
                    <a:pt x="19" y="2"/>
                  </a:cubicBezTo>
                  <a:cubicBezTo>
                    <a:pt x="22" y="0"/>
                    <a:pt x="25" y="1"/>
                    <a:pt x="27" y="4"/>
                  </a:cubicBezTo>
                  <a:cubicBezTo>
                    <a:pt x="28" y="6"/>
                    <a:pt x="27" y="10"/>
                    <a:pt x="25" y="11"/>
                  </a:cubicBezTo>
                  <a:cubicBezTo>
                    <a:pt x="9" y="20"/>
                    <a:pt x="9" y="20"/>
                    <a:pt x="9" y="20"/>
                  </a:cubicBezTo>
                  <a:cubicBezTo>
                    <a:pt x="8" y="21"/>
                    <a:pt x="7" y="21"/>
                    <a:pt x="6"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99" name="Freeform 841"/>
            <p:cNvSpPr>
              <a:spLocks/>
            </p:cNvSpPr>
            <p:nvPr/>
          </p:nvSpPr>
          <p:spPr bwMode="auto">
            <a:xfrm>
              <a:off x="5286587" y="5750942"/>
              <a:ext cx="72647" cy="53130"/>
            </a:xfrm>
            <a:custGeom>
              <a:avLst/>
              <a:gdLst>
                <a:gd name="T0" fmla="*/ 21 w 28"/>
                <a:gd name="T1" fmla="*/ 21 h 21"/>
                <a:gd name="T2" fmla="*/ 19 w 28"/>
                <a:gd name="T3" fmla="*/ 20 h 21"/>
                <a:gd name="T4" fmla="*/ 3 w 28"/>
                <a:gd name="T5" fmla="*/ 11 h 21"/>
                <a:gd name="T6" fmla="*/ 1 w 28"/>
                <a:gd name="T7" fmla="*/ 4 h 21"/>
                <a:gd name="T8" fmla="*/ 9 w 28"/>
                <a:gd name="T9" fmla="*/ 2 h 21"/>
                <a:gd name="T10" fmla="*/ 24 w 28"/>
                <a:gd name="T11" fmla="*/ 11 h 21"/>
                <a:gd name="T12" fmla="*/ 26 w 28"/>
                <a:gd name="T13" fmla="*/ 18 h 21"/>
                <a:gd name="T14" fmla="*/ 21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1" y="21"/>
                  </a:moveTo>
                  <a:cubicBezTo>
                    <a:pt x="21" y="21"/>
                    <a:pt x="20" y="21"/>
                    <a:pt x="19" y="20"/>
                  </a:cubicBezTo>
                  <a:cubicBezTo>
                    <a:pt x="3" y="11"/>
                    <a:pt x="3" y="11"/>
                    <a:pt x="3" y="11"/>
                  </a:cubicBezTo>
                  <a:cubicBezTo>
                    <a:pt x="1" y="10"/>
                    <a:pt x="0" y="6"/>
                    <a:pt x="1" y="4"/>
                  </a:cubicBezTo>
                  <a:cubicBezTo>
                    <a:pt x="3" y="1"/>
                    <a:pt x="6" y="0"/>
                    <a:pt x="9" y="2"/>
                  </a:cubicBezTo>
                  <a:cubicBezTo>
                    <a:pt x="24" y="11"/>
                    <a:pt x="24" y="11"/>
                    <a:pt x="24" y="11"/>
                  </a:cubicBezTo>
                  <a:cubicBezTo>
                    <a:pt x="27" y="12"/>
                    <a:pt x="28" y="15"/>
                    <a:pt x="26" y="18"/>
                  </a:cubicBezTo>
                  <a:cubicBezTo>
                    <a:pt x="25" y="20"/>
                    <a:pt x="23" y="21"/>
                    <a:pt x="21"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00" name="Freeform 842"/>
            <p:cNvSpPr>
              <a:spLocks/>
            </p:cNvSpPr>
            <p:nvPr/>
          </p:nvSpPr>
          <p:spPr bwMode="auto">
            <a:xfrm>
              <a:off x="5318031" y="5660946"/>
              <a:ext cx="73731" cy="28191"/>
            </a:xfrm>
            <a:custGeom>
              <a:avLst/>
              <a:gdLst>
                <a:gd name="T0" fmla="*/ 23 w 29"/>
                <a:gd name="T1" fmla="*/ 11 h 11"/>
                <a:gd name="T2" fmla="*/ 5 w 29"/>
                <a:gd name="T3" fmla="*/ 11 h 11"/>
                <a:gd name="T4" fmla="*/ 0 w 29"/>
                <a:gd name="T5" fmla="*/ 5 h 11"/>
                <a:gd name="T6" fmla="*/ 5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5" y="11"/>
                    <a:pt x="5" y="11"/>
                    <a:pt x="5" y="11"/>
                  </a:cubicBezTo>
                  <a:cubicBezTo>
                    <a:pt x="2" y="11"/>
                    <a:pt x="0" y="8"/>
                    <a:pt x="0" y="5"/>
                  </a:cubicBezTo>
                  <a:cubicBezTo>
                    <a:pt x="0" y="2"/>
                    <a:pt x="2" y="0"/>
                    <a:pt x="5" y="0"/>
                  </a:cubicBezTo>
                  <a:cubicBezTo>
                    <a:pt x="23" y="0"/>
                    <a:pt x="23" y="0"/>
                    <a:pt x="23" y="0"/>
                  </a:cubicBezTo>
                  <a:cubicBezTo>
                    <a:pt x="26" y="0"/>
                    <a:pt x="29" y="2"/>
                    <a:pt x="29" y="5"/>
                  </a:cubicBezTo>
                  <a:cubicBezTo>
                    <a:pt x="29" y="8"/>
                    <a:pt x="26" y="11"/>
                    <a:pt x="23"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01" name="Freeform 843"/>
            <p:cNvSpPr>
              <a:spLocks/>
            </p:cNvSpPr>
            <p:nvPr/>
          </p:nvSpPr>
          <p:spPr bwMode="auto">
            <a:xfrm>
              <a:off x="5292008" y="5540591"/>
              <a:ext cx="74816" cy="54214"/>
            </a:xfrm>
            <a:custGeom>
              <a:avLst/>
              <a:gdLst>
                <a:gd name="T0" fmla="*/ 7 w 29"/>
                <a:gd name="T1" fmla="*/ 21 h 21"/>
                <a:gd name="T2" fmla="*/ 2 w 29"/>
                <a:gd name="T3" fmla="*/ 18 h 21"/>
                <a:gd name="T4" fmla="*/ 4 w 29"/>
                <a:gd name="T5" fmla="*/ 10 h 21"/>
                <a:gd name="T6" fmla="*/ 20 w 29"/>
                <a:gd name="T7" fmla="*/ 1 h 21"/>
                <a:gd name="T8" fmla="*/ 27 w 29"/>
                <a:gd name="T9" fmla="*/ 3 h 21"/>
                <a:gd name="T10" fmla="*/ 25 w 29"/>
                <a:gd name="T11" fmla="*/ 11 h 21"/>
                <a:gd name="T12" fmla="*/ 10 w 29"/>
                <a:gd name="T13" fmla="*/ 20 h 21"/>
                <a:gd name="T14" fmla="*/ 7 w 29"/>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7" y="21"/>
                  </a:moveTo>
                  <a:cubicBezTo>
                    <a:pt x="5" y="21"/>
                    <a:pt x="3" y="20"/>
                    <a:pt x="2" y="18"/>
                  </a:cubicBezTo>
                  <a:cubicBezTo>
                    <a:pt x="0" y="15"/>
                    <a:pt x="1" y="12"/>
                    <a:pt x="4" y="10"/>
                  </a:cubicBezTo>
                  <a:cubicBezTo>
                    <a:pt x="20" y="1"/>
                    <a:pt x="20" y="1"/>
                    <a:pt x="20" y="1"/>
                  </a:cubicBezTo>
                  <a:cubicBezTo>
                    <a:pt x="22" y="0"/>
                    <a:pt x="26" y="1"/>
                    <a:pt x="27" y="3"/>
                  </a:cubicBezTo>
                  <a:cubicBezTo>
                    <a:pt x="29" y="6"/>
                    <a:pt x="28" y="9"/>
                    <a:pt x="25" y="11"/>
                  </a:cubicBezTo>
                  <a:cubicBezTo>
                    <a:pt x="10" y="20"/>
                    <a:pt x="10" y="20"/>
                    <a:pt x="10" y="20"/>
                  </a:cubicBezTo>
                  <a:cubicBezTo>
                    <a:pt x="9" y="20"/>
                    <a:pt x="8" y="21"/>
                    <a:pt x="7"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02" name="Freeform 844"/>
            <p:cNvSpPr>
              <a:spLocks/>
            </p:cNvSpPr>
            <p:nvPr/>
          </p:nvSpPr>
          <p:spPr bwMode="auto">
            <a:xfrm>
              <a:off x="5228036" y="5450595"/>
              <a:ext cx="54214" cy="71563"/>
            </a:xfrm>
            <a:custGeom>
              <a:avLst/>
              <a:gdLst>
                <a:gd name="T0" fmla="*/ 6 w 21"/>
                <a:gd name="T1" fmla="*/ 28 h 28"/>
                <a:gd name="T2" fmla="*/ 3 w 21"/>
                <a:gd name="T3" fmla="*/ 27 h 28"/>
                <a:gd name="T4" fmla="*/ 1 w 21"/>
                <a:gd name="T5" fmla="*/ 19 h 28"/>
                <a:gd name="T6" fmla="*/ 10 w 21"/>
                <a:gd name="T7" fmla="*/ 4 h 28"/>
                <a:gd name="T8" fmla="*/ 18 w 21"/>
                <a:gd name="T9" fmla="*/ 2 h 28"/>
                <a:gd name="T10" fmla="*/ 20 w 21"/>
                <a:gd name="T11" fmla="*/ 9 h 28"/>
                <a:gd name="T12" fmla="*/ 11 w 21"/>
                <a:gd name="T13" fmla="*/ 25 h 28"/>
                <a:gd name="T14" fmla="*/ 6 w 21"/>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6" y="28"/>
                  </a:moveTo>
                  <a:cubicBezTo>
                    <a:pt x="5" y="28"/>
                    <a:pt x="4" y="27"/>
                    <a:pt x="3" y="27"/>
                  </a:cubicBezTo>
                  <a:cubicBezTo>
                    <a:pt x="1" y="25"/>
                    <a:pt x="0" y="22"/>
                    <a:pt x="1" y="19"/>
                  </a:cubicBezTo>
                  <a:cubicBezTo>
                    <a:pt x="10" y="4"/>
                    <a:pt x="10" y="4"/>
                    <a:pt x="10" y="4"/>
                  </a:cubicBezTo>
                  <a:cubicBezTo>
                    <a:pt x="12" y="1"/>
                    <a:pt x="15" y="0"/>
                    <a:pt x="18" y="2"/>
                  </a:cubicBezTo>
                  <a:cubicBezTo>
                    <a:pt x="20" y="3"/>
                    <a:pt x="21" y="7"/>
                    <a:pt x="20" y="9"/>
                  </a:cubicBezTo>
                  <a:cubicBezTo>
                    <a:pt x="11" y="25"/>
                    <a:pt x="11" y="25"/>
                    <a:pt x="11" y="25"/>
                  </a:cubicBezTo>
                  <a:cubicBezTo>
                    <a:pt x="10" y="27"/>
                    <a:pt x="8" y="28"/>
                    <a:pt x="6"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03" name="Freeform 845"/>
            <p:cNvSpPr>
              <a:spLocks noEditPoints="1"/>
            </p:cNvSpPr>
            <p:nvPr/>
          </p:nvSpPr>
          <p:spPr bwMode="auto">
            <a:xfrm>
              <a:off x="5010094" y="5535169"/>
              <a:ext cx="264565" cy="320948"/>
            </a:xfrm>
            <a:custGeom>
              <a:avLst/>
              <a:gdLst>
                <a:gd name="T0" fmla="*/ 52 w 103"/>
                <a:gd name="T1" fmla="*/ 0 h 125"/>
                <a:gd name="T2" fmla="*/ 0 w 103"/>
                <a:gd name="T3" fmla="*/ 57 h 125"/>
                <a:gd name="T4" fmla="*/ 24 w 103"/>
                <a:gd name="T5" fmla="*/ 125 h 125"/>
                <a:gd name="T6" fmla="*/ 55 w 103"/>
                <a:gd name="T7" fmla="*/ 125 h 125"/>
                <a:gd name="T8" fmla="*/ 82 w 103"/>
                <a:gd name="T9" fmla="*/ 103 h 125"/>
                <a:gd name="T10" fmla="*/ 103 w 103"/>
                <a:gd name="T11" fmla="*/ 52 h 125"/>
                <a:gd name="T12" fmla="*/ 45 w 103"/>
                <a:gd name="T13" fmla="*/ 92 h 125"/>
                <a:gd name="T14" fmla="*/ 35 w 103"/>
                <a:gd name="T15" fmla="*/ 71 h 125"/>
                <a:gd name="T16" fmla="*/ 42 w 103"/>
                <a:gd name="T17" fmla="*/ 68 h 125"/>
                <a:gd name="T18" fmla="*/ 56 w 103"/>
                <a:gd name="T19" fmla="*/ 67 h 125"/>
                <a:gd name="T20" fmla="*/ 62 w 103"/>
                <a:gd name="T21" fmla="*/ 72 h 125"/>
                <a:gd name="T22" fmla="*/ 65 w 103"/>
                <a:gd name="T23" fmla="*/ 71 h 125"/>
                <a:gd name="T24" fmla="*/ 55 w 103"/>
                <a:gd name="T25" fmla="*/ 92 h 125"/>
                <a:gd name="T26" fmla="*/ 45 w 103"/>
                <a:gd name="T27" fmla="*/ 117 h 125"/>
                <a:gd name="T28" fmla="*/ 43 w 103"/>
                <a:gd name="T29" fmla="*/ 56 h 125"/>
                <a:gd name="T30" fmla="*/ 44 w 103"/>
                <a:gd name="T31" fmla="*/ 57 h 125"/>
                <a:gd name="T32" fmla="*/ 42 w 103"/>
                <a:gd name="T33" fmla="*/ 56 h 125"/>
                <a:gd name="T34" fmla="*/ 58 w 103"/>
                <a:gd name="T35" fmla="*/ 54 h 125"/>
                <a:gd name="T36" fmla="*/ 59 w 103"/>
                <a:gd name="T37" fmla="*/ 55 h 125"/>
                <a:gd name="T38" fmla="*/ 57 w 103"/>
                <a:gd name="T39" fmla="*/ 55 h 125"/>
                <a:gd name="T40" fmla="*/ 93 w 103"/>
                <a:gd name="T41" fmla="*/ 60 h 125"/>
                <a:gd name="T42" fmla="*/ 75 w 103"/>
                <a:gd name="T43" fmla="*/ 97 h 125"/>
                <a:gd name="T44" fmla="*/ 61 w 103"/>
                <a:gd name="T45" fmla="*/ 117 h 125"/>
                <a:gd name="T46" fmla="*/ 73 w 103"/>
                <a:gd name="T47" fmla="*/ 70 h 125"/>
                <a:gd name="T48" fmla="*/ 67 w 103"/>
                <a:gd name="T49" fmla="*/ 67 h 125"/>
                <a:gd name="T50" fmla="*/ 59 w 103"/>
                <a:gd name="T51" fmla="*/ 67 h 125"/>
                <a:gd name="T52" fmla="*/ 58 w 103"/>
                <a:gd name="T53" fmla="*/ 65 h 125"/>
                <a:gd name="T54" fmla="*/ 58 w 103"/>
                <a:gd name="T55" fmla="*/ 51 h 125"/>
                <a:gd name="T56" fmla="*/ 55 w 103"/>
                <a:gd name="T57" fmla="*/ 64 h 125"/>
                <a:gd name="T58" fmla="*/ 44 w 103"/>
                <a:gd name="T59" fmla="*/ 65 h 125"/>
                <a:gd name="T60" fmla="*/ 44 w 103"/>
                <a:gd name="T61" fmla="*/ 53 h 125"/>
                <a:gd name="T62" fmla="*/ 39 w 103"/>
                <a:gd name="T63" fmla="*/ 63 h 125"/>
                <a:gd name="T64" fmla="*/ 36 w 103"/>
                <a:gd name="T65" fmla="*/ 67 h 125"/>
                <a:gd name="T66" fmla="*/ 33 w 103"/>
                <a:gd name="T67" fmla="*/ 67 h 125"/>
                <a:gd name="T68" fmla="*/ 29 w 103"/>
                <a:gd name="T69" fmla="*/ 65 h 125"/>
                <a:gd name="T70" fmla="*/ 29 w 103"/>
                <a:gd name="T71" fmla="*/ 66 h 125"/>
                <a:gd name="T72" fmla="*/ 29 w 103"/>
                <a:gd name="T73" fmla="*/ 66 h 125"/>
                <a:gd name="T74" fmla="*/ 39 w 103"/>
                <a:gd name="T75" fmla="*/ 93 h 125"/>
                <a:gd name="T76" fmla="*/ 33 w 103"/>
                <a:gd name="T77" fmla="*/ 117 h 125"/>
                <a:gd name="T78" fmla="*/ 9 w 103"/>
                <a:gd name="T79" fmla="*/ 60 h 125"/>
                <a:gd name="T80" fmla="*/ 9 w 103"/>
                <a:gd name="T81" fmla="*/ 54 h 125"/>
                <a:gd name="T82" fmla="*/ 52 w 103"/>
                <a:gd name="T83" fmla="*/ 9 h 125"/>
                <a:gd name="T84" fmla="*/ 94 w 103"/>
                <a:gd name="T85" fmla="*/ 5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25">
                  <a:moveTo>
                    <a:pt x="103" y="52"/>
                  </a:moveTo>
                  <a:cubicBezTo>
                    <a:pt x="103" y="23"/>
                    <a:pt x="80" y="0"/>
                    <a:pt x="52" y="0"/>
                  </a:cubicBezTo>
                  <a:cubicBezTo>
                    <a:pt x="23" y="0"/>
                    <a:pt x="0" y="23"/>
                    <a:pt x="0" y="52"/>
                  </a:cubicBezTo>
                  <a:cubicBezTo>
                    <a:pt x="0" y="54"/>
                    <a:pt x="0" y="55"/>
                    <a:pt x="0" y="57"/>
                  </a:cubicBezTo>
                  <a:cubicBezTo>
                    <a:pt x="0" y="58"/>
                    <a:pt x="1" y="78"/>
                    <a:pt x="21" y="103"/>
                  </a:cubicBezTo>
                  <a:cubicBezTo>
                    <a:pt x="26" y="110"/>
                    <a:pt x="24" y="125"/>
                    <a:pt x="24" y="125"/>
                  </a:cubicBezTo>
                  <a:cubicBezTo>
                    <a:pt x="32" y="125"/>
                    <a:pt x="40" y="125"/>
                    <a:pt x="48" y="125"/>
                  </a:cubicBezTo>
                  <a:cubicBezTo>
                    <a:pt x="50" y="125"/>
                    <a:pt x="53" y="125"/>
                    <a:pt x="55" y="125"/>
                  </a:cubicBezTo>
                  <a:cubicBezTo>
                    <a:pt x="63" y="125"/>
                    <a:pt x="71" y="125"/>
                    <a:pt x="79" y="125"/>
                  </a:cubicBezTo>
                  <a:cubicBezTo>
                    <a:pt x="79" y="125"/>
                    <a:pt x="77" y="110"/>
                    <a:pt x="82" y="103"/>
                  </a:cubicBezTo>
                  <a:cubicBezTo>
                    <a:pt x="102" y="78"/>
                    <a:pt x="103" y="58"/>
                    <a:pt x="103" y="57"/>
                  </a:cubicBezTo>
                  <a:cubicBezTo>
                    <a:pt x="103" y="55"/>
                    <a:pt x="103" y="54"/>
                    <a:pt x="103" y="52"/>
                  </a:cubicBezTo>
                  <a:close/>
                  <a:moveTo>
                    <a:pt x="45" y="117"/>
                  </a:moveTo>
                  <a:cubicBezTo>
                    <a:pt x="45" y="92"/>
                    <a:pt x="45" y="92"/>
                    <a:pt x="45" y="92"/>
                  </a:cubicBezTo>
                  <a:cubicBezTo>
                    <a:pt x="45" y="91"/>
                    <a:pt x="45" y="91"/>
                    <a:pt x="45" y="90"/>
                  </a:cubicBezTo>
                  <a:cubicBezTo>
                    <a:pt x="35" y="71"/>
                    <a:pt x="35" y="71"/>
                    <a:pt x="35" y="71"/>
                  </a:cubicBezTo>
                  <a:cubicBezTo>
                    <a:pt x="36" y="71"/>
                    <a:pt x="36" y="71"/>
                    <a:pt x="37" y="70"/>
                  </a:cubicBezTo>
                  <a:cubicBezTo>
                    <a:pt x="39" y="70"/>
                    <a:pt x="40" y="69"/>
                    <a:pt x="42" y="68"/>
                  </a:cubicBezTo>
                  <a:cubicBezTo>
                    <a:pt x="43" y="70"/>
                    <a:pt x="45" y="71"/>
                    <a:pt x="47" y="71"/>
                  </a:cubicBezTo>
                  <a:cubicBezTo>
                    <a:pt x="50" y="72"/>
                    <a:pt x="53" y="70"/>
                    <a:pt x="56" y="67"/>
                  </a:cubicBezTo>
                  <a:cubicBezTo>
                    <a:pt x="56" y="68"/>
                    <a:pt x="57" y="68"/>
                    <a:pt x="57" y="68"/>
                  </a:cubicBezTo>
                  <a:cubicBezTo>
                    <a:pt x="58" y="71"/>
                    <a:pt x="60" y="72"/>
                    <a:pt x="62" y="72"/>
                  </a:cubicBezTo>
                  <a:cubicBezTo>
                    <a:pt x="62" y="72"/>
                    <a:pt x="63" y="72"/>
                    <a:pt x="63" y="72"/>
                  </a:cubicBezTo>
                  <a:cubicBezTo>
                    <a:pt x="63" y="72"/>
                    <a:pt x="64" y="71"/>
                    <a:pt x="65" y="71"/>
                  </a:cubicBezTo>
                  <a:cubicBezTo>
                    <a:pt x="55" y="90"/>
                    <a:pt x="55" y="90"/>
                    <a:pt x="55" y="90"/>
                  </a:cubicBezTo>
                  <a:cubicBezTo>
                    <a:pt x="55" y="91"/>
                    <a:pt x="55" y="91"/>
                    <a:pt x="55" y="92"/>
                  </a:cubicBezTo>
                  <a:cubicBezTo>
                    <a:pt x="55" y="117"/>
                    <a:pt x="55" y="117"/>
                    <a:pt x="55" y="117"/>
                  </a:cubicBezTo>
                  <a:lnTo>
                    <a:pt x="45" y="117"/>
                  </a:lnTo>
                  <a:close/>
                  <a:moveTo>
                    <a:pt x="42" y="56"/>
                  </a:moveTo>
                  <a:cubicBezTo>
                    <a:pt x="42" y="56"/>
                    <a:pt x="43" y="56"/>
                    <a:pt x="43" y="56"/>
                  </a:cubicBezTo>
                  <a:cubicBezTo>
                    <a:pt x="43" y="56"/>
                    <a:pt x="43" y="56"/>
                    <a:pt x="43" y="56"/>
                  </a:cubicBezTo>
                  <a:cubicBezTo>
                    <a:pt x="44" y="56"/>
                    <a:pt x="44" y="57"/>
                    <a:pt x="44" y="57"/>
                  </a:cubicBezTo>
                  <a:cubicBezTo>
                    <a:pt x="44" y="59"/>
                    <a:pt x="44" y="60"/>
                    <a:pt x="42" y="62"/>
                  </a:cubicBezTo>
                  <a:cubicBezTo>
                    <a:pt x="41" y="59"/>
                    <a:pt x="42" y="57"/>
                    <a:pt x="42" y="56"/>
                  </a:cubicBezTo>
                  <a:close/>
                  <a:moveTo>
                    <a:pt x="57" y="55"/>
                  </a:moveTo>
                  <a:cubicBezTo>
                    <a:pt x="58" y="54"/>
                    <a:pt x="58" y="54"/>
                    <a:pt x="58" y="54"/>
                  </a:cubicBezTo>
                  <a:cubicBezTo>
                    <a:pt x="58" y="54"/>
                    <a:pt x="58" y="54"/>
                    <a:pt x="58" y="54"/>
                  </a:cubicBezTo>
                  <a:cubicBezTo>
                    <a:pt x="59" y="54"/>
                    <a:pt x="59" y="55"/>
                    <a:pt x="59" y="55"/>
                  </a:cubicBezTo>
                  <a:cubicBezTo>
                    <a:pt x="59" y="55"/>
                    <a:pt x="59" y="58"/>
                    <a:pt x="57" y="61"/>
                  </a:cubicBezTo>
                  <a:cubicBezTo>
                    <a:pt x="57" y="59"/>
                    <a:pt x="57" y="56"/>
                    <a:pt x="57" y="55"/>
                  </a:cubicBezTo>
                  <a:close/>
                  <a:moveTo>
                    <a:pt x="94" y="54"/>
                  </a:moveTo>
                  <a:cubicBezTo>
                    <a:pt x="93" y="60"/>
                    <a:pt x="93" y="60"/>
                    <a:pt x="93" y="60"/>
                  </a:cubicBezTo>
                  <a:cubicBezTo>
                    <a:pt x="94" y="60"/>
                    <a:pt x="94" y="60"/>
                    <a:pt x="94" y="60"/>
                  </a:cubicBezTo>
                  <a:cubicBezTo>
                    <a:pt x="93" y="66"/>
                    <a:pt x="89" y="80"/>
                    <a:pt x="75" y="97"/>
                  </a:cubicBezTo>
                  <a:cubicBezTo>
                    <a:pt x="71" y="103"/>
                    <a:pt x="70" y="110"/>
                    <a:pt x="70" y="117"/>
                  </a:cubicBezTo>
                  <a:cubicBezTo>
                    <a:pt x="61" y="117"/>
                    <a:pt x="61" y="117"/>
                    <a:pt x="61" y="117"/>
                  </a:cubicBezTo>
                  <a:cubicBezTo>
                    <a:pt x="61" y="93"/>
                    <a:pt x="61" y="93"/>
                    <a:pt x="61" y="93"/>
                  </a:cubicBezTo>
                  <a:cubicBezTo>
                    <a:pt x="73" y="70"/>
                    <a:pt x="73" y="70"/>
                    <a:pt x="73" y="70"/>
                  </a:cubicBezTo>
                  <a:cubicBezTo>
                    <a:pt x="73" y="68"/>
                    <a:pt x="73" y="66"/>
                    <a:pt x="71" y="65"/>
                  </a:cubicBezTo>
                  <a:cubicBezTo>
                    <a:pt x="70" y="65"/>
                    <a:pt x="68" y="65"/>
                    <a:pt x="67" y="67"/>
                  </a:cubicBezTo>
                  <a:cubicBezTo>
                    <a:pt x="66" y="67"/>
                    <a:pt x="64" y="68"/>
                    <a:pt x="62" y="68"/>
                  </a:cubicBezTo>
                  <a:cubicBezTo>
                    <a:pt x="61" y="69"/>
                    <a:pt x="60" y="68"/>
                    <a:pt x="59" y="67"/>
                  </a:cubicBezTo>
                  <a:cubicBezTo>
                    <a:pt x="59" y="66"/>
                    <a:pt x="59" y="65"/>
                    <a:pt x="58" y="65"/>
                  </a:cubicBezTo>
                  <a:cubicBezTo>
                    <a:pt x="58" y="65"/>
                    <a:pt x="58" y="65"/>
                    <a:pt x="58" y="65"/>
                  </a:cubicBezTo>
                  <a:cubicBezTo>
                    <a:pt x="61" y="61"/>
                    <a:pt x="63" y="56"/>
                    <a:pt x="61" y="53"/>
                  </a:cubicBezTo>
                  <a:cubicBezTo>
                    <a:pt x="61" y="52"/>
                    <a:pt x="60" y="51"/>
                    <a:pt x="58" y="51"/>
                  </a:cubicBezTo>
                  <a:cubicBezTo>
                    <a:pt x="56" y="51"/>
                    <a:pt x="55" y="52"/>
                    <a:pt x="54" y="54"/>
                  </a:cubicBezTo>
                  <a:cubicBezTo>
                    <a:pt x="53" y="56"/>
                    <a:pt x="53" y="61"/>
                    <a:pt x="55" y="64"/>
                  </a:cubicBezTo>
                  <a:cubicBezTo>
                    <a:pt x="53" y="66"/>
                    <a:pt x="50" y="68"/>
                    <a:pt x="48" y="68"/>
                  </a:cubicBezTo>
                  <a:cubicBezTo>
                    <a:pt x="46" y="68"/>
                    <a:pt x="45" y="67"/>
                    <a:pt x="44" y="65"/>
                  </a:cubicBezTo>
                  <a:cubicBezTo>
                    <a:pt x="46" y="63"/>
                    <a:pt x="47" y="60"/>
                    <a:pt x="47" y="57"/>
                  </a:cubicBezTo>
                  <a:cubicBezTo>
                    <a:pt x="47" y="55"/>
                    <a:pt x="46" y="53"/>
                    <a:pt x="44" y="53"/>
                  </a:cubicBezTo>
                  <a:cubicBezTo>
                    <a:pt x="42" y="52"/>
                    <a:pt x="41" y="53"/>
                    <a:pt x="40" y="54"/>
                  </a:cubicBezTo>
                  <a:cubicBezTo>
                    <a:pt x="38" y="56"/>
                    <a:pt x="38" y="60"/>
                    <a:pt x="39" y="63"/>
                  </a:cubicBezTo>
                  <a:cubicBezTo>
                    <a:pt x="40" y="64"/>
                    <a:pt x="40" y="64"/>
                    <a:pt x="40" y="65"/>
                  </a:cubicBezTo>
                  <a:cubicBezTo>
                    <a:pt x="39" y="66"/>
                    <a:pt x="38" y="67"/>
                    <a:pt x="36" y="67"/>
                  </a:cubicBezTo>
                  <a:cubicBezTo>
                    <a:pt x="35" y="68"/>
                    <a:pt x="34" y="68"/>
                    <a:pt x="34" y="68"/>
                  </a:cubicBezTo>
                  <a:cubicBezTo>
                    <a:pt x="33" y="67"/>
                    <a:pt x="33" y="67"/>
                    <a:pt x="33" y="67"/>
                  </a:cubicBezTo>
                  <a:cubicBezTo>
                    <a:pt x="33" y="66"/>
                    <a:pt x="31" y="65"/>
                    <a:pt x="30" y="65"/>
                  </a:cubicBezTo>
                  <a:cubicBezTo>
                    <a:pt x="29" y="65"/>
                    <a:pt x="29" y="65"/>
                    <a:pt x="29" y="65"/>
                  </a:cubicBezTo>
                  <a:cubicBezTo>
                    <a:pt x="29" y="65"/>
                    <a:pt x="29" y="65"/>
                    <a:pt x="29" y="65"/>
                  </a:cubicBezTo>
                  <a:cubicBezTo>
                    <a:pt x="29" y="66"/>
                    <a:pt x="29" y="66"/>
                    <a:pt x="29" y="66"/>
                  </a:cubicBezTo>
                  <a:cubicBezTo>
                    <a:pt x="29" y="66"/>
                    <a:pt x="29" y="66"/>
                    <a:pt x="29" y="66"/>
                  </a:cubicBezTo>
                  <a:cubicBezTo>
                    <a:pt x="29" y="66"/>
                    <a:pt x="29" y="66"/>
                    <a:pt x="29" y="66"/>
                  </a:cubicBezTo>
                  <a:cubicBezTo>
                    <a:pt x="27" y="67"/>
                    <a:pt x="27" y="68"/>
                    <a:pt x="28" y="70"/>
                  </a:cubicBezTo>
                  <a:cubicBezTo>
                    <a:pt x="39" y="93"/>
                    <a:pt x="39" y="93"/>
                    <a:pt x="39" y="93"/>
                  </a:cubicBezTo>
                  <a:cubicBezTo>
                    <a:pt x="39" y="117"/>
                    <a:pt x="39" y="117"/>
                    <a:pt x="39" y="117"/>
                  </a:cubicBezTo>
                  <a:cubicBezTo>
                    <a:pt x="33" y="117"/>
                    <a:pt x="33" y="117"/>
                    <a:pt x="33" y="117"/>
                  </a:cubicBezTo>
                  <a:cubicBezTo>
                    <a:pt x="33" y="110"/>
                    <a:pt x="32" y="103"/>
                    <a:pt x="28" y="97"/>
                  </a:cubicBezTo>
                  <a:cubicBezTo>
                    <a:pt x="14" y="80"/>
                    <a:pt x="10" y="66"/>
                    <a:pt x="9" y="60"/>
                  </a:cubicBezTo>
                  <a:cubicBezTo>
                    <a:pt x="10" y="60"/>
                    <a:pt x="10" y="60"/>
                    <a:pt x="10" y="60"/>
                  </a:cubicBezTo>
                  <a:cubicBezTo>
                    <a:pt x="9" y="54"/>
                    <a:pt x="9" y="54"/>
                    <a:pt x="9" y="54"/>
                  </a:cubicBezTo>
                  <a:cubicBezTo>
                    <a:pt x="9" y="53"/>
                    <a:pt x="9" y="53"/>
                    <a:pt x="9" y="52"/>
                  </a:cubicBezTo>
                  <a:cubicBezTo>
                    <a:pt x="9" y="28"/>
                    <a:pt x="28" y="9"/>
                    <a:pt x="52" y="9"/>
                  </a:cubicBezTo>
                  <a:cubicBezTo>
                    <a:pt x="75" y="9"/>
                    <a:pt x="94" y="28"/>
                    <a:pt x="94" y="52"/>
                  </a:cubicBezTo>
                  <a:cubicBezTo>
                    <a:pt x="94" y="53"/>
                    <a:pt x="94" y="53"/>
                    <a:pt x="94" y="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04" name="Freeform 846"/>
            <p:cNvSpPr>
              <a:spLocks/>
            </p:cNvSpPr>
            <p:nvPr/>
          </p:nvSpPr>
          <p:spPr bwMode="auto">
            <a:xfrm>
              <a:off x="5071899" y="5869129"/>
              <a:ext cx="140957" cy="79153"/>
            </a:xfrm>
            <a:custGeom>
              <a:avLst/>
              <a:gdLst>
                <a:gd name="T0" fmla="*/ 0 w 55"/>
                <a:gd name="T1" fmla="*/ 4 h 31"/>
                <a:gd name="T2" fmla="*/ 3 w 55"/>
                <a:gd name="T3" fmla="*/ 4 h 31"/>
                <a:gd name="T4" fmla="*/ 3 w 55"/>
                <a:gd name="T5" fmla="*/ 8 h 31"/>
                <a:gd name="T6" fmla="*/ 0 w 55"/>
                <a:gd name="T7" fmla="*/ 8 h 31"/>
                <a:gd name="T8" fmla="*/ 0 w 55"/>
                <a:gd name="T9" fmla="*/ 12 h 31"/>
                <a:gd name="T10" fmla="*/ 3 w 55"/>
                <a:gd name="T11" fmla="*/ 12 h 31"/>
                <a:gd name="T12" fmla="*/ 3 w 55"/>
                <a:gd name="T13" fmla="*/ 16 h 31"/>
                <a:gd name="T14" fmla="*/ 0 w 55"/>
                <a:gd name="T15" fmla="*/ 16 h 31"/>
                <a:gd name="T16" fmla="*/ 12 w 55"/>
                <a:gd name="T17" fmla="*/ 26 h 31"/>
                <a:gd name="T18" fmla="*/ 19 w 55"/>
                <a:gd name="T19" fmla="*/ 31 h 31"/>
                <a:gd name="T20" fmla="*/ 36 w 55"/>
                <a:gd name="T21" fmla="*/ 31 h 31"/>
                <a:gd name="T22" fmla="*/ 43 w 55"/>
                <a:gd name="T23" fmla="*/ 26 h 31"/>
                <a:gd name="T24" fmla="*/ 55 w 55"/>
                <a:gd name="T25" fmla="*/ 16 h 31"/>
                <a:gd name="T26" fmla="*/ 53 w 55"/>
                <a:gd name="T27" fmla="*/ 16 h 31"/>
                <a:gd name="T28" fmla="*/ 53 w 55"/>
                <a:gd name="T29" fmla="*/ 12 h 31"/>
                <a:gd name="T30" fmla="*/ 55 w 55"/>
                <a:gd name="T31" fmla="*/ 12 h 31"/>
                <a:gd name="T32" fmla="*/ 55 w 55"/>
                <a:gd name="T33" fmla="*/ 8 h 31"/>
                <a:gd name="T34" fmla="*/ 53 w 55"/>
                <a:gd name="T35" fmla="*/ 8 h 31"/>
                <a:gd name="T36" fmla="*/ 53 w 55"/>
                <a:gd name="T37" fmla="*/ 4 h 31"/>
                <a:gd name="T38" fmla="*/ 55 w 55"/>
                <a:gd name="T39" fmla="*/ 4 h 31"/>
                <a:gd name="T40" fmla="*/ 55 w 55"/>
                <a:gd name="T41" fmla="*/ 0 h 31"/>
                <a:gd name="T42" fmla="*/ 0 w 55"/>
                <a:gd name="T43" fmla="*/ 0 h 31"/>
                <a:gd name="T44" fmla="*/ 0 w 55"/>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31">
                  <a:moveTo>
                    <a:pt x="0" y="4"/>
                  </a:moveTo>
                  <a:cubicBezTo>
                    <a:pt x="3" y="4"/>
                    <a:pt x="3" y="4"/>
                    <a:pt x="3" y="4"/>
                  </a:cubicBezTo>
                  <a:cubicBezTo>
                    <a:pt x="3" y="8"/>
                    <a:pt x="3" y="8"/>
                    <a:pt x="3" y="8"/>
                  </a:cubicBezTo>
                  <a:cubicBezTo>
                    <a:pt x="0" y="8"/>
                    <a:pt x="0" y="8"/>
                    <a:pt x="0" y="8"/>
                  </a:cubicBezTo>
                  <a:cubicBezTo>
                    <a:pt x="0" y="12"/>
                    <a:pt x="0" y="12"/>
                    <a:pt x="0" y="12"/>
                  </a:cubicBezTo>
                  <a:cubicBezTo>
                    <a:pt x="3" y="12"/>
                    <a:pt x="3" y="12"/>
                    <a:pt x="3" y="12"/>
                  </a:cubicBezTo>
                  <a:cubicBezTo>
                    <a:pt x="3" y="16"/>
                    <a:pt x="3" y="16"/>
                    <a:pt x="3" y="16"/>
                  </a:cubicBezTo>
                  <a:cubicBezTo>
                    <a:pt x="0" y="16"/>
                    <a:pt x="0" y="16"/>
                    <a:pt x="0" y="16"/>
                  </a:cubicBezTo>
                  <a:cubicBezTo>
                    <a:pt x="1" y="21"/>
                    <a:pt x="6" y="26"/>
                    <a:pt x="12" y="26"/>
                  </a:cubicBezTo>
                  <a:cubicBezTo>
                    <a:pt x="13" y="29"/>
                    <a:pt x="16" y="31"/>
                    <a:pt x="19" y="31"/>
                  </a:cubicBezTo>
                  <a:cubicBezTo>
                    <a:pt x="36" y="31"/>
                    <a:pt x="36" y="31"/>
                    <a:pt x="36" y="31"/>
                  </a:cubicBezTo>
                  <a:cubicBezTo>
                    <a:pt x="39" y="31"/>
                    <a:pt x="42" y="29"/>
                    <a:pt x="43" y="26"/>
                  </a:cubicBezTo>
                  <a:cubicBezTo>
                    <a:pt x="49" y="26"/>
                    <a:pt x="54" y="21"/>
                    <a:pt x="55" y="16"/>
                  </a:cubicBezTo>
                  <a:cubicBezTo>
                    <a:pt x="53" y="16"/>
                    <a:pt x="53" y="16"/>
                    <a:pt x="53" y="16"/>
                  </a:cubicBezTo>
                  <a:cubicBezTo>
                    <a:pt x="53" y="12"/>
                    <a:pt x="53" y="12"/>
                    <a:pt x="53" y="12"/>
                  </a:cubicBezTo>
                  <a:cubicBezTo>
                    <a:pt x="55" y="12"/>
                    <a:pt x="55" y="12"/>
                    <a:pt x="55" y="12"/>
                  </a:cubicBezTo>
                  <a:cubicBezTo>
                    <a:pt x="55" y="8"/>
                    <a:pt x="55" y="8"/>
                    <a:pt x="55" y="8"/>
                  </a:cubicBezTo>
                  <a:cubicBezTo>
                    <a:pt x="53" y="8"/>
                    <a:pt x="53" y="8"/>
                    <a:pt x="53" y="8"/>
                  </a:cubicBezTo>
                  <a:cubicBezTo>
                    <a:pt x="53" y="4"/>
                    <a:pt x="53" y="4"/>
                    <a:pt x="53" y="4"/>
                  </a:cubicBezTo>
                  <a:cubicBezTo>
                    <a:pt x="55" y="4"/>
                    <a:pt x="55" y="4"/>
                    <a:pt x="55" y="4"/>
                  </a:cubicBezTo>
                  <a:cubicBezTo>
                    <a:pt x="55" y="0"/>
                    <a:pt x="55" y="0"/>
                    <a:pt x="55" y="0"/>
                  </a:cubicBezTo>
                  <a:cubicBezTo>
                    <a:pt x="0" y="0"/>
                    <a:pt x="0" y="0"/>
                    <a:pt x="0" y="0"/>
                  </a:cubicBezTo>
                  <a:lnTo>
                    <a:pt x="0"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grpSp>
      <p:grpSp>
        <p:nvGrpSpPr>
          <p:cNvPr id="105" name="组合 104"/>
          <p:cNvGrpSpPr/>
          <p:nvPr/>
        </p:nvGrpSpPr>
        <p:grpSpPr>
          <a:xfrm>
            <a:off x="6777513" y="3137368"/>
            <a:ext cx="306468" cy="292354"/>
            <a:chOff x="8145843" y="5425657"/>
            <a:chExt cx="494435" cy="471664"/>
          </a:xfrm>
          <a:solidFill>
            <a:schemeClr val="accent6"/>
          </a:solidFill>
        </p:grpSpPr>
        <p:sp>
          <p:nvSpPr>
            <p:cNvPr id="106" name="Freeform 850"/>
            <p:cNvSpPr>
              <a:spLocks/>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07" name="Freeform 851"/>
            <p:cNvSpPr>
              <a:spLocks/>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08" name="Freeform 852"/>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09" name="Freeform 853"/>
            <p:cNvSpPr>
              <a:spLocks/>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10" name="Freeform 854"/>
            <p:cNvSpPr>
              <a:spLocks/>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11" name="Freeform 855"/>
            <p:cNvSpPr>
              <a:spLocks/>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grpSp>
      <p:sp>
        <p:nvSpPr>
          <p:cNvPr id="112" name="文本框 117"/>
          <p:cNvSpPr txBox="1"/>
          <p:nvPr/>
        </p:nvSpPr>
        <p:spPr>
          <a:xfrm>
            <a:off x="1405352" y="1832282"/>
            <a:ext cx="1593215" cy="654025"/>
          </a:xfrm>
          <a:prstGeom prst="rect">
            <a:avLst/>
          </a:prstGeom>
          <a:noFill/>
        </p:spPr>
        <p:txBody>
          <a:bodyPr wrap="square" lIns="68580" tIns="34290" rIns="68580" bIns="34290" rtlCol="0">
            <a:spAutoFit/>
          </a:bodyPr>
          <a:lstStyle/>
          <a:p>
            <a:pPr>
              <a:lnSpc>
                <a:spcPct val="150000"/>
              </a:lnSpc>
            </a:pPr>
            <a:r>
              <a:rPr lang="zh-CN" altLang="en-US" sz="1200" b="1" dirty="0" smtClean="0">
                <a:solidFill>
                  <a:schemeClr val="tx1">
                    <a:lumMod val="65000"/>
                    <a:lumOff val="35000"/>
                  </a:schemeClr>
                </a:solidFill>
                <a:latin typeface="+mn-ea"/>
              </a:rPr>
              <a:t>点击此处添加关键词</a:t>
            </a:r>
            <a:endParaRPr lang="en-US" altLang="zh-CN" sz="1200" b="1" dirty="0" smtClean="0">
              <a:solidFill>
                <a:schemeClr val="tx1">
                  <a:lumMod val="65000"/>
                  <a:lumOff val="35000"/>
                </a:schemeClr>
              </a:solidFill>
              <a:latin typeface="+mn-ea"/>
            </a:endParaRPr>
          </a:p>
          <a:p>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文字根据您内容</a:t>
            </a:r>
            <a:r>
              <a:rPr lang="zh-CN" altLang="en-US" sz="1000" dirty="0">
                <a:solidFill>
                  <a:schemeClr val="tx1">
                    <a:lumMod val="75000"/>
                    <a:lumOff val="25000"/>
                  </a:schemeClr>
                </a:solidFill>
                <a:latin typeface="微软雅黑" pitchFamily="34" charset="-122"/>
                <a:ea typeface="微软雅黑" pitchFamily="34" charset="-122"/>
              </a:rPr>
              <a:t>酌情</a:t>
            </a:r>
            <a:r>
              <a:rPr lang="zh-CN" altLang="en-US" sz="1000" dirty="0" smtClean="0">
                <a:solidFill>
                  <a:schemeClr val="tx1">
                    <a:lumMod val="75000"/>
                    <a:lumOff val="25000"/>
                  </a:schemeClr>
                </a:solidFill>
                <a:latin typeface="微软雅黑" pitchFamily="34" charset="-122"/>
                <a:ea typeface="微软雅黑" pitchFamily="34" charset="-122"/>
              </a:rPr>
              <a:t>修改</a:t>
            </a:r>
            <a:endParaRPr lang="zh-CN" altLang="en-US" sz="1000" dirty="0">
              <a:solidFill>
                <a:schemeClr val="tx1">
                  <a:lumMod val="65000"/>
                  <a:lumOff val="35000"/>
                </a:schemeClr>
              </a:solidFill>
              <a:latin typeface="+mn-ea"/>
            </a:endParaRPr>
          </a:p>
        </p:txBody>
      </p:sp>
      <p:sp>
        <p:nvSpPr>
          <p:cNvPr id="113" name="文本框 119"/>
          <p:cNvSpPr txBox="1"/>
          <p:nvPr/>
        </p:nvSpPr>
        <p:spPr>
          <a:xfrm>
            <a:off x="1405352" y="3384857"/>
            <a:ext cx="1593215" cy="654025"/>
          </a:xfrm>
          <a:prstGeom prst="rect">
            <a:avLst/>
          </a:prstGeom>
          <a:noFill/>
        </p:spPr>
        <p:txBody>
          <a:bodyPr wrap="square" lIns="68580" tIns="34290" rIns="68580" bIns="34290" rtlCol="0">
            <a:spAutoFit/>
          </a:bodyPr>
          <a:lstStyle/>
          <a:p>
            <a:pPr>
              <a:lnSpc>
                <a:spcPct val="150000"/>
              </a:lnSpc>
            </a:pPr>
            <a:r>
              <a:rPr lang="zh-CN" altLang="en-US" sz="1200" b="1" dirty="0">
                <a:solidFill>
                  <a:schemeClr val="tx1">
                    <a:lumMod val="65000"/>
                    <a:lumOff val="35000"/>
                  </a:schemeClr>
                </a:solidFill>
                <a:latin typeface="+mn-ea"/>
              </a:rPr>
              <a:t>点击此处添加</a:t>
            </a:r>
            <a:r>
              <a:rPr lang="zh-CN" altLang="en-US" sz="1200" b="1" dirty="0" smtClean="0">
                <a:solidFill>
                  <a:schemeClr val="tx1">
                    <a:lumMod val="65000"/>
                    <a:lumOff val="35000"/>
                  </a:schemeClr>
                </a:solidFill>
                <a:latin typeface="+mn-ea"/>
              </a:rPr>
              <a:t>关键词</a:t>
            </a:r>
            <a:endParaRPr lang="en-US" altLang="zh-CN" sz="1200" b="1" dirty="0" smtClean="0">
              <a:solidFill>
                <a:schemeClr val="tx1">
                  <a:lumMod val="65000"/>
                  <a:lumOff val="35000"/>
                </a:schemeClr>
              </a:solidFill>
              <a:latin typeface="+mn-ea"/>
            </a:endParaRPr>
          </a:p>
          <a:p>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文字根据您内容</a:t>
            </a:r>
            <a:r>
              <a:rPr lang="zh-CN" altLang="en-US" sz="1000" dirty="0">
                <a:solidFill>
                  <a:schemeClr val="tx1">
                    <a:lumMod val="75000"/>
                    <a:lumOff val="25000"/>
                  </a:schemeClr>
                </a:solidFill>
                <a:latin typeface="微软雅黑" pitchFamily="34" charset="-122"/>
                <a:ea typeface="微软雅黑" pitchFamily="34" charset="-122"/>
              </a:rPr>
              <a:t>酌情</a:t>
            </a:r>
            <a:r>
              <a:rPr lang="zh-CN" altLang="en-US" sz="1000" dirty="0" smtClean="0">
                <a:solidFill>
                  <a:schemeClr val="tx1">
                    <a:lumMod val="75000"/>
                    <a:lumOff val="25000"/>
                  </a:schemeClr>
                </a:solidFill>
                <a:latin typeface="微软雅黑" pitchFamily="34" charset="-122"/>
                <a:ea typeface="微软雅黑" pitchFamily="34" charset="-122"/>
              </a:rPr>
              <a:t>修改</a:t>
            </a:r>
            <a:endParaRPr lang="zh-CN" altLang="en-US" sz="1000" dirty="0">
              <a:solidFill>
                <a:schemeClr val="tx1">
                  <a:lumMod val="65000"/>
                  <a:lumOff val="35000"/>
                </a:schemeClr>
              </a:solidFill>
              <a:latin typeface="+mn-ea"/>
            </a:endParaRPr>
          </a:p>
        </p:txBody>
      </p:sp>
      <p:sp>
        <p:nvSpPr>
          <p:cNvPr id="114" name="文本框 120"/>
          <p:cNvSpPr txBox="1"/>
          <p:nvPr/>
        </p:nvSpPr>
        <p:spPr>
          <a:xfrm>
            <a:off x="3767552" y="1832282"/>
            <a:ext cx="1593215" cy="654025"/>
          </a:xfrm>
          <a:prstGeom prst="rect">
            <a:avLst/>
          </a:prstGeom>
          <a:noFill/>
        </p:spPr>
        <p:txBody>
          <a:bodyPr wrap="square" lIns="68580" tIns="34290" rIns="68580" bIns="34290" rtlCol="0">
            <a:spAutoFit/>
          </a:bodyPr>
          <a:lstStyle/>
          <a:p>
            <a:pPr>
              <a:lnSpc>
                <a:spcPct val="150000"/>
              </a:lnSpc>
            </a:pPr>
            <a:r>
              <a:rPr lang="zh-CN" altLang="en-US" sz="1200" b="1" dirty="0">
                <a:solidFill>
                  <a:schemeClr val="tx1">
                    <a:lumMod val="65000"/>
                    <a:lumOff val="35000"/>
                  </a:schemeClr>
                </a:solidFill>
                <a:latin typeface="+mn-ea"/>
              </a:rPr>
              <a:t>点击此处添加</a:t>
            </a:r>
            <a:r>
              <a:rPr lang="zh-CN" altLang="en-US" sz="1200" b="1" dirty="0" smtClean="0">
                <a:solidFill>
                  <a:schemeClr val="tx1">
                    <a:lumMod val="65000"/>
                    <a:lumOff val="35000"/>
                  </a:schemeClr>
                </a:solidFill>
                <a:latin typeface="+mn-ea"/>
              </a:rPr>
              <a:t>关键词</a:t>
            </a:r>
            <a:endParaRPr lang="en-US" altLang="zh-CN" sz="1200" b="1" dirty="0" smtClean="0">
              <a:solidFill>
                <a:schemeClr val="tx1">
                  <a:lumMod val="65000"/>
                  <a:lumOff val="35000"/>
                </a:schemeClr>
              </a:solidFill>
              <a:latin typeface="+mn-ea"/>
            </a:endParaRPr>
          </a:p>
          <a:p>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文字根据您内容</a:t>
            </a:r>
            <a:r>
              <a:rPr lang="zh-CN" altLang="en-US" sz="1000" dirty="0">
                <a:solidFill>
                  <a:schemeClr val="tx1">
                    <a:lumMod val="75000"/>
                    <a:lumOff val="25000"/>
                  </a:schemeClr>
                </a:solidFill>
                <a:latin typeface="微软雅黑" pitchFamily="34" charset="-122"/>
                <a:ea typeface="微软雅黑" pitchFamily="34" charset="-122"/>
              </a:rPr>
              <a:t>酌情</a:t>
            </a:r>
            <a:r>
              <a:rPr lang="zh-CN" altLang="en-US" sz="1000" dirty="0" smtClean="0">
                <a:solidFill>
                  <a:schemeClr val="tx1">
                    <a:lumMod val="75000"/>
                    <a:lumOff val="25000"/>
                  </a:schemeClr>
                </a:solidFill>
                <a:latin typeface="微软雅黑" pitchFamily="34" charset="-122"/>
                <a:ea typeface="微软雅黑" pitchFamily="34" charset="-122"/>
              </a:rPr>
              <a:t>修改</a:t>
            </a:r>
            <a:endParaRPr lang="zh-CN" altLang="en-US" sz="1000" dirty="0">
              <a:solidFill>
                <a:schemeClr val="tx1">
                  <a:lumMod val="65000"/>
                  <a:lumOff val="35000"/>
                </a:schemeClr>
              </a:solidFill>
              <a:latin typeface="+mn-ea"/>
            </a:endParaRPr>
          </a:p>
        </p:txBody>
      </p:sp>
      <p:sp>
        <p:nvSpPr>
          <p:cNvPr id="115" name="文本框 121"/>
          <p:cNvSpPr txBox="1"/>
          <p:nvPr/>
        </p:nvSpPr>
        <p:spPr>
          <a:xfrm>
            <a:off x="3767552" y="3384857"/>
            <a:ext cx="1593215" cy="654025"/>
          </a:xfrm>
          <a:prstGeom prst="rect">
            <a:avLst/>
          </a:prstGeom>
          <a:noFill/>
        </p:spPr>
        <p:txBody>
          <a:bodyPr wrap="square" lIns="68580" tIns="34290" rIns="68580" bIns="34290" rtlCol="0">
            <a:spAutoFit/>
          </a:bodyPr>
          <a:lstStyle/>
          <a:p>
            <a:pPr>
              <a:lnSpc>
                <a:spcPct val="150000"/>
              </a:lnSpc>
            </a:pPr>
            <a:r>
              <a:rPr lang="zh-CN" altLang="en-US" sz="1200" b="1" dirty="0">
                <a:solidFill>
                  <a:schemeClr val="tx1">
                    <a:lumMod val="65000"/>
                    <a:lumOff val="35000"/>
                  </a:schemeClr>
                </a:solidFill>
                <a:latin typeface="+mn-ea"/>
              </a:rPr>
              <a:t>点击此处添加</a:t>
            </a:r>
            <a:r>
              <a:rPr lang="zh-CN" altLang="en-US" sz="1200" b="1" dirty="0" smtClean="0">
                <a:solidFill>
                  <a:schemeClr val="tx1">
                    <a:lumMod val="65000"/>
                    <a:lumOff val="35000"/>
                  </a:schemeClr>
                </a:solidFill>
                <a:latin typeface="+mn-ea"/>
              </a:rPr>
              <a:t>关键词</a:t>
            </a:r>
            <a:endParaRPr lang="en-US" altLang="zh-CN" sz="1200" b="1" dirty="0" smtClean="0">
              <a:solidFill>
                <a:schemeClr val="tx1">
                  <a:lumMod val="65000"/>
                  <a:lumOff val="35000"/>
                </a:schemeClr>
              </a:solidFill>
              <a:latin typeface="+mn-ea"/>
            </a:endParaRPr>
          </a:p>
          <a:p>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文字根据您内容</a:t>
            </a:r>
            <a:r>
              <a:rPr lang="zh-CN" altLang="en-US" sz="1000" dirty="0">
                <a:solidFill>
                  <a:schemeClr val="tx1">
                    <a:lumMod val="75000"/>
                    <a:lumOff val="25000"/>
                  </a:schemeClr>
                </a:solidFill>
                <a:latin typeface="微软雅黑" pitchFamily="34" charset="-122"/>
                <a:ea typeface="微软雅黑" pitchFamily="34" charset="-122"/>
              </a:rPr>
              <a:t>酌情</a:t>
            </a:r>
            <a:r>
              <a:rPr lang="zh-CN" altLang="en-US" sz="1000" dirty="0" smtClean="0">
                <a:solidFill>
                  <a:schemeClr val="tx1">
                    <a:lumMod val="75000"/>
                    <a:lumOff val="25000"/>
                  </a:schemeClr>
                </a:solidFill>
                <a:latin typeface="微软雅黑" pitchFamily="34" charset="-122"/>
                <a:ea typeface="微软雅黑" pitchFamily="34" charset="-122"/>
              </a:rPr>
              <a:t>修改</a:t>
            </a:r>
            <a:endParaRPr lang="zh-CN" altLang="en-US" sz="1000" dirty="0">
              <a:solidFill>
                <a:schemeClr val="tx1">
                  <a:lumMod val="65000"/>
                  <a:lumOff val="35000"/>
                </a:schemeClr>
              </a:solidFill>
              <a:latin typeface="+mn-ea"/>
            </a:endParaRPr>
          </a:p>
        </p:txBody>
      </p:sp>
      <p:sp>
        <p:nvSpPr>
          <p:cNvPr id="116" name="文本框 122"/>
          <p:cNvSpPr txBox="1"/>
          <p:nvPr/>
        </p:nvSpPr>
        <p:spPr>
          <a:xfrm>
            <a:off x="6129752" y="1832282"/>
            <a:ext cx="1593215" cy="654025"/>
          </a:xfrm>
          <a:prstGeom prst="rect">
            <a:avLst/>
          </a:prstGeom>
          <a:noFill/>
        </p:spPr>
        <p:txBody>
          <a:bodyPr wrap="square" lIns="68580" tIns="34290" rIns="68580" bIns="34290" rtlCol="0">
            <a:spAutoFit/>
          </a:bodyPr>
          <a:lstStyle/>
          <a:p>
            <a:pPr>
              <a:lnSpc>
                <a:spcPct val="150000"/>
              </a:lnSpc>
            </a:pPr>
            <a:r>
              <a:rPr lang="zh-CN" altLang="en-US" sz="1200" b="1" dirty="0">
                <a:solidFill>
                  <a:schemeClr val="tx1">
                    <a:lumMod val="65000"/>
                    <a:lumOff val="35000"/>
                  </a:schemeClr>
                </a:solidFill>
                <a:latin typeface="+mn-ea"/>
              </a:rPr>
              <a:t>点击此处添加</a:t>
            </a:r>
            <a:r>
              <a:rPr lang="zh-CN" altLang="en-US" sz="1200" b="1" dirty="0" smtClean="0">
                <a:solidFill>
                  <a:schemeClr val="tx1">
                    <a:lumMod val="65000"/>
                    <a:lumOff val="35000"/>
                  </a:schemeClr>
                </a:solidFill>
                <a:latin typeface="+mn-ea"/>
              </a:rPr>
              <a:t>关键词</a:t>
            </a:r>
            <a:endParaRPr lang="en-US" altLang="zh-CN" sz="1200" b="1" dirty="0" smtClean="0">
              <a:solidFill>
                <a:schemeClr val="tx1">
                  <a:lumMod val="65000"/>
                  <a:lumOff val="35000"/>
                </a:schemeClr>
              </a:solidFill>
              <a:latin typeface="+mn-ea"/>
            </a:endParaRPr>
          </a:p>
          <a:p>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文字根据您内容</a:t>
            </a:r>
            <a:r>
              <a:rPr lang="zh-CN" altLang="en-US" sz="1000" dirty="0">
                <a:solidFill>
                  <a:schemeClr val="tx1">
                    <a:lumMod val="75000"/>
                    <a:lumOff val="25000"/>
                  </a:schemeClr>
                </a:solidFill>
                <a:latin typeface="微软雅黑" pitchFamily="34" charset="-122"/>
                <a:ea typeface="微软雅黑" pitchFamily="34" charset="-122"/>
              </a:rPr>
              <a:t>酌情</a:t>
            </a:r>
            <a:r>
              <a:rPr lang="zh-CN" altLang="en-US" sz="1000" dirty="0" smtClean="0">
                <a:solidFill>
                  <a:schemeClr val="tx1">
                    <a:lumMod val="75000"/>
                    <a:lumOff val="25000"/>
                  </a:schemeClr>
                </a:solidFill>
                <a:latin typeface="微软雅黑" pitchFamily="34" charset="-122"/>
                <a:ea typeface="微软雅黑" pitchFamily="34" charset="-122"/>
              </a:rPr>
              <a:t>修改</a:t>
            </a:r>
            <a:endParaRPr lang="zh-CN" altLang="en-US" sz="1000" dirty="0">
              <a:solidFill>
                <a:schemeClr val="tx1">
                  <a:lumMod val="65000"/>
                  <a:lumOff val="35000"/>
                </a:schemeClr>
              </a:solidFill>
              <a:latin typeface="+mn-ea"/>
            </a:endParaRPr>
          </a:p>
        </p:txBody>
      </p:sp>
      <p:sp>
        <p:nvSpPr>
          <p:cNvPr id="117" name="文本框 123"/>
          <p:cNvSpPr txBox="1"/>
          <p:nvPr/>
        </p:nvSpPr>
        <p:spPr>
          <a:xfrm>
            <a:off x="6129752" y="3384857"/>
            <a:ext cx="1593215" cy="654025"/>
          </a:xfrm>
          <a:prstGeom prst="rect">
            <a:avLst/>
          </a:prstGeom>
          <a:noFill/>
        </p:spPr>
        <p:txBody>
          <a:bodyPr wrap="square" lIns="68580" tIns="34290" rIns="68580" bIns="34290" rtlCol="0">
            <a:spAutoFit/>
          </a:bodyPr>
          <a:lstStyle/>
          <a:p>
            <a:pPr>
              <a:lnSpc>
                <a:spcPct val="150000"/>
              </a:lnSpc>
            </a:pPr>
            <a:r>
              <a:rPr lang="zh-CN" altLang="en-US" sz="1200" b="1" dirty="0">
                <a:solidFill>
                  <a:schemeClr val="tx1">
                    <a:lumMod val="65000"/>
                    <a:lumOff val="35000"/>
                  </a:schemeClr>
                </a:solidFill>
                <a:latin typeface="+mn-ea"/>
              </a:rPr>
              <a:t>点击此处添加</a:t>
            </a:r>
            <a:r>
              <a:rPr lang="zh-CN" altLang="en-US" sz="1200" b="1" dirty="0" smtClean="0">
                <a:solidFill>
                  <a:schemeClr val="tx1">
                    <a:lumMod val="65000"/>
                    <a:lumOff val="35000"/>
                  </a:schemeClr>
                </a:solidFill>
                <a:latin typeface="+mn-ea"/>
              </a:rPr>
              <a:t>关键词</a:t>
            </a:r>
            <a:endParaRPr lang="en-US" altLang="zh-CN" sz="1200" b="1" dirty="0" smtClean="0">
              <a:solidFill>
                <a:schemeClr val="tx1">
                  <a:lumMod val="65000"/>
                  <a:lumOff val="35000"/>
                </a:schemeClr>
              </a:solidFill>
              <a:latin typeface="+mn-ea"/>
            </a:endParaRPr>
          </a:p>
          <a:p>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文字根据您内容</a:t>
            </a:r>
            <a:r>
              <a:rPr lang="zh-CN" altLang="en-US" sz="1000" dirty="0">
                <a:solidFill>
                  <a:schemeClr val="tx1">
                    <a:lumMod val="75000"/>
                    <a:lumOff val="25000"/>
                  </a:schemeClr>
                </a:solidFill>
                <a:latin typeface="微软雅黑" pitchFamily="34" charset="-122"/>
                <a:ea typeface="微软雅黑" pitchFamily="34" charset="-122"/>
              </a:rPr>
              <a:t>酌情</a:t>
            </a:r>
            <a:r>
              <a:rPr lang="zh-CN" altLang="en-US" sz="1000" dirty="0" smtClean="0">
                <a:solidFill>
                  <a:schemeClr val="tx1">
                    <a:lumMod val="75000"/>
                    <a:lumOff val="25000"/>
                  </a:schemeClr>
                </a:solidFill>
                <a:latin typeface="微软雅黑" pitchFamily="34" charset="-122"/>
                <a:ea typeface="微软雅黑" pitchFamily="34" charset="-122"/>
              </a:rPr>
              <a:t>修改</a:t>
            </a:r>
            <a:endParaRPr lang="zh-CN" altLang="en-US" sz="1000" dirty="0">
              <a:solidFill>
                <a:schemeClr val="tx1">
                  <a:lumMod val="65000"/>
                  <a:lumOff val="35000"/>
                </a:schemeClr>
              </a:solidFill>
              <a:latin typeface="+mn-ea"/>
            </a:endParaRPr>
          </a:p>
        </p:txBody>
      </p:sp>
    </p:spTree>
    <p:extLst>
      <p:ext uri="{BB962C8B-B14F-4D97-AF65-F5344CB8AC3E}">
        <p14:creationId xmlns:p14="http://schemas.microsoft.com/office/powerpoint/2010/main" xmlns="" val="2111810832"/>
      </p:ext>
    </p:extLst>
  </p:cSld>
  <p:clrMapOvr>
    <a:masterClrMapping/>
  </p:clrMapOvr>
  <mc:AlternateContent xmlns:mc="http://schemas.openxmlformats.org/markup-compatibility/2006">
    <mc:Choice xmlns:p14="http://schemas.microsoft.com/office/powerpoint/2010/main" xmlns="" Requires="p14">
      <p:transition spd="slow" p14:dur="1200" advClick="0" advTm="0">
        <p14:prism/>
      </p:transition>
    </mc:Choice>
    <mc:Fallback>
      <p:transition spd="slow"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2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4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6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8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10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par>
                              <p:cTn id="35" fill="hold">
                                <p:stCondLst>
                                  <p:cond delay="1500"/>
                                </p:stCondLst>
                                <p:childTnLst>
                                  <p:par>
                                    <p:cTn id="36" presetID="2" presetClass="entr" presetSubtype="4" accel="60000" fill="hold" nodeType="afterEffect" p14:presetBounceEnd="40000">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14:bounceEnd="40000">
                                          <p:cBhvr additive="base">
                                            <p:cTn id="38" dur="5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22"/>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0"/>
                                      </p:stCondLst>
                                      <p:iterate type="lt">
                                        <p:tmPct val="10000"/>
                                      </p:iterate>
                                      <p:childTnLst>
                                        <p:set>
                                          <p:cBhvr>
                                            <p:cTn id="41" dur="1" fill="hold">
                                              <p:stCondLst>
                                                <p:cond delay="0"/>
                                              </p:stCondLst>
                                            </p:cTn>
                                            <p:tgtEl>
                                              <p:spTgt spid="112"/>
                                            </p:tgtEl>
                                            <p:attrNameLst>
                                              <p:attrName>style.visibility</p:attrName>
                                            </p:attrNameLst>
                                          </p:cBhvr>
                                          <p:to>
                                            <p:strVal val="visible"/>
                                          </p:to>
                                        </p:set>
                                        <p:anim calcmode="lin" valueType="num">
                                          <p:cBhvr>
                                            <p:cTn id="42" dur="500" fill="hold"/>
                                            <p:tgtEl>
                                              <p:spTgt spid="112"/>
                                            </p:tgtEl>
                                            <p:attrNameLst>
                                              <p:attrName>ppt_w</p:attrName>
                                            </p:attrNameLst>
                                          </p:cBhvr>
                                          <p:tavLst>
                                            <p:tav tm="0">
                                              <p:val>
                                                <p:fltVal val="0"/>
                                              </p:val>
                                            </p:tav>
                                            <p:tav tm="100000">
                                              <p:val>
                                                <p:strVal val="#ppt_w"/>
                                              </p:val>
                                            </p:tav>
                                          </p:tavLst>
                                        </p:anim>
                                        <p:anim calcmode="lin" valueType="num">
                                          <p:cBhvr>
                                            <p:cTn id="43" dur="500" fill="hold"/>
                                            <p:tgtEl>
                                              <p:spTgt spid="112"/>
                                            </p:tgtEl>
                                            <p:attrNameLst>
                                              <p:attrName>ppt_h</p:attrName>
                                            </p:attrNameLst>
                                          </p:cBhvr>
                                          <p:tavLst>
                                            <p:tav tm="0">
                                              <p:val>
                                                <p:fltVal val="0"/>
                                              </p:val>
                                            </p:tav>
                                            <p:tav tm="100000">
                                              <p:val>
                                                <p:strVal val="#ppt_h"/>
                                              </p:val>
                                            </p:tav>
                                          </p:tavLst>
                                        </p:anim>
                                        <p:animEffect transition="in" filter="fade">
                                          <p:cBhvr>
                                            <p:cTn id="44" dur="500"/>
                                            <p:tgtEl>
                                              <p:spTgt spid="112"/>
                                            </p:tgtEl>
                                          </p:cBhvr>
                                        </p:animEffect>
                                      </p:childTnLst>
                                    </p:cTn>
                                  </p:par>
                                </p:childTnLst>
                              </p:cTn>
                            </p:par>
                            <p:par>
                              <p:cTn id="45" fill="hold">
                                <p:stCondLst>
                                  <p:cond delay="3400"/>
                                </p:stCondLst>
                                <p:childTnLst>
                                  <p:par>
                                    <p:cTn id="46" presetID="2" presetClass="entr" presetSubtype="4" accel="60000" fill="hold" nodeType="afterEffect" p14:presetBounceEnd="40000">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14:bounceEnd="40000">
                                          <p:cBhvr additive="base">
                                            <p:cTn id="48" dur="500" fill="hold"/>
                                            <p:tgtEl>
                                              <p:spTgt spid="83"/>
                                            </p:tgtEl>
                                            <p:attrNameLst>
                                              <p:attrName>ppt_x</p:attrName>
                                            </p:attrNameLst>
                                          </p:cBhvr>
                                          <p:tavLst>
                                            <p:tav tm="0">
                                              <p:val>
                                                <p:strVal val="#ppt_x"/>
                                              </p:val>
                                            </p:tav>
                                            <p:tav tm="100000">
                                              <p:val>
                                                <p:strVal val="#ppt_x"/>
                                              </p:val>
                                            </p:tav>
                                          </p:tavLst>
                                        </p:anim>
                                        <p:anim calcmode="lin" valueType="num" p14:bounceEnd="40000">
                                          <p:cBhvr additive="base">
                                            <p:cTn id="49" dur="500" fill="hold"/>
                                            <p:tgtEl>
                                              <p:spTgt spid="83"/>
                                            </p:tgtEl>
                                            <p:attrNameLst>
                                              <p:attrName>ppt_y</p:attrName>
                                            </p:attrNameLst>
                                          </p:cBhvr>
                                          <p:tavLst>
                                            <p:tav tm="0">
                                              <p:val>
                                                <p:strVal val="1+#ppt_h/2"/>
                                              </p:val>
                                            </p:tav>
                                            <p:tav tm="100000">
                                              <p:val>
                                                <p:strVal val="#ppt_y"/>
                                              </p:val>
                                            </p:tav>
                                          </p:tavLst>
                                        </p:anim>
                                      </p:childTnLst>
                                    </p:cTn>
                                  </p:par>
                                  <p:par>
                                    <p:cTn id="50" presetID="53" presetClass="entr" presetSubtype="16" fill="hold" grpId="0" nodeType="withEffect">
                                      <p:stCondLst>
                                        <p:cond delay="0"/>
                                      </p:stCondLst>
                                      <p:iterate type="lt">
                                        <p:tmPct val="10000"/>
                                      </p:iterate>
                                      <p:childTnLst>
                                        <p:set>
                                          <p:cBhvr>
                                            <p:cTn id="51" dur="1" fill="hold">
                                              <p:stCondLst>
                                                <p:cond delay="0"/>
                                              </p:stCondLst>
                                            </p:cTn>
                                            <p:tgtEl>
                                              <p:spTgt spid="114"/>
                                            </p:tgtEl>
                                            <p:attrNameLst>
                                              <p:attrName>style.visibility</p:attrName>
                                            </p:attrNameLst>
                                          </p:cBhvr>
                                          <p:to>
                                            <p:strVal val="visible"/>
                                          </p:to>
                                        </p:set>
                                        <p:anim calcmode="lin" valueType="num">
                                          <p:cBhvr>
                                            <p:cTn id="52" dur="500" fill="hold"/>
                                            <p:tgtEl>
                                              <p:spTgt spid="114"/>
                                            </p:tgtEl>
                                            <p:attrNameLst>
                                              <p:attrName>ppt_w</p:attrName>
                                            </p:attrNameLst>
                                          </p:cBhvr>
                                          <p:tavLst>
                                            <p:tav tm="0">
                                              <p:val>
                                                <p:fltVal val="0"/>
                                              </p:val>
                                            </p:tav>
                                            <p:tav tm="100000">
                                              <p:val>
                                                <p:strVal val="#ppt_w"/>
                                              </p:val>
                                            </p:tav>
                                          </p:tavLst>
                                        </p:anim>
                                        <p:anim calcmode="lin" valueType="num">
                                          <p:cBhvr>
                                            <p:cTn id="53" dur="500" fill="hold"/>
                                            <p:tgtEl>
                                              <p:spTgt spid="114"/>
                                            </p:tgtEl>
                                            <p:attrNameLst>
                                              <p:attrName>ppt_h</p:attrName>
                                            </p:attrNameLst>
                                          </p:cBhvr>
                                          <p:tavLst>
                                            <p:tav tm="0">
                                              <p:val>
                                                <p:fltVal val="0"/>
                                              </p:val>
                                            </p:tav>
                                            <p:tav tm="100000">
                                              <p:val>
                                                <p:strVal val="#ppt_h"/>
                                              </p:val>
                                            </p:tav>
                                          </p:tavLst>
                                        </p:anim>
                                        <p:animEffect transition="in" filter="fade">
                                          <p:cBhvr>
                                            <p:cTn id="54" dur="500"/>
                                            <p:tgtEl>
                                              <p:spTgt spid="114"/>
                                            </p:tgtEl>
                                          </p:cBhvr>
                                        </p:animEffect>
                                      </p:childTnLst>
                                    </p:cTn>
                                  </p:par>
                                </p:childTnLst>
                              </p:cTn>
                            </p:par>
                            <p:par>
                              <p:cTn id="55" fill="hold">
                                <p:stCondLst>
                                  <p:cond delay="5300"/>
                                </p:stCondLst>
                                <p:childTnLst>
                                  <p:par>
                                    <p:cTn id="56" presetID="2" presetClass="entr" presetSubtype="4" accel="60000" fill="hold" nodeType="afterEffect" p14:presetBounceEnd="40000">
                                      <p:stCondLst>
                                        <p:cond delay="0"/>
                                      </p:stCondLst>
                                      <p:childTnLst>
                                        <p:set>
                                          <p:cBhvr>
                                            <p:cTn id="57" dur="1" fill="hold">
                                              <p:stCondLst>
                                                <p:cond delay="0"/>
                                              </p:stCondLst>
                                            </p:cTn>
                                            <p:tgtEl>
                                              <p:spTgt spid="89"/>
                                            </p:tgtEl>
                                            <p:attrNameLst>
                                              <p:attrName>style.visibility</p:attrName>
                                            </p:attrNameLst>
                                          </p:cBhvr>
                                          <p:to>
                                            <p:strVal val="visible"/>
                                          </p:to>
                                        </p:set>
                                        <p:anim calcmode="lin" valueType="num" p14:bounceEnd="40000">
                                          <p:cBhvr additive="base">
                                            <p:cTn id="58" dur="500" fill="hold"/>
                                            <p:tgtEl>
                                              <p:spTgt spid="89"/>
                                            </p:tgtEl>
                                            <p:attrNameLst>
                                              <p:attrName>ppt_x</p:attrName>
                                            </p:attrNameLst>
                                          </p:cBhvr>
                                          <p:tavLst>
                                            <p:tav tm="0">
                                              <p:val>
                                                <p:strVal val="#ppt_x"/>
                                              </p:val>
                                            </p:tav>
                                            <p:tav tm="100000">
                                              <p:val>
                                                <p:strVal val="#ppt_x"/>
                                              </p:val>
                                            </p:tav>
                                          </p:tavLst>
                                        </p:anim>
                                        <p:anim calcmode="lin" valueType="num" p14:bounceEnd="40000">
                                          <p:cBhvr additive="base">
                                            <p:cTn id="59" dur="500" fill="hold"/>
                                            <p:tgtEl>
                                              <p:spTgt spid="89"/>
                                            </p:tgtEl>
                                            <p:attrNameLst>
                                              <p:attrName>ppt_y</p:attrName>
                                            </p:attrNameLst>
                                          </p:cBhvr>
                                          <p:tavLst>
                                            <p:tav tm="0">
                                              <p:val>
                                                <p:strVal val="1+#ppt_h/2"/>
                                              </p:val>
                                            </p:tav>
                                            <p:tav tm="100000">
                                              <p:val>
                                                <p:strVal val="#ppt_y"/>
                                              </p:val>
                                            </p:tav>
                                          </p:tavLst>
                                        </p:anim>
                                      </p:childTnLst>
                                    </p:cTn>
                                  </p:par>
                                  <p:par>
                                    <p:cTn id="60" presetID="53" presetClass="entr" presetSubtype="16" fill="hold" grpId="0" nodeType="withEffect">
                                      <p:stCondLst>
                                        <p:cond delay="0"/>
                                      </p:stCondLst>
                                      <p:iterate type="lt">
                                        <p:tmPct val="10000"/>
                                      </p:iterate>
                                      <p:childTnLst>
                                        <p:set>
                                          <p:cBhvr>
                                            <p:cTn id="61" dur="1" fill="hold">
                                              <p:stCondLst>
                                                <p:cond delay="0"/>
                                              </p:stCondLst>
                                            </p:cTn>
                                            <p:tgtEl>
                                              <p:spTgt spid="116"/>
                                            </p:tgtEl>
                                            <p:attrNameLst>
                                              <p:attrName>style.visibility</p:attrName>
                                            </p:attrNameLst>
                                          </p:cBhvr>
                                          <p:to>
                                            <p:strVal val="visible"/>
                                          </p:to>
                                        </p:set>
                                        <p:anim calcmode="lin" valueType="num">
                                          <p:cBhvr>
                                            <p:cTn id="62" dur="500" fill="hold"/>
                                            <p:tgtEl>
                                              <p:spTgt spid="116"/>
                                            </p:tgtEl>
                                            <p:attrNameLst>
                                              <p:attrName>ppt_w</p:attrName>
                                            </p:attrNameLst>
                                          </p:cBhvr>
                                          <p:tavLst>
                                            <p:tav tm="0">
                                              <p:val>
                                                <p:fltVal val="0"/>
                                              </p:val>
                                            </p:tav>
                                            <p:tav tm="100000">
                                              <p:val>
                                                <p:strVal val="#ppt_w"/>
                                              </p:val>
                                            </p:tav>
                                          </p:tavLst>
                                        </p:anim>
                                        <p:anim calcmode="lin" valueType="num">
                                          <p:cBhvr>
                                            <p:cTn id="63" dur="500" fill="hold"/>
                                            <p:tgtEl>
                                              <p:spTgt spid="116"/>
                                            </p:tgtEl>
                                            <p:attrNameLst>
                                              <p:attrName>ppt_h</p:attrName>
                                            </p:attrNameLst>
                                          </p:cBhvr>
                                          <p:tavLst>
                                            <p:tav tm="0">
                                              <p:val>
                                                <p:fltVal val="0"/>
                                              </p:val>
                                            </p:tav>
                                            <p:tav tm="100000">
                                              <p:val>
                                                <p:strVal val="#ppt_h"/>
                                              </p:val>
                                            </p:tav>
                                          </p:tavLst>
                                        </p:anim>
                                        <p:animEffect transition="in" filter="fade">
                                          <p:cBhvr>
                                            <p:cTn id="64" dur="500"/>
                                            <p:tgtEl>
                                              <p:spTgt spid="116"/>
                                            </p:tgtEl>
                                          </p:cBhvr>
                                        </p:animEffect>
                                      </p:childTnLst>
                                    </p:cTn>
                                  </p:par>
                                </p:childTnLst>
                              </p:cTn>
                            </p:par>
                            <p:par>
                              <p:cTn id="65" fill="hold">
                                <p:stCondLst>
                                  <p:cond delay="7200"/>
                                </p:stCondLst>
                                <p:childTnLst>
                                  <p:par>
                                    <p:cTn id="66" presetID="2" presetClass="entr" presetSubtype="4" accel="60000" fill="hold" grpId="0" nodeType="afterEffect" p14:presetBounceEnd="40000">
                                      <p:stCondLst>
                                        <p:cond delay="0"/>
                                      </p:stCondLst>
                                      <p:childTnLst>
                                        <p:set>
                                          <p:cBhvr>
                                            <p:cTn id="67" dur="1" fill="hold">
                                              <p:stCondLst>
                                                <p:cond delay="0"/>
                                              </p:stCondLst>
                                            </p:cTn>
                                            <p:tgtEl>
                                              <p:spTgt spid="92"/>
                                            </p:tgtEl>
                                            <p:attrNameLst>
                                              <p:attrName>style.visibility</p:attrName>
                                            </p:attrNameLst>
                                          </p:cBhvr>
                                          <p:to>
                                            <p:strVal val="visible"/>
                                          </p:to>
                                        </p:set>
                                        <p:anim calcmode="lin" valueType="num" p14:bounceEnd="40000">
                                          <p:cBhvr additive="base">
                                            <p:cTn id="68" dur="500" fill="hold"/>
                                            <p:tgtEl>
                                              <p:spTgt spid="92"/>
                                            </p:tgtEl>
                                            <p:attrNameLst>
                                              <p:attrName>ppt_x</p:attrName>
                                            </p:attrNameLst>
                                          </p:cBhvr>
                                          <p:tavLst>
                                            <p:tav tm="0">
                                              <p:val>
                                                <p:strVal val="#ppt_x"/>
                                              </p:val>
                                            </p:tav>
                                            <p:tav tm="100000">
                                              <p:val>
                                                <p:strVal val="#ppt_x"/>
                                              </p:val>
                                            </p:tav>
                                          </p:tavLst>
                                        </p:anim>
                                        <p:anim calcmode="lin" valueType="num" p14:bounceEnd="40000">
                                          <p:cBhvr additive="base">
                                            <p:cTn id="69" dur="500" fill="hold"/>
                                            <p:tgtEl>
                                              <p:spTgt spid="92"/>
                                            </p:tgtEl>
                                            <p:attrNameLst>
                                              <p:attrName>ppt_y</p:attrName>
                                            </p:attrNameLst>
                                          </p:cBhvr>
                                          <p:tavLst>
                                            <p:tav tm="0">
                                              <p:val>
                                                <p:strVal val="1+#ppt_h/2"/>
                                              </p:val>
                                            </p:tav>
                                            <p:tav tm="100000">
                                              <p:val>
                                                <p:strVal val="#ppt_y"/>
                                              </p:val>
                                            </p:tav>
                                          </p:tavLst>
                                        </p:anim>
                                      </p:childTnLst>
                                    </p:cTn>
                                  </p:par>
                                  <p:par>
                                    <p:cTn id="70" presetID="53" presetClass="entr" presetSubtype="16" fill="hold" grpId="0" nodeType="withEffect">
                                      <p:stCondLst>
                                        <p:cond delay="0"/>
                                      </p:stCondLst>
                                      <p:iterate type="lt">
                                        <p:tmPct val="10000"/>
                                      </p:iterate>
                                      <p:childTnLst>
                                        <p:set>
                                          <p:cBhvr>
                                            <p:cTn id="71" dur="1" fill="hold">
                                              <p:stCondLst>
                                                <p:cond delay="0"/>
                                              </p:stCondLst>
                                            </p:cTn>
                                            <p:tgtEl>
                                              <p:spTgt spid="113"/>
                                            </p:tgtEl>
                                            <p:attrNameLst>
                                              <p:attrName>style.visibility</p:attrName>
                                            </p:attrNameLst>
                                          </p:cBhvr>
                                          <p:to>
                                            <p:strVal val="visible"/>
                                          </p:to>
                                        </p:set>
                                        <p:anim calcmode="lin" valueType="num">
                                          <p:cBhvr>
                                            <p:cTn id="72" dur="500" fill="hold"/>
                                            <p:tgtEl>
                                              <p:spTgt spid="113"/>
                                            </p:tgtEl>
                                            <p:attrNameLst>
                                              <p:attrName>ppt_w</p:attrName>
                                            </p:attrNameLst>
                                          </p:cBhvr>
                                          <p:tavLst>
                                            <p:tav tm="0">
                                              <p:val>
                                                <p:fltVal val="0"/>
                                              </p:val>
                                            </p:tav>
                                            <p:tav tm="100000">
                                              <p:val>
                                                <p:strVal val="#ppt_w"/>
                                              </p:val>
                                            </p:tav>
                                          </p:tavLst>
                                        </p:anim>
                                        <p:anim calcmode="lin" valueType="num">
                                          <p:cBhvr>
                                            <p:cTn id="73" dur="500" fill="hold"/>
                                            <p:tgtEl>
                                              <p:spTgt spid="113"/>
                                            </p:tgtEl>
                                            <p:attrNameLst>
                                              <p:attrName>ppt_h</p:attrName>
                                            </p:attrNameLst>
                                          </p:cBhvr>
                                          <p:tavLst>
                                            <p:tav tm="0">
                                              <p:val>
                                                <p:fltVal val="0"/>
                                              </p:val>
                                            </p:tav>
                                            <p:tav tm="100000">
                                              <p:val>
                                                <p:strVal val="#ppt_h"/>
                                              </p:val>
                                            </p:tav>
                                          </p:tavLst>
                                        </p:anim>
                                        <p:animEffect transition="in" filter="fade">
                                          <p:cBhvr>
                                            <p:cTn id="74" dur="500"/>
                                            <p:tgtEl>
                                              <p:spTgt spid="113"/>
                                            </p:tgtEl>
                                          </p:cBhvr>
                                        </p:animEffect>
                                      </p:childTnLst>
                                    </p:cTn>
                                  </p:par>
                                </p:childTnLst>
                              </p:cTn>
                            </p:par>
                            <p:par>
                              <p:cTn id="75" fill="hold">
                                <p:stCondLst>
                                  <p:cond delay="9100"/>
                                </p:stCondLst>
                                <p:childTnLst>
                                  <p:par>
                                    <p:cTn id="76" presetID="2" presetClass="entr" presetSubtype="4" accel="60000" fill="hold" nodeType="afterEffect" p14:presetBounceEnd="40000">
                                      <p:stCondLst>
                                        <p:cond delay="0"/>
                                      </p:stCondLst>
                                      <p:childTnLst>
                                        <p:set>
                                          <p:cBhvr>
                                            <p:cTn id="77" dur="1" fill="hold">
                                              <p:stCondLst>
                                                <p:cond delay="0"/>
                                              </p:stCondLst>
                                            </p:cTn>
                                            <p:tgtEl>
                                              <p:spTgt spid="93"/>
                                            </p:tgtEl>
                                            <p:attrNameLst>
                                              <p:attrName>style.visibility</p:attrName>
                                            </p:attrNameLst>
                                          </p:cBhvr>
                                          <p:to>
                                            <p:strVal val="visible"/>
                                          </p:to>
                                        </p:set>
                                        <p:anim calcmode="lin" valueType="num" p14:bounceEnd="40000">
                                          <p:cBhvr additive="base">
                                            <p:cTn id="78" dur="500" fill="hold"/>
                                            <p:tgtEl>
                                              <p:spTgt spid="93"/>
                                            </p:tgtEl>
                                            <p:attrNameLst>
                                              <p:attrName>ppt_x</p:attrName>
                                            </p:attrNameLst>
                                          </p:cBhvr>
                                          <p:tavLst>
                                            <p:tav tm="0">
                                              <p:val>
                                                <p:strVal val="#ppt_x"/>
                                              </p:val>
                                            </p:tav>
                                            <p:tav tm="100000">
                                              <p:val>
                                                <p:strVal val="#ppt_x"/>
                                              </p:val>
                                            </p:tav>
                                          </p:tavLst>
                                        </p:anim>
                                        <p:anim calcmode="lin" valueType="num" p14:bounceEnd="40000">
                                          <p:cBhvr additive="base">
                                            <p:cTn id="79" dur="500" fill="hold"/>
                                            <p:tgtEl>
                                              <p:spTgt spid="93"/>
                                            </p:tgtEl>
                                            <p:attrNameLst>
                                              <p:attrName>ppt_y</p:attrName>
                                            </p:attrNameLst>
                                          </p:cBhvr>
                                          <p:tavLst>
                                            <p:tav tm="0">
                                              <p:val>
                                                <p:strVal val="1+#ppt_h/2"/>
                                              </p:val>
                                            </p:tav>
                                            <p:tav tm="100000">
                                              <p:val>
                                                <p:strVal val="#ppt_y"/>
                                              </p:val>
                                            </p:tav>
                                          </p:tavLst>
                                        </p:anim>
                                      </p:childTnLst>
                                    </p:cTn>
                                  </p:par>
                                  <p:par>
                                    <p:cTn id="80" presetID="53" presetClass="entr" presetSubtype="16" fill="hold" grpId="0" nodeType="withEffect">
                                      <p:stCondLst>
                                        <p:cond delay="0"/>
                                      </p:stCondLst>
                                      <p:iterate type="lt">
                                        <p:tmPct val="10000"/>
                                      </p:iterate>
                                      <p:childTnLst>
                                        <p:set>
                                          <p:cBhvr>
                                            <p:cTn id="81" dur="1" fill="hold">
                                              <p:stCondLst>
                                                <p:cond delay="0"/>
                                              </p:stCondLst>
                                            </p:cTn>
                                            <p:tgtEl>
                                              <p:spTgt spid="115"/>
                                            </p:tgtEl>
                                            <p:attrNameLst>
                                              <p:attrName>style.visibility</p:attrName>
                                            </p:attrNameLst>
                                          </p:cBhvr>
                                          <p:to>
                                            <p:strVal val="visible"/>
                                          </p:to>
                                        </p:set>
                                        <p:anim calcmode="lin" valueType="num">
                                          <p:cBhvr>
                                            <p:cTn id="82" dur="500" fill="hold"/>
                                            <p:tgtEl>
                                              <p:spTgt spid="115"/>
                                            </p:tgtEl>
                                            <p:attrNameLst>
                                              <p:attrName>ppt_w</p:attrName>
                                            </p:attrNameLst>
                                          </p:cBhvr>
                                          <p:tavLst>
                                            <p:tav tm="0">
                                              <p:val>
                                                <p:fltVal val="0"/>
                                              </p:val>
                                            </p:tav>
                                            <p:tav tm="100000">
                                              <p:val>
                                                <p:strVal val="#ppt_w"/>
                                              </p:val>
                                            </p:tav>
                                          </p:tavLst>
                                        </p:anim>
                                        <p:anim calcmode="lin" valueType="num">
                                          <p:cBhvr>
                                            <p:cTn id="83" dur="500" fill="hold"/>
                                            <p:tgtEl>
                                              <p:spTgt spid="115"/>
                                            </p:tgtEl>
                                            <p:attrNameLst>
                                              <p:attrName>ppt_h</p:attrName>
                                            </p:attrNameLst>
                                          </p:cBhvr>
                                          <p:tavLst>
                                            <p:tav tm="0">
                                              <p:val>
                                                <p:fltVal val="0"/>
                                              </p:val>
                                            </p:tav>
                                            <p:tav tm="100000">
                                              <p:val>
                                                <p:strVal val="#ppt_h"/>
                                              </p:val>
                                            </p:tav>
                                          </p:tavLst>
                                        </p:anim>
                                        <p:animEffect transition="in" filter="fade">
                                          <p:cBhvr>
                                            <p:cTn id="84" dur="500"/>
                                            <p:tgtEl>
                                              <p:spTgt spid="115"/>
                                            </p:tgtEl>
                                          </p:cBhvr>
                                        </p:animEffect>
                                      </p:childTnLst>
                                    </p:cTn>
                                  </p:par>
                                </p:childTnLst>
                              </p:cTn>
                            </p:par>
                            <p:par>
                              <p:cTn id="85" fill="hold">
                                <p:stCondLst>
                                  <p:cond delay="11000"/>
                                </p:stCondLst>
                                <p:childTnLst>
                                  <p:par>
                                    <p:cTn id="86" presetID="2" presetClass="entr" presetSubtype="4" accel="60000" fill="hold" nodeType="afterEffect" p14:presetBounceEnd="40000">
                                      <p:stCondLst>
                                        <p:cond delay="0"/>
                                      </p:stCondLst>
                                      <p:childTnLst>
                                        <p:set>
                                          <p:cBhvr>
                                            <p:cTn id="87" dur="1" fill="hold">
                                              <p:stCondLst>
                                                <p:cond delay="0"/>
                                              </p:stCondLst>
                                            </p:cTn>
                                            <p:tgtEl>
                                              <p:spTgt spid="105"/>
                                            </p:tgtEl>
                                            <p:attrNameLst>
                                              <p:attrName>style.visibility</p:attrName>
                                            </p:attrNameLst>
                                          </p:cBhvr>
                                          <p:to>
                                            <p:strVal val="visible"/>
                                          </p:to>
                                        </p:set>
                                        <p:anim calcmode="lin" valueType="num" p14:bounceEnd="40000">
                                          <p:cBhvr additive="base">
                                            <p:cTn id="88" dur="500" fill="hold"/>
                                            <p:tgtEl>
                                              <p:spTgt spid="105"/>
                                            </p:tgtEl>
                                            <p:attrNameLst>
                                              <p:attrName>ppt_x</p:attrName>
                                            </p:attrNameLst>
                                          </p:cBhvr>
                                          <p:tavLst>
                                            <p:tav tm="0">
                                              <p:val>
                                                <p:strVal val="#ppt_x"/>
                                              </p:val>
                                            </p:tav>
                                            <p:tav tm="100000">
                                              <p:val>
                                                <p:strVal val="#ppt_x"/>
                                              </p:val>
                                            </p:tav>
                                          </p:tavLst>
                                        </p:anim>
                                        <p:anim calcmode="lin" valueType="num" p14:bounceEnd="40000">
                                          <p:cBhvr additive="base">
                                            <p:cTn id="89" dur="500" fill="hold"/>
                                            <p:tgtEl>
                                              <p:spTgt spid="105"/>
                                            </p:tgtEl>
                                            <p:attrNameLst>
                                              <p:attrName>ppt_y</p:attrName>
                                            </p:attrNameLst>
                                          </p:cBhvr>
                                          <p:tavLst>
                                            <p:tav tm="0">
                                              <p:val>
                                                <p:strVal val="1+#ppt_h/2"/>
                                              </p:val>
                                            </p:tav>
                                            <p:tav tm="100000">
                                              <p:val>
                                                <p:strVal val="#ppt_y"/>
                                              </p:val>
                                            </p:tav>
                                          </p:tavLst>
                                        </p:anim>
                                      </p:childTnLst>
                                    </p:cTn>
                                  </p:par>
                                  <p:par>
                                    <p:cTn id="90" presetID="53" presetClass="entr" presetSubtype="16" fill="hold" grpId="0" nodeType="withEffect">
                                      <p:stCondLst>
                                        <p:cond delay="0"/>
                                      </p:stCondLst>
                                      <p:iterate type="lt">
                                        <p:tmPct val="10000"/>
                                      </p:iterate>
                                      <p:childTnLst>
                                        <p:set>
                                          <p:cBhvr>
                                            <p:cTn id="91" dur="1" fill="hold">
                                              <p:stCondLst>
                                                <p:cond delay="0"/>
                                              </p:stCondLst>
                                            </p:cTn>
                                            <p:tgtEl>
                                              <p:spTgt spid="117"/>
                                            </p:tgtEl>
                                            <p:attrNameLst>
                                              <p:attrName>style.visibility</p:attrName>
                                            </p:attrNameLst>
                                          </p:cBhvr>
                                          <p:to>
                                            <p:strVal val="visible"/>
                                          </p:to>
                                        </p:set>
                                        <p:anim calcmode="lin" valueType="num">
                                          <p:cBhvr>
                                            <p:cTn id="92" dur="500" fill="hold"/>
                                            <p:tgtEl>
                                              <p:spTgt spid="117"/>
                                            </p:tgtEl>
                                            <p:attrNameLst>
                                              <p:attrName>ppt_w</p:attrName>
                                            </p:attrNameLst>
                                          </p:cBhvr>
                                          <p:tavLst>
                                            <p:tav tm="0">
                                              <p:val>
                                                <p:fltVal val="0"/>
                                              </p:val>
                                            </p:tav>
                                            <p:tav tm="100000">
                                              <p:val>
                                                <p:strVal val="#ppt_w"/>
                                              </p:val>
                                            </p:tav>
                                          </p:tavLst>
                                        </p:anim>
                                        <p:anim calcmode="lin" valueType="num">
                                          <p:cBhvr>
                                            <p:cTn id="93" dur="500" fill="hold"/>
                                            <p:tgtEl>
                                              <p:spTgt spid="117"/>
                                            </p:tgtEl>
                                            <p:attrNameLst>
                                              <p:attrName>ppt_h</p:attrName>
                                            </p:attrNameLst>
                                          </p:cBhvr>
                                          <p:tavLst>
                                            <p:tav tm="0">
                                              <p:val>
                                                <p:fltVal val="0"/>
                                              </p:val>
                                            </p:tav>
                                            <p:tav tm="100000">
                                              <p:val>
                                                <p:strVal val="#ppt_h"/>
                                              </p:val>
                                            </p:tav>
                                          </p:tavLst>
                                        </p:anim>
                                        <p:animEffect transition="in" filter="fade">
                                          <p:cBhvr>
                                            <p:cTn id="94"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112" grpId="0"/>
          <p:bldP spid="113" grpId="0"/>
          <p:bldP spid="114" grpId="0"/>
          <p:bldP spid="115" grpId="0"/>
          <p:bldP spid="116" grpId="0"/>
          <p:bldP spid="1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2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4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6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8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10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par>
                              <p:cTn id="35" fill="hold">
                                <p:stCondLst>
                                  <p:cond delay="1500"/>
                                </p:stCondLst>
                                <p:childTnLst>
                                  <p:par>
                                    <p:cTn id="36" presetID="2" presetClass="entr" presetSubtype="4" accel="6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0"/>
                                      </p:stCondLst>
                                      <p:iterate type="lt">
                                        <p:tmPct val="10000"/>
                                      </p:iterate>
                                      <p:childTnLst>
                                        <p:set>
                                          <p:cBhvr>
                                            <p:cTn id="41" dur="1" fill="hold">
                                              <p:stCondLst>
                                                <p:cond delay="0"/>
                                              </p:stCondLst>
                                            </p:cTn>
                                            <p:tgtEl>
                                              <p:spTgt spid="112"/>
                                            </p:tgtEl>
                                            <p:attrNameLst>
                                              <p:attrName>style.visibility</p:attrName>
                                            </p:attrNameLst>
                                          </p:cBhvr>
                                          <p:to>
                                            <p:strVal val="visible"/>
                                          </p:to>
                                        </p:set>
                                        <p:anim calcmode="lin" valueType="num">
                                          <p:cBhvr>
                                            <p:cTn id="42" dur="500" fill="hold"/>
                                            <p:tgtEl>
                                              <p:spTgt spid="112"/>
                                            </p:tgtEl>
                                            <p:attrNameLst>
                                              <p:attrName>ppt_w</p:attrName>
                                            </p:attrNameLst>
                                          </p:cBhvr>
                                          <p:tavLst>
                                            <p:tav tm="0">
                                              <p:val>
                                                <p:fltVal val="0"/>
                                              </p:val>
                                            </p:tav>
                                            <p:tav tm="100000">
                                              <p:val>
                                                <p:strVal val="#ppt_w"/>
                                              </p:val>
                                            </p:tav>
                                          </p:tavLst>
                                        </p:anim>
                                        <p:anim calcmode="lin" valueType="num">
                                          <p:cBhvr>
                                            <p:cTn id="43" dur="500" fill="hold"/>
                                            <p:tgtEl>
                                              <p:spTgt spid="112"/>
                                            </p:tgtEl>
                                            <p:attrNameLst>
                                              <p:attrName>ppt_h</p:attrName>
                                            </p:attrNameLst>
                                          </p:cBhvr>
                                          <p:tavLst>
                                            <p:tav tm="0">
                                              <p:val>
                                                <p:fltVal val="0"/>
                                              </p:val>
                                            </p:tav>
                                            <p:tav tm="100000">
                                              <p:val>
                                                <p:strVal val="#ppt_h"/>
                                              </p:val>
                                            </p:tav>
                                          </p:tavLst>
                                        </p:anim>
                                        <p:animEffect transition="in" filter="fade">
                                          <p:cBhvr>
                                            <p:cTn id="44" dur="500"/>
                                            <p:tgtEl>
                                              <p:spTgt spid="112"/>
                                            </p:tgtEl>
                                          </p:cBhvr>
                                        </p:animEffect>
                                      </p:childTnLst>
                                    </p:cTn>
                                  </p:par>
                                </p:childTnLst>
                              </p:cTn>
                            </p:par>
                            <p:par>
                              <p:cTn id="45" fill="hold">
                                <p:stCondLst>
                                  <p:cond delay="3400"/>
                                </p:stCondLst>
                                <p:childTnLst>
                                  <p:par>
                                    <p:cTn id="46" presetID="2" presetClass="entr" presetSubtype="4" accel="60000"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500" fill="hold"/>
                                            <p:tgtEl>
                                              <p:spTgt spid="83"/>
                                            </p:tgtEl>
                                            <p:attrNameLst>
                                              <p:attrName>ppt_x</p:attrName>
                                            </p:attrNameLst>
                                          </p:cBhvr>
                                          <p:tavLst>
                                            <p:tav tm="0">
                                              <p:val>
                                                <p:strVal val="#ppt_x"/>
                                              </p:val>
                                            </p:tav>
                                            <p:tav tm="100000">
                                              <p:val>
                                                <p:strVal val="#ppt_x"/>
                                              </p:val>
                                            </p:tav>
                                          </p:tavLst>
                                        </p:anim>
                                        <p:anim calcmode="lin" valueType="num">
                                          <p:cBhvr additive="base">
                                            <p:cTn id="49" dur="500" fill="hold"/>
                                            <p:tgtEl>
                                              <p:spTgt spid="83"/>
                                            </p:tgtEl>
                                            <p:attrNameLst>
                                              <p:attrName>ppt_y</p:attrName>
                                            </p:attrNameLst>
                                          </p:cBhvr>
                                          <p:tavLst>
                                            <p:tav tm="0">
                                              <p:val>
                                                <p:strVal val="1+#ppt_h/2"/>
                                              </p:val>
                                            </p:tav>
                                            <p:tav tm="100000">
                                              <p:val>
                                                <p:strVal val="#ppt_y"/>
                                              </p:val>
                                            </p:tav>
                                          </p:tavLst>
                                        </p:anim>
                                      </p:childTnLst>
                                    </p:cTn>
                                  </p:par>
                                  <p:par>
                                    <p:cTn id="50" presetID="53" presetClass="entr" presetSubtype="16" fill="hold" grpId="0" nodeType="withEffect">
                                      <p:stCondLst>
                                        <p:cond delay="0"/>
                                      </p:stCondLst>
                                      <p:iterate type="lt">
                                        <p:tmPct val="10000"/>
                                      </p:iterate>
                                      <p:childTnLst>
                                        <p:set>
                                          <p:cBhvr>
                                            <p:cTn id="51" dur="1" fill="hold">
                                              <p:stCondLst>
                                                <p:cond delay="0"/>
                                              </p:stCondLst>
                                            </p:cTn>
                                            <p:tgtEl>
                                              <p:spTgt spid="114"/>
                                            </p:tgtEl>
                                            <p:attrNameLst>
                                              <p:attrName>style.visibility</p:attrName>
                                            </p:attrNameLst>
                                          </p:cBhvr>
                                          <p:to>
                                            <p:strVal val="visible"/>
                                          </p:to>
                                        </p:set>
                                        <p:anim calcmode="lin" valueType="num">
                                          <p:cBhvr>
                                            <p:cTn id="52" dur="500" fill="hold"/>
                                            <p:tgtEl>
                                              <p:spTgt spid="114"/>
                                            </p:tgtEl>
                                            <p:attrNameLst>
                                              <p:attrName>ppt_w</p:attrName>
                                            </p:attrNameLst>
                                          </p:cBhvr>
                                          <p:tavLst>
                                            <p:tav tm="0">
                                              <p:val>
                                                <p:fltVal val="0"/>
                                              </p:val>
                                            </p:tav>
                                            <p:tav tm="100000">
                                              <p:val>
                                                <p:strVal val="#ppt_w"/>
                                              </p:val>
                                            </p:tav>
                                          </p:tavLst>
                                        </p:anim>
                                        <p:anim calcmode="lin" valueType="num">
                                          <p:cBhvr>
                                            <p:cTn id="53" dur="500" fill="hold"/>
                                            <p:tgtEl>
                                              <p:spTgt spid="114"/>
                                            </p:tgtEl>
                                            <p:attrNameLst>
                                              <p:attrName>ppt_h</p:attrName>
                                            </p:attrNameLst>
                                          </p:cBhvr>
                                          <p:tavLst>
                                            <p:tav tm="0">
                                              <p:val>
                                                <p:fltVal val="0"/>
                                              </p:val>
                                            </p:tav>
                                            <p:tav tm="100000">
                                              <p:val>
                                                <p:strVal val="#ppt_h"/>
                                              </p:val>
                                            </p:tav>
                                          </p:tavLst>
                                        </p:anim>
                                        <p:animEffect transition="in" filter="fade">
                                          <p:cBhvr>
                                            <p:cTn id="54" dur="500"/>
                                            <p:tgtEl>
                                              <p:spTgt spid="114"/>
                                            </p:tgtEl>
                                          </p:cBhvr>
                                        </p:animEffect>
                                      </p:childTnLst>
                                    </p:cTn>
                                  </p:par>
                                </p:childTnLst>
                              </p:cTn>
                            </p:par>
                            <p:par>
                              <p:cTn id="55" fill="hold">
                                <p:stCondLst>
                                  <p:cond delay="5300"/>
                                </p:stCondLst>
                                <p:childTnLst>
                                  <p:par>
                                    <p:cTn id="56" presetID="2" presetClass="entr" presetSubtype="4" accel="60000"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 calcmode="lin" valueType="num">
                                          <p:cBhvr additive="base">
                                            <p:cTn id="58" dur="500" fill="hold"/>
                                            <p:tgtEl>
                                              <p:spTgt spid="89"/>
                                            </p:tgtEl>
                                            <p:attrNameLst>
                                              <p:attrName>ppt_x</p:attrName>
                                            </p:attrNameLst>
                                          </p:cBhvr>
                                          <p:tavLst>
                                            <p:tav tm="0">
                                              <p:val>
                                                <p:strVal val="#ppt_x"/>
                                              </p:val>
                                            </p:tav>
                                            <p:tav tm="100000">
                                              <p:val>
                                                <p:strVal val="#ppt_x"/>
                                              </p:val>
                                            </p:tav>
                                          </p:tavLst>
                                        </p:anim>
                                        <p:anim calcmode="lin" valueType="num">
                                          <p:cBhvr additive="base">
                                            <p:cTn id="59" dur="500" fill="hold"/>
                                            <p:tgtEl>
                                              <p:spTgt spid="89"/>
                                            </p:tgtEl>
                                            <p:attrNameLst>
                                              <p:attrName>ppt_y</p:attrName>
                                            </p:attrNameLst>
                                          </p:cBhvr>
                                          <p:tavLst>
                                            <p:tav tm="0">
                                              <p:val>
                                                <p:strVal val="1+#ppt_h/2"/>
                                              </p:val>
                                            </p:tav>
                                            <p:tav tm="100000">
                                              <p:val>
                                                <p:strVal val="#ppt_y"/>
                                              </p:val>
                                            </p:tav>
                                          </p:tavLst>
                                        </p:anim>
                                      </p:childTnLst>
                                    </p:cTn>
                                  </p:par>
                                  <p:par>
                                    <p:cTn id="60" presetID="53" presetClass="entr" presetSubtype="16" fill="hold" grpId="0" nodeType="withEffect">
                                      <p:stCondLst>
                                        <p:cond delay="0"/>
                                      </p:stCondLst>
                                      <p:iterate type="lt">
                                        <p:tmPct val="10000"/>
                                      </p:iterate>
                                      <p:childTnLst>
                                        <p:set>
                                          <p:cBhvr>
                                            <p:cTn id="61" dur="1" fill="hold">
                                              <p:stCondLst>
                                                <p:cond delay="0"/>
                                              </p:stCondLst>
                                            </p:cTn>
                                            <p:tgtEl>
                                              <p:spTgt spid="116"/>
                                            </p:tgtEl>
                                            <p:attrNameLst>
                                              <p:attrName>style.visibility</p:attrName>
                                            </p:attrNameLst>
                                          </p:cBhvr>
                                          <p:to>
                                            <p:strVal val="visible"/>
                                          </p:to>
                                        </p:set>
                                        <p:anim calcmode="lin" valueType="num">
                                          <p:cBhvr>
                                            <p:cTn id="62" dur="500" fill="hold"/>
                                            <p:tgtEl>
                                              <p:spTgt spid="116"/>
                                            </p:tgtEl>
                                            <p:attrNameLst>
                                              <p:attrName>ppt_w</p:attrName>
                                            </p:attrNameLst>
                                          </p:cBhvr>
                                          <p:tavLst>
                                            <p:tav tm="0">
                                              <p:val>
                                                <p:fltVal val="0"/>
                                              </p:val>
                                            </p:tav>
                                            <p:tav tm="100000">
                                              <p:val>
                                                <p:strVal val="#ppt_w"/>
                                              </p:val>
                                            </p:tav>
                                          </p:tavLst>
                                        </p:anim>
                                        <p:anim calcmode="lin" valueType="num">
                                          <p:cBhvr>
                                            <p:cTn id="63" dur="500" fill="hold"/>
                                            <p:tgtEl>
                                              <p:spTgt spid="116"/>
                                            </p:tgtEl>
                                            <p:attrNameLst>
                                              <p:attrName>ppt_h</p:attrName>
                                            </p:attrNameLst>
                                          </p:cBhvr>
                                          <p:tavLst>
                                            <p:tav tm="0">
                                              <p:val>
                                                <p:fltVal val="0"/>
                                              </p:val>
                                            </p:tav>
                                            <p:tav tm="100000">
                                              <p:val>
                                                <p:strVal val="#ppt_h"/>
                                              </p:val>
                                            </p:tav>
                                          </p:tavLst>
                                        </p:anim>
                                        <p:animEffect transition="in" filter="fade">
                                          <p:cBhvr>
                                            <p:cTn id="64" dur="500"/>
                                            <p:tgtEl>
                                              <p:spTgt spid="116"/>
                                            </p:tgtEl>
                                          </p:cBhvr>
                                        </p:animEffect>
                                      </p:childTnLst>
                                    </p:cTn>
                                  </p:par>
                                </p:childTnLst>
                              </p:cTn>
                            </p:par>
                            <p:par>
                              <p:cTn id="65" fill="hold">
                                <p:stCondLst>
                                  <p:cond delay="7200"/>
                                </p:stCondLst>
                                <p:childTnLst>
                                  <p:par>
                                    <p:cTn id="66" presetID="2" presetClass="entr" presetSubtype="4" accel="60000" fill="hold" grpId="0" nodeType="afterEffect">
                                      <p:stCondLst>
                                        <p:cond delay="0"/>
                                      </p:stCondLst>
                                      <p:childTnLst>
                                        <p:set>
                                          <p:cBhvr>
                                            <p:cTn id="67" dur="1" fill="hold">
                                              <p:stCondLst>
                                                <p:cond delay="0"/>
                                              </p:stCondLst>
                                            </p:cTn>
                                            <p:tgtEl>
                                              <p:spTgt spid="92"/>
                                            </p:tgtEl>
                                            <p:attrNameLst>
                                              <p:attrName>style.visibility</p:attrName>
                                            </p:attrNameLst>
                                          </p:cBhvr>
                                          <p:to>
                                            <p:strVal val="visible"/>
                                          </p:to>
                                        </p:set>
                                        <p:anim calcmode="lin" valueType="num">
                                          <p:cBhvr additive="base">
                                            <p:cTn id="68" dur="500" fill="hold"/>
                                            <p:tgtEl>
                                              <p:spTgt spid="92"/>
                                            </p:tgtEl>
                                            <p:attrNameLst>
                                              <p:attrName>ppt_x</p:attrName>
                                            </p:attrNameLst>
                                          </p:cBhvr>
                                          <p:tavLst>
                                            <p:tav tm="0">
                                              <p:val>
                                                <p:strVal val="#ppt_x"/>
                                              </p:val>
                                            </p:tav>
                                            <p:tav tm="100000">
                                              <p:val>
                                                <p:strVal val="#ppt_x"/>
                                              </p:val>
                                            </p:tav>
                                          </p:tavLst>
                                        </p:anim>
                                        <p:anim calcmode="lin" valueType="num">
                                          <p:cBhvr additive="base">
                                            <p:cTn id="69" dur="500" fill="hold"/>
                                            <p:tgtEl>
                                              <p:spTgt spid="92"/>
                                            </p:tgtEl>
                                            <p:attrNameLst>
                                              <p:attrName>ppt_y</p:attrName>
                                            </p:attrNameLst>
                                          </p:cBhvr>
                                          <p:tavLst>
                                            <p:tav tm="0">
                                              <p:val>
                                                <p:strVal val="1+#ppt_h/2"/>
                                              </p:val>
                                            </p:tav>
                                            <p:tav tm="100000">
                                              <p:val>
                                                <p:strVal val="#ppt_y"/>
                                              </p:val>
                                            </p:tav>
                                          </p:tavLst>
                                        </p:anim>
                                      </p:childTnLst>
                                    </p:cTn>
                                  </p:par>
                                  <p:par>
                                    <p:cTn id="70" presetID="53" presetClass="entr" presetSubtype="16" fill="hold" grpId="0" nodeType="withEffect">
                                      <p:stCondLst>
                                        <p:cond delay="0"/>
                                      </p:stCondLst>
                                      <p:iterate type="lt">
                                        <p:tmPct val="10000"/>
                                      </p:iterate>
                                      <p:childTnLst>
                                        <p:set>
                                          <p:cBhvr>
                                            <p:cTn id="71" dur="1" fill="hold">
                                              <p:stCondLst>
                                                <p:cond delay="0"/>
                                              </p:stCondLst>
                                            </p:cTn>
                                            <p:tgtEl>
                                              <p:spTgt spid="113"/>
                                            </p:tgtEl>
                                            <p:attrNameLst>
                                              <p:attrName>style.visibility</p:attrName>
                                            </p:attrNameLst>
                                          </p:cBhvr>
                                          <p:to>
                                            <p:strVal val="visible"/>
                                          </p:to>
                                        </p:set>
                                        <p:anim calcmode="lin" valueType="num">
                                          <p:cBhvr>
                                            <p:cTn id="72" dur="500" fill="hold"/>
                                            <p:tgtEl>
                                              <p:spTgt spid="113"/>
                                            </p:tgtEl>
                                            <p:attrNameLst>
                                              <p:attrName>ppt_w</p:attrName>
                                            </p:attrNameLst>
                                          </p:cBhvr>
                                          <p:tavLst>
                                            <p:tav tm="0">
                                              <p:val>
                                                <p:fltVal val="0"/>
                                              </p:val>
                                            </p:tav>
                                            <p:tav tm="100000">
                                              <p:val>
                                                <p:strVal val="#ppt_w"/>
                                              </p:val>
                                            </p:tav>
                                          </p:tavLst>
                                        </p:anim>
                                        <p:anim calcmode="lin" valueType="num">
                                          <p:cBhvr>
                                            <p:cTn id="73" dur="500" fill="hold"/>
                                            <p:tgtEl>
                                              <p:spTgt spid="113"/>
                                            </p:tgtEl>
                                            <p:attrNameLst>
                                              <p:attrName>ppt_h</p:attrName>
                                            </p:attrNameLst>
                                          </p:cBhvr>
                                          <p:tavLst>
                                            <p:tav tm="0">
                                              <p:val>
                                                <p:fltVal val="0"/>
                                              </p:val>
                                            </p:tav>
                                            <p:tav tm="100000">
                                              <p:val>
                                                <p:strVal val="#ppt_h"/>
                                              </p:val>
                                            </p:tav>
                                          </p:tavLst>
                                        </p:anim>
                                        <p:animEffect transition="in" filter="fade">
                                          <p:cBhvr>
                                            <p:cTn id="74" dur="500"/>
                                            <p:tgtEl>
                                              <p:spTgt spid="113"/>
                                            </p:tgtEl>
                                          </p:cBhvr>
                                        </p:animEffect>
                                      </p:childTnLst>
                                    </p:cTn>
                                  </p:par>
                                </p:childTnLst>
                              </p:cTn>
                            </p:par>
                            <p:par>
                              <p:cTn id="75" fill="hold">
                                <p:stCondLst>
                                  <p:cond delay="9100"/>
                                </p:stCondLst>
                                <p:childTnLst>
                                  <p:par>
                                    <p:cTn id="76" presetID="2" presetClass="entr" presetSubtype="4" accel="60000" fill="hold" nodeType="afterEffect">
                                      <p:stCondLst>
                                        <p:cond delay="0"/>
                                      </p:stCondLst>
                                      <p:childTnLst>
                                        <p:set>
                                          <p:cBhvr>
                                            <p:cTn id="77" dur="1" fill="hold">
                                              <p:stCondLst>
                                                <p:cond delay="0"/>
                                              </p:stCondLst>
                                            </p:cTn>
                                            <p:tgtEl>
                                              <p:spTgt spid="93"/>
                                            </p:tgtEl>
                                            <p:attrNameLst>
                                              <p:attrName>style.visibility</p:attrName>
                                            </p:attrNameLst>
                                          </p:cBhvr>
                                          <p:to>
                                            <p:strVal val="visible"/>
                                          </p:to>
                                        </p:set>
                                        <p:anim calcmode="lin" valueType="num">
                                          <p:cBhvr additive="base">
                                            <p:cTn id="78" dur="500" fill="hold"/>
                                            <p:tgtEl>
                                              <p:spTgt spid="93"/>
                                            </p:tgtEl>
                                            <p:attrNameLst>
                                              <p:attrName>ppt_x</p:attrName>
                                            </p:attrNameLst>
                                          </p:cBhvr>
                                          <p:tavLst>
                                            <p:tav tm="0">
                                              <p:val>
                                                <p:strVal val="#ppt_x"/>
                                              </p:val>
                                            </p:tav>
                                            <p:tav tm="100000">
                                              <p:val>
                                                <p:strVal val="#ppt_x"/>
                                              </p:val>
                                            </p:tav>
                                          </p:tavLst>
                                        </p:anim>
                                        <p:anim calcmode="lin" valueType="num">
                                          <p:cBhvr additive="base">
                                            <p:cTn id="79" dur="500" fill="hold"/>
                                            <p:tgtEl>
                                              <p:spTgt spid="93"/>
                                            </p:tgtEl>
                                            <p:attrNameLst>
                                              <p:attrName>ppt_y</p:attrName>
                                            </p:attrNameLst>
                                          </p:cBhvr>
                                          <p:tavLst>
                                            <p:tav tm="0">
                                              <p:val>
                                                <p:strVal val="1+#ppt_h/2"/>
                                              </p:val>
                                            </p:tav>
                                            <p:tav tm="100000">
                                              <p:val>
                                                <p:strVal val="#ppt_y"/>
                                              </p:val>
                                            </p:tav>
                                          </p:tavLst>
                                        </p:anim>
                                      </p:childTnLst>
                                    </p:cTn>
                                  </p:par>
                                  <p:par>
                                    <p:cTn id="80" presetID="53" presetClass="entr" presetSubtype="16" fill="hold" grpId="0" nodeType="withEffect">
                                      <p:stCondLst>
                                        <p:cond delay="0"/>
                                      </p:stCondLst>
                                      <p:iterate type="lt">
                                        <p:tmPct val="10000"/>
                                      </p:iterate>
                                      <p:childTnLst>
                                        <p:set>
                                          <p:cBhvr>
                                            <p:cTn id="81" dur="1" fill="hold">
                                              <p:stCondLst>
                                                <p:cond delay="0"/>
                                              </p:stCondLst>
                                            </p:cTn>
                                            <p:tgtEl>
                                              <p:spTgt spid="115"/>
                                            </p:tgtEl>
                                            <p:attrNameLst>
                                              <p:attrName>style.visibility</p:attrName>
                                            </p:attrNameLst>
                                          </p:cBhvr>
                                          <p:to>
                                            <p:strVal val="visible"/>
                                          </p:to>
                                        </p:set>
                                        <p:anim calcmode="lin" valueType="num">
                                          <p:cBhvr>
                                            <p:cTn id="82" dur="500" fill="hold"/>
                                            <p:tgtEl>
                                              <p:spTgt spid="115"/>
                                            </p:tgtEl>
                                            <p:attrNameLst>
                                              <p:attrName>ppt_w</p:attrName>
                                            </p:attrNameLst>
                                          </p:cBhvr>
                                          <p:tavLst>
                                            <p:tav tm="0">
                                              <p:val>
                                                <p:fltVal val="0"/>
                                              </p:val>
                                            </p:tav>
                                            <p:tav tm="100000">
                                              <p:val>
                                                <p:strVal val="#ppt_w"/>
                                              </p:val>
                                            </p:tav>
                                          </p:tavLst>
                                        </p:anim>
                                        <p:anim calcmode="lin" valueType="num">
                                          <p:cBhvr>
                                            <p:cTn id="83" dur="500" fill="hold"/>
                                            <p:tgtEl>
                                              <p:spTgt spid="115"/>
                                            </p:tgtEl>
                                            <p:attrNameLst>
                                              <p:attrName>ppt_h</p:attrName>
                                            </p:attrNameLst>
                                          </p:cBhvr>
                                          <p:tavLst>
                                            <p:tav tm="0">
                                              <p:val>
                                                <p:fltVal val="0"/>
                                              </p:val>
                                            </p:tav>
                                            <p:tav tm="100000">
                                              <p:val>
                                                <p:strVal val="#ppt_h"/>
                                              </p:val>
                                            </p:tav>
                                          </p:tavLst>
                                        </p:anim>
                                        <p:animEffect transition="in" filter="fade">
                                          <p:cBhvr>
                                            <p:cTn id="84" dur="500"/>
                                            <p:tgtEl>
                                              <p:spTgt spid="115"/>
                                            </p:tgtEl>
                                          </p:cBhvr>
                                        </p:animEffect>
                                      </p:childTnLst>
                                    </p:cTn>
                                  </p:par>
                                </p:childTnLst>
                              </p:cTn>
                            </p:par>
                            <p:par>
                              <p:cTn id="85" fill="hold">
                                <p:stCondLst>
                                  <p:cond delay="11000"/>
                                </p:stCondLst>
                                <p:childTnLst>
                                  <p:par>
                                    <p:cTn id="86" presetID="2" presetClass="entr" presetSubtype="4" accel="60000" fill="hold" nodeType="afterEffect">
                                      <p:stCondLst>
                                        <p:cond delay="0"/>
                                      </p:stCondLst>
                                      <p:childTnLst>
                                        <p:set>
                                          <p:cBhvr>
                                            <p:cTn id="87" dur="1" fill="hold">
                                              <p:stCondLst>
                                                <p:cond delay="0"/>
                                              </p:stCondLst>
                                            </p:cTn>
                                            <p:tgtEl>
                                              <p:spTgt spid="105"/>
                                            </p:tgtEl>
                                            <p:attrNameLst>
                                              <p:attrName>style.visibility</p:attrName>
                                            </p:attrNameLst>
                                          </p:cBhvr>
                                          <p:to>
                                            <p:strVal val="visible"/>
                                          </p:to>
                                        </p:set>
                                        <p:anim calcmode="lin" valueType="num">
                                          <p:cBhvr additive="base">
                                            <p:cTn id="88" dur="500" fill="hold"/>
                                            <p:tgtEl>
                                              <p:spTgt spid="105"/>
                                            </p:tgtEl>
                                            <p:attrNameLst>
                                              <p:attrName>ppt_x</p:attrName>
                                            </p:attrNameLst>
                                          </p:cBhvr>
                                          <p:tavLst>
                                            <p:tav tm="0">
                                              <p:val>
                                                <p:strVal val="#ppt_x"/>
                                              </p:val>
                                            </p:tav>
                                            <p:tav tm="100000">
                                              <p:val>
                                                <p:strVal val="#ppt_x"/>
                                              </p:val>
                                            </p:tav>
                                          </p:tavLst>
                                        </p:anim>
                                        <p:anim calcmode="lin" valueType="num">
                                          <p:cBhvr additive="base">
                                            <p:cTn id="89" dur="500" fill="hold"/>
                                            <p:tgtEl>
                                              <p:spTgt spid="105"/>
                                            </p:tgtEl>
                                            <p:attrNameLst>
                                              <p:attrName>ppt_y</p:attrName>
                                            </p:attrNameLst>
                                          </p:cBhvr>
                                          <p:tavLst>
                                            <p:tav tm="0">
                                              <p:val>
                                                <p:strVal val="1+#ppt_h/2"/>
                                              </p:val>
                                            </p:tav>
                                            <p:tav tm="100000">
                                              <p:val>
                                                <p:strVal val="#ppt_y"/>
                                              </p:val>
                                            </p:tav>
                                          </p:tavLst>
                                        </p:anim>
                                      </p:childTnLst>
                                    </p:cTn>
                                  </p:par>
                                  <p:par>
                                    <p:cTn id="90" presetID="53" presetClass="entr" presetSubtype="16" fill="hold" grpId="0" nodeType="withEffect">
                                      <p:stCondLst>
                                        <p:cond delay="0"/>
                                      </p:stCondLst>
                                      <p:iterate type="lt">
                                        <p:tmPct val="10000"/>
                                      </p:iterate>
                                      <p:childTnLst>
                                        <p:set>
                                          <p:cBhvr>
                                            <p:cTn id="91" dur="1" fill="hold">
                                              <p:stCondLst>
                                                <p:cond delay="0"/>
                                              </p:stCondLst>
                                            </p:cTn>
                                            <p:tgtEl>
                                              <p:spTgt spid="117"/>
                                            </p:tgtEl>
                                            <p:attrNameLst>
                                              <p:attrName>style.visibility</p:attrName>
                                            </p:attrNameLst>
                                          </p:cBhvr>
                                          <p:to>
                                            <p:strVal val="visible"/>
                                          </p:to>
                                        </p:set>
                                        <p:anim calcmode="lin" valueType="num">
                                          <p:cBhvr>
                                            <p:cTn id="92" dur="500" fill="hold"/>
                                            <p:tgtEl>
                                              <p:spTgt spid="117"/>
                                            </p:tgtEl>
                                            <p:attrNameLst>
                                              <p:attrName>ppt_w</p:attrName>
                                            </p:attrNameLst>
                                          </p:cBhvr>
                                          <p:tavLst>
                                            <p:tav tm="0">
                                              <p:val>
                                                <p:fltVal val="0"/>
                                              </p:val>
                                            </p:tav>
                                            <p:tav tm="100000">
                                              <p:val>
                                                <p:strVal val="#ppt_w"/>
                                              </p:val>
                                            </p:tav>
                                          </p:tavLst>
                                        </p:anim>
                                        <p:anim calcmode="lin" valueType="num">
                                          <p:cBhvr>
                                            <p:cTn id="93" dur="500" fill="hold"/>
                                            <p:tgtEl>
                                              <p:spTgt spid="117"/>
                                            </p:tgtEl>
                                            <p:attrNameLst>
                                              <p:attrName>ppt_h</p:attrName>
                                            </p:attrNameLst>
                                          </p:cBhvr>
                                          <p:tavLst>
                                            <p:tav tm="0">
                                              <p:val>
                                                <p:fltVal val="0"/>
                                              </p:val>
                                            </p:tav>
                                            <p:tav tm="100000">
                                              <p:val>
                                                <p:strVal val="#ppt_h"/>
                                              </p:val>
                                            </p:tav>
                                          </p:tavLst>
                                        </p:anim>
                                        <p:animEffect transition="in" filter="fade">
                                          <p:cBhvr>
                                            <p:cTn id="94"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112" grpId="0"/>
          <p:bldP spid="113" grpId="0"/>
          <p:bldP spid="114" grpId="0"/>
          <p:bldP spid="115" grpId="0"/>
          <p:bldP spid="116" grpId="0"/>
          <p:bldP spid="117"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smtClean="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3" name="组合 2"/>
          <p:cNvGrpSpPr/>
          <p:nvPr/>
        </p:nvGrpSpPr>
        <p:grpSpPr>
          <a:xfrm>
            <a:off x="4282532" y="1214126"/>
            <a:ext cx="565538" cy="3138523"/>
            <a:chOff x="5710045" y="1934627"/>
            <a:chExt cx="754051" cy="4184705"/>
          </a:xfrm>
        </p:grpSpPr>
        <p:grpSp>
          <p:nvGrpSpPr>
            <p:cNvPr id="4" name="组合 3"/>
            <p:cNvGrpSpPr/>
            <p:nvPr/>
          </p:nvGrpSpPr>
          <p:grpSpPr>
            <a:xfrm>
              <a:off x="5710045" y="1934627"/>
              <a:ext cx="754051" cy="4184705"/>
              <a:chOff x="5710045" y="1474252"/>
              <a:chExt cx="754051" cy="4184705"/>
            </a:xfrm>
          </p:grpSpPr>
          <p:sp>
            <p:nvSpPr>
              <p:cNvPr id="7" name="椭圆 6"/>
              <p:cNvSpPr/>
              <p:nvPr/>
            </p:nvSpPr>
            <p:spPr>
              <a:xfrm>
                <a:off x="5710045" y="3188385"/>
                <a:ext cx="754051" cy="754051"/>
              </a:xfrm>
              <a:prstGeom prst="ellipse">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cxnSp>
            <p:nvCxnSpPr>
              <p:cNvPr id="8" name="直接连接符 7"/>
              <p:cNvCxnSpPr/>
              <p:nvPr/>
            </p:nvCxnSpPr>
            <p:spPr>
              <a:xfrm flipV="1">
                <a:off x="6096000" y="1474252"/>
                <a:ext cx="0" cy="1713423"/>
              </a:xfrm>
              <a:prstGeom prst="line">
                <a:avLst/>
              </a:pr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096000" y="3945538"/>
                <a:ext cx="0" cy="1713419"/>
              </a:xfrm>
              <a:prstGeom prst="line">
                <a:avLst/>
              </a:pr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bwMode="auto">
            <a:xfrm>
              <a:off x="5792884" y="3826669"/>
              <a:ext cx="606066" cy="451405"/>
            </a:xfrm>
            <a:prstGeom prst="rect">
              <a:avLst/>
            </a:prstGeom>
            <a:noFill/>
          </p:spPr>
          <p:txBody>
            <a:bodyPr wrap="square">
              <a:spAutoFit/>
            </a:bodyPr>
            <a:lstStyle/>
            <a:p>
              <a:pPr algn="ctr">
                <a:defRPr/>
              </a:pPr>
              <a:r>
                <a:rPr lang="en-US" altLang="zh-CN" sz="1600" dirty="0" smtClean="0">
                  <a:solidFill>
                    <a:schemeClr val="tx1">
                      <a:lumMod val="65000"/>
                      <a:lumOff val="35000"/>
                    </a:schemeClr>
                  </a:solidFill>
                  <a:latin typeface="+mn-ea"/>
                </a:rPr>
                <a:t>VS</a:t>
              </a:r>
              <a:endParaRPr lang="zh-CN" altLang="en-US" sz="1600" dirty="0">
                <a:solidFill>
                  <a:schemeClr val="tx1">
                    <a:lumMod val="65000"/>
                    <a:lumOff val="35000"/>
                  </a:schemeClr>
                </a:solidFill>
                <a:latin typeface="+mn-ea"/>
              </a:endParaRPr>
            </a:p>
          </p:txBody>
        </p:sp>
      </p:grpSp>
      <p:graphicFrame>
        <p:nvGraphicFramePr>
          <p:cNvPr id="10" name="图表 9"/>
          <p:cNvGraphicFramePr/>
          <p:nvPr>
            <p:extLst>
              <p:ext uri="{D42A27DB-BD31-4B8C-83A1-F6EECF244321}">
                <p14:modId xmlns:p14="http://schemas.microsoft.com/office/powerpoint/2010/main" xmlns="" val="1570273113"/>
              </p:ext>
            </p:extLst>
          </p:nvPr>
        </p:nvGraphicFramePr>
        <p:xfrm>
          <a:off x="1112780" y="2842437"/>
          <a:ext cx="2860792" cy="1543827"/>
        </p:xfrm>
        <a:graphic>
          <a:graphicData uri="http://schemas.openxmlformats.org/drawingml/2006/chart">
            <c:chart xmlns:c="http://schemas.openxmlformats.org/drawingml/2006/chart" xmlns:r="http://schemas.openxmlformats.org/officeDocument/2006/relationships" r:id="rId2"/>
          </a:graphicData>
        </a:graphic>
      </p:graphicFrame>
      <p:sp>
        <p:nvSpPr>
          <p:cNvPr id="11" name="文本框 7"/>
          <p:cNvSpPr txBox="1"/>
          <p:nvPr/>
        </p:nvSpPr>
        <p:spPr>
          <a:xfrm>
            <a:off x="1269626" y="2867071"/>
            <a:ext cx="663320" cy="176972"/>
          </a:xfrm>
          <a:prstGeom prst="rect">
            <a:avLst/>
          </a:prstGeom>
          <a:noFill/>
        </p:spPr>
        <p:txBody>
          <a:bodyPr wrap="square" lIns="68580" tIns="34290" rIns="68580" bIns="34290" rtlCol="0">
            <a:spAutoFit/>
          </a:bodyPr>
          <a:lstStyle/>
          <a:p>
            <a:r>
              <a:rPr lang="zh-CN" altLang="en-US" sz="700" dirty="0">
                <a:solidFill>
                  <a:schemeClr val="tx1">
                    <a:lumMod val="65000"/>
                    <a:lumOff val="35000"/>
                  </a:schemeClr>
                </a:solidFill>
                <a:latin typeface="+mn-ea"/>
              </a:rPr>
              <a:t>（百万元）</a:t>
            </a:r>
          </a:p>
        </p:txBody>
      </p:sp>
      <p:graphicFrame>
        <p:nvGraphicFramePr>
          <p:cNvPr id="12" name="图表 11"/>
          <p:cNvGraphicFramePr/>
          <p:nvPr>
            <p:extLst>
              <p:ext uri="{D42A27DB-BD31-4B8C-83A1-F6EECF244321}">
                <p14:modId xmlns:p14="http://schemas.microsoft.com/office/powerpoint/2010/main" xmlns="" val="3458991742"/>
              </p:ext>
            </p:extLst>
          </p:nvPr>
        </p:nvGraphicFramePr>
        <p:xfrm>
          <a:off x="5170430" y="2842437"/>
          <a:ext cx="2860792" cy="1543827"/>
        </p:xfrm>
        <a:graphic>
          <a:graphicData uri="http://schemas.openxmlformats.org/drawingml/2006/chart">
            <c:chart xmlns:c="http://schemas.openxmlformats.org/drawingml/2006/chart" xmlns:r="http://schemas.openxmlformats.org/officeDocument/2006/relationships" r:id="rId3"/>
          </a:graphicData>
        </a:graphic>
      </p:graphicFrame>
      <p:sp>
        <p:nvSpPr>
          <p:cNvPr id="13" name="文本框 12"/>
          <p:cNvSpPr txBox="1"/>
          <p:nvPr/>
        </p:nvSpPr>
        <p:spPr>
          <a:xfrm>
            <a:off x="5327276" y="2867071"/>
            <a:ext cx="663320" cy="176972"/>
          </a:xfrm>
          <a:prstGeom prst="rect">
            <a:avLst/>
          </a:prstGeom>
          <a:noFill/>
        </p:spPr>
        <p:txBody>
          <a:bodyPr wrap="square" lIns="68580" tIns="34290" rIns="68580" bIns="34290" rtlCol="0">
            <a:spAutoFit/>
          </a:bodyPr>
          <a:lstStyle/>
          <a:p>
            <a:r>
              <a:rPr lang="zh-CN" altLang="en-US" sz="700" dirty="0">
                <a:solidFill>
                  <a:schemeClr val="tx1">
                    <a:lumMod val="65000"/>
                    <a:lumOff val="35000"/>
                  </a:schemeClr>
                </a:solidFill>
                <a:latin typeface="+mn-ea"/>
              </a:rPr>
              <a:t>（百万元）</a:t>
            </a:r>
          </a:p>
        </p:txBody>
      </p:sp>
      <p:grpSp>
        <p:nvGrpSpPr>
          <p:cNvPr id="14" name="组合 13"/>
          <p:cNvGrpSpPr/>
          <p:nvPr/>
        </p:nvGrpSpPr>
        <p:grpSpPr>
          <a:xfrm>
            <a:off x="1202186" y="1333664"/>
            <a:ext cx="2681981" cy="1022583"/>
            <a:chOff x="2330673" y="2010009"/>
            <a:chExt cx="1739454" cy="1412819"/>
          </a:xfrm>
        </p:grpSpPr>
        <p:sp>
          <p:nvSpPr>
            <p:cNvPr id="15" name="圆角矩形 14"/>
            <p:cNvSpPr/>
            <p:nvPr/>
          </p:nvSpPr>
          <p:spPr>
            <a:xfrm>
              <a:off x="2330673" y="2010009"/>
              <a:ext cx="1739454" cy="1412819"/>
            </a:xfrm>
            <a:prstGeom prst="roundRect">
              <a:avLst>
                <a:gd name="adj" fmla="val 0"/>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6" name="圆角矩形 15"/>
            <p:cNvSpPr/>
            <p:nvPr/>
          </p:nvSpPr>
          <p:spPr>
            <a:xfrm>
              <a:off x="2385774" y="2120873"/>
              <a:ext cx="1629239" cy="1191084"/>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7" name="组合 16"/>
          <p:cNvGrpSpPr/>
          <p:nvPr/>
        </p:nvGrpSpPr>
        <p:grpSpPr>
          <a:xfrm>
            <a:off x="5259835" y="1333664"/>
            <a:ext cx="2681981" cy="1022583"/>
            <a:chOff x="2330673" y="2010009"/>
            <a:chExt cx="1739454" cy="1412819"/>
          </a:xfrm>
        </p:grpSpPr>
        <p:sp>
          <p:nvSpPr>
            <p:cNvPr id="18" name="圆角矩形 17"/>
            <p:cNvSpPr/>
            <p:nvPr/>
          </p:nvSpPr>
          <p:spPr>
            <a:xfrm>
              <a:off x="2330673" y="2010009"/>
              <a:ext cx="1739454" cy="1412819"/>
            </a:xfrm>
            <a:prstGeom prst="roundRect">
              <a:avLst>
                <a:gd name="adj" fmla="val 0"/>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9" name="圆角矩形 18"/>
            <p:cNvSpPr/>
            <p:nvPr/>
          </p:nvSpPr>
          <p:spPr>
            <a:xfrm>
              <a:off x="2385774" y="2120873"/>
              <a:ext cx="1629239" cy="1191084"/>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20" name="组合 19"/>
          <p:cNvGrpSpPr/>
          <p:nvPr/>
        </p:nvGrpSpPr>
        <p:grpSpPr>
          <a:xfrm>
            <a:off x="1363148" y="1479069"/>
            <a:ext cx="2376603" cy="623462"/>
            <a:chOff x="7183565" y="3740342"/>
            <a:chExt cx="3168804" cy="831285"/>
          </a:xfrm>
        </p:grpSpPr>
        <p:sp>
          <p:nvSpPr>
            <p:cNvPr id="21" name="文本框 27"/>
            <p:cNvSpPr txBox="1"/>
            <p:nvPr/>
          </p:nvSpPr>
          <p:spPr bwMode="auto">
            <a:xfrm>
              <a:off x="7183565" y="4079187"/>
              <a:ext cx="3168804" cy="492440"/>
            </a:xfrm>
            <a:prstGeom prst="rect">
              <a:avLst/>
            </a:prstGeom>
            <a:noFill/>
          </p:spPr>
          <p:txBody>
            <a:bodyPr wrap="square">
              <a:spAutoFit/>
            </a:bodyPr>
            <a:lstStyle/>
            <a:p>
              <a:pPr>
                <a:defRPr/>
              </a:pPr>
              <a:r>
                <a:rPr lang="zh-CN" altLang="en-US" sz="9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sp>
          <p:nvSpPr>
            <p:cNvPr id="22" name="文本框 28"/>
            <p:cNvSpPr txBox="1"/>
            <p:nvPr/>
          </p:nvSpPr>
          <p:spPr bwMode="auto">
            <a:xfrm>
              <a:off x="7183565" y="3740342"/>
              <a:ext cx="2349784" cy="410371"/>
            </a:xfrm>
            <a:prstGeom prst="rect">
              <a:avLst/>
            </a:prstGeom>
            <a:noFill/>
          </p:spPr>
          <p:txBody>
            <a:bodyPr wrap="square">
              <a:spAutoFit/>
            </a:bodyPr>
            <a:lstStyle/>
            <a:p>
              <a:pPr>
                <a:defRPr/>
              </a:pPr>
              <a:r>
                <a:rPr lang="zh-CN" altLang="en-US" b="1" spc="75" dirty="0" smtClean="0">
                  <a:solidFill>
                    <a:schemeClr val="accent2"/>
                  </a:solidFill>
                  <a:latin typeface="+mn-ea"/>
                </a:rPr>
                <a:t>点击添加标题内容</a:t>
              </a:r>
              <a:endParaRPr lang="zh-CN" altLang="en-US" b="1" spc="75" dirty="0">
                <a:solidFill>
                  <a:schemeClr val="accent2"/>
                </a:solidFill>
                <a:latin typeface="+mn-ea"/>
              </a:endParaRPr>
            </a:p>
          </p:txBody>
        </p:sp>
      </p:grpSp>
      <p:grpSp>
        <p:nvGrpSpPr>
          <p:cNvPr id="23" name="组合 22"/>
          <p:cNvGrpSpPr/>
          <p:nvPr/>
        </p:nvGrpSpPr>
        <p:grpSpPr>
          <a:xfrm>
            <a:off x="5412513" y="1479066"/>
            <a:ext cx="2376603" cy="623463"/>
            <a:chOff x="7183565" y="3740342"/>
            <a:chExt cx="3168804" cy="831287"/>
          </a:xfrm>
        </p:grpSpPr>
        <p:sp>
          <p:nvSpPr>
            <p:cNvPr id="24" name="文本框 31"/>
            <p:cNvSpPr txBox="1"/>
            <p:nvPr/>
          </p:nvSpPr>
          <p:spPr bwMode="auto">
            <a:xfrm>
              <a:off x="7183565" y="4079188"/>
              <a:ext cx="3168804" cy="492441"/>
            </a:xfrm>
            <a:prstGeom prst="rect">
              <a:avLst/>
            </a:prstGeom>
            <a:noFill/>
          </p:spPr>
          <p:txBody>
            <a:bodyPr wrap="square">
              <a:spAutoFit/>
            </a:bodyPr>
            <a:lstStyle/>
            <a:p>
              <a:pPr>
                <a:defRPr/>
              </a:pPr>
              <a:r>
                <a:rPr lang="zh-CN" altLang="en-US" sz="9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sp>
          <p:nvSpPr>
            <p:cNvPr id="25" name="文本框 32"/>
            <p:cNvSpPr txBox="1"/>
            <p:nvPr/>
          </p:nvSpPr>
          <p:spPr bwMode="auto">
            <a:xfrm>
              <a:off x="7183565" y="3740342"/>
              <a:ext cx="2349784" cy="410371"/>
            </a:xfrm>
            <a:prstGeom prst="rect">
              <a:avLst/>
            </a:prstGeom>
            <a:noFill/>
          </p:spPr>
          <p:txBody>
            <a:bodyPr wrap="square">
              <a:spAutoFit/>
            </a:bodyPr>
            <a:lstStyle/>
            <a:p>
              <a:pPr>
                <a:defRPr/>
              </a:pPr>
              <a:r>
                <a:rPr lang="zh-CN" altLang="en-US" b="1" spc="75" dirty="0">
                  <a:solidFill>
                    <a:schemeClr val="accent3"/>
                  </a:solidFill>
                  <a:latin typeface="+mn-ea"/>
                </a:rPr>
                <a:t>点击添加标题内容</a:t>
              </a:r>
            </a:p>
          </p:txBody>
        </p:sp>
      </p:grpSp>
    </p:spTree>
    <p:extLst>
      <p:ext uri="{BB962C8B-B14F-4D97-AF65-F5344CB8AC3E}">
        <p14:creationId xmlns:p14="http://schemas.microsoft.com/office/powerpoint/2010/main" xmlns="" val="912712495"/>
      </p:ext>
    </p:extLst>
  </p:cSld>
  <p:clrMapOvr>
    <a:masterClrMapping/>
  </p:clrMapOvr>
  <mc:AlternateContent xmlns:mc="http://schemas.openxmlformats.org/markup-compatibility/2006">
    <mc:Choice xmlns:p14="http://schemas.microsoft.com/office/powerpoint/2010/main" xmlns="" Requires="p14">
      <p:transition spd="slow" p14:dur="1600" advClick="0" advTm="0">
        <p14:prism isInverted="1"/>
      </p:transition>
    </mc:Choice>
    <mc:Fallback>
      <p:transition spd="slow"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 presetClass="entr" presetSubtype="4" accel="60000" fill="hold" nodeType="afterEffect" p14:presetBounceEnd="40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40000">
                                          <p:cBhvr additive="base">
                                            <p:cTn id="11" dur="5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accel="60000" fill="hold" nodeType="withEffect" p14:presetBounceEnd="40000">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14:bounceEnd="40000">
                                          <p:cBhvr additive="base">
                                            <p:cTn id="15" dur="5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par>
                              <p:cTn id="17" fill="hold">
                                <p:stCondLst>
                                  <p:cond delay="1200"/>
                                </p:stCondLst>
                                <p:childTnLst>
                                  <p:par>
                                    <p:cTn id="18" presetID="16" presetClass="entr" presetSubtype="37"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outVertical)">
                                          <p:cBhvr>
                                            <p:cTn id="20" dur="500"/>
                                            <p:tgtEl>
                                              <p:spTgt spid="20"/>
                                            </p:tgtEl>
                                          </p:cBhvr>
                                        </p:animEffect>
                                      </p:childTnLst>
                                    </p:cTn>
                                  </p:par>
                                  <p:par>
                                    <p:cTn id="21" presetID="16" presetClass="entr" presetSubtype="37"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Vertical)">
                                          <p:cBhvr>
                                            <p:cTn id="23" dur="500"/>
                                            <p:tgtEl>
                                              <p:spTgt spid="23"/>
                                            </p:tgtEl>
                                          </p:cBhvr>
                                        </p:animEffect>
                                      </p:childTnLst>
                                    </p:cTn>
                                  </p:par>
                                </p:childTnLst>
                              </p:cTn>
                            </p:par>
                            <p:par>
                              <p:cTn id="24" fill="hold">
                                <p:stCondLst>
                                  <p:cond delay="1700"/>
                                </p:stCondLst>
                                <p:childTnLst>
                                  <p:par>
                                    <p:cTn id="25" presetID="22" presetClass="entr" presetSubtype="4" fill="hold" grpId="0" nodeType="afterEffect">
                                      <p:stCondLst>
                                        <p:cond delay="0"/>
                                      </p:stCondLst>
                                      <p:childTnLst>
                                        <p:set>
                                          <p:cBhvr>
                                            <p:cTn id="2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down)">
                                          <p:cBhvr>
                                            <p:cTn id="27" dur="500"/>
                                            <p:tgtEl>
                                              <p:spTgt spid="10">
                                                <p:graphicEl>
                                                  <a:chart seriesIdx="-3" categoryIdx="-3" bldStep="gridLegend"/>
                                                </p:graphicEl>
                                              </p:spTgt>
                                            </p:tgtEl>
                                          </p:cBhvr>
                                        </p:animEffect>
                                      </p:childTnLst>
                                    </p:cTn>
                                  </p:par>
                                </p:childTnLst>
                              </p:cTn>
                            </p:par>
                            <p:par>
                              <p:cTn id="28" fill="hold">
                                <p:stCondLst>
                                  <p:cond delay="2200"/>
                                </p:stCondLst>
                                <p:childTnLst>
                                  <p:par>
                                    <p:cTn id="29" presetID="5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700"/>
                                </p:stCondLst>
                                <p:childTnLst>
                                  <p:par>
                                    <p:cTn id="35" presetID="22" presetClass="entr" presetSubtype="4" fill="hold" grpId="0" nodeType="afterEffect">
                                      <p:stCondLst>
                                        <p:cond delay="0"/>
                                      </p:stCondLst>
                                      <p:childTnLst>
                                        <p:set>
                                          <p:cBhvr>
                                            <p:cTn id="36"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down)">
                                          <p:cBhvr>
                                            <p:cTn id="37" dur="500"/>
                                            <p:tgtEl>
                                              <p:spTgt spid="10">
                                                <p:graphicEl>
                                                  <a:chart seriesIdx="0" categoryIdx="-4" bldStep="series"/>
                                                </p:graphicEl>
                                              </p:spTgt>
                                            </p:tgtEl>
                                          </p:cBhvr>
                                        </p:animEffect>
                                      </p:childTnLst>
                                    </p:cTn>
                                  </p:par>
                                </p:childTnLst>
                              </p:cTn>
                            </p:par>
                            <p:par>
                              <p:cTn id="38" fill="hold">
                                <p:stCondLst>
                                  <p:cond delay="3200"/>
                                </p:stCondLst>
                                <p:childTnLst>
                                  <p:par>
                                    <p:cTn id="39" presetID="22" presetClass="entr" presetSubtype="4" fill="hold" grpId="0" nodeType="afterEffect">
                                      <p:stCondLst>
                                        <p:cond delay="0"/>
                                      </p:stCondLst>
                                      <p:childTnLst>
                                        <p:set>
                                          <p:cBhvr>
                                            <p:cTn id="40"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down)">
                                          <p:cBhvr>
                                            <p:cTn id="41" dur="500"/>
                                            <p:tgtEl>
                                              <p:spTgt spid="12">
                                                <p:graphicEl>
                                                  <a:chart seriesIdx="-3" categoryIdx="-3" bldStep="gridLegend"/>
                                                </p:graphicEl>
                                              </p:spTgt>
                                            </p:tgtEl>
                                          </p:cBhvr>
                                        </p:animEffect>
                                      </p:childTnLst>
                                    </p:cTn>
                                  </p:par>
                                </p:childTnLst>
                              </p:cTn>
                            </p:par>
                            <p:par>
                              <p:cTn id="42" fill="hold">
                                <p:stCondLst>
                                  <p:cond delay="3700"/>
                                </p:stCondLst>
                                <p:childTnLst>
                                  <p:par>
                                    <p:cTn id="43" presetID="53" presetClass="entr" presetSubtype="16"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200"/>
                                </p:stCondLst>
                                <p:childTnLst>
                                  <p:par>
                                    <p:cTn id="49" presetID="22" presetClass="entr" presetSubtype="4" fill="hold" grpId="0" nodeType="afterEffect">
                                      <p:stCondLst>
                                        <p:cond delay="0"/>
                                      </p:stCondLst>
                                      <p:childTnLst>
                                        <p:set>
                                          <p:cBhvr>
                                            <p:cTn id="50"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down)">
                                          <p:cBhvr>
                                            <p:cTn id="51" dur="500"/>
                                            <p:tgtEl>
                                              <p:spTgt spid="12">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P spid="11" grpId="0"/>
          <p:bldGraphic spid="12" grpId="0">
            <p:bldSub>
              <a:bldChart bld="series"/>
            </p:bldSub>
          </p:bldGraphic>
          <p:bldP spid="1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 presetClass="entr" presetSubtype="4" accel="6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accel="60000" fill="hold" nodeType="withEffect">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par>
                              <p:cTn id="17" fill="hold">
                                <p:stCondLst>
                                  <p:cond delay="1200"/>
                                </p:stCondLst>
                                <p:childTnLst>
                                  <p:par>
                                    <p:cTn id="18" presetID="16" presetClass="entr" presetSubtype="37"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outVertical)">
                                          <p:cBhvr>
                                            <p:cTn id="20" dur="500"/>
                                            <p:tgtEl>
                                              <p:spTgt spid="20"/>
                                            </p:tgtEl>
                                          </p:cBhvr>
                                        </p:animEffect>
                                      </p:childTnLst>
                                    </p:cTn>
                                  </p:par>
                                  <p:par>
                                    <p:cTn id="21" presetID="16" presetClass="entr" presetSubtype="37"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Vertical)">
                                          <p:cBhvr>
                                            <p:cTn id="23" dur="500"/>
                                            <p:tgtEl>
                                              <p:spTgt spid="23"/>
                                            </p:tgtEl>
                                          </p:cBhvr>
                                        </p:animEffect>
                                      </p:childTnLst>
                                    </p:cTn>
                                  </p:par>
                                </p:childTnLst>
                              </p:cTn>
                            </p:par>
                            <p:par>
                              <p:cTn id="24" fill="hold">
                                <p:stCondLst>
                                  <p:cond delay="1700"/>
                                </p:stCondLst>
                                <p:childTnLst>
                                  <p:par>
                                    <p:cTn id="25" presetID="22" presetClass="entr" presetSubtype="4" fill="hold" grpId="0" nodeType="afterEffect">
                                      <p:stCondLst>
                                        <p:cond delay="0"/>
                                      </p:stCondLst>
                                      <p:childTnLst>
                                        <p:set>
                                          <p:cBhvr>
                                            <p:cTn id="2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down)">
                                          <p:cBhvr>
                                            <p:cTn id="27" dur="500"/>
                                            <p:tgtEl>
                                              <p:spTgt spid="10">
                                                <p:graphicEl>
                                                  <a:chart seriesIdx="-3" categoryIdx="-3" bldStep="gridLegend"/>
                                                </p:graphicEl>
                                              </p:spTgt>
                                            </p:tgtEl>
                                          </p:cBhvr>
                                        </p:animEffect>
                                      </p:childTnLst>
                                    </p:cTn>
                                  </p:par>
                                </p:childTnLst>
                              </p:cTn>
                            </p:par>
                            <p:par>
                              <p:cTn id="28" fill="hold">
                                <p:stCondLst>
                                  <p:cond delay="2200"/>
                                </p:stCondLst>
                                <p:childTnLst>
                                  <p:par>
                                    <p:cTn id="29" presetID="5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700"/>
                                </p:stCondLst>
                                <p:childTnLst>
                                  <p:par>
                                    <p:cTn id="35" presetID="22" presetClass="entr" presetSubtype="4" fill="hold" grpId="0" nodeType="afterEffect">
                                      <p:stCondLst>
                                        <p:cond delay="0"/>
                                      </p:stCondLst>
                                      <p:childTnLst>
                                        <p:set>
                                          <p:cBhvr>
                                            <p:cTn id="36"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down)">
                                          <p:cBhvr>
                                            <p:cTn id="37" dur="500"/>
                                            <p:tgtEl>
                                              <p:spTgt spid="10">
                                                <p:graphicEl>
                                                  <a:chart seriesIdx="0" categoryIdx="-4" bldStep="series"/>
                                                </p:graphicEl>
                                              </p:spTgt>
                                            </p:tgtEl>
                                          </p:cBhvr>
                                        </p:animEffect>
                                      </p:childTnLst>
                                    </p:cTn>
                                  </p:par>
                                </p:childTnLst>
                              </p:cTn>
                            </p:par>
                            <p:par>
                              <p:cTn id="38" fill="hold">
                                <p:stCondLst>
                                  <p:cond delay="3200"/>
                                </p:stCondLst>
                                <p:childTnLst>
                                  <p:par>
                                    <p:cTn id="39" presetID="22" presetClass="entr" presetSubtype="4" fill="hold" grpId="0" nodeType="afterEffect">
                                      <p:stCondLst>
                                        <p:cond delay="0"/>
                                      </p:stCondLst>
                                      <p:childTnLst>
                                        <p:set>
                                          <p:cBhvr>
                                            <p:cTn id="40"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down)">
                                          <p:cBhvr>
                                            <p:cTn id="41" dur="500"/>
                                            <p:tgtEl>
                                              <p:spTgt spid="12">
                                                <p:graphicEl>
                                                  <a:chart seriesIdx="-3" categoryIdx="-3" bldStep="gridLegend"/>
                                                </p:graphicEl>
                                              </p:spTgt>
                                            </p:tgtEl>
                                          </p:cBhvr>
                                        </p:animEffect>
                                      </p:childTnLst>
                                    </p:cTn>
                                  </p:par>
                                </p:childTnLst>
                              </p:cTn>
                            </p:par>
                            <p:par>
                              <p:cTn id="42" fill="hold">
                                <p:stCondLst>
                                  <p:cond delay="3700"/>
                                </p:stCondLst>
                                <p:childTnLst>
                                  <p:par>
                                    <p:cTn id="43" presetID="53" presetClass="entr" presetSubtype="16"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200"/>
                                </p:stCondLst>
                                <p:childTnLst>
                                  <p:par>
                                    <p:cTn id="49" presetID="22" presetClass="entr" presetSubtype="4" fill="hold" grpId="0" nodeType="afterEffect">
                                      <p:stCondLst>
                                        <p:cond delay="0"/>
                                      </p:stCondLst>
                                      <p:childTnLst>
                                        <p:set>
                                          <p:cBhvr>
                                            <p:cTn id="50"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down)">
                                          <p:cBhvr>
                                            <p:cTn id="51" dur="500"/>
                                            <p:tgtEl>
                                              <p:spTgt spid="12">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P spid="11" grpId="0"/>
          <p:bldGraphic spid="12" grpId="0">
            <p:bldSub>
              <a:bldChart bld="series"/>
            </p:bldSub>
          </p:bldGraphic>
          <p:bldP spid="13"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5002" y="1249593"/>
            <a:ext cx="1788430" cy="1788430"/>
            <a:chOff x="4240335" y="3008435"/>
            <a:chExt cx="3711332" cy="3711332"/>
          </a:xfrm>
        </p:grpSpPr>
        <p:sp>
          <p:nvSpPr>
            <p:cNvPr id="3" name="椭圆 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 name="组合 3"/>
            <p:cNvGrpSpPr/>
            <p:nvPr/>
          </p:nvGrpSpPr>
          <p:grpSpPr>
            <a:xfrm>
              <a:off x="4710169" y="3478269"/>
              <a:ext cx="2771663" cy="2771663"/>
              <a:chOff x="2193191" y="1899415"/>
              <a:chExt cx="2421376" cy="2421376"/>
            </a:xfrm>
            <a:effectLst/>
          </p:grpSpPr>
          <p:sp>
            <p:nvSpPr>
              <p:cNvPr id="5" name="椭圆 4"/>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52400" dist="63500" dir="2700000" algn="tl" rotWithShape="0">
                  <a:schemeClr val="accent3">
                    <a:lumMod val="50000"/>
                    <a:alpha val="64000"/>
                  </a:scheme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grpSp>
      <p:sp>
        <p:nvSpPr>
          <p:cNvPr id="24" name="任意多边形 23"/>
          <p:cNvSpPr/>
          <p:nvPr/>
        </p:nvSpPr>
        <p:spPr>
          <a:xfrm>
            <a:off x="-89125" y="-427943"/>
            <a:ext cx="2128342" cy="6001429"/>
          </a:xfrm>
          <a:custGeom>
            <a:avLst/>
            <a:gdLst>
              <a:gd name="connsiteX0" fmla="*/ 0 w 2837789"/>
              <a:gd name="connsiteY0" fmla="*/ 0 h 8001905"/>
              <a:gd name="connsiteX1" fmla="*/ 2837788 w 2837789"/>
              <a:gd name="connsiteY1" fmla="*/ 0 h 8001905"/>
              <a:gd name="connsiteX2" fmla="*/ 2837788 w 2837789"/>
              <a:gd name="connsiteY2" fmla="*/ 1968500 h 8001905"/>
              <a:gd name="connsiteX3" fmla="*/ 2837789 w 2837789"/>
              <a:gd name="connsiteY3" fmla="*/ 1968500 h 8001905"/>
              <a:gd name="connsiteX4" fmla="*/ 2837789 w 2837789"/>
              <a:gd name="connsiteY4" fmla="*/ 2363879 h 8001905"/>
              <a:gd name="connsiteX5" fmla="*/ 2618085 w 2837789"/>
              <a:gd name="connsiteY5" fmla="*/ 2386026 h 8001905"/>
              <a:gd name="connsiteX6" fmla="*/ 1747634 w 2837789"/>
              <a:gd name="connsiteY6" fmla="*/ 3454034 h 8001905"/>
              <a:gd name="connsiteX7" fmla="*/ 2618085 w 2837789"/>
              <a:gd name="connsiteY7" fmla="*/ 4522042 h 8001905"/>
              <a:gd name="connsiteX8" fmla="*/ 2837789 w 2837789"/>
              <a:gd name="connsiteY8" fmla="*/ 4544190 h 8001905"/>
              <a:gd name="connsiteX9" fmla="*/ 2837789 w 2837789"/>
              <a:gd name="connsiteY9" fmla="*/ 6858000 h 8001905"/>
              <a:gd name="connsiteX10" fmla="*/ 2837788 w 2837789"/>
              <a:gd name="connsiteY10" fmla="*/ 6858000 h 8001905"/>
              <a:gd name="connsiteX11" fmla="*/ 2837788 w 2837789"/>
              <a:gd name="connsiteY11" fmla="*/ 8001905 h 8001905"/>
              <a:gd name="connsiteX12" fmla="*/ 0 w 2837789"/>
              <a:gd name="connsiteY12" fmla="*/ 8001905 h 8001905"/>
              <a:gd name="connsiteX13" fmla="*/ 0 w 2837789"/>
              <a:gd name="connsiteY13" fmla="*/ 6858000 h 8001905"/>
              <a:gd name="connsiteX14" fmla="*/ 0 w 2837789"/>
              <a:gd name="connsiteY14" fmla="*/ 6376305 h 8001905"/>
              <a:gd name="connsiteX15" fmla="*/ 0 w 2837789"/>
              <a:gd name="connsiteY15" fmla="*/ 2133600 h 8001905"/>
              <a:gd name="connsiteX16" fmla="*/ 0 w 2837789"/>
              <a:gd name="connsiteY16" fmla="*/ 1968500 h 800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789" h="8001905">
                <a:moveTo>
                  <a:pt x="0" y="0"/>
                </a:moveTo>
                <a:lnTo>
                  <a:pt x="2837788" y="0"/>
                </a:lnTo>
                <a:lnTo>
                  <a:pt x="2837788" y="1968500"/>
                </a:lnTo>
                <a:lnTo>
                  <a:pt x="2837789" y="1968500"/>
                </a:lnTo>
                <a:lnTo>
                  <a:pt x="2837789" y="2363879"/>
                </a:lnTo>
                <a:lnTo>
                  <a:pt x="2618085" y="2386026"/>
                </a:lnTo>
                <a:cubicBezTo>
                  <a:pt x="2121320" y="2487680"/>
                  <a:pt x="1747634" y="2927218"/>
                  <a:pt x="1747634" y="3454034"/>
                </a:cubicBezTo>
                <a:cubicBezTo>
                  <a:pt x="1747634" y="3980852"/>
                  <a:pt x="2121320" y="4420389"/>
                  <a:pt x="2618085" y="4522042"/>
                </a:cubicBezTo>
                <a:lnTo>
                  <a:pt x="2837789" y="4544190"/>
                </a:lnTo>
                <a:lnTo>
                  <a:pt x="2837789" y="6858000"/>
                </a:lnTo>
                <a:lnTo>
                  <a:pt x="2837788" y="6858000"/>
                </a:lnTo>
                <a:lnTo>
                  <a:pt x="2837788" y="8001905"/>
                </a:lnTo>
                <a:lnTo>
                  <a:pt x="0" y="8001905"/>
                </a:lnTo>
                <a:lnTo>
                  <a:pt x="0" y="6858000"/>
                </a:lnTo>
                <a:lnTo>
                  <a:pt x="0" y="6376305"/>
                </a:lnTo>
                <a:lnTo>
                  <a:pt x="0" y="2133600"/>
                </a:lnTo>
                <a:lnTo>
                  <a:pt x="0" y="196850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圆角矩形 13"/>
          <p:cNvSpPr/>
          <p:nvPr/>
        </p:nvSpPr>
        <p:spPr>
          <a:xfrm>
            <a:off x="3001095" y="3284307"/>
            <a:ext cx="512867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a:ea typeface="宋体" panose="02010600030101010101" pitchFamily="2" charset="-122"/>
            </a:endParaRPr>
          </a:p>
        </p:txBody>
      </p:sp>
      <p:sp>
        <p:nvSpPr>
          <p:cNvPr id="16" name="文本框 15"/>
          <p:cNvSpPr txBox="1"/>
          <p:nvPr/>
        </p:nvSpPr>
        <p:spPr>
          <a:xfrm>
            <a:off x="2891915" y="1569133"/>
            <a:ext cx="3603777" cy="1177245"/>
          </a:xfrm>
          <a:prstGeom prst="rect">
            <a:avLst/>
          </a:prstGeom>
          <a:noFill/>
        </p:spPr>
        <p:txBody>
          <a:bodyPr wrap="square" lIns="68580" tIns="34290" rIns="68580" bIns="34290" rtlCol="0">
            <a:spAutoFit/>
          </a:bodyPr>
          <a:lstStyle/>
          <a:p>
            <a:r>
              <a:rPr lang="en-US" altLang="zh-CN" sz="7200" dirty="0">
                <a:solidFill>
                  <a:schemeClr val="accent3"/>
                </a:solidFill>
                <a:latin typeface="Impact" panose="020B0806030902050204" pitchFamily="34" charset="0"/>
              </a:rPr>
              <a:t>PART </a:t>
            </a:r>
            <a:r>
              <a:rPr lang="en-US" altLang="zh-CN" sz="7200" dirty="0" smtClean="0">
                <a:solidFill>
                  <a:schemeClr val="accent3"/>
                </a:solidFill>
                <a:latin typeface="Impact" panose="020B0806030902050204" pitchFamily="34" charset="0"/>
              </a:rPr>
              <a:t>04</a:t>
            </a:r>
            <a:endParaRPr lang="zh-CN" altLang="en-US" sz="7200" dirty="0">
              <a:solidFill>
                <a:schemeClr val="accent3"/>
              </a:solidFill>
              <a:latin typeface="Impact" panose="020B0806030902050204" pitchFamily="34" charset="0"/>
            </a:endParaRPr>
          </a:p>
        </p:txBody>
      </p:sp>
      <p:sp>
        <p:nvSpPr>
          <p:cNvPr id="18" name="文本框 17"/>
          <p:cNvSpPr txBox="1"/>
          <p:nvPr/>
        </p:nvSpPr>
        <p:spPr>
          <a:xfrm>
            <a:off x="2899391" y="2833300"/>
            <a:ext cx="2486156" cy="400110"/>
          </a:xfrm>
          <a:prstGeom prst="rect">
            <a:avLst/>
          </a:prstGeom>
          <a:noFill/>
        </p:spPr>
        <p:txBody>
          <a:bodyPr wrap="square" rtlCol="0">
            <a:spAutoFit/>
          </a:bodyPr>
          <a:lstStyle/>
          <a:p>
            <a:r>
              <a:rPr lang="zh-CN" altLang="en-US" sz="2000" b="1" dirty="0">
                <a:solidFill>
                  <a:schemeClr val="tx1">
                    <a:lumMod val="75000"/>
                    <a:lumOff val="25000"/>
                  </a:schemeClr>
                </a:solidFill>
                <a:latin typeface="ITC Avant Garde Std Bk" panose="020B0502020202020204" pitchFamily="34" charset="0"/>
              </a:rPr>
              <a:t>点击添加标题内容</a:t>
            </a:r>
            <a:endParaRPr lang="en-US" altLang="zh-CN" sz="2000" b="1" dirty="0">
              <a:solidFill>
                <a:schemeClr val="tx1">
                  <a:lumMod val="75000"/>
                  <a:lumOff val="25000"/>
                </a:schemeClr>
              </a:solidFill>
              <a:latin typeface="ITC Avant Garde Std Bk" panose="020B0502020202020204" pitchFamily="34" charset="0"/>
            </a:endParaRPr>
          </a:p>
        </p:txBody>
      </p:sp>
      <p:sp>
        <p:nvSpPr>
          <p:cNvPr id="20" name="文本框 19"/>
          <p:cNvSpPr txBox="1"/>
          <p:nvPr/>
        </p:nvSpPr>
        <p:spPr bwMode="auto">
          <a:xfrm>
            <a:off x="2926288" y="3383092"/>
            <a:ext cx="5203480" cy="623248"/>
          </a:xfrm>
          <a:prstGeom prst="rect">
            <a:avLst/>
          </a:prstGeom>
          <a:noFill/>
        </p:spPr>
        <p:txBody>
          <a:bodyPr wrap="square" lIns="68580" tIns="34290" rIns="68580" bIns="34290">
            <a:spAutoFit/>
          </a:bodyPr>
          <a:lstStyle/>
          <a:p>
            <a:pPr>
              <a:lnSpc>
                <a:spcPct val="120000"/>
              </a:lnSpc>
            </a:pPr>
            <a:r>
              <a:rPr lang="zh-CN" altLang="en-US" sz="1000" dirty="0">
                <a:solidFill>
                  <a:schemeClr val="tx1">
                    <a:lumMod val="75000"/>
                    <a:lumOff val="25000"/>
                  </a:schemeClr>
                </a:solidFill>
                <a:latin typeface="微软雅黑" pitchFamily="34" charset="-122"/>
                <a:ea typeface="微软雅黑" pitchFamily="34" charset="-122"/>
              </a:rPr>
              <a:t>详细内容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点击输入本栏的具体文字，简明扼要的说明分项内容，此为概念图解，请根据您的具体内容酌情修改。详细内容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grpSp>
        <p:nvGrpSpPr>
          <p:cNvPr id="29" name="组合 28"/>
          <p:cNvGrpSpPr/>
          <p:nvPr/>
        </p:nvGrpSpPr>
        <p:grpSpPr>
          <a:xfrm>
            <a:off x="1808118" y="1956295"/>
            <a:ext cx="518562" cy="353252"/>
            <a:chOff x="4895160" y="4287159"/>
            <a:chExt cx="571418" cy="389258"/>
          </a:xfrm>
          <a:solidFill>
            <a:schemeClr val="accent3"/>
          </a:solidFill>
        </p:grpSpPr>
        <p:sp>
          <p:nvSpPr>
            <p:cNvPr id="30"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2"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3"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4"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5"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6"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7"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8"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Tree>
    <p:extLst>
      <p:ext uri="{BB962C8B-B14F-4D97-AF65-F5344CB8AC3E}">
        <p14:creationId xmlns:p14="http://schemas.microsoft.com/office/powerpoint/2010/main" xmlns="" val="420179409"/>
      </p:ext>
    </p:extLst>
  </p:cSld>
  <p:clrMapOvr>
    <a:masterClrMapping/>
  </p:clrMapOvr>
  <mc:AlternateContent xmlns:mc="http://schemas.openxmlformats.org/markup-compatibility/2006">
    <mc:Choice xmlns:p14="http://schemas.microsoft.com/office/powerpoint/2010/main" xmlns=""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25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750"/>
                            </p:stCondLst>
                            <p:childTnLst>
                              <p:par>
                                <p:cTn id="19" presetID="22" presetClass="entr" presetSubtype="2" fill="hold" grpId="0" nodeType="afterEffect">
                                  <p:stCondLst>
                                    <p:cond delay="0"/>
                                  </p:stCondLst>
                                  <p:iterate type="lt">
                                    <p:tmPct val="4878"/>
                                  </p:iterate>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组合 115"/>
          <p:cNvGrpSpPr/>
          <p:nvPr/>
        </p:nvGrpSpPr>
        <p:grpSpPr>
          <a:xfrm>
            <a:off x="2730854" y="2981478"/>
            <a:ext cx="5153514" cy="467806"/>
            <a:chOff x="2330673" y="2010009"/>
            <a:chExt cx="1739454" cy="1412819"/>
          </a:xfrm>
        </p:grpSpPr>
        <p:sp>
          <p:nvSpPr>
            <p:cNvPr id="117" name="圆角矩形 116"/>
            <p:cNvSpPr/>
            <p:nvPr/>
          </p:nvSpPr>
          <p:spPr>
            <a:xfrm>
              <a:off x="2330673" y="2010009"/>
              <a:ext cx="1739454" cy="1412819"/>
            </a:xfrm>
            <a:prstGeom prst="roundRect">
              <a:avLst>
                <a:gd name="adj" fmla="val 0"/>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118" name="圆角矩形 117"/>
            <p:cNvSpPr/>
            <p:nvPr/>
          </p:nvSpPr>
          <p:spPr>
            <a:xfrm>
              <a:off x="2358539" y="2269028"/>
              <a:ext cx="1687412" cy="892897"/>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grpSp>
        <p:nvGrpSpPr>
          <p:cNvPr id="110" name="组合 109"/>
          <p:cNvGrpSpPr/>
          <p:nvPr/>
        </p:nvGrpSpPr>
        <p:grpSpPr>
          <a:xfrm>
            <a:off x="2730854" y="1253418"/>
            <a:ext cx="5153514" cy="467806"/>
            <a:chOff x="2330673" y="2010009"/>
            <a:chExt cx="1739454" cy="1412819"/>
          </a:xfrm>
        </p:grpSpPr>
        <p:sp>
          <p:nvSpPr>
            <p:cNvPr id="111" name="圆角矩形 110"/>
            <p:cNvSpPr/>
            <p:nvPr/>
          </p:nvSpPr>
          <p:spPr>
            <a:xfrm>
              <a:off x="2330673" y="2010009"/>
              <a:ext cx="1739454" cy="1412819"/>
            </a:xfrm>
            <a:prstGeom prst="roundRect">
              <a:avLst>
                <a:gd name="adj" fmla="val 0"/>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112" name="圆角矩形 111"/>
            <p:cNvSpPr/>
            <p:nvPr/>
          </p:nvSpPr>
          <p:spPr>
            <a:xfrm>
              <a:off x="2358539" y="2269028"/>
              <a:ext cx="1687412" cy="892897"/>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smtClean="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6" name="TextBox 5"/>
          <p:cNvSpPr txBox="1"/>
          <p:nvPr/>
        </p:nvSpPr>
        <p:spPr>
          <a:xfrm>
            <a:off x="2874626" y="1345265"/>
            <a:ext cx="4148104" cy="307777"/>
          </a:xfrm>
          <a:prstGeom prst="rect">
            <a:avLst/>
          </a:prstGeom>
          <a:noFill/>
        </p:spPr>
        <p:txBody>
          <a:bodyPr wrap="square" rtlCol="0">
            <a:spAutoFit/>
          </a:bodyPr>
          <a:lstStyle/>
          <a:p>
            <a:r>
              <a:rPr lang="zh-CN" altLang="en-US" b="1" dirty="0">
                <a:solidFill>
                  <a:schemeClr val="accent2"/>
                </a:solidFill>
                <a:latin typeface="微软雅黑" pitchFamily="34" charset="-122"/>
                <a:ea typeface="微软雅黑" pitchFamily="34" charset="-122"/>
              </a:rPr>
              <a:t>单击此处添加标题</a:t>
            </a:r>
          </a:p>
        </p:txBody>
      </p:sp>
      <p:sp>
        <p:nvSpPr>
          <p:cNvPr id="9" name="TextBox 8"/>
          <p:cNvSpPr txBox="1"/>
          <p:nvPr/>
        </p:nvSpPr>
        <p:spPr>
          <a:xfrm>
            <a:off x="2867761" y="3052011"/>
            <a:ext cx="2979364" cy="307777"/>
          </a:xfrm>
          <a:prstGeom prst="rect">
            <a:avLst/>
          </a:prstGeom>
          <a:noFill/>
        </p:spPr>
        <p:txBody>
          <a:bodyPr wrap="square" rtlCol="0">
            <a:spAutoFit/>
          </a:bodyPr>
          <a:lstStyle/>
          <a:p>
            <a:r>
              <a:rPr lang="zh-CN" altLang="en-US" b="1" dirty="0">
                <a:solidFill>
                  <a:schemeClr val="accent3"/>
                </a:solidFill>
                <a:latin typeface="微软雅黑" pitchFamily="34" charset="-122"/>
                <a:ea typeface="微软雅黑" pitchFamily="34" charset="-122"/>
              </a:rPr>
              <a:t>单击此处添加标题</a:t>
            </a:r>
          </a:p>
        </p:txBody>
      </p:sp>
      <p:sp>
        <p:nvSpPr>
          <p:cNvPr id="10" name="TextBox 9"/>
          <p:cNvSpPr txBox="1"/>
          <p:nvPr/>
        </p:nvSpPr>
        <p:spPr>
          <a:xfrm>
            <a:off x="2730853" y="1815365"/>
            <a:ext cx="5223081" cy="729430"/>
          </a:xfrm>
          <a:prstGeom prst="rect">
            <a:avLst/>
          </a:prstGeom>
          <a:noFill/>
        </p:spPr>
        <p:txBody>
          <a:bodyPr wrap="square" lIns="68580" tIns="34290" rIns="68580" bIns="34290" rtlCol="0">
            <a:spAutoFit/>
          </a:bodyPr>
          <a:lstStyle/>
          <a:p>
            <a:pPr>
              <a:lnSpc>
                <a:spcPct val="130000"/>
              </a:lnSpc>
            </a:pPr>
            <a:r>
              <a:rPr lang="zh-CN" altLang="en-US" sz="1100" dirty="0">
                <a:latin typeface="微软雅黑" pitchFamily="34" charset="-122"/>
                <a:ea typeface="微软雅黑"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r>
              <a:rPr lang="zh-CN" altLang="en-US" sz="1100" dirty="0" smtClean="0">
                <a:latin typeface="微软雅黑" pitchFamily="34" charset="-122"/>
                <a:ea typeface="微软雅黑" pitchFamily="34" charset="-122"/>
              </a:rPr>
              <a:t>。</a:t>
            </a:r>
            <a:endParaRPr lang="zh-CN" altLang="en-US" sz="1100" dirty="0">
              <a:latin typeface="微软雅黑" pitchFamily="34" charset="-122"/>
              <a:ea typeface="微软雅黑" pitchFamily="34" charset="-122"/>
            </a:endParaRPr>
          </a:p>
        </p:txBody>
      </p:sp>
      <p:sp>
        <p:nvSpPr>
          <p:cNvPr id="11" name="TextBox 10"/>
          <p:cNvSpPr txBox="1"/>
          <p:nvPr/>
        </p:nvSpPr>
        <p:spPr>
          <a:xfrm>
            <a:off x="2730853" y="3486453"/>
            <a:ext cx="5223081" cy="729430"/>
          </a:xfrm>
          <a:prstGeom prst="rect">
            <a:avLst/>
          </a:prstGeom>
          <a:noFill/>
        </p:spPr>
        <p:txBody>
          <a:bodyPr wrap="square" lIns="68580" tIns="34290" rIns="68580" bIns="34290" rtlCol="0">
            <a:spAutoFit/>
          </a:bodyPr>
          <a:lstStyle/>
          <a:p>
            <a:pPr>
              <a:lnSpc>
                <a:spcPct val="130000"/>
              </a:lnSpc>
            </a:pPr>
            <a:r>
              <a:rPr lang="zh-CN" altLang="en-US" sz="1100" dirty="0">
                <a:latin typeface="微软雅黑" pitchFamily="34" charset="-122"/>
                <a:ea typeface="微软雅黑"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r>
              <a:rPr lang="zh-CN" altLang="en-US" sz="1100" dirty="0" smtClean="0">
                <a:latin typeface="微软雅黑" pitchFamily="34" charset="-122"/>
                <a:ea typeface="微软雅黑" pitchFamily="34" charset="-122"/>
              </a:rPr>
              <a:t>。</a:t>
            </a:r>
            <a:endParaRPr lang="zh-CN" altLang="en-US" sz="1100" dirty="0">
              <a:latin typeface="微软雅黑" pitchFamily="34" charset="-122"/>
              <a:ea typeface="微软雅黑" pitchFamily="34" charset="-122"/>
            </a:endParaRPr>
          </a:p>
        </p:txBody>
      </p:sp>
      <p:sp>
        <p:nvSpPr>
          <p:cNvPr id="68" name="Freeform 5"/>
          <p:cNvSpPr>
            <a:spLocks/>
          </p:cNvSpPr>
          <p:nvPr/>
        </p:nvSpPr>
        <p:spPr bwMode="auto">
          <a:xfrm>
            <a:off x="1228079" y="1262616"/>
            <a:ext cx="1333350" cy="1181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69" name="Freeform 5"/>
          <p:cNvSpPr>
            <a:spLocks/>
          </p:cNvSpPr>
          <p:nvPr/>
        </p:nvSpPr>
        <p:spPr bwMode="auto">
          <a:xfrm>
            <a:off x="1308950" y="1319540"/>
            <a:ext cx="1188253" cy="10531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70" name="矩形 69"/>
          <p:cNvSpPr/>
          <p:nvPr/>
        </p:nvSpPr>
        <p:spPr>
          <a:xfrm>
            <a:off x="1413941" y="1511692"/>
            <a:ext cx="929555" cy="623248"/>
          </a:xfrm>
          <a:prstGeom prst="rect">
            <a:avLst/>
          </a:prstGeom>
        </p:spPr>
        <p:txBody>
          <a:bodyPr wrap="square" lIns="68580" tIns="34290" rIns="68580" bIns="34290">
            <a:spAutoFit/>
          </a:bodyPr>
          <a:lstStyle/>
          <a:p>
            <a:pPr algn="ctr"/>
            <a:r>
              <a:rPr lang="zh-CN" altLang="en-US" sz="1800" b="1" dirty="0" smtClean="0">
                <a:solidFill>
                  <a:schemeClr val="tx1">
                    <a:lumMod val="65000"/>
                    <a:lumOff val="35000"/>
                  </a:schemeClr>
                </a:solidFill>
                <a:latin typeface="ITC Avant Garde Std Bk" panose="020B0502020202020204" pitchFamily="34" charset="0"/>
              </a:rPr>
              <a:t>正面</a:t>
            </a:r>
            <a:endParaRPr lang="en-US" altLang="zh-CN" sz="1800" b="1" dirty="0" smtClean="0">
              <a:solidFill>
                <a:schemeClr val="tx1">
                  <a:lumMod val="65000"/>
                  <a:lumOff val="35000"/>
                </a:schemeClr>
              </a:solidFill>
              <a:latin typeface="ITC Avant Garde Std Bk" panose="020B0502020202020204" pitchFamily="34" charset="0"/>
            </a:endParaRPr>
          </a:p>
          <a:p>
            <a:pPr algn="ctr"/>
            <a:r>
              <a:rPr lang="zh-CN" altLang="en-US" sz="1800" b="1" dirty="0" smtClean="0">
                <a:solidFill>
                  <a:schemeClr val="tx1">
                    <a:lumMod val="65000"/>
                    <a:lumOff val="35000"/>
                  </a:schemeClr>
                </a:solidFill>
                <a:latin typeface="ITC Avant Garde Std Bk" panose="020B0502020202020204" pitchFamily="34" charset="0"/>
              </a:rPr>
              <a:t>观点</a:t>
            </a:r>
            <a:endParaRPr lang="zh-CN" altLang="en-US" sz="1800" b="1" dirty="0">
              <a:solidFill>
                <a:schemeClr val="tx1">
                  <a:lumMod val="65000"/>
                  <a:lumOff val="35000"/>
                </a:schemeClr>
              </a:solidFill>
              <a:latin typeface="ITC Avant Garde Std Bk" panose="020B0502020202020204" pitchFamily="34" charset="0"/>
            </a:endParaRPr>
          </a:p>
        </p:txBody>
      </p:sp>
      <p:sp>
        <p:nvSpPr>
          <p:cNvPr id="89" name="Freeform 5"/>
          <p:cNvSpPr>
            <a:spLocks/>
          </p:cNvSpPr>
          <p:nvPr/>
        </p:nvSpPr>
        <p:spPr bwMode="auto">
          <a:xfrm>
            <a:off x="1266034" y="2981478"/>
            <a:ext cx="1333350" cy="1181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90" name="Freeform 5"/>
          <p:cNvSpPr>
            <a:spLocks/>
          </p:cNvSpPr>
          <p:nvPr/>
        </p:nvSpPr>
        <p:spPr bwMode="auto">
          <a:xfrm>
            <a:off x="1346905" y="3038402"/>
            <a:ext cx="1188253" cy="10531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91" name="矩形 90"/>
          <p:cNvSpPr/>
          <p:nvPr/>
        </p:nvSpPr>
        <p:spPr>
          <a:xfrm>
            <a:off x="1451896" y="3230554"/>
            <a:ext cx="929555" cy="623248"/>
          </a:xfrm>
          <a:prstGeom prst="rect">
            <a:avLst/>
          </a:prstGeom>
        </p:spPr>
        <p:txBody>
          <a:bodyPr wrap="square" lIns="68580" tIns="34290" rIns="68580" bIns="34290">
            <a:spAutoFit/>
          </a:bodyPr>
          <a:lstStyle/>
          <a:p>
            <a:pPr algn="ctr"/>
            <a:r>
              <a:rPr lang="zh-CN" altLang="en-US" sz="1800" b="1" dirty="0" smtClean="0">
                <a:solidFill>
                  <a:schemeClr val="tx1">
                    <a:lumMod val="65000"/>
                    <a:lumOff val="35000"/>
                  </a:schemeClr>
                </a:solidFill>
                <a:latin typeface="ITC Avant Garde Std Bk" panose="020B0502020202020204" pitchFamily="34" charset="0"/>
              </a:rPr>
              <a:t>负面</a:t>
            </a:r>
            <a:endParaRPr lang="en-US" altLang="zh-CN" sz="1800" b="1" dirty="0" smtClean="0">
              <a:solidFill>
                <a:schemeClr val="tx1">
                  <a:lumMod val="65000"/>
                  <a:lumOff val="35000"/>
                </a:schemeClr>
              </a:solidFill>
              <a:latin typeface="ITC Avant Garde Std Bk" panose="020B0502020202020204" pitchFamily="34" charset="0"/>
            </a:endParaRPr>
          </a:p>
          <a:p>
            <a:pPr algn="ctr"/>
            <a:r>
              <a:rPr lang="zh-CN" altLang="en-US" sz="1800" b="1" dirty="0" smtClean="0">
                <a:solidFill>
                  <a:schemeClr val="tx1">
                    <a:lumMod val="65000"/>
                    <a:lumOff val="35000"/>
                  </a:schemeClr>
                </a:solidFill>
                <a:latin typeface="ITC Avant Garde Std Bk" panose="020B0502020202020204" pitchFamily="34" charset="0"/>
              </a:rPr>
              <a:t>观点</a:t>
            </a:r>
            <a:endParaRPr lang="zh-CN" altLang="en-US" sz="1800" b="1" dirty="0">
              <a:solidFill>
                <a:schemeClr val="tx1">
                  <a:lumMod val="65000"/>
                  <a:lumOff val="35000"/>
                </a:schemeClr>
              </a:solidFill>
              <a:latin typeface="ITC Avant Garde Std Bk" panose="020B0502020202020204" pitchFamily="34" charset="0"/>
            </a:endParaRPr>
          </a:p>
        </p:txBody>
      </p:sp>
    </p:spTree>
    <p:extLst>
      <p:ext uri="{BB962C8B-B14F-4D97-AF65-F5344CB8AC3E}">
        <p14:creationId xmlns:p14="http://schemas.microsoft.com/office/powerpoint/2010/main" xmlns="" val="66767854"/>
      </p:ext>
    </p:extLst>
  </p:cSld>
  <p:clrMapOvr>
    <a:masterClrMapping/>
  </p:clrMapOvr>
  <p:transition spd="slow" advClick="0" advTm="0">
    <p:pull/>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wheel(1)">
                                          <p:cBhvr>
                                            <p:cTn id="13" dur="500"/>
                                            <p:tgtEl>
                                              <p:spTgt spid="69"/>
                                            </p:tgtEl>
                                          </p:cBhvr>
                                        </p:animEffect>
                                      </p:childTnLst>
                                    </p:cTn>
                                  </p:par>
                                  <p:par>
                                    <p:cTn id="14" presetID="53" presetClass="entr" presetSubtype="16" fill="hold" grpId="0" nodeType="with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ppt_w</p:attrName>
                                            </p:attrNameLst>
                                          </p:cBhvr>
                                          <p:tavLst>
                                            <p:tav tm="0">
                                              <p:val>
                                                <p:fltVal val="0"/>
                                              </p:val>
                                            </p:tav>
                                            <p:tav tm="100000">
                                              <p:val>
                                                <p:strVal val="#ppt_w"/>
                                              </p:val>
                                            </p:tav>
                                          </p:tavLst>
                                        </p:anim>
                                        <p:anim calcmode="lin" valueType="num">
                                          <p:cBhvr>
                                            <p:cTn id="17" dur="500" fill="hold"/>
                                            <p:tgtEl>
                                              <p:spTgt spid="70"/>
                                            </p:tgtEl>
                                            <p:attrNameLst>
                                              <p:attrName>ppt_h</p:attrName>
                                            </p:attrNameLst>
                                          </p:cBhvr>
                                          <p:tavLst>
                                            <p:tav tm="0">
                                              <p:val>
                                                <p:fltVal val="0"/>
                                              </p:val>
                                            </p:tav>
                                            <p:tav tm="100000">
                                              <p:val>
                                                <p:strVal val="#ppt_h"/>
                                              </p:val>
                                            </p:tav>
                                          </p:tavLst>
                                        </p:anim>
                                        <p:animEffect transition="in" filter="fade">
                                          <p:cBhvr>
                                            <p:cTn id="18" dur="500"/>
                                            <p:tgtEl>
                                              <p:spTgt spid="70"/>
                                            </p:tgtEl>
                                          </p:cBhvr>
                                        </p:animEffect>
                                      </p:childTnLst>
                                    </p:cTn>
                                  </p:par>
                                </p:childTnLst>
                              </p:cTn>
                            </p:par>
                            <p:par>
                              <p:cTn id="19" fill="hold">
                                <p:stCondLst>
                                  <p:cond delay="1150"/>
                                </p:stCondLst>
                                <p:childTnLst>
                                  <p:par>
                                    <p:cTn id="20" presetID="2" presetClass="entr" presetSubtype="4" accel="60000" fill="hold" nodeType="afterEffect" p14:presetBounceEnd="40000">
                                      <p:stCondLst>
                                        <p:cond delay="0"/>
                                      </p:stCondLst>
                                      <p:childTnLst>
                                        <p:set>
                                          <p:cBhvr>
                                            <p:cTn id="21" dur="1" fill="hold">
                                              <p:stCondLst>
                                                <p:cond delay="0"/>
                                              </p:stCondLst>
                                            </p:cTn>
                                            <p:tgtEl>
                                              <p:spTgt spid="110"/>
                                            </p:tgtEl>
                                            <p:attrNameLst>
                                              <p:attrName>style.visibility</p:attrName>
                                            </p:attrNameLst>
                                          </p:cBhvr>
                                          <p:to>
                                            <p:strVal val="visible"/>
                                          </p:to>
                                        </p:set>
                                        <p:anim calcmode="lin" valueType="num" p14:bounceEnd="40000">
                                          <p:cBhvr additive="base">
                                            <p:cTn id="22" dur="500" fill="hold"/>
                                            <p:tgtEl>
                                              <p:spTgt spid="110"/>
                                            </p:tgtEl>
                                            <p:attrNameLst>
                                              <p:attrName>ppt_x</p:attrName>
                                            </p:attrNameLst>
                                          </p:cBhvr>
                                          <p:tavLst>
                                            <p:tav tm="0">
                                              <p:val>
                                                <p:strVal val="#ppt_x"/>
                                              </p:val>
                                            </p:tav>
                                            <p:tav tm="100000">
                                              <p:val>
                                                <p:strVal val="#ppt_x"/>
                                              </p:val>
                                            </p:tav>
                                          </p:tavLst>
                                        </p:anim>
                                        <p:anim calcmode="lin" valueType="num" p14:bounceEnd="40000">
                                          <p:cBhvr additive="base">
                                            <p:cTn id="23" dur="500" fill="hold"/>
                                            <p:tgtEl>
                                              <p:spTgt spid="110"/>
                                            </p:tgtEl>
                                            <p:attrNameLst>
                                              <p:attrName>ppt_y</p:attrName>
                                            </p:attrNameLst>
                                          </p:cBhvr>
                                          <p:tavLst>
                                            <p:tav tm="0">
                                              <p:val>
                                                <p:strVal val="1+#ppt_h/2"/>
                                              </p:val>
                                            </p:tav>
                                            <p:tav tm="100000">
                                              <p:val>
                                                <p:strVal val="#ppt_y"/>
                                              </p:val>
                                            </p:tav>
                                          </p:tavLst>
                                        </p:anim>
                                      </p:childTnLst>
                                    </p:cTn>
                                  </p:par>
                                </p:childTnLst>
                              </p:cTn>
                            </p:par>
                            <p:par>
                              <p:cTn id="24" fill="hold">
                                <p:stCondLst>
                                  <p:cond delay="16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2150"/>
                                </p:stCondLst>
                                <p:childTnLst>
                                  <p:par>
                                    <p:cTn id="29" presetID="12" presetClass="entr" presetSubtype="4" fill="hold" grpId="0" nodeType="afterEffect">
                                      <p:stCondLst>
                                        <p:cond delay="0"/>
                                      </p:stCondLst>
                                      <p:iterate type="lt">
                                        <p:tmPct val="5983"/>
                                      </p:iterate>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300"/>
                                            <p:tgtEl>
                                              <p:spTgt spid="10"/>
                                            </p:tgtEl>
                                            <p:attrNameLst>
                                              <p:attrName>ppt_y</p:attrName>
                                            </p:attrNameLst>
                                          </p:cBhvr>
                                          <p:tavLst>
                                            <p:tav tm="0">
                                              <p:val>
                                                <p:strVal val="#ppt_y+#ppt_h*1.125000"/>
                                              </p:val>
                                            </p:tav>
                                            <p:tav tm="100000">
                                              <p:val>
                                                <p:strVal val="#ppt_y"/>
                                              </p:val>
                                            </p:tav>
                                          </p:tavLst>
                                        </p:anim>
                                        <p:animEffect transition="in" filter="wipe(up)">
                                          <p:cBhvr>
                                            <p:cTn id="32" dur="300"/>
                                            <p:tgtEl>
                                              <p:spTgt spid="10"/>
                                            </p:tgtEl>
                                          </p:cBhvr>
                                        </p:animEffect>
                                      </p:childTnLst>
                                    </p:cTn>
                                  </p:par>
                                </p:childTnLst>
                              </p:cTn>
                            </p:par>
                            <p:par>
                              <p:cTn id="33" fill="hold">
                                <p:stCondLst>
                                  <p:cond delay="4388"/>
                                </p:stCondLst>
                                <p:childTnLst>
                                  <p:par>
                                    <p:cTn id="34" presetID="53" presetClass="entr" presetSubtype="16"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childTnLst>
                                    </p:cTn>
                                  </p:par>
                                </p:childTnLst>
                              </p:cTn>
                            </p:par>
                            <p:par>
                              <p:cTn id="39" fill="hold">
                                <p:stCondLst>
                                  <p:cond delay="4888"/>
                                </p:stCondLst>
                                <p:childTnLst>
                                  <p:par>
                                    <p:cTn id="40" presetID="21" presetClass="entr" presetSubtype="1" fill="hold" grpId="0" nodeType="after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wheel(1)">
                                          <p:cBhvr>
                                            <p:cTn id="42" dur="500"/>
                                            <p:tgtEl>
                                              <p:spTgt spid="90"/>
                                            </p:tgtEl>
                                          </p:cBhvr>
                                        </p:animEffect>
                                      </p:childTnLst>
                                    </p:cTn>
                                  </p:par>
                                  <p:par>
                                    <p:cTn id="43" presetID="53" presetClass="entr" presetSubtype="16" fill="hold" grpId="0" nodeType="withEffect">
                                      <p:stCondLst>
                                        <p:cond delay="0"/>
                                      </p:stCondLst>
                                      <p:iterate type="lt">
                                        <p:tmPct val="10000"/>
                                      </p:iterate>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5538"/>
                                </p:stCondLst>
                                <p:childTnLst>
                                  <p:par>
                                    <p:cTn id="49" presetID="2" presetClass="entr" presetSubtype="4" accel="60000" fill="hold" nodeType="afterEffect" p14:presetBounceEnd="40000">
                                      <p:stCondLst>
                                        <p:cond delay="0"/>
                                      </p:stCondLst>
                                      <p:childTnLst>
                                        <p:set>
                                          <p:cBhvr>
                                            <p:cTn id="50" dur="1" fill="hold">
                                              <p:stCondLst>
                                                <p:cond delay="0"/>
                                              </p:stCondLst>
                                            </p:cTn>
                                            <p:tgtEl>
                                              <p:spTgt spid="116"/>
                                            </p:tgtEl>
                                            <p:attrNameLst>
                                              <p:attrName>style.visibility</p:attrName>
                                            </p:attrNameLst>
                                          </p:cBhvr>
                                          <p:to>
                                            <p:strVal val="visible"/>
                                          </p:to>
                                        </p:set>
                                        <p:anim calcmode="lin" valueType="num" p14:bounceEnd="40000">
                                          <p:cBhvr additive="base">
                                            <p:cTn id="51" dur="500" fill="hold"/>
                                            <p:tgtEl>
                                              <p:spTgt spid="116"/>
                                            </p:tgtEl>
                                            <p:attrNameLst>
                                              <p:attrName>ppt_x</p:attrName>
                                            </p:attrNameLst>
                                          </p:cBhvr>
                                          <p:tavLst>
                                            <p:tav tm="0">
                                              <p:val>
                                                <p:strVal val="#ppt_x"/>
                                              </p:val>
                                            </p:tav>
                                            <p:tav tm="100000">
                                              <p:val>
                                                <p:strVal val="#ppt_x"/>
                                              </p:val>
                                            </p:tav>
                                          </p:tavLst>
                                        </p:anim>
                                        <p:anim calcmode="lin" valueType="num" p14:bounceEnd="40000">
                                          <p:cBhvr additive="base">
                                            <p:cTn id="52" dur="500" fill="hold"/>
                                            <p:tgtEl>
                                              <p:spTgt spid="116"/>
                                            </p:tgtEl>
                                            <p:attrNameLst>
                                              <p:attrName>ppt_y</p:attrName>
                                            </p:attrNameLst>
                                          </p:cBhvr>
                                          <p:tavLst>
                                            <p:tav tm="0">
                                              <p:val>
                                                <p:strVal val="1+#ppt_h/2"/>
                                              </p:val>
                                            </p:tav>
                                            <p:tav tm="100000">
                                              <p:val>
                                                <p:strVal val="#ppt_y"/>
                                              </p:val>
                                            </p:tav>
                                          </p:tavLst>
                                        </p:anim>
                                      </p:childTnLst>
                                    </p:cTn>
                                  </p:par>
                                </p:childTnLst>
                              </p:cTn>
                            </p:par>
                            <p:par>
                              <p:cTn id="53" fill="hold">
                                <p:stCondLst>
                                  <p:cond delay="6038"/>
                                </p:stCondLst>
                                <p:childTnLst>
                                  <p:par>
                                    <p:cTn id="54" presetID="22" presetClass="entr" presetSubtype="8"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cTn>
                                  </p:par>
                                </p:childTnLst>
                              </p:cTn>
                            </p:par>
                            <p:par>
                              <p:cTn id="57" fill="hold">
                                <p:stCondLst>
                                  <p:cond delay="6538"/>
                                </p:stCondLst>
                                <p:childTnLst>
                                  <p:par>
                                    <p:cTn id="58" presetID="12" presetClass="entr" presetSubtype="4" fill="hold" grpId="0" nodeType="afterEffect">
                                      <p:stCondLst>
                                        <p:cond delay="0"/>
                                      </p:stCondLst>
                                      <p:iterate type="lt">
                                        <p:tmPct val="5983"/>
                                      </p:iterate>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300"/>
                                            <p:tgtEl>
                                              <p:spTgt spid="11"/>
                                            </p:tgtEl>
                                            <p:attrNameLst>
                                              <p:attrName>ppt_y</p:attrName>
                                            </p:attrNameLst>
                                          </p:cBhvr>
                                          <p:tavLst>
                                            <p:tav tm="0">
                                              <p:val>
                                                <p:strVal val="#ppt_y+#ppt_h*1.125000"/>
                                              </p:val>
                                            </p:tav>
                                            <p:tav tm="100000">
                                              <p:val>
                                                <p:strVal val="#ppt_y"/>
                                              </p:val>
                                            </p:tav>
                                          </p:tavLst>
                                        </p:anim>
                                        <p:animEffect transition="in" filter="wipe(up)">
                                          <p:cBhvr>
                                            <p:cTn id="61"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68" grpId="0" animBg="1"/>
          <p:bldP spid="69" grpId="0" animBg="1"/>
          <p:bldP spid="70" grpId="0"/>
          <p:bldP spid="89" grpId="0" animBg="1"/>
          <p:bldP spid="90" grpId="0" animBg="1"/>
          <p:bldP spid="9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wheel(1)">
                                          <p:cBhvr>
                                            <p:cTn id="13" dur="500"/>
                                            <p:tgtEl>
                                              <p:spTgt spid="69"/>
                                            </p:tgtEl>
                                          </p:cBhvr>
                                        </p:animEffect>
                                      </p:childTnLst>
                                    </p:cTn>
                                  </p:par>
                                  <p:par>
                                    <p:cTn id="14" presetID="53" presetClass="entr" presetSubtype="16" fill="hold" grpId="0" nodeType="with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ppt_w</p:attrName>
                                            </p:attrNameLst>
                                          </p:cBhvr>
                                          <p:tavLst>
                                            <p:tav tm="0">
                                              <p:val>
                                                <p:fltVal val="0"/>
                                              </p:val>
                                            </p:tav>
                                            <p:tav tm="100000">
                                              <p:val>
                                                <p:strVal val="#ppt_w"/>
                                              </p:val>
                                            </p:tav>
                                          </p:tavLst>
                                        </p:anim>
                                        <p:anim calcmode="lin" valueType="num">
                                          <p:cBhvr>
                                            <p:cTn id="17" dur="500" fill="hold"/>
                                            <p:tgtEl>
                                              <p:spTgt spid="70"/>
                                            </p:tgtEl>
                                            <p:attrNameLst>
                                              <p:attrName>ppt_h</p:attrName>
                                            </p:attrNameLst>
                                          </p:cBhvr>
                                          <p:tavLst>
                                            <p:tav tm="0">
                                              <p:val>
                                                <p:fltVal val="0"/>
                                              </p:val>
                                            </p:tav>
                                            <p:tav tm="100000">
                                              <p:val>
                                                <p:strVal val="#ppt_h"/>
                                              </p:val>
                                            </p:tav>
                                          </p:tavLst>
                                        </p:anim>
                                        <p:animEffect transition="in" filter="fade">
                                          <p:cBhvr>
                                            <p:cTn id="18" dur="500"/>
                                            <p:tgtEl>
                                              <p:spTgt spid="70"/>
                                            </p:tgtEl>
                                          </p:cBhvr>
                                        </p:animEffect>
                                      </p:childTnLst>
                                    </p:cTn>
                                  </p:par>
                                </p:childTnLst>
                              </p:cTn>
                            </p:par>
                            <p:par>
                              <p:cTn id="19" fill="hold">
                                <p:stCondLst>
                                  <p:cond delay="1150"/>
                                </p:stCondLst>
                                <p:childTnLst>
                                  <p:par>
                                    <p:cTn id="20" presetID="2" presetClass="entr" presetSubtype="4" accel="60000" fill="hold" nodeType="afterEffect">
                                      <p:stCondLst>
                                        <p:cond delay="0"/>
                                      </p:stCondLst>
                                      <p:childTnLst>
                                        <p:set>
                                          <p:cBhvr>
                                            <p:cTn id="21" dur="1" fill="hold">
                                              <p:stCondLst>
                                                <p:cond delay="0"/>
                                              </p:stCondLst>
                                            </p:cTn>
                                            <p:tgtEl>
                                              <p:spTgt spid="110"/>
                                            </p:tgtEl>
                                            <p:attrNameLst>
                                              <p:attrName>style.visibility</p:attrName>
                                            </p:attrNameLst>
                                          </p:cBhvr>
                                          <p:to>
                                            <p:strVal val="visible"/>
                                          </p:to>
                                        </p:set>
                                        <p:anim calcmode="lin" valueType="num">
                                          <p:cBhvr additive="base">
                                            <p:cTn id="22" dur="500" fill="hold"/>
                                            <p:tgtEl>
                                              <p:spTgt spid="110"/>
                                            </p:tgtEl>
                                            <p:attrNameLst>
                                              <p:attrName>ppt_x</p:attrName>
                                            </p:attrNameLst>
                                          </p:cBhvr>
                                          <p:tavLst>
                                            <p:tav tm="0">
                                              <p:val>
                                                <p:strVal val="#ppt_x"/>
                                              </p:val>
                                            </p:tav>
                                            <p:tav tm="100000">
                                              <p:val>
                                                <p:strVal val="#ppt_x"/>
                                              </p:val>
                                            </p:tav>
                                          </p:tavLst>
                                        </p:anim>
                                        <p:anim calcmode="lin" valueType="num">
                                          <p:cBhvr additive="base">
                                            <p:cTn id="23" dur="500" fill="hold"/>
                                            <p:tgtEl>
                                              <p:spTgt spid="110"/>
                                            </p:tgtEl>
                                            <p:attrNameLst>
                                              <p:attrName>ppt_y</p:attrName>
                                            </p:attrNameLst>
                                          </p:cBhvr>
                                          <p:tavLst>
                                            <p:tav tm="0">
                                              <p:val>
                                                <p:strVal val="1+#ppt_h/2"/>
                                              </p:val>
                                            </p:tav>
                                            <p:tav tm="100000">
                                              <p:val>
                                                <p:strVal val="#ppt_y"/>
                                              </p:val>
                                            </p:tav>
                                          </p:tavLst>
                                        </p:anim>
                                      </p:childTnLst>
                                    </p:cTn>
                                  </p:par>
                                </p:childTnLst>
                              </p:cTn>
                            </p:par>
                            <p:par>
                              <p:cTn id="24" fill="hold">
                                <p:stCondLst>
                                  <p:cond delay="16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2150"/>
                                </p:stCondLst>
                                <p:childTnLst>
                                  <p:par>
                                    <p:cTn id="29" presetID="12" presetClass="entr" presetSubtype="4" fill="hold" grpId="0" nodeType="afterEffect">
                                      <p:stCondLst>
                                        <p:cond delay="0"/>
                                      </p:stCondLst>
                                      <p:iterate type="lt">
                                        <p:tmPct val="5983"/>
                                      </p:iterate>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300"/>
                                            <p:tgtEl>
                                              <p:spTgt spid="10"/>
                                            </p:tgtEl>
                                            <p:attrNameLst>
                                              <p:attrName>ppt_y</p:attrName>
                                            </p:attrNameLst>
                                          </p:cBhvr>
                                          <p:tavLst>
                                            <p:tav tm="0">
                                              <p:val>
                                                <p:strVal val="#ppt_y+#ppt_h*1.125000"/>
                                              </p:val>
                                            </p:tav>
                                            <p:tav tm="100000">
                                              <p:val>
                                                <p:strVal val="#ppt_y"/>
                                              </p:val>
                                            </p:tav>
                                          </p:tavLst>
                                        </p:anim>
                                        <p:animEffect transition="in" filter="wipe(up)">
                                          <p:cBhvr>
                                            <p:cTn id="32" dur="300"/>
                                            <p:tgtEl>
                                              <p:spTgt spid="10"/>
                                            </p:tgtEl>
                                          </p:cBhvr>
                                        </p:animEffect>
                                      </p:childTnLst>
                                    </p:cTn>
                                  </p:par>
                                </p:childTnLst>
                              </p:cTn>
                            </p:par>
                            <p:par>
                              <p:cTn id="33" fill="hold">
                                <p:stCondLst>
                                  <p:cond delay="4388"/>
                                </p:stCondLst>
                                <p:childTnLst>
                                  <p:par>
                                    <p:cTn id="34" presetID="53" presetClass="entr" presetSubtype="16"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childTnLst>
                                    </p:cTn>
                                  </p:par>
                                </p:childTnLst>
                              </p:cTn>
                            </p:par>
                            <p:par>
                              <p:cTn id="39" fill="hold">
                                <p:stCondLst>
                                  <p:cond delay="4888"/>
                                </p:stCondLst>
                                <p:childTnLst>
                                  <p:par>
                                    <p:cTn id="40" presetID="21" presetClass="entr" presetSubtype="1" fill="hold" grpId="0" nodeType="after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wheel(1)">
                                          <p:cBhvr>
                                            <p:cTn id="42" dur="500"/>
                                            <p:tgtEl>
                                              <p:spTgt spid="90"/>
                                            </p:tgtEl>
                                          </p:cBhvr>
                                        </p:animEffect>
                                      </p:childTnLst>
                                    </p:cTn>
                                  </p:par>
                                  <p:par>
                                    <p:cTn id="43" presetID="53" presetClass="entr" presetSubtype="16" fill="hold" grpId="0" nodeType="withEffect">
                                      <p:stCondLst>
                                        <p:cond delay="0"/>
                                      </p:stCondLst>
                                      <p:iterate type="lt">
                                        <p:tmPct val="10000"/>
                                      </p:iterate>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5538"/>
                                </p:stCondLst>
                                <p:childTnLst>
                                  <p:par>
                                    <p:cTn id="49" presetID="2" presetClass="entr" presetSubtype="4" accel="60000" fill="hold" nodeType="afterEffect">
                                      <p:stCondLst>
                                        <p:cond delay="0"/>
                                      </p:stCondLst>
                                      <p:childTnLst>
                                        <p:set>
                                          <p:cBhvr>
                                            <p:cTn id="50" dur="1" fill="hold">
                                              <p:stCondLst>
                                                <p:cond delay="0"/>
                                              </p:stCondLst>
                                            </p:cTn>
                                            <p:tgtEl>
                                              <p:spTgt spid="116"/>
                                            </p:tgtEl>
                                            <p:attrNameLst>
                                              <p:attrName>style.visibility</p:attrName>
                                            </p:attrNameLst>
                                          </p:cBhvr>
                                          <p:to>
                                            <p:strVal val="visible"/>
                                          </p:to>
                                        </p:set>
                                        <p:anim calcmode="lin" valueType="num">
                                          <p:cBhvr additive="base">
                                            <p:cTn id="51" dur="500" fill="hold"/>
                                            <p:tgtEl>
                                              <p:spTgt spid="116"/>
                                            </p:tgtEl>
                                            <p:attrNameLst>
                                              <p:attrName>ppt_x</p:attrName>
                                            </p:attrNameLst>
                                          </p:cBhvr>
                                          <p:tavLst>
                                            <p:tav tm="0">
                                              <p:val>
                                                <p:strVal val="#ppt_x"/>
                                              </p:val>
                                            </p:tav>
                                            <p:tav tm="100000">
                                              <p:val>
                                                <p:strVal val="#ppt_x"/>
                                              </p:val>
                                            </p:tav>
                                          </p:tavLst>
                                        </p:anim>
                                        <p:anim calcmode="lin" valueType="num">
                                          <p:cBhvr additive="base">
                                            <p:cTn id="52" dur="500" fill="hold"/>
                                            <p:tgtEl>
                                              <p:spTgt spid="116"/>
                                            </p:tgtEl>
                                            <p:attrNameLst>
                                              <p:attrName>ppt_y</p:attrName>
                                            </p:attrNameLst>
                                          </p:cBhvr>
                                          <p:tavLst>
                                            <p:tav tm="0">
                                              <p:val>
                                                <p:strVal val="1+#ppt_h/2"/>
                                              </p:val>
                                            </p:tav>
                                            <p:tav tm="100000">
                                              <p:val>
                                                <p:strVal val="#ppt_y"/>
                                              </p:val>
                                            </p:tav>
                                          </p:tavLst>
                                        </p:anim>
                                      </p:childTnLst>
                                    </p:cTn>
                                  </p:par>
                                </p:childTnLst>
                              </p:cTn>
                            </p:par>
                            <p:par>
                              <p:cTn id="53" fill="hold">
                                <p:stCondLst>
                                  <p:cond delay="6038"/>
                                </p:stCondLst>
                                <p:childTnLst>
                                  <p:par>
                                    <p:cTn id="54" presetID="22" presetClass="entr" presetSubtype="8"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cTn>
                                  </p:par>
                                </p:childTnLst>
                              </p:cTn>
                            </p:par>
                            <p:par>
                              <p:cTn id="57" fill="hold">
                                <p:stCondLst>
                                  <p:cond delay="6538"/>
                                </p:stCondLst>
                                <p:childTnLst>
                                  <p:par>
                                    <p:cTn id="58" presetID="12" presetClass="entr" presetSubtype="4" fill="hold" grpId="0" nodeType="afterEffect">
                                      <p:stCondLst>
                                        <p:cond delay="0"/>
                                      </p:stCondLst>
                                      <p:iterate type="lt">
                                        <p:tmPct val="5983"/>
                                      </p:iterate>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300"/>
                                            <p:tgtEl>
                                              <p:spTgt spid="11"/>
                                            </p:tgtEl>
                                            <p:attrNameLst>
                                              <p:attrName>ppt_y</p:attrName>
                                            </p:attrNameLst>
                                          </p:cBhvr>
                                          <p:tavLst>
                                            <p:tav tm="0">
                                              <p:val>
                                                <p:strVal val="#ppt_y+#ppt_h*1.125000"/>
                                              </p:val>
                                            </p:tav>
                                            <p:tav tm="100000">
                                              <p:val>
                                                <p:strVal val="#ppt_y"/>
                                              </p:val>
                                            </p:tav>
                                          </p:tavLst>
                                        </p:anim>
                                        <p:animEffect transition="in" filter="wipe(up)">
                                          <p:cBhvr>
                                            <p:cTn id="61"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68" grpId="0" animBg="1"/>
          <p:bldP spid="69" grpId="0" animBg="1"/>
          <p:bldP spid="70" grpId="0"/>
          <p:bldP spid="89" grpId="0" animBg="1"/>
          <p:bldP spid="90" grpId="0" animBg="1"/>
          <p:bldP spid="91"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smtClean="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3" name="椭圆 9"/>
          <p:cNvSpPr/>
          <p:nvPr/>
        </p:nvSpPr>
        <p:spPr>
          <a:xfrm>
            <a:off x="2240767" y="2729336"/>
            <a:ext cx="4675914" cy="1558567"/>
          </a:xfrm>
          <a:custGeom>
            <a:avLst/>
            <a:gdLst>
              <a:gd name="connsiteX0" fmla="*/ 0 w 6234551"/>
              <a:gd name="connsiteY0" fmla="*/ 1750412 h 3500824"/>
              <a:gd name="connsiteX1" fmla="*/ 3117276 w 6234551"/>
              <a:gd name="connsiteY1" fmla="*/ 0 h 3500824"/>
              <a:gd name="connsiteX2" fmla="*/ 6234552 w 6234551"/>
              <a:gd name="connsiteY2" fmla="*/ 1750412 h 3500824"/>
              <a:gd name="connsiteX3" fmla="*/ 3117276 w 6234551"/>
              <a:gd name="connsiteY3" fmla="*/ 3500824 h 3500824"/>
              <a:gd name="connsiteX4" fmla="*/ 0 w 6234551"/>
              <a:gd name="connsiteY4" fmla="*/ 1750412 h 3500824"/>
              <a:gd name="connsiteX0" fmla="*/ 3117276 w 6234552"/>
              <a:gd name="connsiteY0" fmla="*/ 0 h 3500824"/>
              <a:gd name="connsiteX1" fmla="*/ 6234552 w 6234552"/>
              <a:gd name="connsiteY1" fmla="*/ 1750412 h 3500824"/>
              <a:gd name="connsiteX2" fmla="*/ 3117276 w 6234552"/>
              <a:gd name="connsiteY2" fmla="*/ 3500824 h 3500824"/>
              <a:gd name="connsiteX3" fmla="*/ 0 w 6234552"/>
              <a:gd name="connsiteY3" fmla="*/ 1750412 h 3500824"/>
              <a:gd name="connsiteX4" fmla="*/ 3208716 w 6234552"/>
              <a:gd name="connsiteY4" fmla="*/ 91440 h 3500824"/>
              <a:gd name="connsiteX0" fmla="*/ 3117276 w 6234552"/>
              <a:gd name="connsiteY0" fmla="*/ 0 h 3500824"/>
              <a:gd name="connsiteX1" fmla="*/ 6234552 w 6234552"/>
              <a:gd name="connsiteY1" fmla="*/ 1750412 h 3500824"/>
              <a:gd name="connsiteX2" fmla="*/ 3117276 w 6234552"/>
              <a:gd name="connsiteY2" fmla="*/ 3500824 h 3500824"/>
              <a:gd name="connsiteX3" fmla="*/ 0 w 6234552"/>
              <a:gd name="connsiteY3" fmla="*/ 1750412 h 3500824"/>
              <a:gd name="connsiteX0" fmla="*/ 6234552 w 6234552"/>
              <a:gd name="connsiteY0" fmla="*/ 0 h 1750412"/>
              <a:gd name="connsiteX1" fmla="*/ 3117276 w 6234552"/>
              <a:gd name="connsiteY1" fmla="*/ 1750412 h 1750412"/>
              <a:gd name="connsiteX2" fmla="*/ 0 w 6234552"/>
              <a:gd name="connsiteY2" fmla="*/ 0 h 1750412"/>
            </a:gdLst>
            <a:ahLst/>
            <a:cxnLst>
              <a:cxn ang="0">
                <a:pos x="connsiteX0" y="connsiteY0"/>
              </a:cxn>
              <a:cxn ang="0">
                <a:pos x="connsiteX1" y="connsiteY1"/>
              </a:cxn>
              <a:cxn ang="0">
                <a:pos x="connsiteX2" y="connsiteY2"/>
              </a:cxn>
            </a:cxnLst>
            <a:rect l="l" t="t" r="r" b="b"/>
            <a:pathLst>
              <a:path w="6234552" h="1750412">
                <a:moveTo>
                  <a:pt x="6234552" y="0"/>
                </a:moveTo>
                <a:cubicBezTo>
                  <a:pt x="6234552" y="966726"/>
                  <a:pt x="4838900" y="1750412"/>
                  <a:pt x="3117276" y="1750412"/>
                </a:cubicBezTo>
                <a:cubicBezTo>
                  <a:pt x="1395652" y="1750412"/>
                  <a:pt x="0" y="966726"/>
                  <a:pt x="0" y="0"/>
                </a:cubicBezTo>
              </a:path>
            </a:pathLst>
          </a:custGeom>
          <a:noFill/>
          <a:ln w="12700">
            <a:solidFill>
              <a:schemeClr val="tx1">
                <a:lumMod val="65000"/>
                <a:lumOff val="35000"/>
              </a:schemeClr>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n-ea"/>
            </a:endParaRPr>
          </a:p>
        </p:txBody>
      </p:sp>
      <p:grpSp>
        <p:nvGrpSpPr>
          <p:cNvPr id="4" name="组合 3"/>
          <p:cNvGrpSpPr/>
          <p:nvPr/>
        </p:nvGrpSpPr>
        <p:grpSpPr>
          <a:xfrm>
            <a:off x="1754729" y="1655435"/>
            <a:ext cx="1304591" cy="1059614"/>
            <a:chOff x="3237545" y="4561747"/>
            <a:chExt cx="1146960" cy="1146960"/>
          </a:xfrm>
        </p:grpSpPr>
        <p:sp>
          <p:nvSpPr>
            <p:cNvPr id="6" name="圆角矩形 5"/>
            <p:cNvSpPr/>
            <p:nvPr/>
          </p:nvSpPr>
          <p:spPr>
            <a:xfrm>
              <a:off x="3237545" y="4561747"/>
              <a:ext cx="1146960" cy="1146960"/>
            </a:xfrm>
            <a:prstGeom prst="roundRect">
              <a:avLst>
                <a:gd name="adj" fmla="val 0"/>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7" name="圆角矩形 6"/>
            <p:cNvSpPr/>
            <p:nvPr/>
          </p:nvSpPr>
          <p:spPr>
            <a:xfrm>
              <a:off x="3305008" y="4637099"/>
              <a:ext cx="1012026" cy="996251"/>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8" name="组合 7"/>
          <p:cNvGrpSpPr/>
          <p:nvPr/>
        </p:nvGrpSpPr>
        <p:grpSpPr>
          <a:xfrm>
            <a:off x="6098129" y="1655435"/>
            <a:ext cx="1304591" cy="1059614"/>
            <a:chOff x="3237545" y="4561747"/>
            <a:chExt cx="1146960" cy="1146960"/>
          </a:xfrm>
        </p:grpSpPr>
        <p:sp>
          <p:nvSpPr>
            <p:cNvPr id="9" name="圆角矩形 8"/>
            <p:cNvSpPr/>
            <p:nvPr/>
          </p:nvSpPr>
          <p:spPr>
            <a:xfrm>
              <a:off x="3237545" y="4561747"/>
              <a:ext cx="1146960" cy="1146960"/>
            </a:xfrm>
            <a:prstGeom prst="roundRect">
              <a:avLst>
                <a:gd name="adj" fmla="val 0"/>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0" name="圆角矩形 9"/>
            <p:cNvSpPr/>
            <p:nvPr/>
          </p:nvSpPr>
          <p:spPr>
            <a:xfrm>
              <a:off x="3305008" y="4637099"/>
              <a:ext cx="1012026" cy="996251"/>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cxnSp>
        <p:nvCxnSpPr>
          <p:cNvPr id="11" name="直接箭头连接符 10"/>
          <p:cNvCxnSpPr/>
          <p:nvPr/>
        </p:nvCxnSpPr>
        <p:spPr>
          <a:xfrm>
            <a:off x="3249986" y="2192063"/>
            <a:ext cx="2643188" cy="0"/>
          </a:xfrm>
          <a:prstGeom prst="straightConnector1">
            <a:avLst/>
          </a:prstGeom>
          <a:ln w="19050">
            <a:solidFill>
              <a:schemeClr val="tx1">
                <a:lumMod val="65000"/>
                <a:lumOff val="35000"/>
              </a:schemeClr>
            </a:solidFill>
            <a:prstDash val="sysDot"/>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2561403" y="3328296"/>
            <a:ext cx="919089" cy="919089"/>
          </a:xfrm>
          <a:prstGeom prst="ellipse">
            <a:avLst/>
          </a:prstGeom>
          <a:solidFill>
            <a:schemeClr val="bg1">
              <a:lumMod val="95000"/>
            </a:schemeClr>
          </a:solidFill>
          <a:ln w="50800">
            <a:noFill/>
          </a:ln>
          <a:effectLst>
            <a:outerShdw blurRad="177800" dist="63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mn-ea"/>
            </a:endParaRPr>
          </a:p>
        </p:txBody>
      </p:sp>
      <p:sp>
        <p:nvSpPr>
          <p:cNvPr id="13" name="椭圆 12"/>
          <p:cNvSpPr/>
          <p:nvPr/>
        </p:nvSpPr>
        <p:spPr>
          <a:xfrm>
            <a:off x="5676957" y="3328296"/>
            <a:ext cx="919089" cy="919089"/>
          </a:xfrm>
          <a:prstGeom prst="ellipse">
            <a:avLst/>
          </a:prstGeom>
          <a:solidFill>
            <a:schemeClr val="bg1">
              <a:lumMod val="95000"/>
            </a:schemeClr>
          </a:solidFill>
          <a:ln w="50800">
            <a:noFill/>
          </a:ln>
          <a:effectLst>
            <a:outerShdw blurRad="177800" dist="63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mn-ea"/>
            </a:endParaRPr>
          </a:p>
        </p:txBody>
      </p:sp>
      <p:sp>
        <p:nvSpPr>
          <p:cNvPr id="14" name="椭圆 13"/>
          <p:cNvSpPr/>
          <p:nvPr/>
        </p:nvSpPr>
        <p:spPr>
          <a:xfrm>
            <a:off x="4119180" y="3764064"/>
            <a:ext cx="919089" cy="919089"/>
          </a:xfrm>
          <a:prstGeom prst="ellipse">
            <a:avLst/>
          </a:prstGeom>
          <a:solidFill>
            <a:schemeClr val="bg1">
              <a:lumMod val="95000"/>
            </a:schemeClr>
          </a:solidFill>
          <a:ln w="50800">
            <a:noFill/>
          </a:ln>
          <a:effectLst>
            <a:outerShdw blurRad="177800" dist="63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mn-ea"/>
            </a:endParaRPr>
          </a:p>
        </p:txBody>
      </p:sp>
      <p:sp>
        <p:nvSpPr>
          <p:cNvPr id="15" name="文本框 24"/>
          <p:cNvSpPr txBox="1"/>
          <p:nvPr/>
        </p:nvSpPr>
        <p:spPr>
          <a:xfrm>
            <a:off x="3675488" y="1885157"/>
            <a:ext cx="1790756" cy="284693"/>
          </a:xfrm>
          <a:prstGeom prst="rect">
            <a:avLst/>
          </a:prstGeom>
          <a:noFill/>
        </p:spPr>
        <p:txBody>
          <a:bodyPr wrap="square" lIns="68580" tIns="34290" rIns="68580" bIns="34290" rtlCol="0">
            <a:spAutoFit/>
          </a:bodyPr>
          <a:lstStyle/>
          <a:p>
            <a:pPr algn="dist"/>
            <a:r>
              <a:rPr lang="zh-CN" altLang="en-US" dirty="0">
                <a:solidFill>
                  <a:schemeClr val="tx1">
                    <a:lumMod val="65000"/>
                    <a:lumOff val="35000"/>
                  </a:schemeClr>
                </a:solidFill>
                <a:latin typeface="+mn-ea"/>
              </a:rPr>
              <a:t>点击添加文本内容</a:t>
            </a:r>
          </a:p>
        </p:txBody>
      </p:sp>
      <p:sp>
        <p:nvSpPr>
          <p:cNvPr id="16" name="文本框 25"/>
          <p:cNvSpPr txBox="1"/>
          <p:nvPr/>
        </p:nvSpPr>
        <p:spPr>
          <a:xfrm>
            <a:off x="3738263" y="3262366"/>
            <a:ext cx="1669733" cy="284693"/>
          </a:xfrm>
          <a:prstGeom prst="rect">
            <a:avLst/>
          </a:prstGeom>
          <a:noFill/>
        </p:spPr>
        <p:txBody>
          <a:bodyPr wrap="square" lIns="68580" tIns="34290" rIns="68580" bIns="34290" rtlCol="0">
            <a:spAutoFit/>
          </a:bodyPr>
          <a:lstStyle/>
          <a:p>
            <a:pPr algn="dist"/>
            <a:r>
              <a:rPr lang="zh-CN" altLang="en-US" dirty="0">
                <a:solidFill>
                  <a:schemeClr val="tx1">
                    <a:lumMod val="65000"/>
                    <a:lumOff val="35000"/>
                  </a:schemeClr>
                </a:solidFill>
                <a:latin typeface="+mn-ea"/>
              </a:rPr>
              <a:t>点击添加文本内容</a:t>
            </a:r>
          </a:p>
        </p:txBody>
      </p:sp>
      <p:sp>
        <p:nvSpPr>
          <p:cNvPr id="17" name="文本框 27"/>
          <p:cNvSpPr txBox="1"/>
          <p:nvPr/>
        </p:nvSpPr>
        <p:spPr>
          <a:xfrm>
            <a:off x="1953753" y="1870869"/>
            <a:ext cx="906534" cy="561692"/>
          </a:xfrm>
          <a:prstGeom prst="rect">
            <a:avLst/>
          </a:prstGeom>
          <a:noFill/>
        </p:spPr>
        <p:txBody>
          <a:bodyPr wrap="square" lIns="68580" tIns="34290" rIns="68580" bIns="34290" rtlCol="0">
            <a:spAutoFit/>
          </a:bodyPr>
          <a:lstStyle/>
          <a:p>
            <a:pPr algn="ctr"/>
            <a:r>
              <a:rPr lang="zh-CN" altLang="en-US" sz="1600" b="1" dirty="0" smtClean="0">
                <a:solidFill>
                  <a:schemeClr val="accent2"/>
                </a:solidFill>
                <a:latin typeface="+mn-ea"/>
              </a:rPr>
              <a:t>添加</a:t>
            </a:r>
            <a:endParaRPr lang="en-US" altLang="zh-CN" sz="1600" b="1" dirty="0" smtClean="0">
              <a:solidFill>
                <a:schemeClr val="accent2"/>
              </a:solidFill>
              <a:latin typeface="+mn-ea"/>
            </a:endParaRPr>
          </a:p>
          <a:p>
            <a:pPr algn="ctr"/>
            <a:r>
              <a:rPr lang="zh-CN" altLang="en-US" sz="1600" b="1" dirty="0" smtClean="0">
                <a:solidFill>
                  <a:schemeClr val="accent2"/>
                </a:solidFill>
                <a:latin typeface="+mn-ea"/>
              </a:rPr>
              <a:t>关键词</a:t>
            </a:r>
            <a:endParaRPr lang="zh-CN" altLang="en-US" sz="1600" b="1" dirty="0">
              <a:solidFill>
                <a:schemeClr val="accent2"/>
              </a:solidFill>
              <a:latin typeface="+mn-ea"/>
            </a:endParaRPr>
          </a:p>
        </p:txBody>
      </p:sp>
      <p:sp>
        <p:nvSpPr>
          <p:cNvPr id="19" name="文本框 30"/>
          <p:cNvSpPr txBox="1"/>
          <p:nvPr/>
        </p:nvSpPr>
        <p:spPr>
          <a:xfrm>
            <a:off x="6297153" y="1870869"/>
            <a:ext cx="906534" cy="561692"/>
          </a:xfrm>
          <a:prstGeom prst="rect">
            <a:avLst/>
          </a:prstGeom>
          <a:noFill/>
        </p:spPr>
        <p:txBody>
          <a:bodyPr wrap="square" lIns="68580" tIns="34290" rIns="68580" bIns="34290" rtlCol="0">
            <a:spAutoFit/>
          </a:bodyPr>
          <a:lstStyle/>
          <a:p>
            <a:pPr algn="ctr"/>
            <a:r>
              <a:rPr lang="zh-CN" altLang="en-US" sz="1600" b="1" dirty="0" smtClean="0">
                <a:solidFill>
                  <a:schemeClr val="accent3"/>
                </a:solidFill>
                <a:latin typeface="+mn-ea"/>
              </a:rPr>
              <a:t>添加</a:t>
            </a:r>
            <a:endParaRPr lang="en-US" altLang="zh-CN" sz="1600" b="1" dirty="0" smtClean="0">
              <a:solidFill>
                <a:schemeClr val="accent3"/>
              </a:solidFill>
              <a:latin typeface="+mn-ea"/>
            </a:endParaRPr>
          </a:p>
          <a:p>
            <a:pPr algn="ctr"/>
            <a:r>
              <a:rPr lang="zh-CN" altLang="en-US" sz="1600" b="1" dirty="0" smtClean="0">
                <a:solidFill>
                  <a:schemeClr val="accent3"/>
                </a:solidFill>
                <a:latin typeface="+mn-ea"/>
              </a:rPr>
              <a:t>关键词</a:t>
            </a:r>
            <a:endParaRPr lang="zh-CN" altLang="en-US" sz="1600" b="1" dirty="0">
              <a:solidFill>
                <a:schemeClr val="accent3"/>
              </a:solidFill>
              <a:latin typeface="+mn-ea"/>
            </a:endParaRPr>
          </a:p>
        </p:txBody>
      </p:sp>
      <p:sp>
        <p:nvSpPr>
          <p:cNvPr id="21" name="文本框 33"/>
          <p:cNvSpPr txBox="1"/>
          <p:nvPr/>
        </p:nvSpPr>
        <p:spPr>
          <a:xfrm>
            <a:off x="2634450" y="3546494"/>
            <a:ext cx="739605" cy="500137"/>
          </a:xfrm>
          <a:prstGeom prst="rect">
            <a:avLst/>
          </a:prstGeom>
          <a:noFill/>
        </p:spPr>
        <p:txBody>
          <a:bodyPr wrap="square" lIns="68580" tIns="34290" rIns="68580" bIns="34290" rtlCol="0">
            <a:spAutoFit/>
          </a:bodyPr>
          <a:lstStyle/>
          <a:p>
            <a:pPr algn="ctr"/>
            <a:r>
              <a:rPr lang="zh-CN" altLang="en-US" dirty="0" smtClean="0">
                <a:solidFill>
                  <a:schemeClr val="tx1">
                    <a:lumMod val="65000"/>
                    <a:lumOff val="35000"/>
                  </a:schemeClr>
                </a:solidFill>
                <a:latin typeface="+mn-ea"/>
              </a:rPr>
              <a:t>添加</a:t>
            </a:r>
            <a:endParaRPr lang="en-US" altLang="zh-CN" dirty="0" smtClean="0">
              <a:solidFill>
                <a:schemeClr val="tx1">
                  <a:lumMod val="65000"/>
                  <a:lumOff val="35000"/>
                </a:schemeClr>
              </a:solidFill>
              <a:latin typeface="+mn-ea"/>
            </a:endParaRPr>
          </a:p>
          <a:p>
            <a:pPr algn="ctr"/>
            <a:r>
              <a:rPr lang="zh-CN" altLang="en-US" dirty="0" smtClean="0">
                <a:solidFill>
                  <a:schemeClr val="tx1">
                    <a:lumMod val="65000"/>
                    <a:lumOff val="35000"/>
                  </a:schemeClr>
                </a:solidFill>
                <a:latin typeface="+mn-ea"/>
              </a:rPr>
              <a:t>关键词</a:t>
            </a:r>
            <a:endParaRPr lang="zh-CN" altLang="en-US" dirty="0">
              <a:solidFill>
                <a:schemeClr val="tx1">
                  <a:lumMod val="65000"/>
                  <a:lumOff val="35000"/>
                </a:schemeClr>
              </a:solidFill>
              <a:latin typeface="+mn-ea"/>
            </a:endParaRPr>
          </a:p>
        </p:txBody>
      </p:sp>
      <p:sp>
        <p:nvSpPr>
          <p:cNvPr id="22" name="文本框 34"/>
          <p:cNvSpPr txBox="1"/>
          <p:nvPr/>
        </p:nvSpPr>
        <p:spPr>
          <a:xfrm>
            <a:off x="4206540" y="3981235"/>
            <a:ext cx="739605" cy="500137"/>
          </a:xfrm>
          <a:prstGeom prst="rect">
            <a:avLst/>
          </a:prstGeom>
          <a:noFill/>
        </p:spPr>
        <p:txBody>
          <a:bodyPr wrap="square" lIns="68580" tIns="34290" rIns="68580" bIns="34290" rtlCol="0">
            <a:spAutoFit/>
          </a:bodyPr>
          <a:lstStyle/>
          <a:p>
            <a:pPr algn="ctr"/>
            <a:r>
              <a:rPr lang="zh-CN" altLang="en-US" dirty="0">
                <a:solidFill>
                  <a:schemeClr val="tx1">
                    <a:lumMod val="65000"/>
                    <a:lumOff val="35000"/>
                  </a:schemeClr>
                </a:solidFill>
                <a:latin typeface="+mn-ea"/>
              </a:rPr>
              <a:t>添加</a:t>
            </a:r>
            <a:endParaRPr lang="en-US" altLang="zh-CN" dirty="0">
              <a:solidFill>
                <a:schemeClr val="tx1">
                  <a:lumMod val="65000"/>
                  <a:lumOff val="35000"/>
                </a:schemeClr>
              </a:solidFill>
              <a:latin typeface="+mn-ea"/>
            </a:endParaRPr>
          </a:p>
          <a:p>
            <a:pPr algn="ctr"/>
            <a:r>
              <a:rPr lang="zh-CN" altLang="en-US" dirty="0">
                <a:solidFill>
                  <a:schemeClr val="tx1">
                    <a:lumMod val="65000"/>
                    <a:lumOff val="35000"/>
                  </a:schemeClr>
                </a:solidFill>
                <a:latin typeface="+mn-ea"/>
              </a:rPr>
              <a:t>关键词</a:t>
            </a:r>
          </a:p>
        </p:txBody>
      </p:sp>
      <p:sp>
        <p:nvSpPr>
          <p:cNvPr id="23" name="文本框 35"/>
          <p:cNvSpPr txBox="1"/>
          <p:nvPr/>
        </p:nvSpPr>
        <p:spPr>
          <a:xfrm>
            <a:off x="5766699" y="3549873"/>
            <a:ext cx="739605" cy="500137"/>
          </a:xfrm>
          <a:prstGeom prst="rect">
            <a:avLst/>
          </a:prstGeom>
          <a:noFill/>
        </p:spPr>
        <p:txBody>
          <a:bodyPr wrap="square" lIns="68580" tIns="34290" rIns="68580" bIns="34290" rtlCol="0">
            <a:spAutoFit/>
          </a:bodyPr>
          <a:lstStyle/>
          <a:p>
            <a:pPr algn="ctr"/>
            <a:r>
              <a:rPr lang="zh-CN" altLang="en-US" dirty="0">
                <a:solidFill>
                  <a:schemeClr val="tx1">
                    <a:lumMod val="65000"/>
                    <a:lumOff val="35000"/>
                  </a:schemeClr>
                </a:solidFill>
                <a:latin typeface="+mn-ea"/>
              </a:rPr>
              <a:t>添加</a:t>
            </a:r>
            <a:endParaRPr lang="en-US" altLang="zh-CN" dirty="0">
              <a:solidFill>
                <a:schemeClr val="tx1">
                  <a:lumMod val="65000"/>
                  <a:lumOff val="35000"/>
                </a:schemeClr>
              </a:solidFill>
              <a:latin typeface="+mn-ea"/>
            </a:endParaRPr>
          </a:p>
          <a:p>
            <a:pPr algn="ctr"/>
            <a:r>
              <a:rPr lang="zh-CN" altLang="en-US" dirty="0">
                <a:solidFill>
                  <a:schemeClr val="tx1">
                    <a:lumMod val="65000"/>
                    <a:lumOff val="35000"/>
                  </a:schemeClr>
                </a:solidFill>
                <a:latin typeface="+mn-ea"/>
              </a:rPr>
              <a:t>关键词</a:t>
            </a:r>
          </a:p>
        </p:txBody>
      </p:sp>
      <p:sp>
        <p:nvSpPr>
          <p:cNvPr id="24" name="文本框 37"/>
          <p:cNvSpPr txBox="1"/>
          <p:nvPr/>
        </p:nvSpPr>
        <p:spPr bwMode="auto">
          <a:xfrm>
            <a:off x="748192" y="990185"/>
            <a:ext cx="7627774" cy="460254"/>
          </a:xfrm>
          <a:prstGeom prst="rect">
            <a:avLst/>
          </a:prstGeom>
          <a:noFill/>
        </p:spPr>
        <p:txBody>
          <a:bodyPr wrap="square" lIns="68580" tIns="34290" rIns="68580" bIns="34290">
            <a:spAutoFit/>
          </a:bodyPr>
          <a:lstStyle/>
          <a:p>
            <a:pPr>
              <a:lnSpc>
                <a:spcPct val="150000"/>
              </a:lnSpc>
              <a:defRPr/>
            </a:pPr>
            <a:r>
              <a:rPr lang="zh-CN" altLang="en-US" sz="900" spc="75" dirty="0" smtClean="0">
                <a:solidFill>
                  <a:schemeClr val="tx1">
                    <a:lumMod val="65000"/>
                    <a:lumOff val="35000"/>
                  </a:schemeClr>
                </a:solidFill>
                <a:latin typeface="+mn-ea"/>
              </a:rPr>
              <a:t>锐</a:t>
            </a:r>
            <a:r>
              <a:rPr lang="zh-CN" altLang="en-US" sz="900" dirty="0">
                <a:solidFill>
                  <a:schemeClr val="tx1">
                    <a:lumMod val="75000"/>
                    <a:lumOff val="25000"/>
                  </a:schemeClr>
                </a:solidFill>
                <a:latin typeface="微软雅黑" pitchFamily="34" charset="-122"/>
                <a:ea typeface="微软雅黑" pitchFamily="34" charset="-122"/>
              </a:rPr>
              <a:t>详写内容</a:t>
            </a:r>
            <a:r>
              <a:rPr lang="en-US" altLang="zh-CN" sz="900" dirty="0">
                <a:solidFill>
                  <a:schemeClr val="tx1">
                    <a:lumMod val="75000"/>
                    <a:lumOff val="25000"/>
                  </a:schemeClr>
                </a:solidFill>
                <a:latin typeface="微软雅黑" pitchFamily="34" charset="-122"/>
                <a:ea typeface="微软雅黑" pitchFamily="34" charset="-122"/>
              </a:rPr>
              <a:t>……</a:t>
            </a:r>
            <a:r>
              <a:rPr lang="zh-CN" altLang="en-US" sz="9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点击输入本栏的具体文字，简明扼要的说明分项内容，此为概念图解，请根据您的具体内容酌情修改。详写内容</a:t>
            </a:r>
            <a:r>
              <a:rPr lang="en-US" altLang="zh-CN" sz="900" dirty="0">
                <a:solidFill>
                  <a:schemeClr val="tx1">
                    <a:lumMod val="75000"/>
                    <a:lumOff val="25000"/>
                  </a:schemeClr>
                </a:solidFill>
                <a:latin typeface="微软雅黑" pitchFamily="34" charset="-122"/>
                <a:ea typeface="微软雅黑" pitchFamily="34" charset="-122"/>
              </a:rPr>
              <a:t>……</a:t>
            </a:r>
            <a:r>
              <a:rPr lang="zh-CN" altLang="en-US" sz="9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zh-CN" altLang="en-US" sz="900" spc="75" dirty="0">
              <a:solidFill>
                <a:schemeClr val="tx1">
                  <a:lumMod val="65000"/>
                  <a:lumOff val="35000"/>
                </a:schemeClr>
              </a:solidFill>
              <a:latin typeface="+mn-ea"/>
            </a:endParaRPr>
          </a:p>
        </p:txBody>
      </p:sp>
    </p:spTree>
    <p:extLst>
      <p:ext uri="{BB962C8B-B14F-4D97-AF65-F5344CB8AC3E}">
        <p14:creationId xmlns:p14="http://schemas.microsoft.com/office/powerpoint/2010/main" xmlns="" val="2848143961"/>
      </p:ext>
    </p:extLst>
  </p:cSld>
  <p:clrMapOvr>
    <a:masterClrMapping/>
  </p:clrMapOvr>
  <mc:AlternateContent xmlns:mc="http://schemas.openxmlformats.org/markup-compatibility/2006">
    <mc:Choice xmlns:p14="http://schemas.microsoft.com/office/powerpoint/2010/main" xmlns="" Requires="p14">
      <p:transition spd="slow" p14:dur="1600" advClick="0" advTm="0">
        <p14:gallery dir="l"/>
      </p:transition>
    </mc:Choice>
    <mc:Fallback>
      <p:transition spd="slow"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childTnLst>
                              </p:cTn>
                            </p:par>
                            <p:par>
                              <p:cTn id="8" fill="hold">
                                <p:stCondLst>
                                  <p:cond delay="500"/>
                                </p:stCondLst>
                                <p:childTnLst>
                                  <p:par>
                                    <p:cTn id="9" presetID="2" presetClass="entr" presetSubtype="4" accel="60000" fill="hold" nodeType="afterEffect" p14:presetBounceEnd="4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40000">
                                          <p:cBhvr additive="base">
                                            <p:cTn id="11"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accel="60000" fill="hold" nodeType="withEffect" p14:presetBounceEnd="40000">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14:bounceEnd="40000">
                                          <p:cBhvr additive="base">
                                            <p:cTn id="15" dur="50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iterate type="lt">
                                        <p:tmPct val="10000"/>
                                      </p:iterate>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1700"/>
                                </p:stCondLst>
                                <p:childTnLst>
                                  <p:par>
                                    <p:cTn id="24" presetID="22" presetClass="entr" presetSubtype="8"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1000"/>
                                            <p:tgtEl>
                                              <p:spTgt spid="3"/>
                                            </p:tgtEl>
                                          </p:cBhvr>
                                        </p:animEffect>
                                      </p:childTnLst>
                                    </p:cTn>
                                  </p:par>
                                  <p:par>
                                    <p:cTn id="27" presetID="53" presetClass="entr" presetSubtype="16" fill="hold" grpId="0" nodeType="withEffect">
                                      <p:stCondLst>
                                        <p:cond delay="0"/>
                                      </p:stCondLst>
                                      <p:iterate type="lt">
                                        <p:tmPct val="10000"/>
                                      </p:iterate>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par>
                              <p:cTn id="32" fill="hold">
                                <p:stCondLst>
                                  <p:cond delay="2700"/>
                                </p:stCondLst>
                                <p:childTnLst>
                                  <p:par>
                                    <p:cTn id="33" presetID="53" presetClass="entr" presetSubtype="16" fill="hold" grpId="0" nodeType="afterEffect">
                                      <p:stCondLst>
                                        <p:cond delay="0"/>
                                      </p:stCondLst>
                                      <p:iterate type="lt">
                                        <p:tmPct val="10000"/>
                                      </p:iterate>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34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par>
                              <p:cTn id="54" fill="hold">
                                <p:stCondLst>
                                  <p:cond delay="3900"/>
                                </p:stCondLst>
                                <p:childTnLst>
                                  <p:par>
                                    <p:cTn id="55" presetID="16" presetClass="entr" presetSubtype="37"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outVertical)">
                                          <p:cBhvr>
                                            <p:cTn id="57" dur="500"/>
                                            <p:tgtEl>
                                              <p:spTgt spid="21"/>
                                            </p:tgtEl>
                                          </p:cBhvr>
                                        </p:animEffect>
                                      </p:childTnLst>
                                    </p:cTn>
                                  </p:par>
                                  <p:par>
                                    <p:cTn id="58" presetID="16" presetClass="entr" presetSubtype="37"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outVertical)">
                                          <p:cBhvr>
                                            <p:cTn id="60" dur="500"/>
                                            <p:tgtEl>
                                              <p:spTgt spid="22"/>
                                            </p:tgtEl>
                                          </p:cBhvr>
                                        </p:animEffect>
                                      </p:childTnLst>
                                    </p:cTn>
                                  </p:par>
                                  <p:par>
                                    <p:cTn id="61" presetID="16" presetClass="entr" presetSubtype="37"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arn(outVertical)">
                                          <p:cBhvr>
                                            <p:cTn id="63" dur="500"/>
                                            <p:tgtEl>
                                              <p:spTgt spid="23"/>
                                            </p:tgtEl>
                                          </p:cBhvr>
                                        </p:animEffect>
                                      </p:childTnLst>
                                    </p:cTn>
                                  </p:par>
                                </p:childTnLst>
                              </p:cTn>
                            </p:par>
                            <p:par>
                              <p:cTn id="64" fill="hold">
                                <p:stCondLst>
                                  <p:cond delay="4400"/>
                                </p:stCondLst>
                                <p:childTnLst>
                                  <p:par>
                                    <p:cTn id="65" presetID="22" presetClass="entr" presetSubtype="8"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par>
                                    <p:cTn id="68" presetID="53" presetClass="entr" presetSubtype="16" fill="hold" grpId="0" nodeType="withEffect">
                                      <p:stCondLst>
                                        <p:cond delay="0"/>
                                      </p:stCondLst>
                                      <p:iterate type="lt">
                                        <p:tmPct val="10000"/>
                                      </p:iterate>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p:bldP spid="16" grpId="0"/>
          <p:bldP spid="17" grpId="0"/>
          <p:bldP spid="19" grpId="0"/>
          <p:bldP spid="21" grpId="0"/>
          <p:bldP spid="22" grpId="0"/>
          <p:bldP spid="23" grpId="0"/>
          <p:bldP spid="2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childTnLst>
                              </p:cTn>
                            </p:par>
                            <p:par>
                              <p:cTn id="8" fill="hold">
                                <p:stCondLst>
                                  <p:cond delay="500"/>
                                </p:stCondLst>
                                <p:childTnLst>
                                  <p:par>
                                    <p:cTn id="9" presetID="2" presetClass="entr" presetSubtype="4" accel="6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accel="6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iterate type="lt">
                                        <p:tmPct val="10000"/>
                                      </p:iterate>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1700"/>
                                </p:stCondLst>
                                <p:childTnLst>
                                  <p:par>
                                    <p:cTn id="24" presetID="22" presetClass="entr" presetSubtype="8"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1000"/>
                                            <p:tgtEl>
                                              <p:spTgt spid="3"/>
                                            </p:tgtEl>
                                          </p:cBhvr>
                                        </p:animEffect>
                                      </p:childTnLst>
                                    </p:cTn>
                                  </p:par>
                                  <p:par>
                                    <p:cTn id="27" presetID="53" presetClass="entr" presetSubtype="16" fill="hold" grpId="0" nodeType="withEffect">
                                      <p:stCondLst>
                                        <p:cond delay="0"/>
                                      </p:stCondLst>
                                      <p:iterate type="lt">
                                        <p:tmPct val="10000"/>
                                      </p:iterate>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par>
                              <p:cTn id="32" fill="hold">
                                <p:stCondLst>
                                  <p:cond delay="2700"/>
                                </p:stCondLst>
                                <p:childTnLst>
                                  <p:par>
                                    <p:cTn id="33" presetID="53" presetClass="entr" presetSubtype="16" fill="hold" grpId="0" nodeType="afterEffect">
                                      <p:stCondLst>
                                        <p:cond delay="0"/>
                                      </p:stCondLst>
                                      <p:iterate type="lt">
                                        <p:tmPct val="10000"/>
                                      </p:iterate>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34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par>
                              <p:cTn id="54" fill="hold">
                                <p:stCondLst>
                                  <p:cond delay="3900"/>
                                </p:stCondLst>
                                <p:childTnLst>
                                  <p:par>
                                    <p:cTn id="55" presetID="16" presetClass="entr" presetSubtype="37"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outVertical)">
                                          <p:cBhvr>
                                            <p:cTn id="57" dur="500"/>
                                            <p:tgtEl>
                                              <p:spTgt spid="21"/>
                                            </p:tgtEl>
                                          </p:cBhvr>
                                        </p:animEffect>
                                      </p:childTnLst>
                                    </p:cTn>
                                  </p:par>
                                  <p:par>
                                    <p:cTn id="58" presetID="16" presetClass="entr" presetSubtype="37"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outVertical)">
                                          <p:cBhvr>
                                            <p:cTn id="60" dur="500"/>
                                            <p:tgtEl>
                                              <p:spTgt spid="22"/>
                                            </p:tgtEl>
                                          </p:cBhvr>
                                        </p:animEffect>
                                      </p:childTnLst>
                                    </p:cTn>
                                  </p:par>
                                  <p:par>
                                    <p:cTn id="61" presetID="16" presetClass="entr" presetSubtype="37"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arn(outVertical)">
                                          <p:cBhvr>
                                            <p:cTn id="63" dur="500"/>
                                            <p:tgtEl>
                                              <p:spTgt spid="23"/>
                                            </p:tgtEl>
                                          </p:cBhvr>
                                        </p:animEffect>
                                      </p:childTnLst>
                                    </p:cTn>
                                  </p:par>
                                </p:childTnLst>
                              </p:cTn>
                            </p:par>
                            <p:par>
                              <p:cTn id="64" fill="hold">
                                <p:stCondLst>
                                  <p:cond delay="4400"/>
                                </p:stCondLst>
                                <p:childTnLst>
                                  <p:par>
                                    <p:cTn id="65" presetID="22" presetClass="entr" presetSubtype="8"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par>
                                    <p:cTn id="68" presetID="53" presetClass="entr" presetSubtype="16" fill="hold" grpId="0" nodeType="withEffect">
                                      <p:stCondLst>
                                        <p:cond delay="0"/>
                                      </p:stCondLst>
                                      <p:iterate type="lt">
                                        <p:tmPct val="10000"/>
                                      </p:iterate>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p:bldP spid="16" grpId="0"/>
          <p:bldP spid="17" grpId="0"/>
          <p:bldP spid="19" grpId="0"/>
          <p:bldP spid="21" grpId="0"/>
          <p:bldP spid="22" grpId="0"/>
          <p:bldP spid="23" grpId="0"/>
          <p:bldP spid="24"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smtClean="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67" name="组合 66"/>
          <p:cNvGrpSpPr/>
          <p:nvPr/>
        </p:nvGrpSpPr>
        <p:grpSpPr>
          <a:xfrm>
            <a:off x="788592" y="1130040"/>
            <a:ext cx="2251867" cy="2251867"/>
            <a:chOff x="1661810" y="1568370"/>
            <a:chExt cx="3780526" cy="3780526"/>
          </a:xfrm>
        </p:grpSpPr>
        <p:sp>
          <p:nvSpPr>
            <p:cNvPr id="68" name="椭圆 67"/>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aphicFrame>
          <p:nvGraphicFramePr>
            <p:cNvPr id="69" name="图表 68"/>
            <p:cNvGraphicFramePr/>
            <p:nvPr>
              <p:extLst>
                <p:ext uri="{D42A27DB-BD31-4B8C-83A1-F6EECF244321}">
                  <p14:modId xmlns:p14="http://schemas.microsoft.com/office/powerpoint/2010/main" xmlns="" val="2988884460"/>
                </p:ext>
              </p:extLst>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2"/>
            </a:graphicData>
          </a:graphic>
        </p:graphicFrame>
        <p:sp>
          <p:nvSpPr>
            <p:cNvPr id="70" name="椭圆 69"/>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71" name="椭圆 70"/>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sp>
        <p:nvSpPr>
          <p:cNvPr id="72" name="矩形 71"/>
          <p:cNvSpPr/>
          <p:nvPr/>
        </p:nvSpPr>
        <p:spPr>
          <a:xfrm>
            <a:off x="1442902" y="1946173"/>
            <a:ext cx="919162" cy="623248"/>
          </a:xfrm>
          <a:prstGeom prst="rect">
            <a:avLst/>
          </a:prstGeom>
        </p:spPr>
        <p:txBody>
          <a:bodyPr wrap="none" lIns="68580" tIns="34290" rIns="68580" bIns="34290">
            <a:spAutoFit/>
          </a:bodyPr>
          <a:lstStyle/>
          <a:p>
            <a:pPr algn="ctr"/>
            <a:r>
              <a:rPr lang="en-US" altLang="zh-CN" sz="3600" dirty="0">
                <a:solidFill>
                  <a:schemeClr val="tx1">
                    <a:lumMod val="65000"/>
                    <a:lumOff val="35000"/>
                  </a:schemeClr>
                </a:solidFill>
                <a:latin typeface="+mn-ea"/>
              </a:rPr>
              <a:t>60</a:t>
            </a:r>
            <a:r>
              <a:rPr lang="en-US" altLang="zh-CN" sz="2100" dirty="0">
                <a:solidFill>
                  <a:schemeClr val="tx1">
                    <a:lumMod val="65000"/>
                    <a:lumOff val="35000"/>
                  </a:schemeClr>
                </a:solidFill>
                <a:latin typeface="+mn-ea"/>
              </a:rPr>
              <a:t>%</a:t>
            </a:r>
            <a:endParaRPr lang="zh-CN" altLang="en-US" sz="700" dirty="0">
              <a:solidFill>
                <a:schemeClr val="tx1">
                  <a:lumMod val="65000"/>
                  <a:lumOff val="35000"/>
                </a:schemeClr>
              </a:solidFill>
              <a:latin typeface="+mn-ea"/>
            </a:endParaRPr>
          </a:p>
        </p:txBody>
      </p:sp>
      <p:sp>
        <p:nvSpPr>
          <p:cNvPr id="73" name="椭圆 72"/>
          <p:cNvSpPr/>
          <p:nvPr/>
        </p:nvSpPr>
        <p:spPr>
          <a:xfrm>
            <a:off x="1434162" y="2784392"/>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a:ea typeface="宋体" panose="02010600030101010101" pitchFamily="2" charset="-122"/>
            </a:endParaRPr>
          </a:p>
        </p:txBody>
      </p:sp>
      <p:grpSp>
        <p:nvGrpSpPr>
          <p:cNvPr id="74" name="组合 73"/>
          <p:cNvGrpSpPr/>
          <p:nvPr/>
        </p:nvGrpSpPr>
        <p:grpSpPr>
          <a:xfrm>
            <a:off x="1008335" y="3360632"/>
            <a:ext cx="1761990" cy="1189815"/>
            <a:chOff x="1502659" y="4629752"/>
            <a:chExt cx="2067969" cy="1586420"/>
          </a:xfrm>
        </p:grpSpPr>
        <p:sp>
          <p:nvSpPr>
            <p:cNvPr id="75" name="文本框 22"/>
            <p:cNvSpPr txBox="1"/>
            <p:nvPr/>
          </p:nvSpPr>
          <p:spPr bwMode="auto">
            <a:xfrm>
              <a:off x="1502659" y="5017724"/>
              <a:ext cx="2067969" cy="1198448"/>
            </a:xfrm>
            <a:prstGeom prst="rect">
              <a:avLst/>
            </a:prstGeom>
            <a:noFill/>
          </p:spPr>
          <p:txBody>
            <a:bodyPr wrap="square">
              <a:spAutoFit/>
            </a:bodyPr>
            <a:lstStyle/>
            <a:p>
              <a:pPr>
                <a:lnSpc>
                  <a:spcPct val="150000"/>
                </a:lnSpc>
                <a:defRPr/>
              </a:pPr>
              <a:r>
                <a:rPr lang="zh-CN" altLang="en-US" sz="9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sp>
          <p:nvSpPr>
            <p:cNvPr id="76" name="文本框 23"/>
            <p:cNvSpPr txBox="1"/>
            <p:nvPr/>
          </p:nvSpPr>
          <p:spPr bwMode="auto">
            <a:xfrm>
              <a:off x="1555948" y="4629752"/>
              <a:ext cx="1961390" cy="430886"/>
            </a:xfrm>
            <a:prstGeom prst="rect">
              <a:avLst/>
            </a:prstGeom>
            <a:noFill/>
          </p:spPr>
          <p:txBody>
            <a:bodyPr wrap="square">
              <a:spAutoFit/>
            </a:bodyPr>
            <a:lstStyle/>
            <a:p>
              <a:pPr algn="ctr">
                <a:defRPr/>
              </a:pPr>
              <a:r>
                <a:rPr lang="zh-CN" altLang="en-US" sz="1500" b="1" spc="75" dirty="0">
                  <a:solidFill>
                    <a:schemeClr val="tx1">
                      <a:lumMod val="65000"/>
                      <a:lumOff val="35000"/>
                    </a:schemeClr>
                  </a:solidFill>
                  <a:latin typeface="+mn-ea"/>
                </a:rPr>
                <a:t>在此添加标题</a:t>
              </a:r>
            </a:p>
          </p:txBody>
        </p:sp>
        <p:cxnSp>
          <p:nvCxnSpPr>
            <p:cNvPr id="77" name="直接连接符 76"/>
            <p:cNvCxnSpPr/>
            <p:nvPr/>
          </p:nvCxnSpPr>
          <p:spPr>
            <a:xfrm>
              <a:off x="1622653"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78" name="组合 77"/>
          <p:cNvGrpSpPr/>
          <p:nvPr/>
        </p:nvGrpSpPr>
        <p:grpSpPr>
          <a:xfrm>
            <a:off x="3446067" y="1130040"/>
            <a:ext cx="2251867" cy="2251867"/>
            <a:chOff x="1661810" y="1568370"/>
            <a:chExt cx="3780526" cy="3780526"/>
          </a:xfrm>
        </p:grpSpPr>
        <p:sp>
          <p:nvSpPr>
            <p:cNvPr id="79" name="椭圆 78"/>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aphicFrame>
          <p:nvGraphicFramePr>
            <p:cNvPr id="80" name="图表 79"/>
            <p:cNvGraphicFramePr/>
            <p:nvPr>
              <p:extLst>
                <p:ext uri="{D42A27DB-BD31-4B8C-83A1-F6EECF244321}">
                  <p14:modId xmlns:p14="http://schemas.microsoft.com/office/powerpoint/2010/main" xmlns="" val="1574765922"/>
                </p:ext>
              </p:extLst>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3"/>
            </a:graphicData>
          </a:graphic>
        </p:graphicFrame>
        <p:sp>
          <p:nvSpPr>
            <p:cNvPr id="81" name="椭圆 80"/>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82" name="椭圆 81"/>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sp>
        <p:nvSpPr>
          <p:cNvPr id="83" name="矩形 82"/>
          <p:cNvSpPr/>
          <p:nvPr/>
        </p:nvSpPr>
        <p:spPr>
          <a:xfrm>
            <a:off x="4112419" y="1946173"/>
            <a:ext cx="919162" cy="623248"/>
          </a:xfrm>
          <a:prstGeom prst="rect">
            <a:avLst/>
          </a:prstGeom>
        </p:spPr>
        <p:txBody>
          <a:bodyPr wrap="none" lIns="68580" tIns="34290" rIns="68580" bIns="34290">
            <a:spAutoFit/>
          </a:bodyPr>
          <a:lstStyle/>
          <a:p>
            <a:pPr algn="ctr"/>
            <a:r>
              <a:rPr lang="en-US" altLang="zh-CN" sz="3600" dirty="0">
                <a:solidFill>
                  <a:schemeClr val="tx1">
                    <a:lumMod val="65000"/>
                    <a:lumOff val="35000"/>
                  </a:schemeClr>
                </a:solidFill>
                <a:latin typeface="+mn-ea"/>
              </a:rPr>
              <a:t>75</a:t>
            </a:r>
            <a:r>
              <a:rPr lang="en-US" altLang="zh-CN" sz="2100" dirty="0">
                <a:solidFill>
                  <a:schemeClr val="tx1">
                    <a:lumMod val="65000"/>
                    <a:lumOff val="35000"/>
                  </a:schemeClr>
                </a:solidFill>
                <a:latin typeface="+mn-ea"/>
              </a:rPr>
              <a:t>%</a:t>
            </a:r>
            <a:endParaRPr lang="zh-CN" altLang="en-US" sz="700" dirty="0">
              <a:solidFill>
                <a:schemeClr val="tx1">
                  <a:lumMod val="65000"/>
                  <a:lumOff val="35000"/>
                </a:schemeClr>
              </a:solidFill>
              <a:latin typeface="+mn-ea"/>
            </a:endParaRPr>
          </a:p>
        </p:txBody>
      </p:sp>
      <p:sp>
        <p:nvSpPr>
          <p:cNvPr id="84" name="椭圆 83"/>
          <p:cNvSpPr/>
          <p:nvPr/>
        </p:nvSpPr>
        <p:spPr>
          <a:xfrm>
            <a:off x="3778785" y="2155537"/>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a:ea typeface="宋体" panose="02010600030101010101" pitchFamily="2" charset="-122"/>
            </a:endParaRPr>
          </a:p>
        </p:txBody>
      </p:sp>
      <p:grpSp>
        <p:nvGrpSpPr>
          <p:cNvPr id="85" name="组合 84"/>
          <p:cNvGrpSpPr/>
          <p:nvPr/>
        </p:nvGrpSpPr>
        <p:grpSpPr>
          <a:xfrm>
            <a:off x="3677852" y="3360634"/>
            <a:ext cx="1761990" cy="1189815"/>
            <a:chOff x="5062015" y="4629752"/>
            <a:chExt cx="2067969" cy="1586419"/>
          </a:xfrm>
        </p:grpSpPr>
        <p:sp>
          <p:nvSpPr>
            <p:cNvPr id="86" name="文本框 25"/>
            <p:cNvSpPr txBox="1"/>
            <p:nvPr/>
          </p:nvSpPr>
          <p:spPr bwMode="auto">
            <a:xfrm>
              <a:off x="5062015" y="5017724"/>
              <a:ext cx="2067969" cy="1198447"/>
            </a:xfrm>
            <a:prstGeom prst="rect">
              <a:avLst/>
            </a:prstGeom>
            <a:noFill/>
          </p:spPr>
          <p:txBody>
            <a:bodyPr wrap="square">
              <a:spAutoFit/>
            </a:bodyPr>
            <a:lstStyle/>
            <a:p>
              <a:pPr>
                <a:lnSpc>
                  <a:spcPct val="150000"/>
                </a:lnSpc>
                <a:defRPr/>
              </a:pPr>
              <a:r>
                <a:rPr lang="zh-CN" altLang="en-US" sz="9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sp>
          <p:nvSpPr>
            <p:cNvPr id="87" name="文本框 26"/>
            <p:cNvSpPr txBox="1"/>
            <p:nvPr/>
          </p:nvSpPr>
          <p:spPr bwMode="auto">
            <a:xfrm>
              <a:off x="5115304" y="4629752"/>
              <a:ext cx="1961390" cy="430886"/>
            </a:xfrm>
            <a:prstGeom prst="rect">
              <a:avLst/>
            </a:prstGeom>
            <a:noFill/>
          </p:spPr>
          <p:txBody>
            <a:bodyPr wrap="square">
              <a:spAutoFit/>
            </a:bodyPr>
            <a:lstStyle/>
            <a:p>
              <a:pPr algn="ctr">
                <a:defRPr/>
              </a:pPr>
              <a:r>
                <a:rPr lang="zh-CN" altLang="en-US" sz="1500" b="1" spc="75" dirty="0">
                  <a:solidFill>
                    <a:schemeClr val="tx1">
                      <a:lumMod val="65000"/>
                      <a:lumOff val="35000"/>
                    </a:schemeClr>
                  </a:solidFill>
                  <a:latin typeface="+mn-ea"/>
                </a:rPr>
                <a:t>在此添加标题</a:t>
              </a:r>
            </a:p>
          </p:txBody>
        </p:sp>
        <p:cxnSp>
          <p:nvCxnSpPr>
            <p:cNvPr id="88" name="直接连接符 87"/>
            <p:cNvCxnSpPr/>
            <p:nvPr/>
          </p:nvCxnSpPr>
          <p:spPr>
            <a:xfrm>
              <a:off x="5185942"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9" name="组合 88"/>
          <p:cNvGrpSpPr/>
          <p:nvPr/>
        </p:nvGrpSpPr>
        <p:grpSpPr>
          <a:xfrm>
            <a:off x="6103542" y="1130040"/>
            <a:ext cx="2251867" cy="2251867"/>
            <a:chOff x="1661810" y="1568370"/>
            <a:chExt cx="3780526" cy="3780526"/>
          </a:xfrm>
        </p:grpSpPr>
        <p:sp>
          <p:nvSpPr>
            <p:cNvPr id="90" name="椭圆 89"/>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aphicFrame>
          <p:nvGraphicFramePr>
            <p:cNvPr id="91" name="图表 90"/>
            <p:cNvGraphicFramePr/>
            <p:nvPr>
              <p:extLst>
                <p:ext uri="{D42A27DB-BD31-4B8C-83A1-F6EECF244321}">
                  <p14:modId xmlns:p14="http://schemas.microsoft.com/office/powerpoint/2010/main" xmlns="" val="207237177"/>
                </p:ext>
              </p:extLst>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4"/>
            </a:graphicData>
          </a:graphic>
        </p:graphicFrame>
        <p:sp>
          <p:nvSpPr>
            <p:cNvPr id="92" name="椭圆 91"/>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93" name="椭圆 92"/>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sp>
        <p:nvSpPr>
          <p:cNvPr id="94" name="矩形 93"/>
          <p:cNvSpPr/>
          <p:nvPr/>
        </p:nvSpPr>
        <p:spPr>
          <a:xfrm>
            <a:off x="6757851" y="1946173"/>
            <a:ext cx="919162" cy="623248"/>
          </a:xfrm>
          <a:prstGeom prst="rect">
            <a:avLst/>
          </a:prstGeom>
        </p:spPr>
        <p:txBody>
          <a:bodyPr wrap="none" lIns="68580" tIns="34290" rIns="68580" bIns="34290">
            <a:spAutoFit/>
          </a:bodyPr>
          <a:lstStyle/>
          <a:p>
            <a:pPr algn="ctr"/>
            <a:r>
              <a:rPr lang="en-US" altLang="zh-CN" sz="3600" dirty="0">
                <a:solidFill>
                  <a:schemeClr val="tx1">
                    <a:lumMod val="65000"/>
                    <a:lumOff val="35000"/>
                  </a:schemeClr>
                </a:solidFill>
                <a:latin typeface="+mn-ea"/>
              </a:rPr>
              <a:t>60</a:t>
            </a:r>
            <a:r>
              <a:rPr lang="en-US" altLang="zh-CN" sz="2100" dirty="0">
                <a:solidFill>
                  <a:schemeClr val="tx1">
                    <a:lumMod val="65000"/>
                    <a:lumOff val="35000"/>
                  </a:schemeClr>
                </a:solidFill>
                <a:latin typeface="+mn-ea"/>
              </a:rPr>
              <a:t>%</a:t>
            </a:r>
            <a:endParaRPr lang="zh-CN" altLang="en-US" sz="700" dirty="0">
              <a:solidFill>
                <a:schemeClr val="tx1">
                  <a:lumMod val="65000"/>
                  <a:lumOff val="35000"/>
                </a:schemeClr>
              </a:solidFill>
              <a:latin typeface="+mn-ea"/>
            </a:endParaRPr>
          </a:p>
        </p:txBody>
      </p:sp>
      <p:sp>
        <p:nvSpPr>
          <p:cNvPr id="95" name="椭圆 94"/>
          <p:cNvSpPr/>
          <p:nvPr/>
        </p:nvSpPr>
        <p:spPr>
          <a:xfrm>
            <a:off x="6749111" y="2784392"/>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a:ea typeface="宋体" panose="02010600030101010101" pitchFamily="2" charset="-122"/>
            </a:endParaRPr>
          </a:p>
        </p:txBody>
      </p:sp>
      <p:grpSp>
        <p:nvGrpSpPr>
          <p:cNvPr id="96" name="组合 95"/>
          <p:cNvGrpSpPr/>
          <p:nvPr/>
        </p:nvGrpSpPr>
        <p:grpSpPr>
          <a:xfrm>
            <a:off x="6323284" y="3360634"/>
            <a:ext cx="1761990" cy="1189815"/>
            <a:chOff x="8589258" y="4629752"/>
            <a:chExt cx="2067969" cy="1586419"/>
          </a:xfrm>
        </p:grpSpPr>
        <p:sp>
          <p:nvSpPr>
            <p:cNvPr id="97" name="文本框 38"/>
            <p:cNvSpPr txBox="1"/>
            <p:nvPr/>
          </p:nvSpPr>
          <p:spPr bwMode="auto">
            <a:xfrm>
              <a:off x="8589258" y="5017724"/>
              <a:ext cx="2067969" cy="1198447"/>
            </a:xfrm>
            <a:prstGeom prst="rect">
              <a:avLst/>
            </a:prstGeom>
            <a:noFill/>
          </p:spPr>
          <p:txBody>
            <a:bodyPr wrap="square">
              <a:spAutoFit/>
            </a:bodyPr>
            <a:lstStyle/>
            <a:p>
              <a:pPr>
                <a:lnSpc>
                  <a:spcPct val="150000"/>
                </a:lnSpc>
                <a:defRPr/>
              </a:pPr>
              <a:r>
                <a:rPr lang="zh-CN" altLang="en-US" sz="9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sp>
          <p:nvSpPr>
            <p:cNvPr id="98" name="文本框 39"/>
            <p:cNvSpPr txBox="1"/>
            <p:nvPr/>
          </p:nvSpPr>
          <p:spPr bwMode="auto">
            <a:xfrm>
              <a:off x="8642547" y="4629752"/>
              <a:ext cx="1961390" cy="430886"/>
            </a:xfrm>
            <a:prstGeom prst="rect">
              <a:avLst/>
            </a:prstGeom>
            <a:noFill/>
          </p:spPr>
          <p:txBody>
            <a:bodyPr wrap="square">
              <a:spAutoFit/>
            </a:bodyPr>
            <a:lstStyle/>
            <a:p>
              <a:pPr algn="ctr">
                <a:defRPr/>
              </a:pPr>
              <a:r>
                <a:rPr lang="zh-CN" altLang="en-US" sz="1500" b="1" spc="75" dirty="0">
                  <a:solidFill>
                    <a:schemeClr val="tx1">
                      <a:lumMod val="65000"/>
                      <a:lumOff val="35000"/>
                    </a:schemeClr>
                  </a:solidFill>
                  <a:latin typeface="+mn-ea"/>
                </a:rPr>
                <a:t>在此添加标题</a:t>
              </a:r>
            </a:p>
          </p:txBody>
        </p:sp>
        <p:cxnSp>
          <p:nvCxnSpPr>
            <p:cNvPr id="99" name="直接连接符 98"/>
            <p:cNvCxnSpPr/>
            <p:nvPr/>
          </p:nvCxnSpPr>
          <p:spPr>
            <a:xfrm>
              <a:off x="8709252"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813699464"/>
      </p:ext>
    </p:extLst>
  </p:cSld>
  <p:clrMapOvr>
    <a:masterClrMapping/>
  </p:clrMapOvr>
  <p:transition spd="slow" advClick="0" advTm="0">
    <p:pull/>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heel(1)">
                                          <p:cBhvr>
                                            <p:cTn id="7" dur="500"/>
                                            <p:tgtEl>
                                              <p:spTgt spid="67"/>
                                            </p:tgtEl>
                                          </p:cBhvr>
                                        </p:animEffect>
                                      </p:childTnLst>
                                    </p:cTn>
                                  </p:par>
                                  <p:par>
                                    <p:cTn id="8" presetID="2" presetClass="entr" presetSubtype="4" accel="60000" fill="hold" grpId="0" nodeType="withEffect" p14:presetBounceEnd="40000">
                                      <p:stCondLst>
                                        <p:cond delay="200"/>
                                      </p:stCondLst>
                                      <p:childTnLst>
                                        <p:set>
                                          <p:cBhvr>
                                            <p:cTn id="9" dur="1" fill="hold">
                                              <p:stCondLst>
                                                <p:cond delay="0"/>
                                              </p:stCondLst>
                                            </p:cTn>
                                            <p:tgtEl>
                                              <p:spTgt spid="73"/>
                                            </p:tgtEl>
                                            <p:attrNameLst>
                                              <p:attrName>style.visibility</p:attrName>
                                            </p:attrNameLst>
                                          </p:cBhvr>
                                          <p:to>
                                            <p:strVal val="visible"/>
                                          </p:to>
                                        </p:set>
                                        <p:anim calcmode="lin" valueType="num" p14:bounceEnd="40000">
                                          <p:cBhvr additive="base">
                                            <p:cTn id="10" dur="500" fill="hold"/>
                                            <p:tgtEl>
                                              <p:spTgt spid="73"/>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73"/>
                                            </p:tgtEl>
                                            <p:attrNameLst>
                                              <p:attrName>ppt_y</p:attrName>
                                            </p:attrNameLst>
                                          </p:cBhvr>
                                          <p:tavLst>
                                            <p:tav tm="0">
                                              <p:val>
                                                <p:strVal val="1+#ppt_h/2"/>
                                              </p:val>
                                            </p:tav>
                                            <p:tav tm="100000">
                                              <p:val>
                                                <p:strVal val="#ppt_y"/>
                                              </p:val>
                                            </p:tav>
                                          </p:tavLst>
                                        </p:anim>
                                      </p:childTnLst>
                                    </p:cTn>
                                  </p:par>
                                </p:childTnLst>
                              </p:cTn>
                            </p:par>
                            <p:par>
                              <p:cTn id="12" fill="hold">
                                <p:stCondLst>
                                  <p:cond delay="7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72"/>
                                            </p:tgtEl>
                                            <p:attrNameLst>
                                              <p:attrName>style.visibility</p:attrName>
                                            </p:attrNameLst>
                                          </p:cBhvr>
                                          <p:to>
                                            <p:strVal val="visible"/>
                                          </p:to>
                                        </p:set>
                                        <p:anim calcmode="lin" valueType="num">
                                          <p:cBhvr>
                                            <p:cTn id="15" dur="500" fill="hold"/>
                                            <p:tgtEl>
                                              <p:spTgt spid="72"/>
                                            </p:tgtEl>
                                            <p:attrNameLst>
                                              <p:attrName>ppt_w</p:attrName>
                                            </p:attrNameLst>
                                          </p:cBhvr>
                                          <p:tavLst>
                                            <p:tav tm="0">
                                              <p:val>
                                                <p:fltVal val="0"/>
                                              </p:val>
                                            </p:tav>
                                            <p:tav tm="100000">
                                              <p:val>
                                                <p:strVal val="#ppt_w"/>
                                              </p:val>
                                            </p:tav>
                                          </p:tavLst>
                                        </p:anim>
                                        <p:anim calcmode="lin" valueType="num">
                                          <p:cBhvr>
                                            <p:cTn id="16" dur="500" fill="hold"/>
                                            <p:tgtEl>
                                              <p:spTgt spid="72"/>
                                            </p:tgtEl>
                                            <p:attrNameLst>
                                              <p:attrName>ppt_h</p:attrName>
                                            </p:attrNameLst>
                                          </p:cBhvr>
                                          <p:tavLst>
                                            <p:tav tm="0">
                                              <p:val>
                                                <p:fltVal val="0"/>
                                              </p:val>
                                            </p:tav>
                                            <p:tav tm="100000">
                                              <p:val>
                                                <p:strVal val="#ppt_h"/>
                                              </p:val>
                                            </p:tav>
                                          </p:tavLst>
                                        </p:anim>
                                        <p:animEffect transition="in" filter="fade">
                                          <p:cBhvr>
                                            <p:cTn id="17" dur="500"/>
                                            <p:tgtEl>
                                              <p:spTgt spid="72"/>
                                            </p:tgtEl>
                                          </p:cBhvr>
                                        </p:animEffect>
                                      </p:childTnLst>
                                    </p:cTn>
                                  </p:par>
                                </p:childTnLst>
                              </p:cTn>
                            </p:par>
                            <p:par>
                              <p:cTn id="18" fill="hold">
                                <p:stCondLst>
                                  <p:cond delay="1300"/>
                                </p:stCondLst>
                                <p:childTnLst>
                                  <p:par>
                                    <p:cTn id="19" presetID="21" presetClass="entr" presetSubtype="1" fill="hold" nodeType="after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wheel(1)">
                                          <p:cBhvr>
                                            <p:cTn id="21" dur="500"/>
                                            <p:tgtEl>
                                              <p:spTgt spid="78"/>
                                            </p:tgtEl>
                                          </p:cBhvr>
                                        </p:animEffect>
                                      </p:childTnLst>
                                    </p:cTn>
                                  </p:par>
                                  <p:par>
                                    <p:cTn id="22" presetID="2" presetClass="entr" presetSubtype="4" accel="60000" fill="hold" grpId="0" nodeType="withEffect" p14:presetBounceEnd="40000">
                                      <p:stCondLst>
                                        <p:cond delay="200"/>
                                      </p:stCondLst>
                                      <p:childTnLst>
                                        <p:set>
                                          <p:cBhvr>
                                            <p:cTn id="23" dur="1" fill="hold">
                                              <p:stCondLst>
                                                <p:cond delay="0"/>
                                              </p:stCondLst>
                                            </p:cTn>
                                            <p:tgtEl>
                                              <p:spTgt spid="84"/>
                                            </p:tgtEl>
                                            <p:attrNameLst>
                                              <p:attrName>style.visibility</p:attrName>
                                            </p:attrNameLst>
                                          </p:cBhvr>
                                          <p:to>
                                            <p:strVal val="visible"/>
                                          </p:to>
                                        </p:set>
                                        <p:anim calcmode="lin" valueType="num" p14:bounceEnd="40000">
                                          <p:cBhvr additive="base">
                                            <p:cTn id="24" dur="500" fill="hold"/>
                                            <p:tgtEl>
                                              <p:spTgt spid="84"/>
                                            </p:tgtEl>
                                            <p:attrNameLst>
                                              <p:attrName>ppt_x</p:attrName>
                                            </p:attrNameLst>
                                          </p:cBhvr>
                                          <p:tavLst>
                                            <p:tav tm="0">
                                              <p:val>
                                                <p:strVal val="#ppt_x"/>
                                              </p:val>
                                            </p:tav>
                                            <p:tav tm="100000">
                                              <p:val>
                                                <p:strVal val="#ppt_x"/>
                                              </p:val>
                                            </p:tav>
                                          </p:tavLst>
                                        </p:anim>
                                        <p:anim calcmode="lin" valueType="num" p14:bounceEnd="40000">
                                          <p:cBhvr additive="base">
                                            <p:cTn id="25" dur="500" fill="hold"/>
                                            <p:tgtEl>
                                              <p:spTgt spid="84"/>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83"/>
                                            </p:tgtEl>
                                            <p:attrNameLst>
                                              <p:attrName>style.visibility</p:attrName>
                                            </p:attrNameLst>
                                          </p:cBhvr>
                                          <p:to>
                                            <p:strVal val="visible"/>
                                          </p:to>
                                        </p:set>
                                        <p:anim calcmode="lin" valueType="num">
                                          <p:cBhvr>
                                            <p:cTn id="29" dur="500" fill="hold"/>
                                            <p:tgtEl>
                                              <p:spTgt spid="83"/>
                                            </p:tgtEl>
                                            <p:attrNameLst>
                                              <p:attrName>ppt_w</p:attrName>
                                            </p:attrNameLst>
                                          </p:cBhvr>
                                          <p:tavLst>
                                            <p:tav tm="0">
                                              <p:val>
                                                <p:fltVal val="0"/>
                                              </p:val>
                                            </p:tav>
                                            <p:tav tm="100000">
                                              <p:val>
                                                <p:strVal val="#ppt_w"/>
                                              </p:val>
                                            </p:tav>
                                          </p:tavLst>
                                        </p:anim>
                                        <p:anim calcmode="lin" valueType="num">
                                          <p:cBhvr>
                                            <p:cTn id="30" dur="500" fill="hold"/>
                                            <p:tgtEl>
                                              <p:spTgt spid="83"/>
                                            </p:tgtEl>
                                            <p:attrNameLst>
                                              <p:attrName>ppt_h</p:attrName>
                                            </p:attrNameLst>
                                          </p:cBhvr>
                                          <p:tavLst>
                                            <p:tav tm="0">
                                              <p:val>
                                                <p:fltVal val="0"/>
                                              </p:val>
                                            </p:tav>
                                            <p:tav tm="100000">
                                              <p:val>
                                                <p:strVal val="#ppt_h"/>
                                              </p:val>
                                            </p:tav>
                                          </p:tavLst>
                                        </p:anim>
                                        <p:animEffect transition="in" filter="fade">
                                          <p:cBhvr>
                                            <p:cTn id="31" dur="500"/>
                                            <p:tgtEl>
                                              <p:spTgt spid="83"/>
                                            </p:tgtEl>
                                          </p:cBhvr>
                                        </p:animEffect>
                                      </p:childTnLst>
                                    </p:cTn>
                                  </p:par>
                                </p:childTnLst>
                              </p:cTn>
                            </p:par>
                            <p:par>
                              <p:cTn id="32" fill="hold">
                                <p:stCondLst>
                                  <p:cond delay="2600"/>
                                </p:stCondLst>
                                <p:childTnLst>
                                  <p:par>
                                    <p:cTn id="33" presetID="21" presetClass="entr" presetSubtype="1" fill="hold" nodeType="after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wheel(1)">
                                          <p:cBhvr>
                                            <p:cTn id="35" dur="500"/>
                                            <p:tgtEl>
                                              <p:spTgt spid="89"/>
                                            </p:tgtEl>
                                          </p:cBhvr>
                                        </p:animEffect>
                                      </p:childTnLst>
                                    </p:cTn>
                                  </p:par>
                                  <p:par>
                                    <p:cTn id="36" presetID="2" presetClass="entr" presetSubtype="4" accel="60000" fill="hold" grpId="0" nodeType="withEffect" p14:presetBounceEnd="40000">
                                      <p:stCondLst>
                                        <p:cond delay="200"/>
                                      </p:stCondLst>
                                      <p:childTnLst>
                                        <p:set>
                                          <p:cBhvr>
                                            <p:cTn id="37" dur="1" fill="hold">
                                              <p:stCondLst>
                                                <p:cond delay="0"/>
                                              </p:stCondLst>
                                            </p:cTn>
                                            <p:tgtEl>
                                              <p:spTgt spid="95"/>
                                            </p:tgtEl>
                                            <p:attrNameLst>
                                              <p:attrName>style.visibility</p:attrName>
                                            </p:attrNameLst>
                                          </p:cBhvr>
                                          <p:to>
                                            <p:strVal val="visible"/>
                                          </p:to>
                                        </p:set>
                                        <p:anim calcmode="lin" valueType="num" p14:bounceEnd="40000">
                                          <p:cBhvr additive="base">
                                            <p:cTn id="38" dur="500" fill="hold"/>
                                            <p:tgtEl>
                                              <p:spTgt spid="95"/>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95"/>
                                            </p:tgtEl>
                                            <p:attrNameLst>
                                              <p:attrName>ppt_y</p:attrName>
                                            </p:attrNameLst>
                                          </p:cBhvr>
                                          <p:tavLst>
                                            <p:tav tm="0">
                                              <p:val>
                                                <p:strVal val="1+#ppt_h/2"/>
                                              </p:val>
                                            </p:tav>
                                            <p:tav tm="100000">
                                              <p:val>
                                                <p:strVal val="#ppt_y"/>
                                              </p:val>
                                            </p:tav>
                                          </p:tavLst>
                                        </p:anim>
                                      </p:childTnLst>
                                    </p:cTn>
                                  </p:par>
                                </p:childTnLst>
                              </p:cTn>
                            </p:par>
                            <p:par>
                              <p:cTn id="40" fill="hold">
                                <p:stCondLst>
                                  <p:cond delay="3300"/>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3900"/>
                                </p:stCondLst>
                                <p:childTnLst>
                                  <p:par>
                                    <p:cTn id="47" presetID="16" presetClass="entr" presetSubtype="37" fill="hold" nodeType="after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barn(outVertical)">
                                          <p:cBhvr>
                                            <p:cTn id="49" dur="500"/>
                                            <p:tgtEl>
                                              <p:spTgt spid="74"/>
                                            </p:tgtEl>
                                          </p:cBhvr>
                                        </p:animEffect>
                                      </p:childTnLst>
                                    </p:cTn>
                                  </p:par>
                                  <p:par>
                                    <p:cTn id="50" presetID="16" presetClass="entr" presetSubtype="37" fill="hold" nodeType="with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barn(outVertical)">
                                          <p:cBhvr>
                                            <p:cTn id="52" dur="500"/>
                                            <p:tgtEl>
                                              <p:spTgt spid="85"/>
                                            </p:tgtEl>
                                          </p:cBhvr>
                                        </p:animEffect>
                                      </p:childTnLst>
                                    </p:cTn>
                                  </p:par>
                                  <p:par>
                                    <p:cTn id="53" presetID="16" presetClass="entr" presetSubtype="37" fill="hold" nodeType="with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barn(outVertical)">
                                          <p:cBhvr>
                                            <p:cTn id="5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animBg="1"/>
          <p:bldP spid="83" grpId="0"/>
          <p:bldP spid="84" grpId="0" animBg="1"/>
          <p:bldP spid="94" grpId="0"/>
          <p:bldP spid="9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heel(1)">
                                          <p:cBhvr>
                                            <p:cTn id="7" dur="500"/>
                                            <p:tgtEl>
                                              <p:spTgt spid="67"/>
                                            </p:tgtEl>
                                          </p:cBhvr>
                                        </p:animEffect>
                                      </p:childTnLst>
                                    </p:cTn>
                                  </p:par>
                                  <p:par>
                                    <p:cTn id="8" presetID="2" presetClass="entr" presetSubtype="4" accel="60000" fill="hold" grpId="0" nodeType="withEffect">
                                      <p:stCondLst>
                                        <p:cond delay="200"/>
                                      </p:stCondLst>
                                      <p:childTnLst>
                                        <p:set>
                                          <p:cBhvr>
                                            <p:cTn id="9" dur="1" fill="hold">
                                              <p:stCondLst>
                                                <p:cond delay="0"/>
                                              </p:stCondLst>
                                            </p:cTn>
                                            <p:tgtEl>
                                              <p:spTgt spid="73"/>
                                            </p:tgtEl>
                                            <p:attrNameLst>
                                              <p:attrName>style.visibility</p:attrName>
                                            </p:attrNameLst>
                                          </p:cBhvr>
                                          <p:to>
                                            <p:strVal val="visible"/>
                                          </p:to>
                                        </p:set>
                                        <p:anim calcmode="lin" valueType="num">
                                          <p:cBhvr additive="base">
                                            <p:cTn id="10" dur="500" fill="hold"/>
                                            <p:tgtEl>
                                              <p:spTgt spid="73"/>
                                            </p:tgtEl>
                                            <p:attrNameLst>
                                              <p:attrName>ppt_x</p:attrName>
                                            </p:attrNameLst>
                                          </p:cBhvr>
                                          <p:tavLst>
                                            <p:tav tm="0">
                                              <p:val>
                                                <p:strVal val="#ppt_x"/>
                                              </p:val>
                                            </p:tav>
                                            <p:tav tm="100000">
                                              <p:val>
                                                <p:strVal val="#ppt_x"/>
                                              </p:val>
                                            </p:tav>
                                          </p:tavLst>
                                        </p:anim>
                                        <p:anim calcmode="lin" valueType="num">
                                          <p:cBhvr additive="base">
                                            <p:cTn id="11" dur="500" fill="hold"/>
                                            <p:tgtEl>
                                              <p:spTgt spid="73"/>
                                            </p:tgtEl>
                                            <p:attrNameLst>
                                              <p:attrName>ppt_y</p:attrName>
                                            </p:attrNameLst>
                                          </p:cBhvr>
                                          <p:tavLst>
                                            <p:tav tm="0">
                                              <p:val>
                                                <p:strVal val="1+#ppt_h/2"/>
                                              </p:val>
                                            </p:tav>
                                            <p:tav tm="100000">
                                              <p:val>
                                                <p:strVal val="#ppt_y"/>
                                              </p:val>
                                            </p:tav>
                                          </p:tavLst>
                                        </p:anim>
                                      </p:childTnLst>
                                    </p:cTn>
                                  </p:par>
                                </p:childTnLst>
                              </p:cTn>
                            </p:par>
                            <p:par>
                              <p:cTn id="12" fill="hold">
                                <p:stCondLst>
                                  <p:cond delay="7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72"/>
                                            </p:tgtEl>
                                            <p:attrNameLst>
                                              <p:attrName>style.visibility</p:attrName>
                                            </p:attrNameLst>
                                          </p:cBhvr>
                                          <p:to>
                                            <p:strVal val="visible"/>
                                          </p:to>
                                        </p:set>
                                        <p:anim calcmode="lin" valueType="num">
                                          <p:cBhvr>
                                            <p:cTn id="15" dur="500" fill="hold"/>
                                            <p:tgtEl>
                                              <p:spTgt spid="72"/>
                                            </p:tgtEl>
                                            <p:attrNameLst>
                                              <p:attrName>ppt_w</p:attrName>
                                            </p:attrNameLst>
                                          </p:cBhvr>
                                          <p:tavLst>
                                            <p:tav tm="0">
                                              <p:val>
                                                <p:fltVal val="0"/>
                                              </p:val>
                                            </p:tav>
                                            <p:tav tm="100000">
                                              <p:val>
                                                <p:strVal val="#ppt_w"/>
                                              </p:val>
                                            </p:tav>
                                          </p:tavLst>
                                        </p:anim>
                                        <p:anim calcmode="lin" valueType="num">
                                          <p:cBhvr>
                                            <p:cTn id="16" dur="500" fill="hold"/>
                                            <p:tgtEl>
                                              <p:spTgt spid="72"/>
                                            </p:tgtEl>
                                            <p:attrNameLst>
                                              <p:attrName>ppt_h</p:attrName>
                                            </p:attrNameLst>
                                          </p:cBhvr>
                                          <p:tavLst>
                                            <p:tav tm="0">
                                              <p:val>
                                                <p:fltVal val="0"/>
                                              </p:val>
                                            </p:tav>
                                            <p:tav tm="100000">
                                              <p:val>
                                                <p:strVal val="#ppt_h"/>
                                              </p:val>
                                            </p:tav>
                                          </p:tavLst>
                                        </p:anim>
                                        <p:animEffect transition="in" filter="fade">
                                          <p:cBhvr>
                                            <p:cTn id="17" dur="500"/>
                                            <p:tgtEl>
                                              <p:spTgt spid="72"/>
                                            </p:tgtEl>
                                          </p:cBhvr>
                                        </p:animEffect>
                                      </p:childTnLst>
                                    </p:cTn>
                                  </p:par>
                                </p:childTnLst>
                              </p:cTn>
                            </p:par>
                            <p:par>
                              <p:cTn id="18" fill="hold">
                                <p:stCondLst>
                                  <p:cond delay="1300"/>
                                </p:stCondLst>
                                <p:childTnLst>
                                  <p:par>
                                    <p:cTn id="19" presetID="21" presetClass="entr" presetSubtype="1" fill="hold" nodeType="after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wheel(1)">
                                          <p:cBhvr>
                                            <p:cTn id="21" dur="500"/>
                                            <p:tgtEl>
                                              <p:spTgt spid="78"/>
                                            </p:tgtEl>
                                          </p:cBhvr>
                                        </p:animEffect>
                                      </p:childTnLst>
                                    </p:cTn>
                                  </p:par>
                                  <p:par>
                                    <p:cTn id="22" presetID="2" presetClass="entr" presetSubtype="4" accel="60000" fill="hold" grpId="0" nodeType="withEffect">
                                      <p:stCondLst>
                                        <p:cond delay="200"/>
                                      </p:stCondLst>
                                      <p:childTnLst>
                                        <p:set>
                                          <p:cBhvr>
                                            <p:cTn id="23" dur="1" fill="hold">
                                              <p:stCondLst>
                                                <p:cond delay="0"/>
                                              </p:stCondLst>
                                            </p:cTn>
                                            <p:tgtEl>
                                              <p:spTgt spid="84"/>
                                            </p:tgtEl>
                                            <p:attrNameLst>
                                              <p:attrName>style.visibility</p:attrName>
                                            </p:attrNameLst>
                                          </p:cBhvr>
                                          <p:to>
                                            <p:strVal val="visible"/>
                                          </p:to>
                                        </p:set>
                                        <p:anim calcmode="lin" valueType="num">
                                          <p:cBhvr additive="base">
                                            <p:cTn id="24" dur="500" fill="hold"/>
                                            <p:tgtEl>
                                              <p:spTgt spid="84"/>
                                            </p:tgtEl>
                                            <p:attrNameLst>
                                              <p:attrName>ppt_x</p:attrName>
                                            </p:attrNameLst>
                                          </p:cBhvr>
                                          <p:tavLst>
                                            <p:tav tm="0">
                                              <p:val>
                                                <p:strVal val="#ppt_x"/>
                                              </p:val>
                                            </p:tav>
                                            <p:tav tm="100000">
                                              <p:val>
                                                <p:strVal val="#ppt_x"/>
                                              </p:val>
                                            </p:tav>
                                          </p:tavLst>
                                        </p:anim>
                                        <p:anim calcmode="lin" valueType="num">
                                          <p:cBhvr additive="base">
                                            <p:cTn id="25" dur="500" fill="hold"/>
                                            <p:tgtEl>
                                              <p:spTgt spid="84"/>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83"/>
                                            </p:tgtEl>
                                            <p:attrNameLst>
                                              <p:attrName>style.visibility</p:attrName>
                                            </p:attrNameLst>
                                          </p:cBhvr>
                                          <p:to>
                                            <p:strVal val="visible"/>
                                          </p:to>
                                        </p:set>
                                        <p:anim calcmode="lin" valueType="num">
                                          <p:cBhvr>
                                            <p:cTn id="29" dur="500" fill="hold"/>
                                            <p:tgtEl>
                                              <p:spTgt spid="83"/>
                                            </p:tgtEl>
                                            <p:attrNameLst>
                                              <p:attrName>ppt_w</p:attrName>
                                            </p:attrNameLst>
                                          </p:cBhvr>
                                          <p:tavLst>
                                            <p:tav tm="0">
                                              <p:val>
                                                <p:fltVal val="0"/>
                                              </p:val>
                                            </p:tav>
                                            <p:tav tm="100000">
                                              <p:val>
                                                <p:strVal val="#ppt_w"/>
                                              </p:val>
                                            </p:tav>
                                          </p:tavLst>
                                        </p:anim>
                                        <p:anim calcmode="lin" valueType="num">
                                          <p:cBhvr>
                                            <p:cTn id="30" dur="500" fill="hold"/>
                                            <p:tgtEl>
                                              <p:spTgt spid="83"/>
                                            </p:tgtEl>
                                            <p:attrNameLst>
                                              <p:attrName>ppt_h</p:attrName>
                                            </p:attrNameLst>
                                          </p:cBhvr>
                                          <p:tavLst>
                                            <p:tav tm="0">
                                              <p:val>
                                                <p:fltVal val="0"/>
                                              </p:val>
                                            </p:tav>
                                            <p:tav tm="100000">
                                              <p:val>
                                                <p:strVal val="#ppt_h"/>
                                              </p:val>
                                            </p:tav>
                                          </p:tavLst>
                                        </p:anim>
                                        <p:animEffect transition="in" filter="fade">
                                          <p:cBhvr>
                                            <p:cTn id="31" dur="500"/>
                                            <p:tgtEl>
                                              <p:spTgt spid="83"/>
                                            </p:tgtEl>
                                          </p:cBhvr>
                                        </p:animEffect>
                                      </p:childTnLst>
                                    </p:cTn>
                                  </p:par>
                                </p:childTnLst>
                              </p:cTn>
                            </p:par>
                            <p:par>
                              <p:cTn id="32" fill="hold">
                                <p:stCondLst>
                                  <p:cond delay="2600"/>
                                </p:stCondLst>
                                <p:childTnLst>
                                  <p:par>
                                    <p:cTn id="33" presetID="21" presetClass="entr" presetSubtype="1" fill="hold" nodeType="after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wheel(1)">
                                          <p:cBhvr>
                                            <p:cTn id="35" dur="500"/>
                                            <p:tgtEl>
                                              <p:spTgt spid="89"/>
                                            </p:tgtEl>
                                          </p:cBhvr>
                                        </p:animEffect>
                                      </p:childTnLst>
                                    </p:cTn>
                                  </p:par>
                                  <p:par>
                                    <p:cTn id="36" presetID="2" presetClass="entr" presetSubtype="4" accel="60000" fill="hold" grpId="0" nodeType="withEffect">
                                      <p:stCondLst>
                                        <p:cond delay="200"/>
                                      </p:stCondLst>
                                      <p:childTnLst>
                                        <p:set>
                                          <p:cBhvr>
                                            <p:cTn id="37" dur="1" fill="hold">
                                              <p:stCondLst>
                                                <p:cond delay="0"/>
                                              </p:stCondLst>
                                            </p:cTn>
                                            <p:tgtEl>
                                              <p:spTgt spid="95"/>
                                            </p:tgtEl>
                                            <p:attrNameLst>
                                              <p:attrName>style.visibility</p:attrName>
                                            </p:attrNameLst>
                                          </p:cBhvr>
                                          <p:to>
                                            <p:strVal val="visible"/>
                                          </p:to>
                                        </p:set>
                                        <p:anim calcmode="lin" valueType="num">
                                          <p:cBhvr additive="base">
                                            <p:cTn id="38" dur="500" fill="hold"/>
                                            <p:tgtEl>
                                              <p:spTgt spid="95"/>
                                            </p:tgtEl>
                                            <p:attrNameLst>
                                              <p:attrName>ppt_x</p:attrName>
                                            </p:attrNameLst>
                                          </p:cBhvr>
                                          <p:tavLst>
                                            <p:tav tm="0">
                                              <p:val>
                                                <p:strVal val="#ppt_x"/>
                                              </p:val>
                                            </p:tav>
                                            <p:tav tm="100000">
                                              <p:val>
                                                <p:strVal val="#ppt_x"/>
                                              </p:val>
                                            </p:tav>
                                          </p:tavLst>
                                        </p:anim>
                                        <p:anim calcmode="lin" valueType="num">
                                          <p:cBhvr additive="base">
                                            <p:cTn id="39" dur="500" fill="hold"/>
                                            <p:tgtEl>
                                              <p:spTgt spid="95"/>
                                            </p:tgtEl>
                                            <p:attrNameLst>
                                              <p:attrName>ppt_y</p:attrName>
                                            </p:attrNameLst>
                                          </p:cBhvr>
                                          <p:tavLst>
                                            <p:tav tm="0">
                                              <p:val>
                                                <p:strVal val="1+#ppt_h/2"/>
                                              </p:val>
                                            </p:tav>
                                            <p:tav tm="100000">
                                              <p:val>
                                                <p:strVal val="#ppt_y"/>
                                              </p:val>
                                            </p:tav>
                                          </p:tavLst>
                                        </p:anim>
                                      </p:childTnLst>
                                    </p:cTn>
                                  </p:par>
                                </p:childTnLst>
                              </p:cTn>
                            </p:par>
                            <p:par>
                              <p:cTn id="40" fill="hold">
                                <p:stCondLst>
                                  <p:cond delay="3300"/>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3900"/>
                                </p:stCondLst>
                                <p:childTnLst>
                                  <p:par>
                                    <p:cTn id="47" presetID="16" presetClass="entr" presetSubtype="37" fill="hold" nodeType="after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barn(outVertical)">
                                          <p:cBhvr>
                                            <p:cTn id="49" dur="500"/>
                                            <p:tgtEl>
                                              <p:spTgt spid="74"/>
                                            </p:tgtEl>
                                          </p:cBhvr>
                                        </p:animEffect>
                                      </p:childTnLst>
                                    </p:cTn>
                                  </p:par>
                                  <p:par>
                                    <p:cTn id="50" presetID="16" presetClass="entr" presetSubtype="37" fill="hold" nodeType="with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barn(outVertical)">
                                          <p:cBhvr>
                                            <p:cTn id="52" dur="500"/>
                                            <p:tgtEl>
                                              <p:spTgt spid="85"/>
                                            </p:tgtEl>
                                          </p:cBhvr>
                                        </p:animEffect>
                                      </p:childTnLst>
                                    </p:cTn>
                                  </p:par>
                                  <p:par>
                                    <p:cTn id="53" presetID="16" presetClass="entr" presetSubtype="37" fill="hold" nodeType="with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barn(outVertical)">
                                          <p:cBhvr>
                                            <p:cTn id="5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animBg="1"/>
          <p:bldP spid="83" grpId="0"/>
          <p:bldP spid="84" grpId="0" animBg="1"/>
          <p:bldP spid="94" grpId="0"/>
          <p:bldP spid="95"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smtClean="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3" name="Freeform 2"/>
          <p:cNvSpPr>
            <a:spLocks/>
          </p:cNvSpPr>
          <p:nvPr/>
        </p:nvSpPr>
        <p:spPr bwMode="auto">
          <a:xfrm>
            <a:off x="1842358" y="1111418"/>
            <a:ext cx="4385826" cy="3697563"/>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headEnd/>
            <a:tailEnd/>
          </a:ln>
        </p:spPr>
        <p:txBody>
          <a:bodyPr wrap="none" lIns="62873" tIns="31437" rIns="62873" bIns="31437" anchor="ctr"/>
          <a:lstStyle/>
          <a:p>
            <a:pPr algn="ctr" fontAlgn="base">
              <a:spcBef>
                <a:spcPct val="0"/>
              </a:spcBef>
              <a:spcAft>
                <a:spcPct val="0"/>
              </a:spcAft>
              <a:defRPr/>
            </a:pPr>
            <a:endParaRPr lang="zh-CN" altLang="en-US" sz="1300" b="1" kern="0">
              <a:solidFill>
                <a:srgbClr val="000000"/>
              </a:solidFill>
              <a:latin typeface="微软雅黑" panose="020B0503020204020204" pitchFamily="34" charset="-122"/>
              <a:ea typeface="微软雅黑" panose="020B0503020204020204" pitchFamily="34" charset="-122"/>
            </a:endParaRPr>
          </a:p>
        </p:txBody>
      </p:sp>
      <p:sp>
        <p:nvSpPr>
          <p:cNvPr id="10" name="矩形 9"/>
          <p:cNvSpPr/>
          <p:nvPr/>
        </p:nvSpPr>
        <p:spPr>
          <a:xfrm>
            <a:off x="4887502" y="4019413"/>
            <a:ext cx="1579168" cy="432820"/>
          </a:xfrm>
          <a:prstGeom prst="rect">
            <a:avLst/>
          </a:prstGeom>
          <a:ln>
            <a:solidFill>
              <a:schemeClr val="bg1">
                <a:lumMod val="50000"/>
              </a:schemeClr>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1" name="矩形 10"/>
          <p:cNvSpPr/>
          <p:nvPr/>
        </p:nvSpPr>
        <p:spPr>
          <a:xfrm>
            <a:off x="5308177" y="3395644"/>
            <a:ext cx="1579168" cy="432820"/>
          </a:xfrm>
          <a:prstGeom prst="rect">
            <a:avLst/>
          </a:prstGeom>
          <a:ln>
            <a:solidFill>
              <a:schemeClr val="bg1">
                <a:lumMod val="50000"/>
              </a:schemeClr>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2" name="矩形 11"/>
          <p:cNvSpPr/>
          <p:nvPr/>
        </p:nvSpPr>
        <p:spPr>
          <a:xfrm>
            <a:off x="5716386" y="2771874"/>
            <a:ext cx="1579168" cy="432820"/>
          </a:xfrm>
          <a:prstGeom prst="rect">
            <a:avLst/>
          </a:prstGeom>
          <a:ln>
            <a:solidFill>
              <a:schemeClr val="bg1">
                <a:lumMod val="50000"/>
              </a:schemeClr>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3" name="矩形 12"/>
          <p:cNvSpPr/>
          <p:nvPr/>
        </p:nvSpPr>
        <p:spPr>
          <a:xfrm>
            <a:off x="6097761" y="2148105"/>
            <a:ext cx="1579168" cy="432820"/>
          </a:xfrm>
          <a:prstGeom prst="rect">
            <a:avLst/>
          </a:prstGeom>
          <a:ln>
            <a:solidFill>
              <a:schemeClr val="bg1">
                <a:lumMod val="50000"/>
              </a:schemeClr>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4" name="矩形 13"/>
          <p:cNvSpPr/>
          <p:nvPr/>
        </p:nvSpPr>
        <p:spPr>
          <a:xfrm>
            <a:off x="6696048" y="1581042"/>
            <a:ext cx="1579168" cy="432820"/>
          </a:xfrm>
          <a:prstGeom prst="rect">
            <a:avLst/>
          </a:prstGeom>
          <a:ln>
            <a:solidFill>
              <a:schemeClr val="bg1">
                <a:lumMod val="50000"/>
              </a:schemeClr>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5" name="Content Placeholder 2"/>
          <p:cNvSpPr txBox="1">
            <a:spLocks/>
          </p:cNvSpPr>
          <p:nvPr/>
        </p:nvSpPr>
        <p:spPr>
          <a:xfrm>
            <a:off x="1018280" y="1740837"/>
            <a:ext cx="2545608" cy="905004"/>
          </a:xfrm>
          <a:prstGeom prst="rect">
            <a:avLst/>
          </a:prstGeom>
        </p:spPr>
        <p:txBody>
          <a:bodyPr lIns="68580" tIns="34290" rIns="68580" bIns="3429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您的内容打在这里，或者通过复制您的文本后，在此框中选择粘贴，并选择只保留文字。在此录入上述图表的综合描述说明。</a:t>
            </a:r>
            <a:endParaRPr lang="en-US" sz="1200" dirty="0">
              <a:solidFill>
                <a:schemeClr val="tx1">
                  <a:lumMod val="75000"/>
                  <a:lumOff val="25000"/>
                </a:schemeClr>
              </a:solidFill>
              <a:latin typeface="微软雅黑" pitchFamily="34" charset="-122"/>
              <a:ea typeface="微软雅黑" pitchFamily="34" charset="-122"/>
            </a:endParaRPr>
          </a:p>
        </p:txBody>
      </p:sp>
      <p:sp>
        <p:nvSpPr>
          <p:cNvPr id="16" name="Title 13"/>
          <p:cNvSpPr txBox="1">
            <a:spLocks/>
          </p:cNvSpPr>
          <p:nvPr/>
        </p:nvSpPr>
        <p:spPr>
          <a:xfrm>
            <a:off x="1040529" y="1361474"/>
            <a:ext cx="2163319" cy="439136"/>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400" b="1" dirty="0" smtClean="0">
                <a:solidFill>
                  <a:schemeClr val="tx1">
                    <a:lumMod val="75000"/>
                    <a:lumOff val="25000"/>
                  </a:schemeClr>
                </a:solidFill>
                <a:latin typeface="微软雅黑" pitchFamily="34" charset="-122"/>
                <a:ea typeface="微软雅黑" pitchFamily="34" charset="-122"/>
              </a:rPr>
              <a:t>添加标题内容文字</a:t>
            </a:r>
            <a:endParaRPr lang="en-US" sz="1400" b="1" dirty="0">
              <a:solidFill>
                <a:schemeClr val="tx1">
                  <a:lumMod val="75000"/>
                  <a:lumOff val="25000"/>
                </a:schemeClr>
              </a:solidFill>
              <a:latin typeface="微软雅黑" pitchFamily="34" charset="-122"/>
              <a:ea typeface="微软雅黑" pitchFamily="34" charset="-122"/>
            </a:endParaRPr>
          </a:p>
        </p:txBody>
      </p:sp>
      <p:grpSp>
        <p:nvGrpSpPr>
          <p:cNvPr id="32" name="组合 31"/>
          <p:cNvGrpSpPr/>
          <p:nvPr/>
        </p:nvGrpSpPr>
        <p:grpSpPr>
          <a:xfrm>
            <a:off x="2334931" y="4007484"/>
            <a:ext cx="1766422" cy="357517"/>
            <a:chOff x="3237545" y="4561747"/>
            <a:chExt cx="1146960" cy="1146960"/>
          </a:xfrm>
        </p:grpSpPr>
        <p:sp>
          <p:nvSpPr>
            <p:cNvPr id="33" name="圆角矩形 32"/>
            <p:cNvSpPr/>
            <p:nvPr/>
          </p:nvSpPr>
          <p:spPr>
            <a:xfrm>
              <a:off x="3237545" y="4561747"/>
              <a:ext cx="1146960" cy="1146960"/>
            </a:xfrm>
            <a:prstGeom prst="roundRect">
              <a:avLst>
                <a:gd name="adj" fmla="val 0"/>
              </a:avLst>
            </a:prstGeom>
            <a:solidFill>
              <a:schemeClr val="accent1"/>
            </a:solidFill>
            <a:ln w="31750">
              <a:gradFill flip="none" rotWithShape="1">
                <a:gsLst>
                  <a:gs pos="0">
                    <a:schemeClr val="bg1">
                      <a:lumMod val="85000"/>
                    </a:schemeClr>
                  </a:gs>
                  <a:gs pos="100000">
                    <a:schemeClr val="bg1"/>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n-ea"/>
              </a:endParaRPr>
            </a:p>
          </p:txBody>
        </p:sp>
        <p:sp>
          <p:nvSpPr>
            <p:cNvPr id="34" name="圆角矩形 33"/>
            <p:cNvSpPr/>
            <p:nvPr/>
          </p:nvSpPr>
          <p:spPr>
            <a:xfrm>
              <a:off x="3281206" y="4770859"/>
              <a:ext cx="1057659" cy="73914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accent1"/>
                  </a:solidFill>
                  <a:latin typeface="+mn-ea"/>
                </a:rPr>
                <a:t>2018</a:t>
              </a:r>
              <a:r>
                <a:rPr lang="zh-CN" altLang="en-US" dirty="0" smtClean="0">
                  <a:solidFill>
                    <a:schemeClr val="accent1"/>
                  </a:solidFill>
                  <a:latin typeface="+mn-ea"/>
                </a:rPr>
                <a:t>年</a:t>
              </a:r>
              <a:r>
                <a:rPr lang="en-US" altLang="zh-CN" dirty="0" smtClean="0">
                  <a:solidFill>
                    <a:schemeClr val="accent1"/>
                  </a:solidFill>
                  <a:latin typeface="+mn-ea"/>
                </a:rPr>
                <a:t>4</a:t>
              </a:r>
              <a:r>
                <a:rPr lang="zh-CN" altLang="en-US" dirty="0" smtClean="0">
                  <a:solidFill>
                    <a:schemeClr val="accent1"/>
                  </a:solidFill>
                  <a:latin typeface="+mn-ea"/>
                </a:rPr>
                <a:t>月</a:t>
              </a:r>
              <a:endParaRPr lang="zh-CN" altLang="en-US" dirty="0">
                <a:solidFill>
                  <a:schemeClr val="accent1"/>
                </a:solidFill>
                <a:latin typeface="+mn-ea"/>
              </a:endParaRPr>
            </a:p>
          </p:txBody>
        </p:sp>
      </p:grpSp>
      <p:grpSp>
        <p:nvGrpSpPr>
          <p:cNvPr id="35" name="组合 34"/>
          <p:cNvGrpSpPr/>
          <p:nvPr/>
        </p:nvGrpSpPr>
        <p:grpSpPr>
          <a:xfrm>
            <a:off x="2832526" y="3433295"/>
            <a:ext cx="1766422" cy="357517"/>
            <a:chOff x="3237545" y="4561747"/>
            <a:chExt cx="1146960" cy="1146960"/>
          </a:xfrm>
        </p:grpSpPr>
        <p:sp>
          <p:nvSpPr>
            <p:cNvPr id="36" name="圆角矩形 35"/>
            <p:cNvSpPr/>
            <p:nvPr/>
          </p:nvSpPr>
          <p:spPr>
            <a:xfrm>
              <a:off x="3237545" y="4561747"/>
              <a:ext cx="1146960" cy="1146960"/>
            </a:xfrm>
            <a:prstGeom prst="roundRect">
              <a:avLst>
                <a:gd name="adj" fmla="val 0"/>
              </a:avLst>
            </a:prstGeom>
            <a:solidFill>
              <a:schemeClr val="accent2"/>
            </a:solidFill>
            <a:ln w="31750">
              <a:gradFill flip="none" rotWithShape="1">
                <a:gsLst>
                  <a:gs pos="0">
                    <a:schemeClr val="bg1">
                      <a:lumMod val="85000"/>
                    </a:schemeClr>
                  </a:gs>
                  <a:gs pos="100000">
                    <a:schemeClr val="bg1"/>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mn-ea"/>
              </a:endParaRPr>
            </a:p>
          </p:txBody>
        </p:sp>
        <p:sp>
          <p:nvSpPr>
            <p:cNvPr id="37" name="圆角矩形 36"/>
            <p:cNvSpPr/>
            <p:nvPr/>
          </p:nvSpPr>
          <p:spPr>
            <a:xfrm>
              <a:off x="3281206" y="4770859"/>
              <a:ext cx="1057659" cy="73914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accent2"/>
                  </a:solidFill>
                  <a:latin typeface="+mn-ea"/>
                </a:rPr>
                <a:t>2018</a:t>
              </a:r>
              <a:r>
                <a:rPr lang="zh-CN" altLang="en-US" dirty="0" smtClean="0">
                  <a:solidFill>
                    <a:schemeClr val="accent2"/>
                  </a:solidFill>
                  <a:latin typeface="+mn-ea"/>
                </a:rPr>
                <a:t>年</a:t>
              </a:r>
              <a:r>
                <a:rPr lang="en-US" altLang="zh-CN" dirty="0" smtClean="0">
                  <a:solidFill>
                    <a:schemeClr val="accent2"/>
                  </a:solidFill>
                  <a:latin typeface="+mn-ea"/>
                </a:rPr>
                <a:t>6</a:t>
              </a:r>
              <a:r>
                <a:rPr lang="zh-CN" altLang="en-US" dirty="0" smtClean="0">
                  <a:solidFill>
                    <a:schemeClr val="accent2"/>
                  </a:solidFill>
                  <a:latin typeface="+mn-ea"/>
                </a:rPr>
                <a:t>月</a:t>
              </a:r>
              <a:endParaRPr lang="zh-CN" altLang="en-US" dirty="0">
                <a:solidFill>
                  <a:schemeClr val="accent2"/>
                </a:solidFill>
                <a:latin typeface="+mn-ea"/>
              </a:endParaRPr>
            </a:p>
          </p:txBody>
        </p:sp>
      </p:grpSp>
      <p:grpSp>
        <p:nvGrpSpPr>
          <p:cNvPr id="38" name="组合 37"/>
          <p:cNvGrpSpPr/>
          <p:nvPr/>
        </p:nvGrpSpPr>
        <p:grpSpPr>
          <a:xfrm>
            <a:off x="3645447" y="2802808"/>
            <a:ext cx="1766422" cy="357517"/>
            <a:chOff x="3237545" y="4561747"/>
            <a:chExt cx="1146960" cy="1146960"/>
          </a:xfrm>
        </p:grpSpPr>
        <p:sp>
          <p:nvSpPr>
            <p:cNvPr id="39" name="圆角矩形 38"/>
            <p:cNvSpPr/>
            <p:nvPr/>
          </p:nvSpPr>
          <p:spPr>
            <a:xfrm>
              <a:off x="3237545" y="4561747"/>
              <a:ext cx="1146960" cy="1146960"/>
            </a:xfrm>
            <a:prstGeom prst="roundRect">
              <a:avLst>
                <a:gd name="adj" fmla="val 0"/>
              </a:avLst>
            </a:prstGeom>
            <a:solidFill>
              <a:schemeClr val="accent3"/>
            </a:solidFill>
            <a:ln w="31750">
              <a:gradFill flip="none" rotWithShape="1">
                <a:gsLst>
                  <a:gs pos="0">
                    <a:schemeClr val="bg1">
                      <a:lumMod val="85000"/>
                    </a:schemeClr>
                  </a:gs>
                  <a:gs pos="100000">
                    <a:schemeClr val="bg1"/>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latin typeface="+mn-ea"/>
              </a:endParaRPr>
            </a:p>
          </p:txBody>
        </p:sp>
        <p:sp>
          <p:nvSpPr>
            <p:cNvPr id="40" name="圆角矩形 39"/>
            <p:cNvSpPr/>
            <p:nvPr/>
          </p:nvSpPr>
          <p:spPr>
            <a:xfrm>
              <a:off x="3281206" y="4770859"/>
              <a:ext cx="1057659" cy="73914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accent3"/>
                  </a:solidFill>
                  <a:latin typeface="+mn-ea"/>
                </a:rPr>
                <a:t>2018</a:t>
              </a:r>
              <a:r>
                <a:rPr lang="zh-CN" altLang="en-US" dirty="0" smtClean="0">
                  <a:solidFill>
                    <a:schemeClr val="accent3"/>
                  </a:solidFill>
                  <a:latin typeface="+mn-ea"/>
                </a:rPr>
                <a:t>年</a:t>
              </a:r>
              <a:r>
                <a:rPr lang="en-US" altLang="zh-CN" dirty="0" smtClean="0">
                  <a:solidFill>
                    <a:schemeClr val="accent3"/>
                  </a:solidFill>
                  <a:latin typeface="+mn-ea"/>
                </a:rPr>
                <a:t>8</a:t>
              </a:r>
              <a:r>
                <a:rPr lang="zh-CN" altLang="en-US" dirty="0" smtClean="0">
                  <a:solidFill>
                    <a:schemeClr val="accent3"/>
                  </a:solidFill>
                  <a:latin typeface="+mn-ea"/>
                </a:rPr>
                <a:t>月</a:t>
              </a:r>
              <a:endParaRPr lang="zh-CN" altLang="en-US" dirty="0">
                <a:solidFill>
                  <a:schemeClr val="accent3"/>
                </a:solidFill>
                <a:latin typeface="+mn-ea"/>
              </a:endParaRPr>
            </a:p>
          </p:txBody>
        </p:sp>
      </p:grpSp>
      <p:grpSp>
        <p:nvGrpSpPr>
          <p:cNvPr id="41" name="组合 40"/>
          <p:cNvGrpSpPr/>
          <p:nvPr/>
        </p:nvGrpSpPr>
        <p:grpSpPr>
          <a:xfrm>
            <a:off x="4004291" y="2178773"/>
            <a:ext cx="1766422" cy="357517"/>
            <a:chOff x="3237545" y="4561747"/>
            <a:chExt cx="1146960" cy="1146960"/>
          </a:xfrm>
        </p:grpSpPr>
        <p:sp>
          <p:nvSpPr>
            <p:cNvPr id="42" name="圆角矩形 41"/>
            <p:cNvSpPr/>
            <p:nvPr/>
          </p:nvSpPr>
          <p:spPr>
            <a:xfrm>
              <a:off x="3237545" y="4561747"/>
              <a:ext cx="1146960" cy="1146960"/>
            </a:xfrm>
            <a:prstGeom prst="roundRect">
              <a:avLst>
                <a:gd name="adj" fmla="val 0"/>
              </a:avLst>
            </a:prstGeom>
            <a:solidFill>
              <a:schemeClr val="accent4"/>
            </a:solidFill>
            <a:ln w="31750">
              <a:gradFill flip="none" rotWithShape="1">
                <a:gsLst>
                  <a:gs pos="0">
                    <a:schemeClr val="bg1">
                      <a:lumMod val="85000"/>
                    </a:schemeClr>
                  </a:gs>
                  <a:gs pos="100000">
                    <a:schemeClr val="bg1"/>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latin typeface="+mn-ea"/>
              </a:endParaRPr>
            </a:p>
          </p:txBody>
        </p:sp>
        <p:sp>
          <p:nvSpPr>
            <p:cNvPr id="43" name="圆角矩形 42"/>
            <p:cNvSpPr/>
            <p:nvPr/>
          </p:nvSpPr>
          <p:spPr>
            <a:xfrm>
              <a:off x="3281206" y="4770859"/>
              <a:ext cx="1057659" cy="73914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accent4"/>
                  </a:solidFill>
                  <a:latin typeface="+mn-ea"/>
                </a:rPr>
                <a:t>2018</a:t>
              </a:r>
              <a:r>
                <a:rPr lang="zh-CN" altLang="en-US" dirty="0" smtClean="0">
                  <a:solidFill>
                    <a:schemeClr val="accent4"/>
                  </a:solidFill>
                  <a:latin typeface="+mn-ea"/>
                </a:rPr>
                <a:t>年</a:t>
              </a:r>
              <a:r>
                <a:rPr lang="en-US" altLang="zh-CN" dirty="0" smtClean="0">
                  <a:solidFill>
                    <a:schemeClr val="accent4"/>
                  </a:solidFill>
                  <a:latin typeface="+mn-ea"/>
                </a:rPr>
                <a:t>10</a:t>
              </a:r>
              <a:r>
                <a:rPr lang="zh-CN" altLang="en-US" dirty="0" smtClean="0">
                  <a:solidFill>
                    <a:schemeClr val="accent4"/>
                  </a:solidFill>
                  <a:latin typeface="+mn-ea"/>
                </a:rPr>
                <a:t>月</a:t>
              </a:r>
              <a:endParaRPr lang="zh-CN" altLang="en-US" dirty="0">
                <a:solidFill>
                  <a:schemeClr val="accent4"/>
                </a:solidFill>
                <a:latin typeface="+mn-ea"/>
              </a:endParaRPr>
            </a:p>
          </p:txBody>
        </p:sp>
      </p:grpSp>
      <p:grpSp>
        <p:nvGrpSpPr>
          <p:cNvPr id="44" name="组合 43"/>
          <p:cNvGrpSpPr/>
          <p:nvPr/>
        </p:nvGrpSpPr>
        <p:grpSpPr>
          <a:xfrm>
            <a:off x="4547700" y="1600526"/>
            <a:ext cx="1766422" cy="357517"/>
            <a:chOff x="3237545" y="4561747"/>
            <a:chExt cx="1146960" cy="1146960"/>
          </a:xfrm>
        </p:grpSpPr>
        <p:sp>
          <p:nvSpPr>
            <p:cNvPr id="45" name="圆角矩形 44"/>
            <p:cNvSpPr/>
            <p:nvPr/>
          </p:nvSpPr>
          <p:spPr>
            <a:xfrm>
              <a:off x="3237545" y="4561747"/>
              <a:ext cx="1146960" cy="1146960"/>
            </a:xfrm>
            <a:prstGeom prst="roundRect">
              <a:avLst>
                <a:gd name="adj" fmla="val 0"/>
              </a:avLst>
            </a:prstGeom>
            <a:solidFill>
              <a:schemeClr val="accent5"/>
            </a:solidFill>
            <a:ln w="31750">
              <a:gradFill flip="none" rotWithShape="1">
                <a:gsLst>
                  <a:gs pos="0">
                    <a:schemeClr val="bg1">
                      <a:lumMod val="85000"/>
                    </a:schemeClr>
                  </a:gs>
                  <a:gs pos="100000">
                    <a:schemeClr val="bg1"/>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solidFill>
                <a:latin typeface="+mn-ea"/>
              </a:endParaRPr>
            </a:p>
          </p:txBody>
        </p:sp>
        <p:sp>
          <p:nvSpPr>
            <p:cNvPr id="46" name="圆角矩形 45"/>
            <p:cNvSpPr/>
            <p:nvPr/>
          </p:nvSpPr>
          <p:spPr>
            <a:xfrm>
              <a:off x="3281206" y="4770859"/>
              <a:ext cx="1057659" cy="73914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accent5"/>
                  </a:solidFill>
                  <a:latin typeface="+mn-ea"/>
                </a:rPr>
                <a:t>2018</a:t>
              </a:r>
              <a:r>
                <a:rPr lang="zh-CN" altLang="en-US" dirty="0" smtClean="0">
                  <a:solidFill>
                    <a:schemeClr val="accent5"/>
                  </a:solidFill>
                  <a:latin typeface="+mn-ea"/>
                </a:rPr>
                <a:t>年</a:t>
              </a:r>
              <a:r>
                <a:rPr lang="en-US" altLang="zh-CN" dirty="0" smtClean="0">
                  <a:solidFill>
                    <a:schemeClr val="accent5"/>
                  </a:solidFill>
                  <a:latin typeface="+mn-ea"/>
                </a:rPr>
                <a:t>12</a:t>
              </a:r>
              <a:r>
                <a:rPr lang="zh-CN" altLang="en-US" dirty="0" smtClean="0">
                  <a:solidFill>
                    <a:schemeClr val="accent5"/>
                  </a:solidFill>
                  <a:latin typeface="+mn-ea"/>
                </a:rPr>
                <a:t>月</a:t>
              </a:r>
              <a:endParaRPr lang="zh-CN" altLang="en-US" dirty="0">
                <a:solidFill>
                  <a:schemeClr val="accent5"/>
                </a:solidFill>
                <a:latin typeface="+mn-ea"/>
              </a:endParaRPr>
            </a:p>
          </p:txBody>
        </p:sp>
      </p:grpSp>
    </p:spTree>
    <p:extLst>
      <p:ext uri="{BB962C8B-B14F-4D97-AF65-F5344CB8AC3E}">
        <p14:creationId xmlns:p14="http://schemas.microsoft.com/office/powerpoint/2010/main" xmlns="" val="2234881872"/>
      </p:ext>
    </p:extLst>
  </p:cSld>
  <p:clrMapOvr>
    <a:masterClrMapping/>
  </p:clrMapOvr>
  <p:transition spd="slow" advClick="0" advTm="0">
    <p:cover/>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8" accel="60000" fill="hold" nodeType="afterEffect" p14:presetBounceEnd="40000">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40000">
                                          <p:cBhvr additive="base">
                                            <p:cTn id="11" dur="500" fill="hold"/>
                                            <p:tgtEl>
                                              <p:spTgt spid="32"/>
                                            </p:tgtEl>
                                            <p:attrNameLst>
                                              <p:attrName>ppt_x</p:attrName>
                                            </p:attrNameLst>
                                          </p:cBhvr>
                                          <p:tavLst>
                                            <p:tav tm="0">
                                              <p:val>
                                                <p:strVal val="0-#ppt_w/2"/>
                                              </p:val>
                                            </p:tav>
                                            <p:tav tm="100000">
                                              <p:val>
                                                <p:strVal val="#ppt_x"/>
                                              </p:val>
                                            </p:tav>
                                          </p:tavLst>
                                        </p:anim>
                                        <p:anim calcmode="lin" valueType="num" p14:bounceEnd="40000">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accel="60000" fill="hold" nodeType="afterEffect" p14:presetBounceEnd="40000">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14:bounceEnd="40000">
                                          <p:cBhvr additive="base">
                                            <p:cTn id="20" dur="500" fill="hold"/>
                                            <p:tgtEl>
                                              <p:spTgt spid="35"/>
                                            </p:tgtEl>
                                            <p:attrNameLst>
                                              <p:attrName>ppt_x</p:attrName>
                                            </p:attrNameLst>
                                          </p:cBhvr>
                                          <p:tavLst>
                                            <p:tav tm="0">
                                              <p:val>
                                                <p:strVal val="0-#ppt_w/2"/>
                                              </p:val>
                                            </p:tav>
                                            <p:tav tm="100000">
                                              <p:val>
                                                <p:strVal val="#ppt_x"/>
                                              </p:val>
                                            </p:tav>
                                          </p:tavLst>
                                        </p:anim>
                                        <p:anim calcmode="lin" valueType="num" p14:bounceEnd="40000">
                                          <p:cBhvr additive="base">
                                            <p:cTn id="21" dur="500" fill="hold"/>
                                            <p:tgtEl>
                                              <p:spTgt spid="3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accel="60000" fill="hold" nodeType="afterEffect" p14:presetBounceEnd="40000">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14:bounceEnd="40000">
                                          <p:cBhvr additive="base">
                                            <p:cTn id="29" dur="500" fill="hold"/>
                                            <p:tgtEl>
                                              <p:spTgt spid="38"/>
                                            </p:tgtEl>
                                            <p:attrNameLst>
                                              <p:attrName>ppt_x</p:attrName>
                                            </p:attrNameLst>
                                          </p:cBhvr>
                                          <p:tavLst>
                                            <p:tav tm="0">
                                              <p:val>
                                                <p:strVal val="0-#ppt_w/2"/>
                                              </p:val>
                                            </p:tav>
                                            <p:tav tm="100000">
                                              <p:val>
                                                <p:strVal val="#ppt_x"/>
                                              </p:val>
                                            </p:tav>
                                          </p:tavLst>
                                        </p:anim>
                                        <p:anim calcmode="lin" valueType="num" p14:bounceEnd="40000">
                                          <p:cBhvr additive="base">
                                            <p:cTn id="30" dur="500" fill="hold"/>
                                            <p:tgtEl>
                                              <p:spTgt spid="38"/>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1+#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accel="60000" fill="hold" nodeType="afterEffect" p14:presetBounceEnd="40000">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14:bounceEnd="40000">
                                          <p:cBhvr additive="base">
                                            <p:cTn id="38" dur="500" fill="hold"/>
                                            <p:tgtEl>
                                              <p:spTgt spid="41"/>
                                            </p:tgtEl>
                                            <p:attrNameLst>
                                              <p:attrName>ppt_x</p:attrName>
                                            </p:attrNameLst>
                                          </p:cBhvr>
                                          <p:tavLst>
                                            <p:tav tm="0">
                                              <p:val>
                                                <p:strVal val="0-#ppt_w/2"/>
                                              </p:val>
                                            </p:tav>
                                            <p:tav tm="100000">
                                              <p:val>
                                                <p:strVal val="#ppt_x"/>
                                              </p:val>
                                            </p:tav>
                                          </p:tavLst>
                                        </p:anim>
                                        <p:anim calcmode="lin" valueType="num" p14:bounceEnd="40000">
                                          <p:cBhvr additive="base">
                                            <p:cTn id="39" dur="500" fill="hold"/>
                                            <p:tgtEl>
                                              <p:spTgt spid="41"/>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accel="60000" fill="hold" nodeType="afterEffect" p14:presetBounceEnd="40000">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14:bounceEnd="40000">
                                          <p:cBhvr additive="base">
                                            <p:cTn id="47" dur="500" fill="hold"/>
                                            <p:tgtEl>
                                              <p:spTgt spid="44"/>
                                            </p:tgtEl>
                                            <p:attrNameLst>
                                              <p:attrName>ppt_x</p:attrName>
                                            </p:attrNameLst>
                                          </p:cBhvr>
                                          <p:tavLst>
                                            <p:tav tm="0">
                                              <p:val>
                                                <p:strVal val="0-#ppt_w/2"/>
                                              </p:val>
                                            </p:tav>
                                            <p:tav tm="100000">
                                              <p:val>
                                                <p:strVal val="#ppt_x"/>
                                              </p:val>
                                            </p:tav>
                                          </p:tavLst>
                                        </p:anim>
                                        <p:anim calcmode="lin" valueType="num" p14:bounceEnd="40000">
                                          <p:cBhvr additive="base">
                                            <p:cTn id="48" dur="500" fill="hold"/>
                                            <p:tgtEl>
                                              <p:spTgt spid="44"/>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1+#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childTnLst>
                              </p:cTn>
                            </p:par>
                            <p:par>
                              <p:cTn id="53" fill="hold">
                                <p:stCondLst>
                                  <p:cond delay="3000"/>
                                </p:stCondLst>
                                <p:childTnLst>
                                  <p:par>
                                    <p:cTn id="54" presetID="16" presetClass="entr" presetSubtype="21"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animBg="1"/>
          <p:bldP spid="15" grpId="0"/>
          <p:bldP spid="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8" accel="6000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accel="60000"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0-#ppt_w/2"/>
                                              </p:val>
                                            </p:tav>
                                            <p:tav tm="100000">
                                              <p:val>
                                                <p:strVal val="#ppt_x"/>
                                              </p:val>
                                            </p:tav>
                                          </p:tavLst>
                                        </p:anim>
                                        <p:anim calcmode="lin" valueType="num">
                                          <p:cBhvr additive="base">
                                            <p:cTn id="21" dur="500" fill="hold"/>
                                            <p:tgtEl>
                                              <p:spTgt spid="3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accel="60000"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0-#ppt_w/2"/>
                                              </p:val>
                                            </p:tav>
                                            <p:tav tm="100000">
                                              <p:val>
                                                <p:strVal val="#ppt_x"/>
                                              </p:val>
                                            </p:tav>
                                          </p:tavLst>
                                        </p:anim>
                                        <p:anim calcmode="lin" valueType="num">
                                          <p:cBhvr additive="base">
                                            <p:cTn id="30" dur="500" fill="hold"/>
                                            <p:tgtEl>
                                              <p:spTgt spid="38"/>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1+#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accel="60000" fill="hold" nodeType="after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fill="hold"/>
                                            <p:tgtEl>
                                              <p:spTgt spid="41"/>
                                            </p:tgtEl>
                                            <p:attrNameLst>
                                              <p:attrName>ppt_x</p:attrName>
                                            </p:attrNameLst>
                                          </p:cBhvr>
                                          <p:tavLst>
                                            <p:tav tm="0">
                                              <p:val>
                                                <p:strVal val="0-#ppt_w/2"/>
                                              </p:val>
                                            </p:tav>
                                            <p:tav tm="100000">
                                              <p:val>
                                                <p:strVal val="#ppt_x"/>
                                              </p:val>
                                            </p:tav>
                                          </p:tavLst>
                                        </p:anim>
                                        <p:anim calcmode="lin" valueType="num">
                                          <p:cBhvr additive="base">
                                            <p:cTn id="39" dur="500" fill="hold"/>
                                            <p:tgtEl>
                                              <p:spTgt spid="41"/>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accel="60000"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0-#ppt_w/2"/>
                                              </p:val>
                                            </p:tav>
                                            <p:tav tm="100000">
                                              <p:val>
                                                <p:strVal val="#ppt_x"/>
                                              </p:val>
                                            </p:tav>
                                          </p:tavLst>
                                        </p:anim>
                                        <p:anim calcmode="lin" valueType="num">
                                          <p:cBhvr additive="base">
                                            <p:cTn id="48" dur="500" fill="hold"/>
                                            <p:tgtEl>
                                              <p:spTgt spid="44"/>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1+#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childTnLst>
                              </p:cTn>
                            </p:par>
                            <p:par>
                              <p:cTn id="53" fill="hold">
                                <p:stCondLst>
                                  <p:cond delay="3000"/>
                                </p:stCondLst>
                                <p:childTnLst>
                                  <p:par>
                                    <p:cTn id="54" presetID="16" presetClass="entr" presetSubtype="21"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animBg="1"/>
          <p:bldP spid="15" grpId="0"/>
          <p:bldP spid="16"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smtClean="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71" name="组合 70"/>
          <p:cNvGrpSpPr/>
          <p:nvPr/>
        </p:nvGrpSpPr>
        <p:grpSpPr>
          <a:xfrm>
            <a:off x="1547850" y="1248636"/>
            <a:ext cx="2013686" cy="1068427"/>
            <a:chOff x="1547850" y="1248636"/>
            <a:chExt cx="2013686" cy="1068427"/>
          </a:xfrm>
        </p:grpSpPr>
        <p:grpSp>
          <p:nvGrpSpPr>
            <p:cNvPr id="32" name="组合 31"/>
            <p:cNvGrpSpPr/>
            <p:nvPr/>
          </p:nvGrpSpPr>
          <p:grpSpPr>
            <a:xfrm flipH="1">
              <a:off x="1547850" y="1248636"/>
              <a:ext cx="2013686" cy="1068427"/>
              <a:chOff x="5947699" y="828177"/>
              <a:chExt cx="2684915" cy="1424564"/>
            </a:xfrm>
          </p:grpSpPr>
          <p:grpSp>
            <p:nvGrpSpPr>
              <p:cNvPr id="33" name="组合 32"/>
              <p:cNvGrpSpPr/>
              <p:nvPr/>
            </p:nvGrpSpPr>
            <p:grpSpPr>
              <a:xfrm flipV="1">
                <a:off x="5947699" y="1317986"/>
                <a:ext cx="2684915" cy="333365"/>
                <a:chOff x="5272248" y="4626108"/>
                <a:chExt cx="2684915" cy="333365"/>
              </a:xfrm>
            </p:grpSpPr>
            <p:sp>
              <p:nvSpPr>
                <p:cNvPr id="36" name="椭圆 35"/>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sp>
              <p:nvSpPr>
                <p:cNvPr id="37" name="任意多边形 36"/>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grpSp>
          <p:sp>
            <p:nvSpPr>
              <p:cNvPr id="34" name="文本框 94"/>
              <p:cNvSpPr txBox="1"/>
              <p:nvPr/>
            </p:nvSpPr>
            <p:spPr>
              <a:xfrm>
                <a:off x="6852147" y="828177"/>
                <a:ext cx="1780467" cy="430885"/>
              </a:xfrm>
              <a:prstGeom prst="rect">
                <a:avLst/>
              </a:prstGeom>
              <a:noFill/>
            </p:spPr>
            <p:txBody>
              <a:bodyPr wrap="square" rtlCol="0">
                <a:spAutoFit/>
              </a:bodyPr>
              <a:lstStyle/>
              <a:p>
                <a:pPr>
                  <a:defRPr/>
                </a:pPr>
                <a:r>
                  <a:rPr lang="zh-CN" altLang="en-US" sz="1500" b="1" dirty="0">
                    <a:solidFill>
                      <a:schemeClr val="accent1"/>
                    </a:solidFill>
                    <a:latin typeface="+mn-ea"/>
                  </a:rPr>
                  <a:t>在此添加标题</a:t>
                </a:r>
              </a:p>
            </p:txBody>
          </p:sp>
          <p:sp>
            <p:nvSpPr>
              <p:cNvPr id="35" name="文本框 95"/>
              <p:cNvSpPr txBox="1"/>
              <p:nvPr/>
            </p:nvSpPr>
            <p:spPr>
              <a:xfrm>
                <a:off x="6290683" y="1331295"/>
                <a:ext cx="2341931" cy="921446"/>
              </a:xfrm>
              <a:prstGeom prst="rect">
                <a:avLst/>
              </a:prstGeom>
              <a:noFill/>
            </p:spPr>
            <p:txBody>
              <a:bodyPr wrap="square" rtlCol="0">
                <a:spAutoFit/>
              </a:bodyPr>
              <a:lstStyle/>
              <a:p>
                <a:pPr>
                  <a:lnSpc>
                    <a:spcPct val="150000"/>
                  </a:lnSpc>
                  <a:defRPr/>
                </a:pPr>
                <a:r>
                  <a:rPr lang="zh-CN" altLang="en-US" sz="900" dirty="0" smtClean="0">
                    <a:solidFill>
                      <a:schemeClr val="tx1">
                        <a:lumMod val="75000"/>
                        <a:lumOff val="25000"/>
                      </a:schemeClr>
                    </a:solidFill>
                    <a:latin typeface="微软雅黑" pitchFamily="34" charset="-122"/>
                    <a:ea typeface="微软雅黑" pitchFamily="34" charset="-122"/>
                  </a:rPr>
                  <a:t>点击</a:t>
                </a:r>
                <a:r>
                  <a:rPr lang="zh-CN" altLang="en-US" sz="900" dirty="0">
                    <a:solidFill>
                      <a:schemeClr val="tx1">
                        <a:lumMod val="75000"/>
                        <a:lumOff val="25000"/>
                      </a:schemeClr>
                    </a:solidFill>
                    <a:latin typeface="微软雅黑" pitchFamily="34" charset="-122"/>
                    <a:ea typeface="微软雅黑" pitchFamily="34" charset="-122"/>
                  </a:rPr>
                  <a:t>输入本栏的具体文字，简明扼要的说明分项</a:t>
                </a:r>
                <a:r>
                  <a:rPr lang="zh-CN" altLang="en-US" sz="900" dirty="0" smtClean="0">
                    <a:solidFill>
                      <a:schemeClr val="tx1">
                        <a:lumMod val="75000"/>
                        <a:lumOff val="25000"/>
                      </a:schemeClr>
                    </a:solidFill>
                    <a:latin typeface="微软雅黑" pitchFamily="34" charset="-122"/>
                    <a:ea typeface="微软雅黑" pitchFamily="34" charset="-122"/>
                  </a:rPr>
                  <a:t>内容，</a:t>
                </a:r>
                <a:r>
                  <a:rPr lang="zh-CN" altLang="en-US" sz="900" dirty="0">
                    <a:solidFill>
                      <a:schemeClr val="tx1">
                        <a:lumMod val="75000"/>
                        <a:lumOff val="25000"/>
                      </a:schemeClr>
                    </a:solidFill>
                    <a:latin typeface="微软雅黑" pitchFamily="34" charset="-122"/>
                    <a:ea typeface="微软雅黑" pitchFamily="34" charset="-122"/>
                  </a:rPr>
                  <a:t>请根据您的具体内容酌情修改。</a:t>
                </a:r>
                <a:endParaRPr lang="zh-CN" altLang="en-US" sz="900" spc="75" dirty="0">
                  <a:solidFill>
                    <a:schemeClr val="tx1">
                      <a:lumMod val="65000"/>
                      <a:lumOff val="35000"/>
                    </a:schemeClr>
                  </a:solidFill>
                  <a:latin typeface="+mn-ea"/>
                </a:endParaRPr>
              </a:p>
            </p:txBody>
          </p:sp>
        </p:grpSp>
        <p:grpSp>
          <p:nvGrpSpPr>
            <p:cNvPr id="44" name="Group 36"/>
            <p:cNvGrpSpPr>
              <a:grpSpLocks noChangeAspect="1"/>
            </p:cNvGrpSpPr>
            <p:nvPr/>
          </p:nvGrpSpPr>
          <p:grpSpPr bwMode="auto">
            <a:xfrm>
              <a:off x="2893692" y="1286138"/>
              <a:ext cx="326696" cy="282176"/>
              <a:chOff x="3321" y="1710"/>
              <a:chExt cx="1042" cy="900"/>
            </a:xfrm>
            <a:solidFill>
              <a:schemeClr val="tx1">
                <a:lumMod val="50000"/>
                <a:lumOff val="50000"/>
                <a:alpha val="40000"/>
              </a:schemeClr>
            </a:solidFill>
          </p:grpSpPr>
          <p:sp>
            <p:nvSpPr>
              <p:cNvPr id="45"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Calibri"/>
                  <a:ea typeface="宋体" panose="02010600030101010101" pitchFamily="2" charset="-122"/>
                </a:endParaRPr>
              </a:p>
            </p:txBody>
          </p:sp>
          <p:sp>
            <p:nvSpPr>
              <p:cNvPr id="46" name="Rectangle 38"/>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Calibri"/>
                  <a:ea typeface="宋体" panose="02010600030101010101" pitchFamily="2" charset="-122"/>
                </a:endParaRPr>
              </a:p>
            </p:txBody>
          </p:sp>
          <p:sp>
            <p:nvSpPr>
              <p:cNvPr id="47" name="Rectangle 40"/>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Calibri"/>
                  <a:ea typeface="宋体" panose="02010600030101010101" pitchFamily="2" charset="-122"/>
                </a:endParaRPr>
              </a:p>
            </p:txBody>
          </p:sp>
          <p:sp>
            <p:nvSpPr>
              <p:cNvPr id="48" name="Freeform 42"/>
              <p:cNvSpPr>
                <a:spLocks/>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Calibri"/>
                  <a:ea typeface="宋体" panose="02010600030101010101" pitchFamily="2" charset="-122"/>
                </a:endParaRPr>
              </a:p>
            </p:txBody>
          </p:sp>
        </p:grpSp>
      </p:grpSp>
      <p:grpSp>
        <p:nvGrpSpPr>
          <p:cNvPr id="70" name="组合 69"/>
          <p:cNvGrpSpPr/>
          <p:nvPr/>
        </p:nvGrpSpPr>
        <p:grpSpPr>
          <a:xfrm>
            <a:off x="637929" y="3388524"/>
            <a:ext cx="2013686" cy="1024995"/>
            <a:chOff x="637929" y="3388524"/>
            <a:chExt cx="2013686" cy="1024995"/>
          </a:xfrm>
        </p:grpSpPr>
        <p:grpSp>
          <p:nvGrpSpPr>
            <p:cNvPr id="38" name="组合 37"/>
            <p:cNvGrpSpPr/>
            <p:nvPr/>
          </p:nvGrpSpPr>
          <p:grpSpPr>
            <a:xfrm flipH="1" flipV="1">
              <a:off x="637929" y="3388524"/>
              <a:ext cx="2013686" cy="1024995"/>
              <a:chOff x="5947699" y="414315"/>
              <a:chExt cx="2684915" cy="1366654"/>
            </a:xfrm>
          </p:grpSpPr>
          <p:grpSp>
            <p:nvGrpSpPr>
              <p:cNvPr id="39" name="组合 38"/>
              <p:cNvGrpSpPr/>
              <p:nvPr/>
            </p:nvGrpSpPr>
            <p:grpSpPr>
              <a:xfrm flipV="1">
                <a:off x="5947699" y="1317986"/>
                <a:ext cx="2684915" cy="333365"/>
                <a:chOff x="5272248" y="4626108"/>
                <a:chExt cx="2684915" cy="333365"/>
              </a:xfrm>
            </p:grpSpPr>
            <p:sp>
              <p:nvSpPr>
                <p:cNvPr id="42" name="椭圆 41"/>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sp>
              <p:nvSpPr>
                <p:cNvPr id="43" name="任意多边形 42"/>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grpSp>
          <p:sp>
            <p:nvSpPr>
              <p:cNvPr id="40" name="文本框 106"/>
              <p:cNvSpPr txBox="1"/>
              <p:nvPr/>
            </p:nvSpPr>
            <p:spPr>
              <a:xfrm flipV="1">
                <a:off x="6852147" y="1350084"/>
                <a:ext cx="1780467" cy="430885"/>
              </a:xfrm>
              <a:prstGeom prst="rect">
                <a:avLst/>
              </a:prstGeom>
              <a:noFill/>
            </p:spPr>
            <p:txBody>
              <a:bodyPr wrap="square" rtlCol="0">
                <a:spAutoFit/>
              </a:bodyPr>
              <a:lstStyle/>
              <a:p>
                <a:pPr>
                  <a:defRPr/>
                </a:pPr>
                <a:r>
                  <a:rPr lang="zh-CN" altLang="en-US" sz="1500" b="1" dirty="0">
                    <a:solidFill>
                      <a:schemeClr val="accent3"/>
                    </a:solidFill>
                    <a:latin typeface="+mn-ea"/>
                  </a:rPr>
                  <a:t>在此添加标题</a:t>
                </a:r>
              </a:p>
            </p:txBody>
          </p:sp>
          <p:sp>
            <p:nvSpPr>
              <p:cNvPr id="41" name="文本框 107"/>
              <p:cNvSpPr txBox="1"/>
              <p:nvPr/>
            </p:nvSpPr>
            <p:spPr>
              <a:xfrm flipV="1">
                <a:off x="6290683" y="414315"/>
                <a:ext cx="2341931" cy="921446"/>
              </a:xfrm>
              <a:prstGeom prst="rect">
                <a:avLst/>
              </a:prstGeom>
              <a:noFill/>
            </p:spPr>
            <p:txBody>
              <a:bodyPr wrap="square" rtlCol="0">
                <a:spAutoFit/>
              </a:bodyPr>
              <a:lstStyle/>
              <a:p>
                <a:pPr>
                  <a:lnSpc>
                    <a:spcPct val="150000"/>
                  </a:lnSpc>
                  <a:defRPr/>
                </a:pPr>
                <a:r>
                  <a:rPr lang="zh-CN" altLang="en-US" sz="9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grpSp>
        <p:sp>
          <p:nvSpPr>
            <p:cNvPr id="49" name="Freeform 53"/>
            <p:cNvSpPr>
              <a:spLocks noEditPoints="1"/>
            </p:cNvSpPr>
            <p:nvPr/>
          </p:nvSpPr>
          <p:spPr bwMode="auto">
            <a:xfrm>
              <a:off x="1951673" y="3404111"/>
              <a:ext cx="304408" cy="304408"/>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tx1">
                <a:lumMod val="50000"/>
                <a:lumOff val="50000"/>
                <a:alpha val="40000"/>
              </a:schemeClr>
            </a:solidFill>
            <a:ln>
              <a:noFill/>
            </a:ln>
          </p:spPr>
          <p:txBody>
            <a:bodyPr vert="horz" wrap="square" lIns="68580" tIns="34290" rIns="68580" bIns="34290" numCol="1" anchor="t" anchorCtr="0" compatLnSpc="1">
              <a:prstTxWarp prst="textNoShape">
                <a:avLst/>
              </a:prstTxWarp>
            </a:bodyPr>
            <a:lstStyle/>
            <a:p>
              <a:pPr>
                <a:defRPr/>
              </a:pPr>
              <a:endParaRPr lang="zh-CN" altLang="en-US">
                <a:solidFill>
                  <a:prstClr val="black"/>
                </a:solidFill>
                <a:latin typeface="Calibri"/>
                <a:ea typeface="宋体" panose="02010600030101010101" pitchFamily="2" charset="-122"/>
              </a:endParaRPr>
            </a:p>
          </p:txBody>
        </p:sp>
      </p:grpSp>
      <p:grpSp>
        <p:nvGrpSpPr>
          <p:cNvPr id="73" name="组合 72"/>
          <p:cNvGrpSpPr/>
          <p:nvPr/>
        </p:nvGrpSpPr>
        <p:grpSpPr>
          <a:xfrm>
            <a:off x="6204877" y="1442279"/>
            <a:ext cx="2094378" cy="1075151"/>
            <a:chOff x="6204877" y="1442279"/>
            <a:chExt cx="2094378" cy="1075151"/>
          </a:xfrm>
        </p:grpSpPr>
        <p:grpSp>
          <p:nvGrpSpPr>
            <p:cNvPr id="20" name="组合 19"/>
            <p:cNvGrpSpPr/>
            <p:nvPr/>
          </p:nvGrpSpPr>
          <p:grpSpPr>
            <a:xfrm>
              <a:off x="6204877" y="1442279"/>
              <a:ext cx="2094378" cy="1075151"/>
              <a:chOff x="5947699" y="819212"/>
              <a:chExt cx="2792499" cy="1433529"/>
            </a:xfrm>
          </p:grpSpPr>
          <p:grpSp>
            <p:nvGrpSpPr>
              <p:cNvPr id="21" name="组合 20"/>
              <p:cNvGrpSpPr/>
              <p:nvPr/>
            </p:nvGrpSpPr>
            <p:grpSpPr>
              <a:xfrm flipV="1">
                <a:off x="5947699" y="1317986"/>
                <a:ext cx="2684915" cy="333365"/>
                <a:chOff x="5272248" y="4626108"/>
                <a:chExt cx="2684915" cy="333365"/>
              </a:xfrm>
            </p:grpSpPr>
            <p:sp>
              <p:nvSpPr>
                <p:cNvPr id="24" name="椭圆 23"/>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sp>
              <p:nvSpPr>
                <p:cNvPr id="25" name="任意多边形 24"/>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grpSp>
          <p:sp>
            <p:nvSpPr>
              <p:cNvPr id="22" name="文本框 82"/>
              <p:cNvSpPr txBox="1"/>
              <p:nvPr/>
            </p:nvSpPr>
            <p:spPr>
              <a:xfrm>
                <a:off x="6852147" y="819212"/>
                <a:ext cx="1780467" cy="430885"/>
              </a:xfrm>
              <a:prstGeom prst="rect">
                <a:avLst/>
              </a:prstGeom>
              <a:noFill/>
            </p:spPr>
            <p:txBody>
              <a:bodyPr wrap="square" rtlCol="0">
                <a:spAutoFit/>
              </a:bodyPr>
              <a:lstStyle/>
              <a:p>
                <a:pPr>
                  <a:defRPr/>
                </a:pPr>
                <a:r>
                  <a:rPr lang="zh-CN" altLang="en-US" sz="1500" b="1" dirty="0">
                    <a:solidFill>
                      <a:schemeClr val="accent2"/>
                    </a:solidFill>
                    <a:latin typeface="+mn-ea"/>
                  </a:rPr>
                  <a:t>在此添加标题</a:t>
                </a:r>
              </a:p>
            </p:txBody>
          </p:sp>
          <p:sp>
            <p:nvSpPr>
              <p:cNvPr id="23" name="文本框 83"/>
              <p:cNvSpPr txBox="1"/>
              <p:nvPr/>
            </p:nvSpPr>
            <p:spPr>
              <a:xfrm>
                <a:off x="6398266" y="1331295"/>
                <a:ext cx="2341932" cy="921446"/>
              </a:xfrm>
              <a:prstGeom prst="rect">
                <a:avLst/>
              </a:prstGeom>
              <a:noFill/>
            </p:spPr>
            <p:txBody>
              <a:bodyPr wrap="square" rtlCol="0">
                <a:spAutoFit/>
              </a:bodyPr>
              <a:lstStyle/>
              <a:p>
                <a:pPr>
                  <a:lnSpc>
                    <a:spcPct val="150000"/>
                  </a:lnSpc>
                  <a:defRPr/>
                </a:pPr>
                <a:r>
                  <a:rPr lang="zh-CN" altLang="en-US" sz="9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grpSp>
        <p:grpSp>
          <p:nvGrpSpPr>
            <p:cNvPr id="50" name="Group 46"/>
            <p:cNvGrpSpPr>
              <a:grpSpLocks noChangeAspect="1"/>
            </p:cNvGrpSpPr>
            <p:nvPr/>
          </p:nvGrpSpPr>
          <p:grpSpPr bwMode="auto">
            <a:xfrm>
              <a:off x="6475053" y="1518993"/>
              <a:ext cx="385045" cy="238385"/>
              <a:chOff x="3098" y="1701"/>
              <a:chExt cx="1486" cy="920"/>
            </a:xfrm>
            <a:solidFill>
              <a:schemeClr val="tx1">
                <a:lumMod val="50000"/>
                <a:lumOff val="50000"/>
                <a:alpha val="40000"/>
              </a:schemeClr>
            </a:solidFill>
          </p:grpSpPr>
          <p:sp>
            <p:nvSpPr>
              <p:cNvPr id="51" name="Freeform 47"/>
              <p:cNvSpPr>
                <a:spLocks/>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Calibri"/>
                  <a:ea typeface="宋体" panose="02010600030101010101" pitchFamily="2" charset="-122"/>
                </a:endParaRPr>
              </a:p>
            </p:txBody>
          </p:sp>
          <p:sp>
            <p:nvSpPr>
              <p:cNvPr id="52" name="Freeform 48"/>
              <p:cNvSpPr>
                <a:spLocks/>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Calibri"/>
                  <a:ea typeface="宋体" panose="02010600030101010101" pitchFamily="2" charset="-122"/>
                </a:endParaRPr>
              </a:p>
            </p:txBody>
          </p:sp>
          <p:sp>
            <p:nvSpPr>
              <p:cNvPr id="53" name="Freeform 49"/>
              <p:cNvSpPr>
                <a:spLocks/>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Calibri"/>
                  <a:ea typeface="宋体" panose="02010600030101010101" pitchFamily="2" charset="-122"/>
                </a:endParaRPr>
              </a:p>
            </p:txBody>
          </p:sp>
        </p:grpSp>
      </p:grpSp>
      <p:grpSp>
        <p:nvGrpSpPr>
          <p:cNvPr id="74" name="组合 73"/>
          <p:cNvGrpSpPr/>
          <p:nvPr/>
        </p:nvGrpSpPr>
        <p:grpSpPr>
          <a:xfrm>
            <a:off x="5057392" y="3407154"/>
            <a:ext cx="2094378" cy="1024995"/>
            <a:chOff x="5057392" y="3407154"/>
            <a:chExt cx="2094378" cy="1024995"/>
          </a:xfrm>
        </p:grpSpPr>
        <p:grpSp>
          <p:nvGrpSpPr>
            <p:cNvPr id="26" name="组合 25"/>
            <p:cNvGrpSpPr/>
            <p:nvPr/>
          </p:nvGrpSpPr>
          <p:grpSpPr>
            <a:xfrm flipV="1">
              <a:off x="5057392" y="3407154"/>
              <a:ext cx="2094378" cy="1024995"/>
              <a:chOff x="5947699" y="405349"/>
              <a:chExt cx="2792499" cy="1366655"/>
            </a:xfrm>
          </p:grpSpPr>
          <p:grpSp>
            <p:nvGrpSpPr>
              <p:cNvPr id="27" name="组合 26"/>
              <p:cNvGrpSpPr/>
              <p:nvPr/>
            </p:nvGrpSpPr>
            <p:grpSpPr>
              <a:xfrm flipV="1">
                <a:off x="5947699" y="1317986"/>
                <a:ext cx="2684915" cy="333365"/>
                <a:chOff x="5272248" y="4626108"/>
                <a:chExt cx="2684915" cy="333365"/>
              </a:xfrm>
            </p:grpSpPr>
            <p:sp>
              <p:nvSpPr>
                <p:cNvPr id="30" name="椭圆 29"/>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sp>
              <p:nvSpPr>
                <p:cNvPr id="31" name="任意多边形 30"/>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grpSp>
          <p:sp>
            <p:nvSpPr>
              <p:cNvPr id="28" name="文本框 88"/>
              <p:cNvSpPr txBox="1"/>
              <p:nvPr/>
            </p:nvSpPr>
            <p:spPr>
              <a:xfrm flipV="1">
                <a:off x="6852147" y="1341119"/>
                <a:ext cx="1780467" cy="430885"/>
              </a:xfrm>
              <a:prstGeom prst="rect">
                <a:avLst/>
              </a:prstGeom>
              <a:noFill/>
            </p:spPr>
            <p:txBody>
              <a:bodyPr wrap="square" rtlCol="0">
                <a:spAutoFit/>
              </a:bodyPr>
              <a:lstStyle/>
              <a:p>
                <a:pPr>
                  <a:defRPr/>
                </a:pPr>
                <a:r>
                  <a:rPr lang="zh-CN" altLang="en-US" sz="1500" b="1" dirty="0">
                    <a:solidFill>
                      <a:schemeClr val="accent4"/>
                    </a:solidFill>
                    <a:latin typeface="+mn-ea"/>
                  </a:rPr>
                  <a:t>在此添加标题</a:t>
                </a:r>
              </a:p>
            </p:txBody>
          </p:sp>
          <p:sp>
            <p:nvSpPr>
              <p:cNvPr id="29" name="文本框 89"/>
              <p:cNvSpPr txBox="1"/>
              <p:nvPr/>
            </p:nvSpPr>
            <p:spPr>
              <a:xfrm flipV="1">
                <a:off x="6398266" y="405349"/>
                <a:ext cx="2341932" cy="921446"/>
              </a:xfrm>
              <a:prstGeom prst="rect">
                <a:avLst/>
              </a:prstGeom>
              <a:noFill/>
            </p:spPr>
            <p:txBody>
              <a:bodyPr wrap="square" rtlCol="0">
                <a:spAutoFit/>
              </a:bodyPr>
              <a:lstStyle/>
              <a:p>
                <a:pPr>
                  <a:lnSpc>
                    <a:spcPct val="150000"/>
                  </a:lnSpc>
                  <a:defRPr/>
                </a:pPr>
                <a:r>
                  <a:rPr lang="zh-CN" altLang="en-US" sz="9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grpSp>
        <p:sp>
          <p:nvSpPr>
            <p:cNvPr id="54" name="Freeform 57"/>
            <p:cNvSpPr>
              <a:spLocks noEditPoints="1"/>
            </p:cNvSpPr>
            <p:nvPr/>
          </p:nvSpPr>
          <p:spPr bwMode="auto">
            <a:xfrm>
              <a:off x="5436854" y="3425800"/>
              <a:ext cx="268961" cy="269479"/>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tx1">
                <a:lumMod val="50000"/>
                <a:lumOff val="50000"/>
                <a:alpha val="40000"/>
              </a:schemeClr>
            </a:solidFill>
            <a:ln>
              <a:noFill/>
            </a:ln>
          </p:spPr>
          <p:txBody>
            <a:bodyPr vert="horz" wrap="square" lIns="68580" tIns="34290" rIns="68580" bIns="34290" numCol="1" anchor="t" anchorCtr="0" compatLnSpc="1">
              <a:prstTxWarp prst="textNoShape">
                <a:avLst/>
              </a:prstTxWarp>
            </a:bodyPr>
            <a:lstStyle/>
            <a:p>
              <a:pPr>
                <a:defRPr/>
              </a:pPr>
              <a:endParaRPr lang="zh-CN" altLang="en-US" dirty="0">
                <a:solidFill>
                  <a:prstClr val="black"/>
                </a:solidFill>
                <a:latin typeface="Calibri"/>
                <a:ea typeface="宋体" panose="02010600030101010101" pitchFamily="2" charset="-122"/>
              </a:endParaRPr>
            </a:p>
          </p:txBody>
        </p:sp>
      </p:grpSp>
      <p:grpSp>
        <p:nvGrpSpPr>
          <p:cNvPr id="67" name="组合 66"/>
          <p:cNvGrpSpPr/>
          <p:nvPr/>
        </p:nvGrpSpPr>
        <p:grpSpPr>
          <a:xfrm>
            <a:off x="2266364" y="2412705"/>
            <a:ext cx="1242073" cy="1242074"/>
            <a:chOff x="2266364" y="2412705"/>
            <a:chExt cx="1242073" cy="1242074"/>
          </a:xfrm>
        </p:grpSpPr>
        <p:grpSp>
          <p:nvGrpSpPr>
            <p:cNvPr id="3" name="组合 2"/>
            <p:cNvGrpSpPr/>
            <p:nvPr/>
          </p:nvGrpSpPr>
          <p:grpSpPr>
            <a:xfrm>
              <a:off x="2266364" y="2412705"/>
              <a:ext cx="1242073" cy="1242074"/>
              <a:chOff x="4993868" y="2326868"/>
              <a:chExt cx="2204265" cy="2204265"/>
            </a:xfrm>
            <a:effectLst>
              <a:outerShdw blurRad="292100" dist="114300" dir="2700000" algn="tl" rotWithShape="0">
                <a:prstClr val="black">
                  <a:alpha val="25000"/>
                </a:prstClr>
              </a:outerShdw>
            </a:effectLst>
          </p:grpSpPr>
          <p:sp>
            <p:nvSpPr>
              <p:cNvPr id="4" name="任意多边形 3"/>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a:ea typeface="宋体" panose="02010600030101010101" pitchFamily="2" charset="-122"/>
                </a:endParaRPr>
              </a:p>
            </p:txBody>
          </p:sp>
          <p:sp>
            <p:nvSpPr>
              <p:cNvPr id="6" name="椭圆 5"/>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a:ea typeface="宋体" panose="02010600030101010101" pitchFamily="2" charset="-122"/>
                </a:endParaRPr>
              </a:p>
            </p:txBody>
          </p:sp>
          <p:sp>
            <p:nvSpPr>
              <p:cNvPr id="7" name="椭圆 6"/>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a:ea typeface="宋体" panose="02010600030101010101" pitchFamily="2" charset="-122"/>
                </a:endParaRPr>
              </a:p>
            </p:txBody>
          </p:sp>
        </p:grpSp>
        <p:grpSp>
          <p:nvGrpSpPr>
            <p:cNvPr id="55" name="组合 54"/>
            <p:cNvGrpSpPr/>
            <p:nvPr/>
          </p:nvGrpSpPr>
          <p:grpSpPr>
            <a:xfrm>
              <a:off x="2501338" y="2761460"/>
              <a:ext cx="750088" cy="598500"/>
              <a:chOff x="4123036" y="1197871"/>
              <a:chExt cx="1000117" cy="798000"/>
            </a:xfrm>
          </p:grpSpPr>
          <p:sp>
            <p:nvSpPr>
              <p:cNvPr id="56" name="文本框 122"/>
              <p:cNvSpPr txBox="1"/>
              <p:nvPr/>
            </p:nvSpPr>
            <p:spPr>
              <a:xfrm>
                <a:off x="4123036" y="1197871"/>
                <a:ext cx="1000117" cy="738664"/>
              </a:xfrm>
              <a:prstGeom prst="rect">
                <a:avLst/>
              </a:prstGeom>
              <a:noFill/>
            </p:spPr>
            <p:txBody>
              <a:bodyPr wrap="square" rtlCol="0">
                <a:spAutoFit/>
              </a:bodyPr>
              <a:lstStyle/>
              <a:p>
                <a:pPr algn="ctr">
                  <a:defRPr/>
                </a:pPr>
                <a:r>
                  <a:rPr lang="en-US" altLang="zh-CN" sz="3000" dirty="0">
                    <a:solidFill>
                      <a:schemeClr val="accent3"/>
                    </a:solidFill>
                    <a:latin typeface="Impact" panose="020B0806030902050204" pitchFamily="34" charset="0"/>
                    <a:ea typeface="宋体" panose="02010600030101010101" pitchFamily="2" charset="-122"/>
                  </a:rPr>
                  <a:t>01</a:t>
                </a:r>
                <a:endParaRPr lang="zh-CN" altLang="en-US" sz="3000" dirty="0">
                  <a:solidFill>
                    <a:schemeClr val="accent3"/>
                  </a:solidFill>
                  <a:latin typeface="Impact" panose="020B0806030902050204" pitchFamily="34" charset="0"/>
                  <a:ea typeface="宋体" panose="02010600030101010101" pitchFamily="2" charset="-122"/>
                </a:endParaRPr>
              </a:p>
            </p:txBody>
          </p:sp>
          <p:sp>
            <p:nvSpPr>
              <p:cNvPr id="57" name="文本框 123"/>
              <p:cNvSpPr txBox="1"/>
              <p:nvPr/>
            </p:nvSpPr>
            <p:spPr>
              <a:xfrm>
                <a:off x="4266701" y="1688095"/>
                <a:ext cx="740410" cy="307776"/>
              </a:xfrm>
              <a:prstGeom prst="rect">
                <a:avLst/>
              </a:prstGeom>
              <a:noFill/>
            </p:spPr>
            <p:txBody>
              <a:bodyPr wrap="square" rtlCol="0">
                <a:spAutoFit/>
              </a:bodyPr>
              <a:lstStyle/>
              <a:p>
                <a:pPr algn="ctr">
                  <a:defRPr/>
                </a:pPr>
                <a:endParaRPr lang="zh-CN" altLang="en-US" sz="900"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grpSp>
        <p:nvGrpSpPr>
          <p:cNvPr id="2" name="组合 1"/>
          <p:cNvGrpSpPr/>
          <p:nvPr/>
        </p:nvGrpSpPr>
        <p:grpSpPr>
          <a:xfrm>
            <a:off x="3197576" y="1703890"/>
            <a:ext cx="1242073" cy="1242074"/>
            <a:chOff x="3197576" y="1703890"/>
            <a:chExt cx="1242073" cy="1242074"/>
          </a:xfrm>
        </p:grpSpPr>
        <p:grpSp>
          <p:nvGrpSpPr>
            <p:cNvPr id="8" name="组合 7"/>
            <p:cNvGrpSpPr/>
            <p:nvPr/>
          </p:nvGrpSpPr>
          <p:grpSpPr>
            <a:xfrm>
              <a:off x="3197576" y="1703890"/>
              <a:ext cx="1242073" cy="1242074"/>
              <a:chOff x="4993868" y="2326868"/>
              <a:chExt cx="2204265" cy="2204265"/>
            </a:xfrm>
            <a:effectLst>
              <a:outerShdw blurRad="292100" dist="114300" dir="2700000" algn="tl" rotWithShape="0">
                <a:prstClr val="black">
                  <a:alpha val="25000"/>
                </a:prstClr>
              </a:outerShdw>
            </a:effectLst>
          </p:grpSpPr>
          <p:sp>
            <p:nvSpPr>
              <p:cNvPr id="9" name="任意多边形 8"/>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a:ea typeface="宋体" panose="02010600030101010101" pitchFamily="2" charset="-122"/>
                </a:endParaRPr>
              </a:p>
            </p:txBody>
          </p:sp>
          <p:sp>
            <p:nvSpPr>
              <p:cNvPr id="10" name="椭圆 9"/>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a:ea typeface="宋体" panose="02010600030101010101" pitchFamily="2" charset="-122"/>
                </a:endParaRPr>
              </a:p>
            </p:txBody>
          </p:sp>
          <p:sp>
            <p:nvSpPr>
              <p:cNvPr id="11" name="椭圆 10"/>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a:ea typeface="宋体" panose="02010600030101010101" pitchFamily="2" charset="-122"/>
                </a:endParaRPr>
              </a:p>
            </p:txBody>
          </p:sp>
        </p:grpSp>
        <p:grpSp>
          <p:nvGrpSpPr>
            <p:cNvPr id="58" name="组合 57"/>
            <p:cNvGrpSpPr/>
            <p:nvPr/>
          </p:nvGrpSpPr>
          <p:grpSpPr>
            <a:xfrm>
              <a:off x="3438874" y="2064094"/>
              <a:ext cx="750088" cy="598500"/>
              <a:chOff x="4123036" y="1197871"/>
              <a:chExt cx="1000117" cy="798000"/>
            </a:xfrm>
          </p:grpSpPr>
          <p:sp>
            <p:nvSpPr>
              <p:cNvPr id="59" name="文本框 125"/>
              <p:cNvSpPr txBox="1"/>
              <p:nvPr/>
            </p:nvSpPr>
            <p:spPr>
              <a:xfrm>
                <a:off x="4123036" y="1197871"/>
                <a:ext cx="1000117" cy="738664"/>
              </a:xfrm>
              <a:prstGeom prst="rect">
                <a:avLst/>
              </a:prstGeom>
              <a:noFill/>
            </p:spPr>
            <p:txBody>
              <a:bodyPr wrap="square" rtlCol="0">
                <a:spAutoFit/>
              </a:bodyPr>
              <a:lstStyle/>
              <a:p>
                <a:pPr algn="ctr">
                  <a:defRPr/>
                </a:pPr>
                <a:r>
                  <a:rPr lang="en-US" altLang="zh-CN" sz="3000" dirty="0">
                    <a:solidFill>
                      <a:schemeClr val="accent1"/>
                    </a:solidFill>
                    <a:latin typeface="Impact" panose="020B0806030902050204" pitchFamily="34" charset="0"/>
                    <a:ea typeface="宋体" panose="02010600030101010101" pitchFamily="2" charset="-122"/>
                  </a:rPr>
                  <a:t>02</a:t>
                </a:r>
                <a:endParaRPr lang="zh-CN" altLang="en-US" sz="3000" dirty="0">
                  <a:solidFill>
                    <a:schemeClr val="accent1"/>
                  </a:solidFill>
                  <a:latin typeface="Impact" panose="020B0806030902050204" pitchFamily="34" charset="0"/>
                  <a:ea typeface="宋体" panose="02010600030101010101" pitchFamily="2" charset="-122"/>
                </a:endParaRPr>
              </a:p>
            </p:txBody>
          </p:sp>
          <p:sp>
            <p:nvSpPr>
              <p:cNvPr id="60" name="文本框 126"/>
              <p:cNvSpPr txBox="1"/>
              <p:nvPr/>
            </p:nvSpPr>
            <p:spPr>
              <a:xfrm>
                <a:off x="4266701" y="1688095"/>
                <a:ext cx="740410" cy="307776"/>
              </a:xfrm>
              <a:prstGeom prst="rect">
                <a:avLst/>
              </a:prstGeom>
              <a:noFill/>
            </p:spPr>
            <p:txBody>
              <a:bodyPr wrap="square" rtlCol="0">
                <a:spAutoFit/>
              </a:bodyPr>
              <a:lstStyle/>
              <a:p>
                <a:pPr algn="ctr">
                  <a:defRPr/>
                </a:pPr>
                <a:endParaRPr lang="zh-CN" altLang="en-US" sz="900"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grpSp>
        <p:nvGrpSpPr>
          <p:cNvPr id="69" name="组合 68"/>
          <p:cNvGrpSpPr/>
          <p:nvPr/>
        </p:nvGrpSpPr>
        <p:grpSpPr>
          <a:xfrm>
            <a:off x="5121182" y="1703890"/>
            <a:ext cx="1242073" cy="1242074"/>
            <a:chOff x="5121182" y="1703890"/>
            <a:chExt cx="1242073" cy="1242074"/>
          </a:xfrm>
        </p:grpSpPr>
        <p:grpSp>
          <p:nvGrpSpPr>
            <p:cNvPr id="16" name="组合 15"/>
            <p:cNvGrpSpPr/>
            <p:nvPr/>
          </p:nvGrpSpPr>
          <p:grpSpPr>
            <a:xfrm>
              <a:off x="5121182" y="1703890"/>
              <a:ext cx="1242073" cy="1242074"/>
              <a:chOff x="4993868" y="2326868"/>
              <a:chExt cx="2204265" cy="2204265"/>
            </a:xfrm>
            <a:effectLst>
              <a:outerShdw blurRad="292100" dist="114300" dir="2700000" algn="tl" rotWithShape="0">
                <a:prstClr val="black">
                  <a:alpha val="25000"/>
                </a:prstClr>
              </a:outerShdw>
            </a:effectLst>
          </p:grpSpPr>
          <p:sp>
            <p:nvSpPr>
              <p:cNvPr id="17" name="任意多边形 16"/>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a:ea typeface="宋体" panose="02010600030101010101" pitchFamily="2" charset="-122"/>
                </a:endParaRPr>
              </a:p>
            </p:txBody>
          </p:sp>
          <p:sp>
            <p:nvSpPr>
              <p:cNvPr id="18" name="椭圆 17"/>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a:ea typeface="宋体" panose="02010600030101010101" pitchFamily="2" charset="-122"/>
                </a:endParaRPr>
              </a:p>
            </p:txBody>
          </p:sp>
          <p:sp>
            <p:nvSpPr>
              <p:cNvPr id="19" name="椭圆 18"/>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a:ea typeface="宋体" panose="02010600030101010101" pitchFamily="2" charset="-122"/>
                </a:endParaRPr>
              </a:p>
            </p:txBody>
          </p:sp>
        </p:grpSp>
        <p:grpSp>
          <p:nvGrpSpPr>
            <p:cNvPr id="61" name="组合 60"/>
            <p:cNvGrpSpPr/>
            <p:nvPr/>
          </p:nvGrpSpPr>
          <p:grpSpPr>
            <a:xfrm>
              <a:off x="5368281" y="2064094"/>
              <a:ext cx="750088" cy="598500"/>
              <a:chOff x="4123036" y="1197871"/>
              <a:chExt cx="1000117" cy="798000"/>
            </a:xfrm>
          </p:grpSpPr>
          <p:sp>
            <p:nvSpPr>
              <p:cNvPr id="62" name="文本框 128"/>
              <p:cNvSpPr txBox="1"/>
              <p:nvPr/>
            </p:nvSpPr>
            <p:spPr>
              <a:xfrm>
                <a:off x="4123036" y="1197871"/>
                <a:ext cx="1000117" cy="738664"/>
              </a:xfrm>
              <a:prstGeom prst="rect">
                <a:avLst/>
              </a:prstGeom>
              <a:noFill/>
            </p:spPr>
            <p:txBody>
              <a:bodyPr wrap="square" rtlCol="0">
                <a:spAutoFit/>
              </a:bodyPr>
              <a:lstStyle/>
              <a:p>
                <a:pPr algn="ctr">
                  <a:defRPr/>
                </a:pPr>
                <a:r>
                  <a:rPr lang="en-US" altLang="zh-CN" sz="3000" dirty="0">
                    <a:solidFill>
                      <a:schemeClr val="accent2"/>
                    </a:solidFill>
                    <a:latin typeface="Impact" panose="020B0806030902050204" pitchFamily="34" charset="0"/>
                    <a:ea typeface="宋体" panose="02010600030101010101" pitchFamily="2" charset="-122"/>
                  </a:rPr>
                  <a:t>04</a:t>
                </a:r>
                <a:endParaRPr lang="zh-CN" altLang="en-US" sz="3000" dirty="0">
                  <a:solidFill>
                    <a:schemeClr val="accent2"/>
                  </a:solidFill>
                  <a:latin typeface="Impact" panose="020B0806030902050204" pitchFamily="34" charset="0"/>
                  <a:ea typeface="宋体" panose="02010600030101010101" pitchFamily="2" charset="-122"/>
                </a:endParaRPr>
              </a:p>
            </p:txBody>
          </p:sp>
          <p:sp>
            <p:nvSpPr>
              <p:cNvPr id="63" name="文本框 129"/>
              <p:cNvSpPr txBox="1"/>
              <p:nvPr/>
            </p:nvSpPr>
            <p:spPr>
              <a:xfrm>
                <a:off x="4266701" y="1688095"/>
                <a:ext cx="740410" cy="307776"/>
              </a:xfrm>
              <a:prstGeom prst="rect">
                <a:avLst/>
              </a:prstGeom>
              <a:noFill/>
            </p:spPr>
            <p:txBody>
              <a:bodyPr wrap="square" rtlCol="0">
                <a:spAutoFit/>
              </a:bodyPr>
              <a:lstStyle/>
              <a:p>
                <a:pPr algn="ctr">
                  <a:defRPr/>
                </a:pPr>
                <a:endParaRPr lang="zh-CN" altLang="en-US" sz="900"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grpSp>
        <p:nvGrpSpPr>
          <p:cNvPr id="68" name="组合 67"/>
          <p:cNvGrpSpPr/>
          <p:nvPr/>
        </p:nvGrpSpPr>
        <p:grpSpPr>
          <a:xfrm>
            <a:off x="4172438" y="2412705"/>
            <a:ext cx="1242073" cy="1242074"/>
            <a:chOff x="4172438" y="2412705"/>
            <a:chExt cx="1242073" cy="1242074"/>
          </a:xfrm>
        </p:grpSpPr>
        <p:grpSp>
          <p:nvGrpSpPr>
            <p:cNvPr id="12" name="组合 11"/>
            <p:cNvGrpSpPr/>
            <p:nvPr/>
          </p:nvGrpSpPr>
          <p:grpSpPr>
            <a:xfrm>
              <a:off x="4172438" y="2412705"/>
              <a:ext cx="1242073" cy="1242074"/>
              <a:chOff x="4993868" y="2326868"/>
              <a:chExt cx="2204265" cy="2204265"/>
            </a:xfrm>
            <a:effectLst>
              <a:outerShdw blurRad="292100" dist="114300" dir="2700000" algn="tl" rotWithShape="0">
                <a:prstClr val="black">
                  <a:alpha val="25000"/>
                </a:prstClr>
              </a:outerShdw>
            </a:effectLst>
          </p:grpSpPr>
          <p:sp>
            <p:nvSpPr>
              <p:cNvPr id="13" name="任意多边形 12"/>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a:ea typeface="宋体" panose="02010600030101010101" pitchFamily="2" charset="-122"/>
                </a:endParaRPr>
              </a:p>
            </p:txBody>
          </p:sp>
          <p:sp>
            <p:nvSpPr>
              <p:cNvPr id="14" name="椭圆 13"/>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a:ea typeface="宋体" panose="02010600030101010101" pitchFamily="2" charset="-122"/>
                </a:endParaRPr>
              </a:p>
            </p:txBody>
          </p:sp>
          <p:sp>
            <p:nvSpPr>
              <p:cNvPr id="15" name="椭圆 14"/>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a:ea typeface="宋体" panose="02010600030101010101" pitchFamily="2" charset="-122"/>
                </a:endParaRPr>
              </a:p>
            </p:txBody>
          </p:sp>
        </p:grpSp>
        <p:grpSp>
          <p:nvGrpSpPr>
            <p:cNvPr id="64" name="组合 63"/>
            <p:cNvGrpSpPr/>
            <p:nvPr/>
          </p:nvGrpSpPr>
          <p:grpSpPr>
            <a:xfrm>
              <a:off x="4411705" y="2761460"/>
              <a:ext cx="750088" cy="598500"/>
              <a:chOff x="4123036" y="1197871"/>
              <a:chExt cx="1000117" cy="798000"/>
            </a:xfrm>
          </p:grpSpPr>
          <p:sp>
            <p:nvSpPr>
              <p:cNvPr id="65" name="文本框 131"/>
              <p:cNvSpPr txBox="1"/>
              <p:nvPr/>
            </p:nvSpPr>
            <p:spPr>
              <a:xfrm>
                <a:off x="4123036" y="1197871"/>
                <a:ext cx="1000117" cy="738664"/>
              </a:xfrm>
              <a:prstGeom prst="rect">
                <a:avLst/>
              </a:prstGeom>
              <a:noFill/>
            </p:spPr>
            <p:txBody>
              <a:bodyPr wrap="square" rtlCol="0">
                <a:spAutoFit/>
              </a:bodyPr>
              <a:lstStyle/>
              <a:p>
                <a:pPr algn="ctr">
                  <a:defRPr/>
                </a:pPr>
                <a:r>
                  <a:rPr lang="en-US" altLang="zh-CN" sz="3000" dirty="0">
                    <a:solidFill>
                      <a:schemeClr val="accent4"/>
                    </a:solidFill>
                    <a:latin typeface="Impact" panose="020B0806030902050204" pitchFamily="34" charset="0"/>
                    <a:ea typeface="宋体" panose="02010600030101010101" pitchFamily="2" charset="-122"/>
                  </a:rPr>
                  <a:t>03</a:t>
                </a:r>
                <a:endParaRPr lang="zh-CN" altLang="en-US" sz="3000" dirty="0">
                  <a:solidFill>
                    <a:schemeClr val="accent4"/>
                  </a:solidFill>
                  <a:latin typeface="Impact" panose="020B0806030902050204" pitchFamily="34" charset="0"/>
                  <a:ea typeface="宋体" panose="02010600030101010101" pitchFamily="2" charset="-122"/>
                </a:endParaRPr>
              </a:p>
            </p:txBody>
          </p:sp>
          <p:sp>
            <p:nvSpPr>
              <p:cNvPr id="66" name="文本框 132"/>
              <p:cNvSpPr txBox="1"/>
              <p:nvPr/>
            </p:nvSpPr>
            <p:spPr>
              <a:xfrm>
                <a:off x="4266701" y="1688095"/>
                <a:ext cx="740410" cy="307776"/>
              </a:xfrm>
              <a:prstGeom prst="rect">
                <a:avLst/>
              </a:prstGeom>
              <a:noFill/>
            </p:spPr>
            <p:txBody>
              <a:bodyPr wrap="square" rtlCol="0">
                <a:spAutoFit/>
              </a:bodyPr>
              <a:lstStyle/>
              <a:p>
                <a:pPr algn="ctr">
                  <a:defRPr/>
                </a:pPr>
                <a:endParaRPr lang="zh-CN" altLang="en-US" sz="900"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spTree>
    <p:extLst>
      <p:ext uri="{BB962C8B-B14F-4D97-AF65-F5344CB8AC3E}">
        <p14:creationId xmlns:p14="http://schemas.microsoft.com/office/powerpoint/2010/main" xmlns="" val="3741589031"/>
      </p:ext>
    </p:extLst>
  </p:cSld>
  <p:clrMapOvr>
    <a:masterClrMapping/>
  </p:clrMapOvr>
  <mc:AlternateContent xmlns:mc="http://schemas.openxmlformats.org/markup-compatibility/2006">
    <mc:Choice xmlns:p14="http://schemas.microsoft.com/office/powerpoint/2010/main" xmlns=""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 calcmode="lin" valueType="num">
                                      <p:cBhvr>
                                        <p:cTn id="9" dur="500" fill="hold"/>
                                        <p:tgtEl>
                                          <p:spTgt spid="67"/>
                                        </p:tgtEl>
                                        <p:attrNameLst>
                                          <p:attrName>style.rotation</p:attrName>
                                        </p:attrNameLst>
                                      </p:cBhvr>
                                      <p:tavLst>
                                        <p:tav tm="0">
                                          <p:val>
                                            <p:fltVal val="360"/>
                                          </p:val>
                                        </p:tav>
                                        <p:tav tm="100000">
                                          <p:val>
                                            <p:fltVal val="0"/>
                                          </p:val>
                                        </p:tav>
                                      </p:tavLst>
                                    </p:anim>
                                    <p:animEffect transition="in" filter="fade">
                                      <p:cBhvr>
                                        <p:cTn id="10" dur="500"/>
                                        <p:tgtEl>
                                          <p:spTgt spid="67"/>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randombar(horizontal)">
                                      <p:cBhvr>
                                        <p:cTn id="14" dur="500"/>
                                        <p:tgtEl>
                                          <p:spTgt spid="70"/>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style.rotation</p:attrName>
                                        </p:attrNameLst>
                                      </p:cBhvr>
                                      <p:tavLst>
                                        <p:tav tm="0">
                                          <p:val>
                                            <p:fltVal val="360"/>
                                          </p:val>
                                        </p:tav>
                                        <p:tav tm="100000">
                                          <p:val>
                                            <p:fltVal val="0"/>
                                          </p:val>
                                        </p:tav>
                                      </p:tavLst>
                                    </p:anim>
                                    <p:animEffect transition="in" filter="fade">
                                      <p:cBhvr>
                                        <p:cTn id="21" dur="500"/>
                                        <p:tgtEl>
                                          <p:spTgt spid="2"/>
                                        </p:tgtEl>
                                      </p:cBhvr>
                                    </p:animEffect>
                                  </p:childTnLst>
                                </p:cTn>
                              </p:par>
                            </p:childTnLst>
                          </p:cTn>
                        </p:par>
                        <p:par>
                          <p:cTn id="22" fill="hold">
                            <p:stCondLst>
                              <p:cond delay="1500"/>
                            </p:stCondLst>
                            <p:childTnLst>
                              <p:par>
                                <p:cTn id="23" presetID="14" presetClass="entr" presetSubtype="10" fill="hold" nodeType="after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randombar(horizontal)">
                                      <p:cBhvr>
                                        <p:cTn id="25" dur="500"/>
                                        <p:tgtEl>
                                          <p:spTgt spid="71"/>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68"/>
                                        </p:tgtEl>
                                        <p:attrNameLst>
                                          <p:attrName>style.visibility</p:attrName>
                                        </p:attrNameLst>
                                      </p:cBhvr>
                                      <p:to>
                                        <p:strVal val="visible"/>
                                      </p:to>
                                    </p:set>
                                    <p:anim calcmode="lin" valueType="num">
                                      <p:cBhvr>
                                        <p:cTn id="29" dur="500" fill="hold"/>
                                        <p:tgtEl>
                                          <p:spTgt spid="68"/>
                                        </p:tgtEl>
                                        <p:attrNameLst>
                                          <p:attrName>ppt_w</p:attrName>
                                        </p:attrNameLst>
                                      </p:cBhvr>
                                      <p:tavLst>
                                        <p:tav tm="0">
                                          <p:val>
                                            <p:fltVal val="0"/>
                                          </p:val>
                                        </p:tav>
                                        <p:tav tm="100000">
                                          <p:val>
                                            <p:strVal val="#ppt_w"/>
                                          </p:val>
                                        </p:tav>
                                      </p:tavLst>
                                    </p:anim>
                                    <p:anim calcmode="lin" valueType="num">
                                      <p:cBhvr>
                                        <p:cTn id="30" dur="500" fill="hold"/>
                                        <p:tgtEl>
                                          <p:spTgt spid="68"/>
                                        </p:tgtEl>
                                        <p:attrNameLst>
                                          <p:attrName>ppt_h</p:attrName>
                                        </p:attrNameLst>
                                      </p:cBhvr>
                                      <p:tavLst>
                                        <p:tav tm="0">
                                          <p:val>
                                            <p:fltVal val="0"/>
                                          </p:val>
                                        </p:tav>
                                        <p:tav tm="100000">
                                          <p:val>
                                            <p:strVal val="#ppt_h"/>
                                          </p:val>
                                        </p:tav>
                                      </p:tavLst>
                                    </p:anim>
                                    <p:anim calcmode="lin" valueType="num">
                                      <p:cBhvr>
                                        <p:cTn id="31" dur="500" fill="hold"/>
                                        <p:tgtEl>
                                          <p:spTgt spid="68"/>
                                        </p:tgtEl>
                                        <p:attrNameLst>
                                          <p:attrName>style.rotation</p:attrName>
                                        </p:attrNameLst>
                                      </p:cBhvr>
                                      <p:tavLst>
                                        <p:tav tm="0">
                                          <p:val>
                                            <p:fltVal val="360"/>
                                          </p:val>
                                        </p:tav>
                                        <p:tav tm="100000">
                                          <p:val>
                                            <p:fltVal val="0"/>
                                          </p:val>
                                        </p:tav>
                                      </p:tavLst>
                                    </p:anim>
                                    <p:animEffect transition="in" filter="fade">
                                      <p:cBhvr>
                                        <p:cTn id="32" dur="500"/>
                                        <p:tgtEl>
                                          <p:spTgt spid="68"/>
                                        </p:tgtEl>
                                      </p:cBhvr>
                                    </p:animEffect>
                                  </p:childTnLst>
                                </p:cTn>
                              </p:par>
                            </p:childTnLst>
                          </p:cTn>
                        </p:par>
                        <p:par>
                          <p:cTn id="33" fill="hold">
                            <p:stCondLst>
                              <p:cond delay="2500"/>
                            </p:stCondLst>
                            <p:childTnLst>
                              <p:par>
                                <p:cTn id="34" presetID="14" presetClass="entr" presetSubtype="10" fill="hold" nodeType="after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randombar(horizontal)">
                                      <p:cBhvr>
                                        <p:cTn id="36" dur="500"/>
                                        <p:tgtEl>
                                          <p:spTgt spid="74"/>
                                        </p:tgtEl>
                                      </p:cBhvr>
                                    </p:animEffect>
                                  </p:childTnLst>
                                </p:cTn>
                              </p:par>
                            </p:childTnLst>
                          </p:cTn>
                        </p:par>
                        <p:par>
                          <p:cTn id="37" fill="hold">
                            <p:stCondLst>
                              <p:cond delay="3000"/>
                            </p:stCondLst>
                            <p:childTnLst>
                              <p:par>
                                <p:cTn id="38" presetID="49" presetClass="entr" presetSubtype="0" decel="100000" fill="hold" nodeType="afterEffect">
                                  <p:stCondLst>
                                    <p:cond delay="0"/>
                                  </p:stCondLst>
                                  <p:childTnLst>
                                    <p:set>
                                      <p:cBhvr>
                                        <p:cTn id="39" dur="1" fill="hold">
                                          <p:stCondLst>
                                            <p:cond delay="0"/>
                                          </p:stCondLst>
                                        </p:cTn>
                                        <p:tgtEl>
                                          <p:spTgt spid="69"/>
                                        </p:tgtEl>
                                        <p:attrNameLst>
                                          <p:attrName>style.visibility</p:attrName>
                                        </p:attrNameLst>
                                      </p:cBhvr>
                                      <p:to>
                                        <p:strVal val="visible"/>
                                      </p:to>
                                    </p:set>
                                    <p:anim calcmode="lin" valueType="num">
                                      <p:cBhvr>
                                        <p:cTn id="40" dur="500" fill="hold"/>
                                        <p:tgtEl>
                                          <p:spTgt spid="69"/>
                                        </p:tgtEl>
                                        <p:attrNameLst>
                                          <p:attrName>ppt_w</p:attrName>
                                        </p:attrNameLst>
                                      </p:cBhvr>
                                      <p:tavLst>
                                        <p:tav tm="0">
                                          <p:val>
                                            <p:fltVal val="0"/>
                                          </p:val>
                                        </p:tav>
                                        <p:tav tm="100000">
                                          <p:val>
                                            <p:strVal val="#ppt_w"/>
                                          </p:val>
                                        </p:tav>
                                      </p:tavLst>
                                    </p:anim>
                                    <p:anim calcmode="lin" valueType="num">
                                      <p:cBhvr>
                                        <p:cTn id="41" dur="500" fill="hold"/>
                                        <p:tgtEl>
                                          <p:spTgt spid="69"/>
                                        </p:tgtEl>
                                        <p:attrNameLst>
                                          <p:attrName>ppt_h</p:attrName>
                                        </p:attrNameLst>
                                      </p:cBhvr>
                                      <p:tavLst>
                                        <p:tav tm="0">
                                          <p:val>
                                            <p:fltVal val="0"/>
                                          </p:val>
                                        </p:tav>
                                        <p:tav tm="100000">
                                          <p:val>
                                            <p:strVal val="#ppt_h"/>
                                          </p:val>
                                        </p:tav>
                                      </p:tavLst>
                                    </p:anim>
                                    <p:anim calcmode="lin" valueType="num">
                                      <p:cBhvr>
                                        <p:cTn id="42" dur="500" fill="hold"/>
                                        <p:tgtEl>
                                          <p:spTgt spid="69"/>
                                        </p:tgtEl>
                                        <p:attrNameLst>
                                          <p:attrName>style.rotation</p:attrName>
                                        </p:attrNameLst>
                                      </p:cBhvr>
                                      <p:tavLst>
                                        <p:tav tm="0">
                                          <p:val>
                                            <p:fltVal val="360"/>
                                          </p:val>
                                        </p:tav>
                                        <p:tav tm="100000">
                                          <p:val>
                                            <p:fltVal val="0"/>
                                          </p:val>
                                        </p:tav>
                                      </p:tavLst>
                                    </p:anim>
                                    <p:animEffect transition="in" filter="fade">
                                      <p:cBhvr>
                                        <p:cTn id="43" dur="500"/>
                                        <p:tgtEl>
                                          <p:spTgt spid="69"/>
                                        </p:tgtEl>
                                      </p:cBhvr>
                                    </p:animEffect>
                                  </p:childTnLst>
                                </p:cTn>
                              </p:par>
                            </p:childTnLst>
                          </p:cTn>
                        </p:par>
                        <p:par>
                          <p:cTn id="44" fill="hold">
                            <p:stCondLst>
                              <p:cond delay="3500"/>
                            </p:stCondLst>
                            <p:childTnLst>
                              <p:par>
                                <p:cTn id="45" presetID="14" presetClass="entr" presetSubtype="1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randombar(horizontal)">
                                      <p:cBhvr>
                                        <p:cTn id="4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smtClean="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24" name="文本框 37"/>
          <p:cNvSpPr txBox="1"/>
          <p:nvPr/>
        </p:nvSpPr>
        <p:spPr bwMode="auto">
          <a:xfrm>
            <a:off x="748192" y="990185"/>
            <a:ext cx="7627774" cy="484748"/>
          </a:xfrm>
          <a:prstGeom prst="rect">
            <a:avLst/>
          </a:prstGeom>
          <a:noFill/>
        </p:spPr>
        <p:txBody>
          <a:bodyPr wrap="square" lIns="68580" tIns="34290" rIns="68580" bIns="34290">
            <a:spAutoFit/>
          </a:bodyPr>
          <a:lstStyle/>
          <a:p>
            <a:pPr>
              <a:lnSpc>
                <a:spcPct val="150000"/>
              </a:lnSpc>
              <a:defRPr/>
            </a:pPr>
            <a:r>
              <a:rPr lang="zh-CN" altLang="en-US" sz="900" dirty="0" smtClean="0">
                <a:solidFill>
                  <a:schemeClr val="tx1">
                    <a:lumMod val="75000"/>
                    <a:lumOff val="25000"/>
                  </a:schemeClr>
                </a:solidFill>
                <a:latin typeface="微软雅黑" pitchFamily="34" charset="-122"/>
                <a:ea typeface="微软雅黑" pitchFamily="34" charset="-122"/>
              </a:rPr>
              <a:t>详</a:t>
            </a:r>
            <a:r>
              <a:rPr lang="zh-CN" altLang="en-US" sz="900" dirty="0">
                <a:solidFill>
                  <a:schemeClr val="tx1">
                    <a:lumMod val="75000"/>
                    <a:lumOff val="25000"/>
                  </a:schemeClr>
                </a:solidFill>
                <a:latin typeface="微软雅黑" pitchFamily="34" charset="-122"/>
                <a:ea typeface="微软雅黑" pitchFamily="34" charset="-122"/>
              </a:rPr>
              <a:t>写内容</a:t>
            </a:r>
            <a:r>
              <a:rPr lang="en-US" altLang="zh-CN" sz="900" dirty="0">
                <a:solidFill>
                  <a:schemeClr val="tx1">
                    <a:lumMod val="75000"/>
                    <a:lumOff val="25000"/>
                  </a:schemeClr>
                </a:solidFill>
                <a:latin typeface="微软雅黑" pitchFamily="34" charset="-122"/>
                <a:ea typeface="微软雅黑" pitchFamily="34" charset="-122"/>
              </a:rPr>
              <a:t>……</a:t>
            </a:r>
            <a:r>
              <a:rPr lang="zh-CN" altLang="en-US" sz="9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点击输入本栏的具体文字，简明扼要的说明分项内容，此为概念图解，请根据您的具体内容酌情修改。详写内容</a:t>
            </a:r>
            <a:r>
              <a:rPr lang="en-US" altLang="zh-CN" sz="900" dirty="0">
                <a:solidFill>
                  <a:schemeClr val="tx1">
                    <a:lumMod val="75000"/>
                    <a:lumOff val="25000"/>
                  </a:schemeClr>
                </a:solidFill>
                <a:latin typeface="微软雅黑" pitchFamily="34" charset="-122"/>
                <a:ea typeface="微软雅黑" pitchFamily="34" charset="-122"/>
              </a:rPr>
              <a:t>……</a:t>
            </a:r>
            <a:r>
              <a:rPr lang="zh-CN" altLang="en-US" sz="9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zh-CN" altLang="en-US" sz="900" spc="75" dirty="0">
              <a:solidFill>
                <a:schemeClr val="tx1">
                  <a:lumMod val="65000"/>
                  <a:lumOff val="35000"/>
                </a:schemeClr>
              </a:solidFill>
              <a:latin typeface="+mn-ea"/>
            </a:endParaRPr>
          </a:p>
        </p:txBody>
      </p:sp>
      <p:sp>
        <p:nvSpPr>
          <p:cNvPr id="25" name="圆角矩形 24"/>
          <p:cNvSpPr/>
          <p:nvPr/>
        </p:nvSpPr>
        <p:spPr>
          <a:xfrm>
            <a:off x="2966116" y="1628461"/>
            <a:ext cx="1438976" cy="269649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endParaRPr>
          </a:p>
        </p:txBody>
      </p:sp>
      <p:grpSp>
        <p:nvGrpSpPr>
          <p:cNvPr id="26" name="组合 25"/>
          <p:cNvGrpSpPr/>
          <p:nvPr/>
        </p:nvGrpSpPr>
        <p:grpSpPr>
          <a:xfrm>
            <a:off x="2981909" y="2863739"/>
            <a:ext cx="1407387" cy="1407388"/>
            <a:chOff x="4184106" y="2952206"/>
            <a:chExt cx="3823790" cy="3823790"/>
          </a:xfrm>
        </p:grpSpPr>
        <p:sp>
          <p:nvSpPr>
            <p:cNvPr id="27" name="椭圆 2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28" name="组合 27"/>
            <p:cNvGrpSpPr/>
            <p:nvPr/>
          </p:nvGrpSpPr>
          <p:grpSpPr>
            <a:xfrm>
              <a:off x="4710169" y="3478269"/>
              <a:ext cx="2771663" cy="2771663"/>
              <a:chOff x="2193191" y="1899415"/>
              <a:chExt cx="2421376" cy="2421376"/>
            </a:xfrm>
            <a:effectLst/>
          </p:grpSpPr>
          <p:sp>
            <p:nvSpPr>
              <p:cNvPr id="29" name="椭圆 28"/>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30" name="椭圆 29"/>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grpSp>
      <p:grpSp>
        <p:nvGrpSpPr>
          <p:cNvPr id="31" name="组合 30"/>
          <p:cNvGrpSpPr/>
          <p:nvPr/>
        </p:nvGrpSpPr>
        <p:grpSpPr>
          <a:xfrm>
            <a:off x="2975811" y="2096633"/>
            <a:ext cx="1419582" cy="599901"/>
            <a:chOff x="2061936" y="5054749"/>
            <a:chExt cx="2349784" cy="992996"/>
          </a:xfrm>
        </p:grpSpPr>
        <p:sp>
          <p:nvSpPr>
            <p:cNvPr id="32" name="文本框 10"/>
            <p:cNvSpPr txBox="1"/>
            <p:nvPr/>
          </p:nvSpPr>
          <p:spPr bwMode="auto">
            <a:xfrm>
              <a:off x="2143824" y="5436402"/>
              <a:ext cx="2186005" cy="611343"/>
            </a:xfrm>
            <a:prstGeom prst="rect">
              <a:avLst/>
            </a:prstGeom>
            <a:noFill/>
          </p:spPr>
          <p:txBody>
            <a:bodyPr wrap="square">
              <a:spAutoFit/>
            </a:bodyPr>
            <a:lstStyle/>
            <a:p>
              <a:r>
                <a:rPr lang="zh-CN" altLang="en-US" sz="900" dirty="0">
                  <a:solidFill>
                    <a:schemeClr val="tx1">
                      <a:lumMod val="75000"/>
                      <a:lumOff val="25000"/>
                    </a:schemeClr>
                  </a:solidFill>
                  <a:latin typeface="微软雅黑" pitchFamily="34" charset="-122"/>
                  <a:ea typeface="微软雅黑" pitchFamily="34" charset="-122"/>
                </a:rPr>
                <a:t>点击输入本栏的具体文字根据您</a:t>
              </a:r>
              <a:r>
                <a:rPr lang="zh-CN" altLang="en-US" sz="900" dirty="0" smtClean="0">
                  <a:solidFill>
                    <a:schemeClr val="tx1">
                      <a:lumMod val="75000"/>
                      <a:lumOff val="25000"/>
                    </a:schemeClr>
                  </a:solidFill>
                  <a:latin typeface="微软雅黑" pitchFamily="34" charset="-122"/>
                  <a:ea typeface="微软雅黑" pitchFamily="34" charset="-122"/>
                </a:rPr>
                <a:t>内容修改</a:t>
              </a:r>
              <a:endParaRPr lang="zh-CN" altLang="en-US" sz="900" dirty="0">
                <a:solidFill>
                  <a:schemeClr val="tx1">
                    <a:lumMod val="65000"/>
                    <a:lumOff val="35000"/>
                  </a:schemeClr>
                </a:solidFill>
                <a:latin typeface="+mn-ea"/>
              </a:endParaRPr>
            </a:p>
          </p:txBody>
        </p:sp>
        <p:sp>
          <p:nvSpPr>
            <p:cNvPr id="33" name="文本框 11"/>
            <p:cNvSpPr txBox="1"/>
            <p:nvPr/>
          </p:nvSpPr>
          <p:spPr bwMode="auto">
            <a:xfrm>
              <a:off x="2061936" y="5054749"/>
              <a:ext cx="2349784" cy="458507"/>
            </a:xfrm>
            <a:prstGeom prst="rect">
              <a:avLst/>
            </a:prstGeom>
            <a:noFill/>
          </p:spPr>
          <p:txBody>
            <a:bodyPr wrap="square">
              <a:spAutoFit/>
            </a:bodyPr>
            <a:lstStyle/>
            <a:p>
              <a:pPr algn="ctr">
                <a:defRPr/>
              </a:pPr>
              <a:r>
                <a:rPr lang="zh-CN" altLang="en-US" sz="1200" b="1" spc="75" dirty="0">
                  <a:solidFill>
                    <a:schemeClr val="accent1"/>
                  </a:solidFill>
                  <a:latin typeface="+mn-ea"/>
                </a:rPr>
                <a:t>在此添加标题</a:t>
              </a:r>
            </a:p>
          </p:txBody>
        </p:sp>
      </p:grpSp>
      <p:cxnSp>
        <p:nvCxnSpPr>
          <p:cNvPr id="34" name="直接连接符 33"/>
          <p:cNvCxnSpPr/>
          <p:nvPr/>
        </p:nvCxnSpPr>
        <p:spPr>
          <a:xfrm>
            <a:off x="3192457" y="2822827"/>
            <a:ext cx="98629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4738909" y="1628461"/>
            <a:ext cx="1438976" cy="269649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endParaRPr>
          </a:p>
        </p:txBody>
      </p:sp>
      <p:grpSp>
        <p:nvGrpSpPr>
          <p:cNvPr id="36" name="组合 35"/>
          <p:cNvGrpSpPr/>
          <p:nvPr/>
        </p:nvGrpSpPr>
        <p:grpSpPr>
          <a:xfrm>
            <a:off x="4754701" y="1685020"/>
            <a:ext cx="1407387" cy="1407388"/>
            <a:chOff x="4184106" y="2952206"/>
            <a:chExt cx="3823790" cy="3823790"/>
          </a:xfrm>
        </p:grpSpPr>
        <p:sp>
          <p:nvSpPr>
            <p:cNvPr id="37" name="椭圆 3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38" name="组合 37"/>
            <p:cNvGrpSpPr/>
            <p:nvPr/>
          </p:nvGrpSpPr>
          <p:grpSpPr>
            <a:xfrm>
              <a:off x="4710169" y="3478269"/>
              <a:ext cx="2771663" cy="2771663"/>
              <a:chOff x="2193191" y="1899415"/>
              <a:chExt cx="2421376" cy="2421376"/>
            </a:xfrm>
            <a:effectLst/>
          </p:grpSpPr>
          <p:sp>
            <p:nvSpPr>
              <p:cNvPr id="39" name="椭圆 38"/>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40" name="椭圆 39"/>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grpSp>
      <p:grpSp>
        <p:nvGrpSpPr>
          <p:cNvPr id="41" name="组合 40"/>
          <p:cNvGrpSpPr/>
          <p:nvPr/>
        </p:nvGrpSpPr>
        <p:grpSpPr>
          <a:xfrm>
            <a:off x="4748603" y="3286281"/>
            <a:ext cx="1419582" cy="606623"/>
            <a:chOff x="2061936" y="5137524"/>
            <a:chExt cx="2349784" cy="1004123"/>
          </a:xfrm>
        </p:grpSpPr>
        <p:sp>
          <p:nvSpPr>
            <p:cNvPr id="42" name="文本框 29"/>
            <p:cNvSpPr txBox="1"/>
            <p:nvPr/>
          </p:nvSpPr>
          <p:spPr bwMode="auto">
            <a:xfrm>
              <a:off x="2143824" y="5530304"/>
              <a:ext cx="2186005" cy="611343"/>
            </a:xfrm>
            <a:prstGeom prst="rect">
              <a:avLst/>
            </a:prstGeom>
            <a:noFill/>
          </p:spPr>
          <p:txBody>
            <a:bodyPr wrap="square">
              <a:spAutoFit/>
            </a:bodyPr>
            <a:lstStyle/>
            <a:p>
              <a:r>
                <a:rPr lang="zh-CN" altLang="en-US" sz="900" dirty="0">
                  <a:solidFill>
                    <a:schemeClr val="tx1">
                      <a:lumMod val="75000"/>
                      <a:lumOff val="25000"/>
                    </a:schemeClr>
                  </a:solidFill>
                  <a:latin typeface="微软雅黑" pitchFamily="34" charset="-122"/>
                  <a:ea typeface="微软雅黑" pitchFamily="34" charset="-122"/>
                </a:rPr>
                <a:t>点击输入本栏的具体文字根据您</a:t>
              </a:r>
              <a:r>
                <a:rPr lang="zh-CN" altLang="en-US" sz="900" dirty="0" smtClean="0">
                  <a:solidFill>
                    <a:schemeClr val="tx1">
                      <a:lumMod val="75000"/>
                      <a:lumOff val="25000"/>
                    </a:schemeClr>
                  </a:solidFill>
                  <a:latin typeface="微软雅黑" pitchFamily="34" charset="-122"/>
                  <a:ea typeface="微软雅黑" pitchFamily="34" charset="-122"/>
                </a:rPr>
                <a:t>内容修改</a:t>
              </a:r>
              <a:endParaRPr lang="zh-CN" altLang="en-US" sz="900" dirty="0">
                <a:solidFill>
                  <a:schemeClr val="tx1">
                    <a:lumMod val="65000"/>
                    <a:lumOff val="35000"/>
                  </a:schemeClr>
                </a:solidFill>
                <a:latin typeface="+mn-ea"/>
              </a:endParaRPr>
            </a:p>
          </p:txBody>
        </p:sp>
        <p:sp>
          <p:nvSpPr>
            <p:cNvPr id="43" name="文本框 30"/>
            <p:cNvSpPr txBox="1"/>
            <p:nvPr/>
          </p:nvSpPr>
          <p:spPr bwMode="auto">
            <a:xfrm>
              <a:off x="2061936" y="5137524"/>
              <a:ext cx="2349784" cy="458507"/>
            </a:xfrm>
            <a:prstGeom prst="rect">
              <a:avLst/>
            </a:prstGeom>
            <a:noFill/>
          </p:spPr>
          <p:txBody>
            <a:bodyPr wrap="square">
              <a:spAutoFit/>
            </a:bodyPr>
            <a:lstStyle/>
            <a:p>
              <a:pPr algn="ctr">
                <a:defRPr/>
              </a:pPr>
              <a:r>
                <a:rPr lang="zh-CN" altLang="en-US" sz="1200" b="1" spc="75" dirty="0">
                  <a:solidFill>
                    <a:schemeClr val="accent3"/>
                  </a:solidFill>
                  <a:latin typeface="+mn-ea"/>
                </a:rPr>
                <a:t>在此添加标题</a:t>
              </a:r>
            </a:p>
          </p:txBody>
        </p:sp>
      </p:grpSp>
      <p:cxnSp>
        <p:nvCxnSpPr>
          <p:cNvPr id="44" name="直接连接符 43"/>
          <p:cNvCxnSpPr/>
          <p:nvPr/>
        </p:nvCxnSpPr>
        <p:spPr>
          <a:xfrm>
            <a:off x="4965249" y="3194302"/>
            <a:ext cx="98629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3207130" y="3251467"/>
            <a:ext cx="947164" cy="691679"/>
            <a:chOff x="8931338" y="2437732"/>
            <a:chExt cx="1010653" cy="922240"/>
          </a:xfrm>
        </p:grpSpPr>
        <p:sp>
          <p:nvSpPr>
            <p:cNvPr id="46" name="文本框 37"/>
            <p:cNvSpPr txBox="1"/>
            <p:nvPr/>
          </p:nvSpPr>
          <p:spPr>
            <a:xfrm>
              <a:off x="8931338" y="2437732"/>
              <a:ext cx="1010653" cy="677108"/>
            </a:xfrm>
            <a:prstGeom prst="rect">
              <a:avLst/>
            </a:prstGeom>
            <a:noFill/>
          </p:spPr>
          <p:txBody>
            <a:bodyPr wrap="square" rtlCol="0">
              <a:spAutoFit/>
            </a:bodyPr>
            <a:lstStyle/>
            <a:p>
              <a:pPr algn="ctr"/>
              <a:r>
                <a:rPr lang="en-US" altLang="zh-CN" sz="2700" dirty="0">
                  <a:solidFill>
                    <a:schemeClr val="tx1">
                      <a:lumMod val="65000"/>
                      <a:lumOff val="35000"/>
                    </a:schemeClr>
                  </a:solidFill>
                  <a:latin typeface="Impact" panose="020B0806030902050204" pitchFamily="34" charset="0"/>
                </a:rPr>
                <a:t>01</a:t>
              </a:r>
              <a:endParaRPr lang="zh-CN" altLang="en-US" sz="2700" dirty="0">
                <a:solidFill>
                  <a:schemeClr val="tx1">
                    <a:lumMod val="65000"/>
                    <a:lumOff val="35000"/>
                  </a:schemeClr>
                </a:solidFill>
                <a:latin typeface="Impact" panose="020B0806030902050204" pitchFamily="34" charset="0"/>
              </a:endParaRPr>
            </a:p>
          </p:txBody>
        </p:sp>
        <p:sp>
          <p:nvSpPr>
            <p:cNvPr id="47" name="文本框 38"/>
            <p:cNvSpPr txBox="1"/>
            <p:nvPr/>
          </p:nvSpPr>
          <p:spPr>
            <a:xfrm>
              <a:off x="8931338" y="2908566"/>
              <a:ext cx="1010653" cy="451406"/>
            </a:xfrm>
            <a:prstGeom prst="rect">
              <a:avLst/>
            </a:prstGeom>
            <a:noFill/>
          </p:spPr>
          <p:txBody>
            <a:bodyPr wrap="square" rtlCol="0">
              <a:spAutoFit/>
            </a:bodyPr>
            <a:lstStyle/>
            <a:p>
              <a:pPr algn="ctr"/>
              <a:r>
                <a:rPr lang="zh-CN" altLang="en-US" sz="800" dirty="0" smtClean="0">
                  <a:solidFill>
                    <a:schemeClr val="tx1">
                      <a:lumMod val="65000"/>
                      <a:lumOff val="35000"/>
                    </a:schemeClr>
                  </a:solidFill>
                </a:rPr>
                <a:t>添加文本内容</a:t>
              </a:r>
              <a:endParaRPr lang="zh-CN" altLang="en-US" sz="800" dirty="0">
                <a:solidFill>
                  <a:schemeClr val="tx1">
                    <a:lumMod val="65000"/>
                    <a:lumOff val="35000"/>
                  </a:schemeClr>
                </a:solidFill>
              </a:endParaRPr>
            </a:p>
          </p:txBody>
        </p:sp>
      </p:grpSp>
      <p:grpSp>
        <p:nvGrpSpPr>
          <p:cNvPr id="48" name="组合 47"/>
          <p:cNvGrpSpPr/>
          <p:nvPr/>
        </p:nvGrpSpPr>
        <p:grpSpPr>
          <a:xfrm>
            <a:off x="4977637" y="2072748"/>
            <a:ext cx="947164" cy="691679"/>
            <a:chOff x="8931338" y="2437732"/>
            <a:chExt cx="1010653" cy="922240"/>
          </a:xfrm>
        </p:grpSpPr>
        <p:sp>
          <p:nvSpPr>
            <p:cNvPr id="49" name="文本框 41"/>
            <p:cNvSpPr txBox="1"/>
            <p:nvPr/>
          </p:nvSpPr>
          <p:spPr>
            <a:xfrm>
              <a:off x="8931338" y="2437732"/>
              <a:ext cx="1010653" cy="677108"/>
            </a:xfrm>
            <a:prstGeom prst="rect">
              <a:avLst/>
            </a:prstGeom>
            <a:noFill/>
          </p:spPr>
          <p:txBody>
            <a:bodyPr wrap="square" rtlCol="0">
              <a:spAutoFit/>
            </a:bodyPr>
            <a:lstStyle/>
            <a:p>
              <a:pPr algn="ctr"/>
              <a:r>
                <a:rPr lang="en-US" altLang="zh-CN" sz="2700" dirty="0">
                  <a:solidFill>
                    <a:schemeClr val="tx1">
                      <a:lumMod val="65000"/>
                      <a:lumOff val="35000"/>
                    </a:schemeClr>
                  </a:solidFill>
                  <a:latin typeface="Impact" panose="020B0806030902050204" pitchFamily="34" charset="0"/>
                </a:rPr>
                <a:t>02</a:t>
              </a:r>
              <a:endParaRPr lang="zh-CN" altLang="en-US" sz="2700" dirty="0">
                <a:solidFill>
                  <a:schemeClr val="tx1">
                    <a:lumMod val="65000"/>
                    <a:lumOff val="35000"/>
                  </a:schemeClr>
                </a:solidFill>
                <a:latin typeface="Impact" panose="020B0806030902050204" pitchFamily="34" charset="0"/>
              </a:endParaRPr>
            </a:p>
          </p:txBody>
        </p:sp>
        <p:sp>
          <p:nvSpPr>
            <p:cNvPr id="50" name="文本框 42"/>
            <p:cNvSpPr txBox="1"/>
            <p:nvPr/>
          </p:nvSpPr>
          <p:spPr>
            <a:xfrm>
              <a:off x="8931338" y="2908566"/>
              <a:ext cx="1010653" cy="451406"/>
            </a:xfrm>
            <a:prstGeom prst="rect">
              <a:avLst/>
            </a:prstGeom>
            <a:noFill/>
          </p:spPr>
          <p:txBody>
            <a:bodyPr wrap="square" rtlCol="0">
              <a:spAutoFit/>
            </a:bodyPr>
            <a:lstStyle/>
            <a:p>
              <a:pPr algn="ctr"/>
              <a:r>
                <a:rPr lang="zh-CN" altLang="en-US" sz="800" dirty="0">
                  <a:solidFill>
                    <a:schemeClr val="tx1">
                      <a:lumMod val="65000"/>
                      <a:lumOff val="35000"/>
                    </a:schemeClr>
                  </a:solidFill>
                </a:rPr>
                <a:t>添加文本内容</a:t>
              </a:r>
            </a:p>
          </p:txBody>
        </p:sp>
      </p:grpSp>
      <p:sp>
        <p:nvSpPr>
          <p:cNvPr id="51" name="文本框 43"/>
          <p:cNvSpPr txBox="1"/>
          <p:nvPr/>
        </p:nvSpPr>
        <p:spPr bwMode="auto">
          <a:xfrm>
            <a:off x="6301283" y="2042464"/>
            <a:ext cx="2136745" cy="692497"/>
          </a:xfrm>
          <a:prstGeom prst="rect">
            <a:avLst/>
          </a:prstGeom>
          <a:noFill/>
        </p:spPr>
        <p:txBody>
          <a:bodyPr wrap="square" lIns="68580" tIns="34290" rIns="68580" bIns="34290">
            <a:spAutoFit/>
          </a:bodyPr>
          <a:lstStyle/>
          <a:p>
            <a:pPr algn="just">
              <a:lnSpc>
                <a:spcPct val="150000"/>
              </a:lnSpc>
              <a:defRPr/>
            </a:pPr>
            <a:r>
              <a:rPr lang="zh-CN" altLang="en-US" sz="900" dirty="0">
                <a:solidFill>
                  <a:schemeClr val="tx1">
                    <a:lumMod val="75000"/>
                    <a:lumOff val="25000"/>
                  </a:schemeClr>
                </a:solidFill>
                <a:latin typeface="微软雅黑" pitchFamily="34" charset="-122"/>
                <a:ea typeface="微软雅黑" pitchFamily="34" charset="-122"/>
              </a:rPr>
              <a:t>详写内容</a:t>
            </a:r>
            <a:r>
              <a:rPr lang="en-US" altLang="zh-CN" sz="900" dirty="0">
                <a:solidFill>
                  <a:schemeClr val="tx1">
                    <a:lumMod val="75000"/>
                    <a:lumOff val="25000"/>
                  </a:schemeClr>
                </a:solidFill>
                <a:latin typeface="微软雅黑" pitchFamily="34" charset="-122"/>
                <a:ea typeface="微软雅黑" pitchFamily="34" charset="-122"/>
              </a:rPr>
              <a:t>……</a:t>
            </a:r>
            <a:r>
              <a:rPr lang="zh-CN" altLang="en-US" sz="9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zh-CN" altLang="en-US" sz="900" spc="75" dirty="0">
              <a:solidFill>
                <a:schemeClr val="tx1">
                  <a:lumMod val="65000"/>
                  <a:lumOff val="35000"/>
                </a:schemeClr>
              </a:solidFill>
              <a:latin typeface="+mn-ea"/>
            </a:endParaRPr>
          </a:p>
        </p:txBody>
      </p:sp>
      <p:sp>
        <p:nvSpPr>
          <p:cNvPr id="52" name="文本框 44"/>
          <p:cNvSpPr txBox="1"/>
          <p:nvPr/>
        </p:nvSpPr>
        <p:spPr bwMode="auto">
          <a:xfrm>
            <a:off x="730014" y="3221183"/>
            <a:ext cx="2136745" cy="692497"/>
          </a:xfrm>
          <a:prstGeom prst="rect">
            <a:avLst/>
          </a:prstGeom>
          <a:noFill/>
        </p:spPr>
        <p:txBody>
          <a:bodyPr wrap="square" lIns="68580" tIns="34290" rIns="68580" bIns="34290">
            <a:spAutoFit/>
          </a:bodyPr>
          <a:lstStyle/>
          <a:p>
            <a:pPr algn="r">
              <a:lnSpc>
                <a:spcPct val="150000"/>
              </a:lnSpc>
              <a:defRPr/>
            </a:pPr>
            <a:r>
              <a:rPr lang="zh-CN" altLang="en-US" sz="900" dirty="0" smtClean="0">
                <a:solidFill>
                  <a:schemeClr val="tx1">
                    <a:lumMod val="75000"/>
                    <a:lumOff val="25000"/>
                  </a:schemeClr>
                </a:solidFill>
                <a:latin typeface="微软雅黑" pitchFamily="34" charset="-122"/>
                <a:ea typeface="微软雅黑" pitchFamily="34" charset="-122"/>
              </a:rPr>
              <a:t>详</a:t>
            </a:r>
            <a:r>
              <a:rPr lang="zh-CN" altLang="en-US" sz="900" dirty="0">
                <a:solidFill>
                  <a:schemeClr val="tx1">
                    <a:lumMod val="75000"/>
                    <a:lumOff val="25000"/>
                  </a:schemeClr>
                </a:solidFill>
                <a:latin typeface="微软雅黑" pitchFamily="34" charset="-122"/>
                <a:ea typeface="微软雅黑" pitchFamily="34" charset="-122"/>
              </a:rPr>
              <a:t>写内容</a:t>
            </a:r>
            <a:r>
              <a:rPr lang="en-US" altLang="zh-CN" sz="900" dirty="0">
                <a:solidFill>
                  <a:schemeClr val="tx1">
                    <a:lumMod val="75000"/>
                    <a:lumOff val="25000"/>
                  </a:schemeClr>
                </a:solidFill>
                <a:latin typeface="微软雅黑" pitchFamily="34" charset="-122"/>
                <a:ea typeface="微软雅黑" pitchFamily="34" charset="-122"/>
              </a:rPr>
              <a:t>……</a:t>
            </a:r>
            <a:r>
              <a:rPr lang="zh-CN" altLang="en-US" sz="9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zh-CN" altLang="en-US" sz="900" spc="75" dirty="0">
              <a:solidFill>
                <a:schemeClr val="tx1">
                  <a:lumMod val="65000"/>
                  <a:lumOff val="35000"/>
                </a:schemeClr>
              </a:solidFill>
              <a:latin typeface="+mn-ea"/>
            </a:endParaRPr>
          </a:p>
        </p:txBody>
      </p:sp>
    </p:spTree>
    <p:extLst>
      <p:ext uri="{BB962C8B-B14F-4D97-AF65-F5344CB8AC3E}">
        <p14:creationId xmlns:p14="http://schemas.microsoft.com/office/powerpoint/2010/main" xmlns="" val="3375732535"/>
      </p:ext>
    </p:extLst>
  </p:cSld>
  <p:clrMapOvr>
    <a:masterClrMapping/>
  </p:clrMapOvr>
  <mc:AlternateContent xmlns:mc="http://schemas.openxmlformats.org/markup-compatibility/2006">
    <mc:Choice xmlns:p14="http://schemas.microsoft.com/office/powerpoint/2010/main" xmlns="" Requires="p14">
      <p:transition spd="slow" p14:dur="1200" advClick="0" advTm="0">
        <p14:prism/>
      </p:transition>
    </mc:Choice>
    <mc:Fallback>
      <p:transition spd="slow"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par>
                                    <p:cTn id="8" presetID="2" presetClass="entr" presetSubtype="4" accel="62000" fill="hold" grpId="0" nodeType="withEffect" p14:presetBounceEnd="40000">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14:bounceEnd="40000">
                                          <p:cBhvr additive="base">
                                            <p:cTn id="10" dur="50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25"/>
                                            </p:tgtEl>
                                            <p:attrNameLst>
                                              <p:attrName>ppt_y</p:attrName>
                                            </p:attrNameLst>
                                          </p:cBhvr>
                                          <p:tavLst>
                                            <p:tav tm="0">
                                              <p:val>
                                                <p:strVal val="1+#ppt_h/2"/>
                                              </p:val>
                                            </p:tav>
                                            <p:tav tm="100000">
                                              <p:val>
                                                <p:strVal val="#ppt_y"/>
                                              </p:val>
                                            </p:tav>
                                          </p:tavLst>
                                        </p:anim>
                                      </p:childTnLst>
                                    </p:cTn>
                                  </p:par>
                                  <p:par>
                                    <p:cTn id="12" presetID="2" presetClass="entr" presetSubtype="4" accel="62000" fill="hold" grpId="0" nodeType="withEffect" p14:presetBounceEnd="40000">
                                      <p:stCondLst>
                                        <p:cond delay="200"/>
                                      </p:stCondLst>
                                      <p:childTnLst>
                                        <p:set>
                                          <p:cBhvr>
                                            <p:cTn id="13" dur="1" fill="hold">
                                              <p:stCondLst>
                                                <p:cond delay="0"/>
                                              </p:stCondLst>
                                            </p:cTn>
                                            <p:tgtEl>
                                              <p:spTgt spid="35"/>
                                            </p:tgtEl>
                                            <p:attrNameLst>
                                              <p:attrName>style.visibility</p:attrName>
                                            </p:attrNameLst>
                                          </p:cBhvr>
                                          <p:to>
                                            <p:strVal val="visible"/>
                                          </p:to>
                                        </p:set>
                                        <p:anim calcmode="lin" valueType="num" p14:bounceEnd="40000">
                                          <p:cBhvr additive="base">
                                            <p:cTn id="14" dur="500" fill="hold"/>
                                            <p:tgtEl>
                                              <p:spTgt spid="35"/>
                                            </p:tgtEl>
                                            <p:attrNameLst>
                                              <p:attrName>ppt_x</p:attrName>
                                            </p:attrNameLst>
                                          </p:cBhvr>
                                          <p:tavLst>
                                            <p:tav tm="0">
                                              <p:val>
                                                <p:strVal val="#ppt_x"/>
                                              </p:val>
                                            </p:tav>
                                            <p:tav tm="100000">
                                              <p:val>
                                                <p:strVal val="#ppt_x"/>
                                              </p:val>
                                            </p:tav>
                                          </p:tavLst>
                                        </p:anim>
                                        <p:anim calcmode="lin" valueType="num" p14:bounceEnd="40000">
                                          <p:cBhvr additive="base">
                                            <p:cTn id="15" dur="500" fill="hold"/>
                                            <p:tgtEl>
                                              <p:spTgt spid="35"/>
                                            </p:tgtEl>
                                            <p:attrNameLst>
                                              <p:attrName>ppt_y</p:attrName>
                                            </p:attrNameLst>
                                          </p:cBhvr>
                                          <p:tavLst>
                                            <p:tav tm="0">
                                              <p:val>
                                                <p:strVal val="1+#ppt_h/2"/>
                                              </p:val>
                                            </p:tav>
                                            <p:tav tm="100000">
                                              <p:val>
                                                <p:strVal val="#ppt_y"/>
                                              </p:val>
                                            </p:tav>
                                          </p:tavLst>
                                        </p:anim>
                                      </p:childTnLst>
                                    </p:cTn>
                                  </p:par>
                                </p:childTnLst>
                              </p:cTn>
                            </p:par>
                            <p:par>
                              <p:cTn id="16" fill="hold">
                                <p:stCondLst>
                                  <p:cond delay="700"/>
                                </p:stCondLst>
                                <p:childTnLst>
                                  <p:par>
                                    <p:cTn id="17" presetID="21" presetClass="entr" presetSubtype="1"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heel(1)">
                                          <p:cBhvr>
                                            <p:cTn id="19" dur="500"/>
                                            <p:tgtEl>
                                              <p:spTgt spid="26"/>
                                            </p:tgtEl>
                                          </p:cBhvr>
                                        </p:animEffect>
                                      </p:childTnLst>
                                    </p:cTn>
                                  </p:par>
                                  <p:par>
                                    <p:cTn id="20" presetID="53" presetClass="entr" presetSubtype="16"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childTnLst>
                              </p:cTn>
                            </p:par>
                            <p:par>
                              <p:cTn id="25" fill="hold">
                                <p:stCondLst>
                                  <p:cond delay="1200"/>
                                </p:stCondLst>
                                <p:childTnLst>
                                  <p:par>
                                    <p:cTn id="26" presetID="16" presetClass="entr" presetSubtype="37"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arn(outVertical)">
                                          <p:cBhvr>
                                            <p:cTn id="28" dur="500"/>
                                            <p:tgtEl>
                                              <p:spTgt spid="34"/>
                                            </p:tgtEl>
                                          </p:cBhvr>
                                        </p:animEffect>
                                      </p:childTnLst>
                                    </p:cTn>
                                  </p:par>
                                </p:childTnLst>
                              </p:cTn>
                            </p:par>
                            <p:par>
                              <p:cTn id="29" fill="hold">
                                <p:stCondLst>
                                  <p:cond delay="17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2200"/>
                                </p:stCondLst>
                                <p:childTnLst>
                                  <p:par>
                                    <p:cTn id="34" presetID="21" presetClass="entr" presetSubtype="1"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heel(1)">
                                          <p:cBhvr>
                                            <p:cTn id="36" dur="500"/>
                                            <p:tgtEl>
                                              <p:spTgt spid="36"/>
                                            </p:tgtEl>
                                          </p:cBhvr>
                                        </p:animEffect>
                                      </p:childTnLst>
                                    </p:cTn>
                                  </p:par>
                                  <p:par>
                                    <p:cTn id="37" presetID="53" presetClass="entr" presetSubtype="16"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Effect transition="in" filter="fade">
                                          <p:cBhvr>
                                            <p:cTn id="41" dur="500"/>
                                            <p:tgtEl>
                                              <p:spTgt spid="48"/>
                                            </p:tgtEl>
                                          </p:cBhvr>
                                        </p:animEffect>
                                      </p:childTnLst>
                                    </p:cTn>
                                  </p:par>
                                </p:childTnLst>
                              </p:cTn>
                            </p:par>
                            <p:par>
                              <p:cTn id="42" fill="hold">
                                <p:stCondLst>
                                  <p:cond delay="2700"/>
                                </p:stCondLst>
                                <p:childTnLst>
                                  <p:par>
                                    <p:cTn id="43" presetID="16" presetClass="entr" presetSubtype="37"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arn(outVertical)">
                                          <p:cBhvr>
                                            <p:cTn id="45" dur="500"/>
                                            <p:tgtEl>
                                              <p:spTgt spid="44"/>
                                            </p:tgtEl>
                                          </p:cBhvr>
                                        </p:animEffect>
                                      </p:childTnLst>
                                    </p:cTn>
                                  </p:par>
                                </p:childTnLst>
                              </p:cTn>
                            </p:par>
                            <p:par>
                              <p:cTn id="46" fill="hold">
                                <p:stCondLst>
                                  <p:cond delay="3200"/>
                                </p:stCondLst>
                                <p:childTnLst>
                                  <p:par>
                                    <p:cTn id="47" presetID="22" presetClass="entr" presetSubtype="8"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par>
                              <p:cTn id="50" fill="hold">
                                <p:stCondLst>
                                  <p:cond delay="3700"/>
                                </p:stCondLst>
                                <p:childTnLst>
                                  <p:par>
                                    <p:cTn id="51" presetID="16" presetClass="entr" presetSubtype="37"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barn(outVertical)">
                                          <p:cBhvr>
                                            <p:cTn id="53" dur="500"/>
                                            <p:tgtEl>
                                              <p:spTgt spid="51"/>
                                            </p:tgtEl>
                                          </p:cBhvr>
                                        </p:animEffect>
                                      </p:childTnLst>
                                    </p:cTn>
                                  </p:par>
                                  <p:par>
                                    <p:cTn id="54" presetID="16" presetClass="entr" presetSubtype="37"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barn(outVertical)">
                                          <p:cBhvr>
                                            <p:cTn id="5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35" grpId="0" animBg="1"/>
          <p:bldP spid="51" grpId="0"/>
          <p:bldP spid="5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par>
                                    <p:cTn id="8" presetID="2" presetClass="entr" presetSubtype="4" accel="6200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500" fill="hold"/>
                                            <p:tgtEl>
                                              <p:spTgt spid="25"/>
                                            </p:tgtEl>
                                            <p:attrNameLst>
                                              <p:attrName>ppt_x</p:attrName>
                                            </p:attrNameLst>
                                          </p:cBhvr>
                                          <p:tavLst>
                                            <p:tav tm="0">
                                              <p:val>
                                                <p:strVal val="#ppt_x"/>
                                              </p:val>
                                            </p:tav>
                                            <p:tav tm="100000">
                                              <p:val>
                                                <p:strVal val="#ppt_x"/>
                                              </p:val>
                                            </p:tav>
                                          </p:tavLst>
                                        </p:anim>
                                        <p:anim calcmode="lin" valueType="num">
                                          <p:cBhvr additive="base">
                                            <p:cTn id="11" dur="500" fill="hold"/>
                                            <p:tgtEl>
                                              <p:spTgt spid="25"/>
                                            </p:tgtEl>
                                            <p:attrNameLst>
                                              <p:attrName>ppt_y</p:attrName>
                                            </p:attrNameLst>
                                          </p:cBhvr>
                                          <p:tavLst>
                                            <p:tav tm="0">
                                              <p:val>
                                                <p:strVal val="1+#ppt_h/2"/>
                                              </p:val>
                                            </p:tav>
                                            <p:tav tm="100000">
                                              <p:val>
                                                <p:strVal val="#ppt_y"/>
                                              </p:val>
                                            </p:tav>
                                          </p:tavLst>
                                        </p:anim>
                                      </p:childTnLst>
                                    </p:cTn>
                                  </p:par>
                                  <p:par>
                                    <p:cTn id="12" presetID="2" presetClass="entr" presetSubtype="4" accel="62000" fill="hold" grpId="0" nodeType="withEffect">
                                      <p:stCondLst>
                                        <p:cond delay="20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fill="hold"/>
                                            <p:tgtEl>
                                              <p:spTgt spid="35"/>
                                            </p:tgtEl>
                                            <p:attrNameLst>
                                              <p:attrName>ppt_x</p:attrName>
                                            </p:attrNameLst>
                                          </p:cBhvr>
                                          <p:tavLst>
                                            <p:tav tm="0">
                                              <p:val>
                                                <p:strVal val="#ppt_x"/>
                                              </p:val>
                                            </p:tav>
                                            <p:tav tm="100000">
                                              <p:val>
                                                <p:strVal val="#ppt_x"/>
                                              </p:val>
                                            </p:tav>
                                          </p:tavLst>
                                        </p:anim>
                                        <p:anim calcmode="lin" valueType="num">
                                          <p:cBhvr additive="base">
                                            <p:cTn id="15" dur="500" fill="hold"/>
                                            <p:tgtEl>
                                              <p:spTgt spid="35"/>
                                            </p:tgtEl>
                                            <p:attrNameLst>
                                              <p:attrName>ppt_y</p:attrName>
                                            </p:attrNameLst>
                                          </p:cBhvr>
                                          <p:tavLst>
                                            <p:tav tm="0">
                                              <p:val>
                                                <p:strVal val="1+#ppt_h/2"/>
                                              </p:val>
                                            </p:tav>
                                            <p:tav tm="100000">
                                              <p:val>
                                                <p:strVal val="#ppt_y"/>
                                              </p:val>
                                            </p:tav>
                                          </p:tavLst>
                                        </p:anim>
                                      </p:childTnLst>
                                    </p:cTn>
                                  </p:par>
                                </p:childTnLst>
                              </p:cTn>
                            </p:par>
                            <p:par>
                              <p:cTn id="16" fill="hold">
                                <p:stCondLst>
                                  <p:cond delay="700"/>
                                </p:stCondLst>
                                <p:childTnLst>
                                  <p:par>
                                    <p:cTn id="17" presetID="21" presetClass="entr" presetSubtype="1"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heel(1)">
                                          <p:cBhvr>
                                            <p:cTn id="19" dur="500"/>
                                            <p:tgtEl>
                                              <p:spTgt spid="26"/>
                                            </p:tgtEl>
                                          </p:cBhvr>
                                        </p:animEffect>
                                      </p:childTnLst>
                                    </p:cTn>
                                  </p:par>
                                  <p:par>
                                    <p:cTn id="20" presetID="53" presetClass="entr" presetSubtype="16"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childTnLst>
                              </p:cTn>
                            </p:par>
                            <p:par>
                              <p:cTn id="25" fill="hold">
                                <p:stCondLst>
                                  <p:cond delay="1200"/>
                                </p:stCondLst>
                                <p:childTnLst>
                                  <p:par>
                                    <p:cTn id="26" presetID="16" presetClass="entr" presetSubtype="37"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arn(outVertical)">
                                          <p:cBhvr>
                                            <p:cTn id="28" dur="500"/>
                                            <p:tgtEl>
                                              <p:spTgt spid="34"/>
                                            </p:tgtEl>
                                          </p:cBhvr>
                                        </p:animEffect>
                                      </p:childTnLst>
                                    </p:cTn>
                                  </p:par>
                                </p:childTnLst>
                              </p:cTn>
                            </p:par>
                            <p:par>
                              <p:cTn id="29" fill="hold">
                                <p:stCondLst>
                                  <p:cond delay="17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2200"/>
                                </p:stCondLst>
                                <p:childTnLst>
                                  <p:par>
                                    <p:cTn id="34" presetID="21" presetClass="entr" presetSubtype="1"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heel(1)">
                                          <p:cBhvr>
                                            <p:cTn id="36" dur="500"/>
                                            <p:tgtEl>
                                              <p:spTgt spid="36"/>
                                            </p:tgtEl>
                                          </p:cBhvr>
                                        </p:animEffect>
                                      </p:childTnLst>
                                    </p:cTn>
                                  </p:par>
                                  <p:par>
                                    <p:cTn id="37" presetID="53" presetClass="entr" presetSubtype="16"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Effect transition="in" filter="fade">
                                          <p:cBhvr>
                                            <p:cTn id="41" dur="500"/>
                                            <p:tgtEl>
                                              <p:spTgt spid="48"/>
                                            </p:tgtEl>
                                          </p:cBhvr>
                                        </p:animEffect>
                                      </p:childTnLst>
                                    </p:cTn>
                                  </p:par>
                                </p:childTnLst>
                              </p:cTn>
                            </p:par>
                            <p:par>
                              <p:cTn id="42" fill="hold">
                                <p:stCondLst>
                                  <p:cond delay="2700"/>
                                </p:stCondLst>
                                <p:childTnLst>
                                  <p:par>
                                    <p:cTn id="43" presetID="16" presetClass="entr" presetSubtype="37"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arn(outVertical)">
                                          <p:cBhvr>
                                            <p:cTn id="45" dur="500"/>
                                            <p:tgtEl>
                                              <p:spTgt spid="44"/>
                                            </p:tgtEl>
                                          </p:cBhvr>
                                        </p:animEffect>
                                      </p:childTnLst>
                                    </p:cTn>
                                  </p:par>
                                </p:childTnLst>
                              </p:cTn>
                            </p:par>
                            <p:par>
                              <p:cTn id="46" fill="hold">
                                <p:stCondLst>
                                  <p:cond delay="3200"/>
                                </p:stCondLst>
                                <p:childTnLst>
                                  <p:par>
                                    <p:cTn id="47" presetID="22" presetClass="entr" presetSubtype="8"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par>
                              <p:cTn id="50" fill="hold">
                                <p:stCondLst>
                                  <p:cond delay="3700"/>
                                </p:stCondLst>
                                <p:childTnLst>
                                  <p:par>
                                    <p:cTn id="51" presetID="16" presetClass="entr" presetSubtype="37"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barn(outVertical)">
                                          <p:cBhvr>
                                            <p:cTn id="53" dur="500"/>
                                            <p:tgtEl>
                                              <p:spTgt spid="51"/>
                                            </p:tgtEl>
                                          </p:cBhvr>
                                        </p:animEffect>
                                      </p:childTnLst>
                                    </p:cTn>
                                  </p:par>
                                  <p:par>
                                    <p:cTn id="54" presetID="16" presetClass="entr" presetSubtype="37"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barn(outVertical)">
                                          <p:cBhvr>
                                            <p:cTn id="5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35" grpId="0" animBg="1"/>
          <p:bldP spid="51" grpId="0"/>
          <p:bldP spid="52"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2791320" cy="5109071"/>
          </a:xfrm>
          <a:prstGeom prst="rect">
            <a:avLst/>
          </a:prstGeom>
        </p:spPr>
      </p:pic>
      <p:sp>
        <p:nvSpPr>
          <p:cNvPr id="6" name="对角圆角矩形 5"/>
          <p:cNvSpPr/>
          <p:nvPr/>
        </p:nvSpPr>
        <p:spPr>
          <a:xfrm>
            <a:off x="2582410" y="2554535"/>
            <a:ext cx="6508978" cy="1162473"/>
          </a:xfrm>
          <a:prstGeom prst="round2DiagRect">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42"/>
          <p:cNvSpPr txBox="1"/>
          <p:nvPr/>
        </p:nvSpPr>
        <p:spPr>
          <a:xfrm>
            <a:off x="2740281" y="2776212"/>
            <a:ext cx="6218057" cy="684803"/>
          </a:xfrm>
          <a:prstGeom prst="rect">
            <a:avLst/>
          </a:prstGeom>
          <a:noFill/>
        </p:spPr>
        <p:txBody>
          <a:bodyPr wrap="square" lIns="68580" tIns="34290" rIns="68580" bIns="34290" rtlCol="0">
            <a:spAutoFit/>
          </a:bodyPr>
          <a:lstStyle/>
          <a:p>
            <a:pPr algn="ctr">
              <a:defRPr/>
            </a:pPr>
            <a:r>
              <a:rPr lang="zh-CN" altLang="en-US" sz="4000" b="1" dirty="0" smtClean="0">
                <a:solidFill>
                  <a:schemeClr val="bg1"/>
                </a:solidFill>
                <a:latin typeface="+mn-ea"/>
              </a:rPr>
              <a:t>汇报完毕   谢谢观看</a:t>
            </a:r>
            <a:endParaRPr lang="zh-CN" altLang="en-US" sz="4000" b="1" dirty="0">
              <a:solidFill>
                <a:schemeClr val="bg1"/>
              </a:solidFill>
              <a:latin typeface="+mn-ea"/>
            </a:endParaRPr>
          </a:p>
        </p:txBody>
      </p:sp>
      <p:grpSp>
        <p:nvGrpSpPr>
          <p:cNvPr id="33" name="组合 32"/>
          <p:cNvGrpSpPr/>
          <p:nvPr/>
        </p:nvGrpSpPr>
        <p:grpSpPr>
          <a:xfrm>
            <a:off x="2718268" y="445338"/>
            <a:ext cx="1872923" cy="1818705"/>
            <a:chOff x="4240335" y="3008435"/>
            <a:chExt cx="3711332" cy="3711332"/>
          </a:xfrm>
        </p:grpSpPr>
        <p:sp>
          <p:nvSpPr>
            <p:cNvPr id="34" name="椭圆 33"/>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solidFill>
                <a:schemeClr val="accent3"/>
              </a:solid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35" name="组合 34"/>
            <p:cNvGrpSpPr/>
            <p:nvPr/>
          </p:nvGrpSpPr>
          <p:grpSpPr>
            <a:xfrm>
              <a:off x="4710169" y="3478269"/>
              <a:ext cx="2771663" cy="2771663"/>
              <a:chOff x="2193191" y="1899415"/>
              <a:chExt cx="2421376" cy="2421376"/>
            </a:xfrm>
            <a:effectLst/>
          </p:grpSpPr>
          <p:sp>
            <p:nvSpPr>
              <p:cNvPr id="36" name="椭圆 35"/>
              <p:cNvSpPr/>
              <p:nvPr/>
            </p:nvSpPr>
            <p:spPr>
              <a:xfrm>
                <a:off x="2193191" y="1899415"/>
                <a:ext cx="2421376" cy="2421376"/>
              </a:xfrm>
              <a:prstGeom prst="ellipse">
                <a:avLst/>
              </a:prstGeom>
              <a:solidFill>
                <a:schemeClr val="accent3"/>
              </a:solidFill>
              <a:ln w="31750">
                <a:solidFill>
                  <a:schemeClr val="accent3"/>
                </a:soli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37" name="椭圆 36"/>
              <p:cNvSpPr/>
              <p:nvPr/>
            </p:nvSpPr>
            <p:spPr>
              <a:xfrm>
                <a:off x="2334918" y="2041142"/>
                <a:ext cx="2137923" cy="2137923"/>
              </a:xfrm>
              <a:prstGeom prst="ellipse">
                <a:avLst/>
              </a:prstGeom>
              <a:solidFill>
                <a:schemeClr val="bg1">
                  <a:lumMod val="95000"/>
                </a:schemeClr>
              </a:solidFill>
              <a:ln w="50800">
                <a:solidFill>
                  <a:schemeClr val="accent3"/>
                </a:solidFill>
              </a:ln>
              <a:effectLst>
                <a:outerShdw blurRad="152400" dist="76200" dir="2700000" algn="tl" rotWithShape="0">
                  <a:schemeClr val="accent3">
                    <a:lumMod val="50000"/>
                    <a:alpha val="64000"/>
                  </a:schemeClr>
                </a:outerShdw>
              </a:effectLst>
              <a:scene3d>
                <a:camera prst="orthographicFront"/>
                <a:lightRig rig="threePt" dir="t"/>
              </a:scene3d>
              <a:sp3d prstMaterial="softEdge">
                <a:bevelT w="952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a:ea typeface="宋体" panose="02010600030101010101" pitchFamily="2" charset="-122"/>
                </a:endParaRPr>
              </a:p>
            </p:txBody>
          </p:sp>
        </p:grpSp>
      </p:grpSp>
      <p:sp>
        <p:nvSpPr>
          <p:cNvPr id="46" name="圆角矩形 45"/>
          <p:cNvSpPr/>
          <p:nvPr/>
        </p:nvSpPr>
        <p:spPr>
          <a:xfrm>
            <a:off x="4885444" y="4025668"/>
            <a:ext cx="2326498" cy="327413"/>
          </a:xfrm>
          <a:prstGeom prst="roundRect">
            <a:avLst>
              <a:gd name="adj"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00">
              <a:solidFill>
                <a:schemeClr val="bg2">
                  <a:lumMod val="25000"/>
                </a:schemeClr>
              </a:solidFill>
              <a:latin typeface="+mn-ea"/>
            </a:endParaRPr>
          </a:p>
        </p:txBody>
      </p:sp>
      <p:sp>
        <p:nvSpPr>
          <p:cNvPr id="11" name="TextBox 10"/>
          <p:cNvSpPr txBox="1"/>
          <p:nvPr/>
        </p:nvSpPr>
        <p:spPr>
          <a:xfrm>
            <a:off x="3277863" y="507756"/>
            <a:ext cx="753732" cy="1446550"/>
          </a:xfrm>
          <a:prstGeom prst="rect">
            <a:avLst/>
          </a:prstGeom>
          <a:noFill/>
        </p:spPr>
        <p:txBody>
          <a:bodyPr wrap="none" rtlCol="0">
            <a:spAutoFit/>
          </a:bodyPr>
          <a:lstStyle/>
          <a:p>
            <a:r>
              <a:rPr lang="en-US" altLang="zh-CN" sz="8800" b="1" dirty="0" smtClean="0">
                <a:solidFill>
                  <a:schemeClr val="bg2">
                    <a:lumMod val="25000"/>
                  </a:schemeClr>
                </a:solidFill>
                <a:latin typeface="黑体" pitchFamily="49" charset="-122"/>
                <a:ea typeface="黑体" pitchFamily="49" charset="-122"/>
              </a:rPr>
              <a:t>2</a:t>
            </a:r>
            <a:endParaRPr lang="zh-CN" altLang="en-US" sz="8800" b="1" dirty="0">
              <a:solidFill>
                <a:schemeClr val="bg2">
                  <a:lumMod val="25000"/>
                </a:schemeClr>
              </a:solidFill>
              <a:latin typeface="黑体" pitchFamily="49" charset="-122"/>
              <a:ea typeface="黑体" pitchFamily="49" charset="-122"/>
            </a:endParaRPr>
          </a:p>
        </p:txBody>
      </p:sp>
      <p:grpSp>
        <p:nvGrpSpPr>
          <p:cNvPr id="62" name="组合 61"/>
          <p:cNvGrpSpPr/>
          <p:nvPr/>
        </p:nvGrpSpPr>
        <p:grpSpPr>
          <a:xfrm>
            <a:off x="4257639" y="631734"/>
            <a:ext cx="1872923" cy="1818705"/>
            <a:chOff x="4240335" y="3008435"/>
            <a:chExt cx="3711332" cy="3711332"/>
          </a:xfrm>
        </p:grpSpPr>
        <p:sp>
          <p:nvSpPr>
            <p:cNvPr id="63" name="椭圆 6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solidFill>
                <a:schemeClr val="accent3"/>
              </a:solid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64" name="组合 63"/>
            <p:cNvGrpSpPr/>
            <p:nvPr/>
          </p:nvGrpSpPr>
          <p:grpSpPr>
            <a:xfrm>
              <a:off x="4710169" y="3478269"/>
              <a:ext cx="2771663" cy="2771663"/>
              <a:chOff x="2193191" y="1899415"/>
              <a:chExt cx="2421376" cy="2421376"/>
            </a:xfrm>
            <a:effectLst/>
          </p:grpSpPr>
          <p:sp>
            <p:nvSpPr>
              <p:cNvPr id="65" name="椭圆 64"/>
              <p:cNvSpPr/>
              <p:nvPr/>
            </p:nvSpPr>
            <p:spPr>
              <a:xfrm>
                <a:off x="2193191" y="1899415"/>
                <a:ext cx="2421376" cy="2421376"/>
              </a:xfrm>
              <a:prstGeom prst="ellipse">
                <a:avLst/>
              </a:prstGeom>
              <a:solidFill>
                <a:schemeClr val="accent3"/>
              </a:solidFill>
              <a:ln w="31750">
                <a:solidFill>
                  <a:schemeClr val="accent3"/>
                </a:soli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66" name="椭圆 65"/>
              <p:cNvSpPr/>
              <p:nvPr/>
            </p:nvSpPr>
            <p:spPr>
              <a:xfrm>
                <a:off x="2334918" y="2041142"/>
                <a:ext cx="2137923" cy="2137923"/>
              </a:xfrm>
              <a:prstGeom prst="ellipse">
                <a:avLst/>
              </a:prstGeom>
              <a:solidFill>
                <a:schemeClr val="bg1">
                  <a:lumMod val="95000"/>
                </a:schemeClr>
              </a:solidFill>
              <a:ln w="50800">
                <a:solidFill>
                  <a:schemeClr val="accent3"/>
                </a:solidFill>
              </a:ln>
              <a:effectLst>
                <a:outerShdw blurRad="152400" dist="76200" dir="2700000" algn="tl" rotWithShape="0">
                  <a:schemeClr val="accent3">
                    <a:lumMod val="50000"/>
                    <a:alpha val="64000"/>
                  </a:schemeClr>
                </a:outerShdw>
              </a:effectLst>
              <a:scene3d>
                <a:camera prst="orthographicFront"/>
                <a:lightRig rig="threePt" dir="t"/>
              </a:scene3d>
              <a:sp3d prstMaterial="softEdge">
                <a:bevelT w="952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a:ea typeface="宋体" panose="02010600030101010101" pitchFamily="2" charset="-122"/>
                </a:endParaRPr>
              </a:p>
            </p:txBody>
          </p:sp>
        </p:grpSp>
      </p:grpSp>
      <p:grpSp>
        <p:nvGrpSpPr>
          <p:cNvPr id="67" name="组合 66"/>
          <p:cNvGrpSpPr/>
          <p:nvPr/>
        </p:nvGrpSpPr>
        <p:grpSpPr>
          <a:xfrm>
            <a:off x="5811591" y="445338"/>
            <a:ext cx="1872923" cy="1818705"/>
            <a:chOff x="4240335" y="3008435"/>
            <a:chExt cx="3711332" cy="3711332"/>
          </a:xfrm>
        </p:grpSpPr>
        <p:sp>
          <p:nvSpPr>
            <p:cNvPr id="68" name="椭圆 67"/>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solidFill>
                <a:schemeClr val="accent3"/>
              </a:solid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69" name="组合 68"/>
            <p:cNvGrpSpPr/>
            <p:nvPr/>
          </p:nvGrpSpPr>
          <p:grpSpPr>
            <a:xfrm>
              <a:off x="4710169" y="3478269"/>
              <a:ext cx="2771663" cy="2771663"/>
              <a:chOff x="2193191" y="1899415"/>
              <a:chExt cx="2421376" cy="2421376"/>
            </a:xfrm>
            <a:effectLst/>
          </p:grpSpPr>
          <p:sp>
            <p:nvSpPr>
              <p:cNvPr id="70" name="椭圆 69"/>
              <p:cNvSpPr/>
              <p:nvPr/>
            </p:nvSpPr>
            <p:spPr>
              <a:xfrm>
                <a:off x="2193191" y="1899415"/>
                <a:ext cx="2421376" cy="2421376"/>
              </a:xfrm>
              <a:prstGeom prst="ellipse">
                <a:avLst/>
              </a:prstGeom>
              <a:solidFill>
                <a:schemeClr val="accent3"/>
              </a:solidFill>
              <a:ln w="31750">
                <a:solidFill>
                  <a:schemeClr val="accent3"/>
                </a:soli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71" name="椭圆 70"/>
              <p:cNvSpPr/>
              <p:nvPr/>
            </p:nvSpPr>
            <p:spPr>
              <a:xfrm>
                <a:off x="2334918" y="2041142"/>
                <a:ext cx="2137923" cy="2137923"/>
              </a:xfrm>
              <a:prstGeom prst="ellipse">
                <a:avLst/>
              </a:prstGeom>
              <a:solidFill>
                <a:schemeClr val="bg1">
                  <a:lumMod val="95000"/>
                </a:schemeClr>
              </a:solidFill>
              <a:ln w="50800">
                <a:solidFill>
                  <a:schemeClr val="accent3"/>
                </a:solidFill>
              </a:ln>
              <a:effectLst>
                <a:outerShdw blurRad="152400" dist="76200" dir="2700000" algn="tl" rotWithShape="0">
                  <a:schemeClr val="accent3">
                    <a:lumMod val="50000"/>
                    <a:alpha val="64000"/>
                  </a:schemeClr>
                </a:outerShdw>
              </a:effectLst>
              <a:scene3d>
                <a:camera prst="orthographicFront"/>
                <a:lightRig rig="threePt" dir="t"/>
              </a:scene3d>
              <a:sp3d prstMaterial="softEdge">
                <a:bevelT w="952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a:ea typeface="宋体" panose="02010600030101010101" pitchFamily="2" charset="-122"/>
                </a:endParaRPr>
              </a:p>
            </p:txBody>
          </p:sp>
        </p:grpSp>
      </p:grpSp>
      <p:grpSp>
        <p:nvGrpSpPr>
          <p:cNvPr id="72" name="组合 71"/>
          <p:cNvGrpSpPr/>
          <p:nvPr/>
        </p:nvGrpSpPr>
        <p:grpSpPr>
          <a:xfrm>
            <a:off x="7352946" y="609600"/>
            <a:ext cx="1872923" cy="1818705"/>
            <a:chOff x="4240335" y="3008435"/>
            <a:chExt cx="3711332" cy="3711332"/>
          </a:xfrm>
        </p:grpSpPr>
        <p:sp>
          <p:nvSpPr>
            <p:cNvPr id="73" name="椭圆 7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solidFill>
                <a:schemeClr val="accent3"/>
              </a:solid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74" name="组合 73"/>
            <p:cNvGrpSpPr/>
            <p:nvPr/>
          </p:nvGrpSpPr>
          <p:grpSpPr>
            <a:xfrm>
              <a:off x="4710169" y="3478269"/>
              <a:ext cx="2771663" cy="2771663"/>
              <a:chOff x="2193191" y="1899415"/>
              <a:chExt cx="2421376" cy="2421376"/>
            </a:xfrm>
            <a:effectLst/>
          </p:grpSpPr>
          <p:sp>
            <p:nvSpPr>
              <p:cNvPr id="75" name="椭圆 74"/>
              <p:cNvSpPr/>
              <p:nvPr/>
            </p:nvSpPr>
            <p:spPr>
              <a:xfrm>
                <a:off x="2193191" y="1899415"/>
                <a:ext cx="2421376" cy="2421376"/>
              </a:xfrm>
              <a:prstGeom prst="ellipse">
                <a:avLst/>
              </a:prstGeom>
              <a:solidFill>
                <a:schemeClr val="accent3"/>
              </a:solidFill>
              <a:ln w="31750">
                <a:solidFill>
                  <a:schemeClr val="accent3"/>
                </a:soli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76" name="椭圆 75"/>
              <p:cNvSpPr/>
              <p:nvPr/>
            </p:nvSpPr>
            <p:spPr>
              <a:xfrm>
                <a:off x="2334918" y="2041142"/>
                <a:ext cx="2137923" cy="2137923"/>
              </a:xfrm>
              <a:prstGeom prst="ellipse">
                <a:avLst/>
              </a:prstGeom>
              <a:solidFill>
                <a:schemeClr val="bg1">
                  <a:lumMod val="95000"/>
                </a:schemeClr>
              </a:solidFill>
              <a:ln w="50800">
                <a:solidFill>
                  <a:schemeClr val="accent3"/>
                </a:solidFill>
              </a:ln>
              <a:effectLst>
                <a:outerShdw blurRad="152400" dist="76200" dir="2700000" algn="tl" rotWithShape="0">
                  <a:schemeClr val="accent3">
                    <a:lumMod val="50000"/>
                    <a:alpha val="64000"/>
                  </a:schemeClr>
                </a:outerShdw>
              </a:effectLst>
              <a:scene3d>
                <a:camera prst="orthographicFront"/>
                <a:lightRig rig="threePt" dir="t"/>
              </a:scene3d>
              <a:sp3d prstMaterial="softEdge">
                <a:bevelT w="952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a:ea typeface="宋体" panose="02010600030101010101" pitchFamily="2" charset="-122"/>
                </a:endParaRPr>
              </a:p>
            </p:txBody>
          </p:sp>
        </p:grpSp>
      </p:grpSp>
      <p:sp>
        <p:nvSpPr>
          <p:cNvPr id="77" name="TextBox 76"/>
          <p:cNvSpPr txBox="1"/>
          <p:nvPr/>
        </p:nvSpPr>
        <p:spPr>
          <a:xfrm>
            <a:off x="7912541" y="710951"/>
            <a:ext cx="753732" cy="1446550"/>
          </a:xfrm>
          <a:prstGeom prst="rect">
            <a:avLst/>
          </a:prstGeom>
          <a:noFill/>
        </p:spPr>
        <p:txBody>
          <a:bodyPr wrap="none" rtlCol="0">
            <a:spAutoFit/>
          </a:bodyPr>
          <a:lstStyle/>
          <a:p>
            <a:r>
              <a:rPr lang="en-US" altLang="zh-CN" sz="8800" b="1" dirty="0">
                <a:solidFill>
                  <a:schemeClr val="bg2">
                    <a:lumMod val="25000"/>
                  </a:schemeClr>
                </a:solidFill>
                <a:latin typeface="黑体" pitchFamily="49" charset="-122"/>
                <a:ea typeface="黑体" pitchFamily="49" charset="-122"/>
              </a:rPr>
              <a:t>8</a:t>
            </a:r>
            <a:endParaRPr lang="zh-CN" altLang="en-US" sz="8800" b="1" dirty="0">
              <a:solidFill>
                <a:schemeClr val="bg2">
                  <a:lumMod val="25000"/>
                </a:schemeClr>
              </a:solidFill>
              <a:latin typeface="黑体" pitchFamily="49" charset="-122"/>
              <a:ea typeface="黑体" pitchFamily="49" charset="-122"/>
            </a:endParaRPr>
          </a:p>
        </p:txBody>
      </p:sp>
      <p:sp>
        <p:nvSpPr>
          <p:cNvPr id="78" name="TextBox 77"/>
          <p:cNvSpPr txBox="1"/>
          <p:nvPr/>
        </p:nvSpPr>
        <p:spPr>
          <a:xfrm>
            <a:off x="6359293" y="574263"/>
            <a:ext cx="753732" cy="1446550"/>
          </a:xfrm>
          <a:prstGeom prst="rect">
            <a:avLst/>
          </a:prstGeom>
          <a:noFill/>
        </p:spPr>
        <p:txBody>
          <a:bodyPr wrap="none" rtlCol="0">
            <a:spAutoFit/>
          </a:bodyPr>
          <a:lstStyle/>
          <a:p>
            <a:r>
              <a:rPr lang="en-US" altLang="zh-CN" sz="8800" b="1" dirty="0">
                <a:solidFill>
                  <a:schemeClr val="bg2">
                    <a:lumMod val="25000"/>
                  </a:schemeClr>
                </a:solidFill>
                <a:latin typeface="黑体" pitchFamily="49" charset="-122"/>
                <a:ea typeface="黑体" pitchFamily="49" charset="-122"/>
              </a:rPr>
              <a:t>1</a:t>
            </a:r>
            <a:endParaRPr lang="zh-CN" altLang="en-US" sz="8800" b="1" dirty="0">
              <a:solidFill>
                <a:schemeClr val="bg2">
                  <a:lumMod val="25000"/>
                </a:schemeClr>
              </a:solidFill>
              <a:latin typeface="黑体" pitchFamily="49" charset="-122"/>
              <a:ea typeface="黑体" pitchFamily="49" charset="-122"/>
            </a:endParaRPr>
          </a:p>
        </p:txBody>
      </p:sp>
      <p:sp>
        <p:nvSpPr>
          <p:cNvPr id="79" name="TextBox 78"/>
          <p:cNvSpPr txBox="1"/>
          <p:nvPr/>
        </p:nvSpPr>
        <p:spPr>
          <a:xfrm>
            <a:off x="4817234" y="708054"/>
            <a:ext cx="753732" cy="1446550"/>
          </a:xfrm>
          <a:prstGeom prst="rect">
            <a:avLst/>
          </a:prstGeom>
          <a:noFill/>
        </p:spPr>
        <p:txBody>
          <a:bodyPr wrap="none" rtlCol="0">
            <a:spAutoFit/>
          </a:bodyPr>
          <a:lstStyle/>
          <a:p>
            <a:r>
              <a:rPr lang="en-US" altLang="zh-CN" sz="8800" b="1" dirty="0">
                <a:solidFill>
                  <a:schemeClr val="bg2">
                    <a:lumMod val="25000"/>
                  </a:schemeClr>
                </a:solidFill>
                <a:latin typeface="黑体" pitchFamily="49" charset="-122"/>
                <a:ea typeface="黑体" pitchFamily="49" charset="-122"/>
              </a:rPr>
              <a:t>0</a:t>
            </a:r>
            <a:endParaRPr lang="zh-CN" altLang="en-US" sz="8800" b="1" dirty="0">
              <a:solidFill>
                <a:schemeClr val="bg2">
                  <a:lumMod val="25000"/>
                </a:schemeClr>
              </a:solidFill>
              <a:latin typeface="黑体" pitchFamily="49" charset="-122"/>
              <a:ea typeface="黑体" pitchFamily="49" charset="-122"/>
            </a:endParaRPr>
          </a:p>
        </p:txBody>
      </p:sp>
      <p:sp>
        <p:nvSpPr>
          <p:cNvPr id="14" name="TextBox 13"/>
          <p:cNvSpPr txBox="1"/>
          <p:nvPr/>
        </p:nvSpPr>
        <p:spPr>
          <a:xfrm>
            <a:off x="5412140" y="4037452"/>
            <a:ext cx="1620957" cy="307777"/>
          </a:xfrm>
          <a:prstGeom prst="rect">
            <a:avLst/>
          </a:prstGeom>
          <a:noFill/>
        </p:spPr>
        <p:txBody>
          <a:bodyPr wrap="none" rtlCol="0">
            <a:spAutoFit/>
          </a:bodyPr>
          <a:lstStyle/>
          <a:p>
            <a:r>
              <a:rPr lang="zh-CN" altLang="en-US" dirty="0" smtClean="0"/>
              <a:t>汇报人</a:t>
            </a:r>
            <a:r>
              <a:rPr lang="zh-CN" altLang="en-US" dirty="0" smtClean="0"/>
              <a:t>：亮亮图文</a:t>
            </a:r>
            <a:endParaRPr lang="zh-CN" altLang="en-US" dirty="0"/>
          </a:p>
        </p:txBody>
      </p:sp>
    </p:spTree>
    <p:extLst>
      <p:ext uri="{BB962C8B-B14F-4D97-AF65-F5344CB8AC3E}">
        <p14:creationId xmlns:p14="http://schemas.microsoft.com/office/powerpoint/2010/main" xmlns="" val="3877370392"/>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additive="base">
                                        <p:cTn id="15" dur="500" fill="hold"/>
                                        <p:tgtEl>
                                          <p:spTgt spid="79"/>
                                        </p:tgtEl>
                                        <p:attrNameLst>
                                          <p:attrName>ppt_x</p:attrName>
                                        </p:attrNameLst>
                                      </p:cBhvr>
                                      <p:tavLst>
                                        <p:tav tm="0">
                                          <p:val>
                                            <p:strVal val="0-#ppt_w/2"/>
                                          </p:val>
                                        </p:tav>
                                        <p:tav tm="100000">
                                          <p:val>
                                            <p:strVal val="#ppt_x"/>
                                          </p:val>
                                        </p:tav>
                                      </p:tavLst>
                                    </p:anim>
                                    <p:anim calcmode="lin" valueType="num">
                                      <p:cBhvr additive="base">
                                        <p:cTn id="16" dur="500" fill="hold"/>
                                        <p:tgtEl>
                                          <p:spTgt spid="79"/>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0-#ppt_w/2"/>
                                          </p:val>
                                        </p:tav>
                                        <p:tav tm="100000">
                                          <p:val>
                                            <p:strVal val="#ppt_x"/>
                                          </p:val>
                                        </p:tav>
                                      </p:tavLst>
                                    </p:anim>
                                    <p:anim calcmode="lin" valueType="num">
                                      <p:cBhvr additive="base">
                                        <p:cTn id="20" dur="500" fill="hold"/>
                                        <p:tgtEl>
                                          <p:spTgt spid="62"/>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anim calcmode="lin" valueType="num">
                                      <p:cBhvr additive="base">
                                        <p:cTn id="23" dur="500" fill="hold"/>
                                        <p:tgtEl>
                                          <p:spTgt spid="78"/>
                                        </p:tgtEl>
                                        <p:attrNameLst>
                                          <p:attrName>ppt_x</p:attrName>
                                        </p:attrNameLst>
                                      </p:cBhvr>
                                      <p:tavLst>
                                        <p:tav tm="0">
                                          <p:val>
                                            <p:strVal val="0-#ppt_w/2"/>
                                          </p:val>
                                        </p:tav>
                                        <p:tav tm="100000">
                                          <p:val>
                                            <p:strVal val="#ppt_x"/>
                                          </p:val>
                                        </p:tav>
                                      </p:tavLst>
                                    </p:anim>
                                    <p:anim calcmode="lin" valueType="num">
                                      <p:cBhvr additive="base">
                                        <p:cTn id="24" dur="500" fill="hold"/>
                                        <p:tgtEl>
                                          <p:spTgt spid="78"/>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0-#ppt_w/2"/>
                                          </p:val>
                                        </p:tav>
                                        <p:tav tm="100000">
                                          <p:val>
                                            <p:strVal val="#ppt_x"/>
                                          </p:val>
                                        </p:tav>
                                      </p:tavLst>
                                    </p:anim>
                                    <p:anim calcmode="lin" valueType="num">
                                      <p:cBhvr additive="base">
                                        <p:cTn id="28" dur="500" fill="hold"/>
                                        <p:tgtEl>
                                          <p:spTgt spid="67"/>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500" fill="hold"/>
                                        <p:tgtEl>
                                          <p:spTgt spid="77"/>
                                        </p:tgtEl>
                                        <p:attrNameLst>
                                          <p:attrName>ppt_x</p:attrName>
                                        </p:attrNameLst>
                                      </p:cBhvr>
                                      <p:tavLst>
                                        <p:tav tm="0">
                                          <p:val>
                                            <p:strVal val="0-#ppt_w/2"/>
                                          </p:val>
                                        </p:tav>
                                        <p:tav tm="100000">
                                          <p:val>
                                            <p:strVal val="#ppt_x"/>
                                          </p:val>
                                        </p:tav>
                                      </p:tavLst>
                                    </p:anim>
                                    <p:anim calcmode="lin" valueType="num">
                                      <p:cBhvr additive="base">
                                        <p:cTn id="32" dur="500" fill="hold"/>
                                        <p:tgtEl>
                                          <p:spTgt spid="77"/>
                                        </p:tgtEl>
                                        <p:attrNameLst>
                                          <p:attrName>ppt_y</p:attrName>
                                        </p:attrNameLst>
                                      </p:cBhvr>
                                      <p:tavLst>
                                        <p:tav tm="0">
                                          <p:val>
                                            <p:strVal val="0-#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additive="base">
                                        <p:cTn id="35" dur="500" fill="hold"/>
                                        <p:tgtEl>
                                          <p:spTgt spid="72"/>
                                        </p:tgtEl>
                                        <p:attrNameLst>
                                          <p:attrName>ppt_x</p:attrName>
                                        </p:attrNameLst>
                                      </p:cBhvr>
                                      <p:tavLst>
                                        <p:tav tm="0">
                                          <p:val>
                                            <p:strVal val="0-#ppt_w/2"/>
                                          </p:val>
                                        </p:tav>
                                        <p:tav tm="100000">
                                          <p:val>
                                            <p:strVal val="#ppt_x"/>
                                          </p:val>
                                        </p:tav>
                                      </p:tavLst>
                                    </p:anim>
                                    <p:anim calcmode="lin" valueType="num">
                                      <p:cBhvr additive="base">
                                        <p:cTn id="36" dur="500" fill="hold"/>
                                        <p:tgtEl>
                                          <p:spTgt spid="72"/>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3"/>
                                        </p:tgtEl>
                                        <p:attrNameLst>
                                          <p:attrName>ppt_y</p:attrName>
                                        </p:attrNameLst>
                                      </p:cBhvr>
                                      <p:tavLst>
                                        <p:tav tm="0">
                                          <p:val>
                                            <p:strVal val="#ppt_y"/>
                                          </p:val>
                                        </p:tav>
                                        <p:tav tm="100000">
                                          <p:val>
                                            <p:strVal val="#ppt_y"/>
                                          </p:val>
                                        </p:tav>
                                      </p:tavLst>
                                    </p:anim>
                                    <p:anim calcmode="lin" valueType="num">
                                      <p:cBhvr>
                                        <p:cTn id="48"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52" presetClass="entr" presetSubtype="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animScale>
                                      <p:cBhvr>
                                        <p:cTn id="55"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46"/>
                                        </p:tgtEl>
                                        <p:attrNameLst>
                                          <p:attrName>ppt_x</p:attrName>
                                          <p:attrName>ppt_y</p:attrName>
                                        </p:attrNameLst>
                                      </p:cBhvr>
                                    </p:animMotion>
                                    <p:animEffect transition="in" filter="fade">
                                      <p:cBhvr>
                                        <p:cTn id="57" dur="1000"/>
                                        <p:tgtEl>
                                          <p:spTgt spid="46"/>
                                        </p:tgtEl>
                                      </p:cBhvr>
                                    </p:animEffect>
                                  </p:childTnLst>
                                </p:cTn>
                              </p:par>
                              <p:par>
                                <p:cTn id="58" presetID="52"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Scale>
                                      <p:cBhvr>
                                        <p:cTn id="60"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14"/>
                                        </p:tgtEl>
                                        <p:attrNameLst>
                                          <p:attrName>ppt_x</p:attrName>
                                          <p:attrName>ppt_y</p:attrName>
                                        </p:attrNameLst>
                                      </p:cBhvr>
                                    </p:animMotion>
                                    <p:animEffect transition="in" filter="fade">
                                      <p:cBhvr>
                                        <p:cTn id="6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46" grpId="0" animBg="1"/>
      <p:bldP spid="11" grpId="0"/>
      <p:bldP spid="77" grpId="0"/>
      <p:bldP spid="78" grpId="0"/>
      <p:bldP spid="79"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89125" y="0"/>
            <a:ext cx="2128342" cy="5143500"/>
          </a:xfrm>
          <a:custGeom>
            <a:avLst/>
            <a:gdLst>
              <a:gd name="connsiteX0" fmla="*/ 0 w 2837789"/>
              <a:gd name="connsiteY0" fmla="*/ 0 h 6858000"/>
              <a:gd name="connsiteX1" fmla="*/ 537934 w 2837789"/>
              <a:gd name="connsiteY1" fmla="*/ 0 h 6858000"/>
              <a:gd name="connsiteX2" fmla="*/ 704850 w 2837789"/>
              <a:gd name="connsiteY2" fmla="*/ 0 h 6858000"/>
              <a:gd name="connsiteX3" fmla="*/ 2837789 w 2837789"/>
              <a:gd name="connsiteY3" fmla="*/ 0 h 6858000"/>
              <a:gd name="connsiteX4" fmla="*/ 2837789 w 2837789"/>
              <a:gd name="connsiteY4" fmla="*/ 395378 h 6858000"/>
              <a:gd name="connsiteX5" fmla="*/ 2618085 w 2837789"/>
              <a:gd name="connsiteY5" fmla="*/ 417526 h 6858000"/>
              <a:gd name="connsiteX6" fmla="*/ 1747634 w 2837789"/>
              <a:gd name="connsiteY6" fmla="*/ 1485534 h 6858000"/>
              <a:gd name="connsiteX7" fmla="*/ 2618085 w 2837789"/>
              <a:gd name="connsiteY7" fmla="*/ 2553542 h 6858000"/>
              <a:gd name="connsiteX8" fmla="*/ 2837789 w 2837789"/>
              <a:gd name="connsiteY8" fmla="*/ 2575690 h 6858000"/>
              <a:gd name="connsiteX9" fmla="*/ 2837789 w 2837789"/>
              <a:gd name="connsiteY9" fmla="*/ 6858000 h 6858000"/>
              <a:gd name="connsiteX10" fmla="*/ 704850 w 2837789"/>
              <a:gd name="connsiteY10" fmla="*/ 6858000 h 6858000"/>
              <a:gd name="connsiteX11" fmla="*/ 537934 w 2837789"/>
              <a:gd name="connsiteY11" fmla="*/ 6858000 h 6858000"/>
              <a:gd name="connsiteX12" fmla="*/ 0 w 2837789"/>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7789" h="6858000">
                <a:moveTo>
                  <a:pt x="0" y="0"/>
                </a:moveTo>
                <a:lnTo>
                  <a:pt x="537934" y="0"/>
                </a:lnTo>
                <a:lnTo>
                  <a:pt x="704850" y="0"/>
                </a:lnTo>
                <a:lnTo>
                  <a:pt x="2837789" y="0"/>
                </a:lnTo>
                <a:lnTo>
                  <a:pt x="2837789" y="395378"/>
                </a:lnTo>
                <a:lnTo>
                  <a:pt x="2618085" y="417526"/>
                </a:lnTo>
                <a:cubicBezTo>
                  <a:pt x="2121320" y="519179"/>
                  <a:pt x="1747634" y="958717"/>
                  <a:pt x="1747634" y="1485534"/>
                </a:cubicBezTo>
                <a:cubicBezTo>
                  <a:pt x="1747634" y="2012352"/>
                  <a:pt x="2121320" y="2451889"/>
                  <a:pt x="2618085" y="2553542"/>
                </a:cubicBezTo>
                <a:lnTo>
                  <a:pt x="2837789" y="2575690"/>
                </a:lnTo>
                <a:lnTo>
                  <a:pt x="2837789" y="6858000"/>
                </a:lnTo>
                <a:lnTo>
                  <a:pt x="704850" y="6858000"/>
                </a:lnTo>
                <a:lnTo>
                  <a:pt x="537934" y="6858000"/>
                </a:lnTo>
                <a:lnTo>
                  <a:pt x="0" y="685800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4" name="组合 3"/>
          <p:cNvGrpSpPr/>
          <p:nvPr/>
        </p:nvGrpSpPr>
        <p:grpSpPr>
          <a:xfrm>
            <a:off x="1145002" y="219936"/>
            <a:ext cx="1788430" cy="1788430"/>
            <a:chOff x="4240335" y="3008435"/>
            <a:chExt cx="3711332" cy="3711332"/>
          </a:xfrm>
        </p:grpSpPr>
        <p:sp>
          <p:nvSpPr>
            <p:cNvPr id="5" name="椭圆 4"/>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6" name="组合 5"/>
            <p:cNvGrpSpPr/>
            <p:nvPr/>
          </p:nvGrpSpPr>
          <p:grpSpPr>
            <a:xfrm>
              <a:off x="4710169" y="3478269"/>
              <a:ext cx="2771663" cy="2771663"/>
              <a:chOff x="2193191" y="1899415"/>
              <a:chExt cx="2421376" cy="2421376"/>
            </a:xfrm>
            <a:effectLst/>
          </p:grpSpPr>
          <p:sp>
            <p:nvSpPr>
              <p:cNvPr id="7" name="椭圆 6"/>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8" name="椭圆 7"/>
              <p:cNvSpPr/>
              <p:nvPr/>
            </p:nvSpPr>
            <p:spPr>
              <a:xfrm>
                <a:off x="2345502" y="2051726"/>
                <a:ext cx="2116756" cy="2116756"/>
              </a:xfrm>
              <a:prstGeom prst="ellipse">
                <a:avLst/>
              </a:prstGeom>
              <a:solidFill>
                <a:schemeClr val="bg1">
                  <a:lumMod val="95000"/>
                </a:schemeClr>
              </a:solidFill>
              <a:ln w="50800">
                <a:noFill/>
              </a:ln>
              <a:effectLst>
                <a:outerShdw blurRad="152400" dist="76200" dir="2700000" algn="tl" rotWithShape="0">
                  <a:schemeClr val="accent3">
                    <a:lumMod val="50000"/>
                    <a:alpha val="64000"/>
                  </a:scheme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a:ea typeface="宋体" panose="02010600030101010101" pitchFamily="2" charset="-122"/>
                </a:endParaRPr>
              </a:p>
            </p:txBody>
          </p:sp>
        </p:grpSp>
      </p:grpSp>
      <p:sp>
        <p:nvSpPr>
          <p:cNvPr id="15" name="文本框 14"/>
          <p:cNvSpPr txBox="1"/>
          <p:nvPr/>
        </p:nvSpPr>
        <p:spPr>
          <a:xfrm>
            <a:off x="2827575" y="902485"/>
            <a:ext cx="3179649" cy="530915"/>
          </a:xfrm>
          <a:prstGeom prst="rect">
            <a:avLst/>
          </a:prstGeom>
          <a:noFill/>
        </p:spPr>
        <p:txBody>
          <a:bodyPr wrap="square" lIns="68580" tIns="34290" rIns="68580" bIns="34290" rtlCol="0">
            <a:spAutoFit/>
          </a:bodyPr>
          <a:lstStyle/>
          <a:p>
            <a:r>
              <a:rPr lang="en-US" altLang="zh-CN" sz="3000" dirty="0" smtClean="0">
                <a:solidFill>
                  <a:schemeClr val="tx1">
                    <a:lumMod val="65000"/>
                    <a:lumOff val="35000"/>
                  </a:schemeClr>
                </a:solidFill>
                <a:latin typeface="+mn-ea"/>
              </a:rPr>
              <a:t>CONTENTS </a:t>
            </a:r>
            <a:endParaRPr lang="zh-CN" altLang="en-US" sz="3000" dirty="0">
              <a:solidFill>
                <a:schemeClr val="tx1">
                  <a:lumMod val="65000"/>
                  <a:lumOff val="35000"/>
                </a:schemeClr>
              </a:solidFill>
              <a:latin typeface="+mn-ea"/>
            </a:endParaRPr>
          </a:p>
        </p:txBody>
      </p:sp>
      <p:sp>
        <p:nvSpPr>
          <p:cNvPr id="27" name="文本框 14"/>
          <p:cNvSpPr txBox="1"/>
          <p:nvPr/>
        </p:nvSpPr>
        <p:spPr>
          <a:xfrm>
            <a:off x="1368009" y="830698"/>
            <a:ext cx="1269334" cy="530915"/>
          </a:xfrm>
          <a:prstGeom prst="rect">
            <a:avLst/>
          </a:prstGeom>
          <a:noFill/>
        </p:spPr>
        <p:txBody>
          <a:bodyPr wrap="square" lIns="68580" tIns="34290" rIns="68580" bIns="34290" rtlCol="0">
            <a:spAutoFit/>
          </a:bodyPr>
          <a:lstStyle/>
          <a:p>
            <a:pPr algn="ctr"/>
            <a:r>
              <a:rPr lang="zh-CN" altLang="en-US" sz="3000" dirty="0" smtClean="0">
                <a:solidFill>
                  <a:schemeClr val="tx1">
                    <a:lumMod val="65000"/>
                    <a:lumOff val="35000"/>
                  </a:schemeClr>
                </a:solidFill>
                <a:latin typeface="ITC Avant Garde Std XLt" panose="020B0302020202020204" pitchFamily="34" charset="0"/>
              </a:rPr>
              <a:t>目录</a:t>
            </a:r>
            <a:endParaRPr lang="zh-CN" altLang="en-US" sz="3000" dirty="0">
              <a:solidFill>
                <a:schemeClr val="tx1">
                  <a:lumMod val="65000"/>
                  <a:lumOff val="35000"/>
                </a:schemeClr>
              </a:solidFill>
              <a:latin typeface="ITC Avant Garde Std XLt"/>
            </a:endParaRPr>
          </a:p>
        </p:txBody>
      </p:sp>
      <p:sp>
        <p:nvSpPr>
          <p:cNvPr id="29" name="文本框 17"/>
          <p:cNvSpPr txBox="1"/>
          <p:nvPr/>
        </p:nvSpPr>
        <p:spPr>
          <a:xfrm>
            <a:off x="2784138" y="1983694"/>
            <a:ext cx="538386" cy="500137"/>
          </a:xfrm>
          <a:prstGeom prst="rect">
            <a:avLst/>
          </a:prstGeom>
          <a:noFill/>
        </p:spPr>
        <p:txBody>
          <a:bodyPr wrap="square" lIns="68580" tIns="34290" rIns="68580" bIns="34290" rtlCol="0">
            <a:spAutoFit/>
          </a:bodyPr>
          <a:lstStyle>
            <a:defPPr>
              <a:defRPr lang="zh-CN"/>
            </a:defPPr>
            <a:lvl1pPr algn="ctr">
              <a:defRPr sz="2800">
                <a:solidFill>
                  <a:srgbClr val="01B3C5"/>
                </a:solidFill>
                <a:latin typeface="Impact" panose="020B0806030902050204" pitchFamily="34" charset="0"/>
              </a:defRPr>
            </a:lvl1pPr>
          </a:lstStyle>
          <a:p>
            <a:r>
              <a:rPr lang="en-US" altLang="zh-CN" dirty="0">
                <a:solidFill>
                  <a:schemeClr val="accent1"/>
                </a:solidFill>
              </a:rPr>
              <a:t>01</a:t>
            </a:r>
            <a:endParaRPr lang="zh-CN" altLang="en-US" dirty="0">
              <a:solidFill>
                <a:schemeClr val="accent1"/>
              </a:solidFill>
            </a:endParaRPr>
          </a:p>
        </p:txBody>
      </p:sp>
      <p:sp>
        <p:nvSpPr>
          <p:cNvPr id="30" name="文本框 18"/>
          <p:cNvSpPr txBox="1"/>
          <p:nvPr/>
        </p:nvSpPr>
        <p:spPr>
          <a:xfrm>
            <a:off x="2784138" y="2677905"/>
            <a:ext cx="538386" cy="500137"/>
          </a:xfrm>
          <a:prstGeom prst="rect">
            <a:avLst/>
          </a:prstGeom>
          <a:noFill/>
        </p:spPr>
        <p:txBody>
          <a:bodyPr wrap="square" lIns="68580" tIns="34290" rIns="68580" bIns="34290" rtlCol="0">
            <a:spAutoFit/>
          </a:bodyPr>
          <a:lstStyle>
            <a:defPPr>
              <a:defRPr lang="zh-CN"/>
            </a:defPPr>
            <a:lvl1pPr algn="ctr">
              <a:defRPr sz="2800">
                <a:solidFill>
                  <a:srgbClr val="01B3C5"/>
                </a:solidFill>
                <a:latin typeface="Impact" panose="020B0806030902050204" pitchFamily="34" charset="0"/>
              </a:defRPr>
            </a:lvl1pPr>
          </a:lstStyle>
          <a:p>
            <a:r>
              <a:rPr lang="en-US" altLang="zh-CN" dirty="0">
                <a:solidFill>
                  <a:schemeClr val="accent2"/>
                </a:solidFill>
              </a:rPr>
              <a:t>02</a:t>
            </a:r>
            <a:endParaRPr lang="zh-CN" altLang="en-US" dirty="0">
              <a:solidFill>
                <a:schemeClr val="accent2"/>
              </a:solidFill>
            </a:endParaRPr>
          </a:p>
        </p:txBody>
      </p:sp>
      <p:sp>
        <p:nvSpPr>
          <p:cNvPr id="31" name="文本框 19"/>
          <p:cNvSpPr txBox="1"/>
          <p:nvPr/>
        </p:nvSpPr>
        <p:spPr>
          <a:xfrm>
            <a:off x="2784138" y="3372116"/>
            <a:ext cx="538386" cy="500137"/>
          </a:xfrm>
          <a:prstGeom prst="rect">
            <a:avLst/>
          </a:prstGeom>
          <a:noFill/>
        </p:spPr>
        <p:txBody>
          <a:bodyPr wrap="square" lIns="68580" tIns="34290" rIns="68580" bIns="34290" rtlCol="0">
            <a:spAutoFit/>
          </a:bodyPr>
          <a:lstStyle>
            <a:defPPr>
              <a:defRPr lang="zh-CN"/>
            </a:defPPr>
            <a:lvl1pPr algn="ctr">
              <a:defRPr sz="2800">
                <a:solidFill>
                  <a:srgbClr val="01B3C5"/>
                </a:solidFill>
                <a:latin typeface="Impact" panose="020B0806030902050204" pitchFamily="34" charset="0"/>
              </a:defRPr>
            </a:lvl1pPr>
          </a:lstStyle>
          <a:p>
            <a:r>
              <a:rPr lang="en-US" altLang="zh-CN" dirty="0">
                <a:solidFill>
                  <a:schemeClr val="accent3"/>
                </a:solidFill>
              </a:rPr>
              <a:t>03</a:t>
            </a:r>
            <a:endParaRPr lang="zh-CN" altLang="en-US" dirty="0">
              <a:solidFill>
                <a:schemeClr val="accent3"/>
              </a:solidFill>
            </a:endParaRPr>
          </a:p>
        </p:txBody>
      </p:sp>
      <p:sp>
        <p:nvSpPr>
          <p:cNvPr id="32" name="文本框 20"/>
          <p:cNvSpPr txBox="1"/>
          <p:nvPr/>
        </p:nvSpPr>
        <p:spPr>
          <a:xfrm>
            <a:off x="2784138" y="4012535"/>
            <a:ext cx="538386" cy="500137"/>
          </a:xfrm>
          <a:prstGeom prst="rect">
            <a:avLst/>
          </a:prstGeom>
          <a:noFill/>
        </p:spPr>
        <p:txBody>
          <a:bodyPr wrap="square" lIns="68580" tIns="34290" rIns="68580" bIns="34290" rtlCol="0">
            <a:spAutoFit/>
          </a:bodyPr>
          <a:lstStyle>
            <a:defPPr>
              <a:defRPr lang="zh-CN"/>
            </a:defPPr>
            <a:lvl1pPr algn="ctr">
              <a:defRPr sz="2800">
                <a:solidFill>
                  <a:srgbClr val="01B3C5"/>
                </a:solidFill>
                <a:latin typeface="Impact" panose="020B0806030902050204" pitchFamily="34" charset="0"/>
              </a:defRPr>
            </a:lvl1pPr>
          </a:lstStyle>
          <a:p>
            <a:r>
              <a:rPr lang="en-US" altLang="zh-CN" dirty="0">
                <a:solidFill>
                  <a:schemeClr val="accent4"/>
                </a:solidFill>
              </a:rPr>
              <a:t>04</a:t>
            </a:r>
            <a:endParaRPr lang="zh-CN" altLang="en-US" dirty="0">
              <a:solidFill>
                <a:schemeClr val="accent4"/>
              </a:solidFill>
            </a:endParaRPr>
          </a:p>
        </p:txBody>
      </p:sp>
      <p:sp>
        <p:nvSpPr>
          <p:cNvPr id="33" name="文本框 21"/>
          <p:cNvSpPr txBox="1"/>
          <p:nvPr/>
        </p:nvSpPr>
        <p:spPr>
          <a:xfrm>
            <a:off x="3375248" y="2029818"/>
            <a:ext cx="2084224" cy="346249"/>
          </a:xfrm>
          <a:prstGeom prst="rect">
            <a:avLst/>
          </a:prstGeom>
          <a:noFill/>
        </p:spPr>
        <p:txBody>
          <a:bodyPr wrap="square" lIns="68580" tIns="34290" rIns="68580" bIns="34290" rtlCol="0">
            <a:spAutoFit/>
          </a:bodyPr>
          <a:lstStyle/>
          <a:p>
            <a:r>
              <a:rPr lang="zh-CN" altLang="en-US" sz="1800" b="1" dirty="0" smtClean="0">
                <a:solidFill>
                  <a:schemeClr val="tx1">
                    <a:lumMod val="75000"/>
                    <a:lumOff val="25000"/>
                  </a:schemeClr>
                </a:solidFill>
                <a:latin typeface="ITC Avant Garde Std Bk" panose="020B0502020202020204" pitchFamily="34" charset="0"/>
              </a:rPr>
              <a:t>点击添加标题内容</a:t>
            </a:r>
            <a:endParaRPr lang="en-US" altLang="zh-CN" sz="1800" b="1" dirty="0">
              <a:solidFill>
                <a:schemeClr val="tx1">
                  <a:lumMod val="75000"/>
                  <a:lumOff val="25000"/>
                </a:schemeClr>
              </a:solidFill>
              <a:latin typeface="ITC Avant Garde Std Bk" panose="020B0502020202020204" pitchFamily="34" charset="0"/>
            </a:endParaRPr>
          </a:p>
        </p:txBody>
      </p:sp>
      <p:sp>
        <p:nvSpPr>
          <p:cNvPr id="34" name="文本框 22"/>
          <p:cNvSpPr txBox="1"/>
          <p:nvPr/>
        </p:nvSpPr>
        <p:spPr>
          <a:xfrm>
            <a:off x="3375248" y="2723231"/>
            <a:ext cx="2084224" cy="346249"/>
          </a:xfrm>
          <a:prstGeom prst="rect">
            <a:avLst/>
          </a:prstGeom>
          <a:noFill/>
        </p:spPr>
        <p:txBody>
          <a:bodyPr wrap="square" lIns="68580" tIns="34290" rIns="68580" bIns="34290" rtlCol="0">
            <a:spAutoFit/>
          </a:bodyPr>
          <a:lstStyle/>
          <a:p>
            <a:r>
              <a:rPr lang="zh-CN" altLang="en-US" sz="1800" b="1" dirty="0">
                <a:solidFill>
                  <a:schemeClr val="tx1">
                    <a:lumMod val="75000"/>
                    <a:lumOff val="25000"/>
                  </a:schemeClr>
                </a:solidFill>
                <a:latin typeface="ITC Avant Garde Std Bk" panose="020B0502020202020204" pitchFamily="34" charset="0"/>
              </a:rPr>
              <a:t>点击添加标题内容</a:t>
            </a:r>
            <a:endParaRPr lang="en-US" altLang="zh-CN" sz="1800" b="1" dirty="0">
              <a:solidFill>
                <a:schemeClr val="tx1">
                  <a:lumMod val="75000"/>
                  <a:lumOff val="25000"/>
                </a:schemeClr>
              </a:solidFill>
              <a:latin typeface="ITC Avant Garde Std Bk" panose="020B0502020202020204" pitchFamily="34" charset="0"/>
            </a:endParaRPr>
          </a:p>
        </p:txBody>
      </p:sp>
      <p:sp>
        <p:nvSpPr>
          <p:cNvPr id="35" name="文本框 23"/>
          <p:cNvSpPr txBox="1"/>
          <p:nvPr/>
        </p:nvSpPr>
        <p:spPr>
          <a:xfrm>
            <a:off x="3375248" y="3418252"/>
            <a:ext cx="2084224" cy="346249"/>
          </a:xfrm>
          <a:prstGeom prst="rect">
            <a:avLst/>
          </a:prstGeom>
          <a:noFill/>
        </p:spPr>
        <p:txBody>
          <a:bodyPr wrap="square" lIns="68580" tIns="34290" rIns="68580" bIns="34290" rtlCol="0">
            <a:spAutoFit/>
          </a:bodyPr>
          <a:lstStyle/>
          <a:p>
            <a:r>
              <a:rPr lang="zh-CN" altLang="en-US" sz="1800" b="1" dirty="0">
                <a:solidFill>
                  <a:schemeClr val="tx1">
                    <a:lumMod val="75000"/>
                    <a:lumOff val="25000"/>
                  </a:schemeClr>
                </a:solidFill>
                <a:latin typeface="ITC Avant Garde Std Bk" panose="020B0502020202020204" pitchFamily="34" charset="0"/>
              </a:rPr>
              <a:t>点击添加标题内容</a:t>
            </a:r>
            <a:endParaRPr lang="en-US" altLang="zh-CN" sz="1800" b="1" dirty="0">
              <a:solidFill>
                <a:schemeClr val="tx1">
                  <a:lumMod val="75000"/>
                  <a:lumOff val="25000"/>
                </a:schemeClr>
              </a:solidFill>
              <a:latin typeface="ITC Avant Garde Std Bk" panose="020B0502020202020204" pitchFamily="34" charset="0"/>
            </a:endParaRPr>
          </a:p>
        </p:txBody>
      </p:sp>
      <p:sp>
        <p:nvSpPr>
          <p:cNvPr id="36" name="文本框 24"/>
          <p:cNvSpPr txBox="1"/>
          <p:nvPr/>
        </p:nvSpPr>
        <p:spPr>
          <a:xfrm>
            <a:off x="3375248" y="4058671"/>
            <a:ext cx="2084224" cy="346249"/>
          </a:xfrm>
          <a:prstGeom prst="rect">
            <a:avLst/>
          </a:prstGeom>
          <a:noFill/>
        </p:spPr>
        <p:txBody>
          <a:bodyPr wrap="square" lIns="68580" tIns="34290" rIns="68580" bIns="34290" rtlCol="0">
            <a:spAutoFit/>
          </a:bodyPr>
          <a:lstStyle/>
          <a:p>
            <a:r>
              <a:rPr lang="zh-CN" altLang="en-US" sz="1800" b="1" dirty="0">
                <a:solidFill>
                  <a:schemeClr val="tx1">
                    <a:lumMod val="75000"/>
                    <a:lumOff val="25000"/>
                  </a:schemeClr>
                </a:solidFill>
                <a:latin typeface="ITC Avant Garde Std Bk" panose="020B0502020202020204" pitchFamily="34" charset="0"/>
              </a:rPr>
              <a:t>点击添加标题内容</a:t>
            </a:r>
            <a:endParaRPr lang="en-US" altLang="zh-CN" sz="1800" b="1" dirty="0">
              <a:solidFill>
                <a:schemeClr val="tx1">
                  <a:lumMod val="75000"/>
                  <a:lumOff val="25000"/>
                </a:schemeClr>
              </a:solidFill>
              <a:latin typeface="ITC Avant Garde Std Bk" panose="020B0502020202020204" pitchFamily="34" charset="0"/>
            </a:endParaRPr>
          </a:p>
        </p:txBody>
      </p:sp>
      <p:sp>
        <p:nvSpPr>
          <p:cNvPr id="37" name="圆角矩形 36"/>
          <p:cNvSpPr/>
          <p:nvPr/>
        </p:nvSpPr>
        <p:spPr>
          <a:xfrm>
            <a:off x="2906496" y="2463386"/>
            <a:ext cx="319788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a:ea typeface="宋体" panose="02010600030101010101" pitchFamily="2" charset="-122"/>
            </a:endParaRPr>
          </a:p>
        </p:txBody>
      </p:sp>
      <p:sp>
        <p:nvSpPr>
          <p:cNvPr id="38" name="圆角矩形 37"/>
          <p:cNvSpPr/>
          <p:nvPr/>
        </p:nvSpPr>
        <p:spPr>
          <a:xfrm>
            <a:off x="2906496" y="3156831"/>
            <a:ext cx="319788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a:ea typeface="宋体" panose="02010600030101010101" pitchFamily="2" charset="-122"/>
            </a:endParaRPr>
          </a:p>
        </p:txBody>
      </p:sp>
      <p:sp>
        <p:nvSpPr>
          <p:cNvPr id="39" name="圆角矩形 38"/>
          <p:cNvSpPr/>
          <p:nvPr/>
        </p:nvSpPr>
        <p:spPr>
          <a:xfrm>
            <a:off x="2906496" y="3847114"/>
            <a:ext cx="319788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a:ea typeface="宋体" panose="02010600030101010101" pitchFamily="2" charset="-122"/>
            </a:endParaRPr>
          </a:p>
        </p:txBody>
      </p:sp>
      <p:sp>
        <p:nvSpPr>
          <p:cNvPr id="40" name="圆角矩形 39"/>
          <p:cNvSpPr/>
          <p:nvPr/>
        </p:nvSpPr>
        <p:spPr>
          <a:xfrm>
            <a:off x="2906496" y="4487279"/>
            <a:ext cx="319788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a:ea typeface="宋体" panose="02010600030101010101" pitchFamily="2" charset="-122"/>
            </a:endParaRPr>
          </a:p>
        </p:txBody>
      </p:sp>
      <p:sp>
        <p:nvSpPr>
          <p:cNvPr id="41" name="圆角矩形 40"/>
          <p:cNvSpPr/>
          <p:nvPr/>
        </p:nvSpPr>
        <p:spPr>
          <a:xfrm>
            <a:off x="2906495" y="1479387"/>
            <a:ext cx="3642223" cy="45719"/>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a:ea typeface="宋体" panose="02010600030101010101" pitchFamily="2" charset="-122"/>
            </a:endParaRPr>
          </a:p>
        </p:txBody>
      </p:sp>
    </p:spTree>
    <p:extLst>
      <p:ext uri="{BB962C8B-B14F-4D97-AF65-F5344CB8AC3E}">
        <p14:creationId xmlns:p14="http://schemas.microsoft.com/office/powerpoint/2010/main" xmlns="" val="534116295"/>
      </p:ext>
    </p:extLst>
  </p:cSld>
  <p:clrMapOvr>
    <a:masterClrMapping/>
  </p:clrMapOvr>
  <p:transition spd="slow" advClick="0" advTm="0">
    <p:push dir="u"/>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grpId="0" nodeType="with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par>
                              <p:cTn id="18" fill="hold">
                                <p:stCondLst>
                                  <p:cond delay="850"/>
                                </p:stCondLst>
                                <p:childTnLst>
                                  <p:par>
                                    <p:cTn id="19" presetID="2" presetClass="entr" presetSubtype="4" accel="60000" fill="hold" grpId="0" nodeType="afterEffect" p14:presetBounceEnd="40000">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14:bounceEnd="40000">
                                          <p:cBhvr additive="base">
                                            <p:cTn id="21" dur="500" fill="hold"/>
                                            <p:tgtEl>
                                              <p:spTgt spid="29"/>
                                            </p:tgtEl>
                                            <p:attrNameLst>
                                              <p:attrName>ppt_x</p:attrName>
                                            </p:attrNameLst>
                                          </p:cBhvr>
                                          <p:tavLst>
                                            <p:tav tm="0">
                                              <p:val>
                                                <p:strVal val="#ppt_x"/>
                                              </p:val>
                                            </p:tav>
                                            <p:tav tm="100000">
                                              <p:val>
                                                <p:strVal val="#ppt_x"/>
                                              </p:val>
                                            </p:tav>
                                          </p:tavLst>
                                        </p:anim>
                                        <p:anim calcmode="lin" valueType="num" p14:bounceEnd="40000">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par>
                              <p:cTn id="23" fill="hold">
                                <p:stCondLst>
                                  <p:cond delay="1350"/>
                                </p:stCondLst>
                                <p:childTnLst>
                                  <p:par>
                                    <p:cTn id="24" presetID="22" presetClass="entr" presetSubtype="8"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childTnLst>
                              </p:cTn>
                            </p:par>
                            <p:par>
                              <p:cTn id="27" fill="hold">
                                <p:stCondLst>
                                  <p:cond delay="1850"/>
                                </p:stCondLst>
                                <p:childTnLst>
                                  <p:par>
                                    <p:cTn id="28" presetID="22" presetClass="entr" presetSubtype="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par>
                              <p:cTn id="31" fill="hold">
                                <p:stCondLst>
                                  <p:cond delay="2350"/>
                                </p:stCondLst>
                                <p:childTnLst>
                                  <p:par>
                                    <p:cTn id="32" presetID="2" presetClass="entr" presetSubtype="4" accel="60000" fill="hold" grpId="0" nodeType="afterEffect" p14:presetBounceEnd="40000">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14:bounceEnd="40000">
                                          <p:cBhvr additive="base">
                                            <p:cTn id="34" dur="500" fill="hold"/>
                                            <p:tgtEl>
                                              <p:spTgt spid="30"/>
                                            </p:tgtEl>
                                            <p:attrNameLst>
                                              <p:attrName>ppt_x</p:attrName>
                                            </p:attrNameLst>
                                          </p:cBhvr>
                                          <p:tavLst>
                                            <p:tav tm="0">
                                              <p:val>
                                                <p:strVal val="#ppt_x"/>
                                              </p:val>
                                            </p:tav>
                                            <p:tav tm="100000">
                                              <p:val>
                                                <p:strVal val="#ppt_x"/>
                                              </p:val>
                                            </p:tav>
                                          </p:tavLst>
                                        </p:anim>
                                        <p:anim calcmode="lin" valueType="num" p14:bounceEnd="40000">
                                          <p:cBhvr additive="base">
                                            <p:cTn id="35" dur="500" fill="hold"/>
                                            <p:tgtEl>
                                              <p:spTgt spid="30"/>
                                            </p:tgtEl>
                                            <p:attrNameLst>
                                              <p:attrName>ppt_y</p:attrName>
                                            </p:attrNameLst>
                                          </p:cBhvr>
                                          <p:tavLst>
                                            <p:tav tm="0">
                                              <p:val>
                                                <p:strVal val="1+#ppt_h/2"/>
                                              </p:val>
                                            </p:tav>
                                            <p:tav tm="100000">
                                              <p:val>
                                                <p:strVal val="#ppt_y"/>
                                              </p:val>
                                            </p:tav>
                                          </p:tavLst>
                                        </p:anim>
                                      </p:childTnLst>
                                    </p:cTn>
                                  </p:par>
                                </p:childTnLst>
                              </p:cTn>
                            </p:par>
                            <p:par>
                              <p:cTn id="36" fill="hold">
                                <p:stCondLst>
                                  <p:cond delay="2850"/>
                                </p:stCondLst>
                                <p:childTnLst>
                                  <p:par>
                                    <p:cTn id="37" presetID="22" presetClass="entr" presetSubtype="8"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childTnLst>
                              </p:cTn>
                            </p:par>
                            <p:par>
                              <p:cTn id="40" fill="hold">
                                <p:stCondLst>
                                  <p:cond delay="3350"/>
                                </p:stCondLst>
                                <p:childTnLst>
                                  <p:par>
                                    <p:cTn id="41" presetID="22" presetClass="entr" presetSubtype="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left)">
                                          <p:cBhvr>
                                            <p:cTn id="43" dur="500"/>
                                            <p:tgtEl>
                                              <p:spTgt spid="38"/>
                                            </p:tgtEl>
                                          </p:cBhvr>
                                        </p:animEffect>
                                      </p:childTnLst>
                                    </p:cTn>
                                  </p:par>
                                </p:childTnLst>
                              </p:cTn>
                            </p:par>
                            <p:par>
                              <p:cTn id="44" fill="hold">
                                <p:stCondLst>
                                  <p:cond delay="3850"/>
                                </p:stCondLst>
                                <p:childTnLst>
                                  <p:par>
                                    <p:cTn id="45" presetID="2" presetClass="entr" presetSubtype="4" accel="60000" fill="hold" grpId="0" nodeType="afterEffect" p14:presetBounceEnd="40000">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14:bounceEnd="40000">
                                          <p:cBhvr additive="base">
                                            <p:cTn id="47" dur="50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48" dur="500" fill="hold"/>
                                            <p:tgtEl>
                                              <p:spTgt spid="31"/>
                                            </p:tgtEl>
                                            <p:attrNameLst>
                                              <p:attrName>ppt_y</p:attrName>
                                            </p:attrNameLst>
                                          </p:cBhvr>
                                          <p:tavLst>
                                            <p:tav tm="0">
                                              <p:val>
                                                <p:strVal val="1+#ppt_h/2"/>
                                              </p:val>
                                            </p:tav>
                                            <p:tav tm="100000">
                                              <p:val>
                                                <p:strVal val="#ppt_y"/>
                                              </p:val>
                                            </p:tav>
                                          </p:tavLst>
                                        </p:anim>
                                      </p:childTnLst>
                                    </p:cTn>
                                  </p:par>
                                </p:childTnLst>
                              </p:cTn>
                            </p:par>
                            <p:par>
                              <p:cTn id="49" fill="hold">
                                <p:stCondLst>
                                  <p:cond delay="4350"/>
                                </p:stCondLst>
                                <p:childTnLst>
                                  <p:par>
                                    <p:cTn id="50" presetID="22" presetClass="entr" presetSubtype="8"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left)">
                                          <p:cBhvr>
                                            <p:cTn id="52" dur="500"/>
                                            <p:tgtEl>
                                              <p:spTgt spid="35"/>
                                            </p:tgtEl>
                                          </p:cBhvr>
                                        </p:animEffect>
                                      </p:childTnLst>
                                    </p:cTn>
                                  </p:par>
                                </p:childTnLst>
                              </p:cTn>
                            </p:par>
                            <p:par>
                              <p:cTn id="53" fill="hold">
                                <p:stCondLst>
                                  <p:cond delay="4850"/>
                                </p:stCondLst>
                                <p:childTnLst>
                                  <p:par>
                                    <p:cTn id="54" presetID="22" presetClass="entr" presetSubtype="8"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left)">
                                          <p:cBhvr>
                                            <p:cTn id="56" dur="500"/>
                                            <p:tgtEl>
                                              <p:spTgt spid="39"/>
                                            </p:tgtEl>
                                          </p:cBhvr>
                                        </p:animEffect>
                                      </p:childTnLst>
                                    </p:cTn>
                                  </p:par>
                                </p:childTnLst>
                              </p:cTn>
                            </p:par>
                            <p:par>
                              <p:cTn id="57" fill="hold">
                                <p:stCondLst>
                                  <p:cond delay="5350"/>
                                </p:stCondLst>
                                <p:childTnLst>
                                  <p:par>
                                    <p:cTn id="58" presetID="2" presetClass="entr" presetSubtype="4" accel="60000" fill="hold" grpId="0" nodeType="afterEffect" p14:presetBounceEnd="40000">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14:bounceEnd="40000">
                                          <p:cBhvr additive="base">
                                            <p:cTn id="60" dur="500" fill="hold"/>
                                            <p:tgtEl>
                                              <p:spTgt spid="32"/>
                                            </p:tgtEl>
                                            <p:attrNameLst>
                                              <p:attrName>ppt_x</p:attrName>
                                            </p:attrNameLst>
                                          </p:cBhvr>
                                          <p:tavLst>
                                            <p:tav tm="0">
                                              <p:val>
                                                <p:strVal val="#ppt_x"/>
                                              </p:val>
                                            </p:tav>
                                            <p:tav tm="100000">
                                              <p:val>
                                                <p:strVal val="#ppt_x"/>
                                              </p:val>
                                            </p:tav>
                                          </p:tavLst>
                                        </p:anim>
                                        <p:anim calcmode="lin" valueType="num" p14:bounceEnd="40000">
                                          <p:cBhvr additive="base">
                                            <p:cTn id="61" dur="500" fill="hold"/>
                                            <p:tgtEl>
                                              <p:spTgt spid="32"/>
                                            </p:tgtEl>
                                            <p:attrNameLst>
                                              <p:attrName>ppt_y</p:attrName>
                                            </p:attrNameLst>
                                          </p:cBhvr>
                                          <p:tavLst>
                                            <p:tav tm="0">
                                              <p:val>
                                                <p:strVal val="1+#ppt_h/2"/>
                                              </p:val>
                                            </p:tav>
                                            <p:tav tm="100000">
                                              <p:val>
                                                <p:strVal val="#ppt_y"/>
                                              </p:val>
                                            </p:tav>
                                          </p:tavLst>
                                        </p:anim>
                                      </p:childTnLst>
                                    </p:cTn>
                                  </p:par>
                                </p:childTnLst>
                              </p:cTn>
                            </p:par>
                            <p:par>
                              <p:cTn id="62" fill="hold">
                                <p:stCondLst>
                                  <p:cond delay="5850"/>
                                </p:stCondLst>
                                <p:childTnLst>
                                  <p:par>
                                    <p:cTn id="63" presetID="22" presetClass="entr" presetSubtype="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left)">
                                          <p:cBhvr>
                                            <p:cTn id="65" dur="500"/>
                                            <p:tgtEl>
                                              <p:spTgt spid="36"/>
                                            </p:tgtEl>
                                          </p:cBhvr>
                                        </p:animEffect>
                                      </p:childTnLst>
                                    </p:cTn>
                                  </p:par>
                                </p:childTnLst>
                              </p:cTn>
                            </p:par>
                            <p:par>
                              <p:cTn id="66" fill="hold">
                                <p:stCondLst>
                                  <p:cond delay="6350"/>
                                </p:stCondLst>
                                <p:childTnLst>
                                  <p:par>
                                    <p:cTn id="67" presetID="22" presetClass="entr" presetSubtype="8"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wipe(left)">
                                          <p:cBhvr>
                                            <p:cTn id="6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7" grpId="0"/>
          <p:bldP spid="29" grpId="0"/>
          <p:bldP spid="30" grpId="0"/>
          <p:bldP spid="31" grpId="0"/>
          <p:bldP spid="32" grpId="0"/>
          <p:bldP spid="33" grpId="0"/>
          <p:bldP spid="34" grpId="0"/>
          <p:bldP spid="35" grpId="0"/>
          <p:bldP spid="36" grpId="0"/>
          <p:bldP spid="37" grpId="0" animBg="1"/>
          <p:bldP spid="38" grpId="0" animBg="1"/>
          <p:bldP spid="39" grpId="0" animBg="1"/>
          <p:bldP spid="40" grpId="0" animBg="1"/>
          <p:bldP spid="4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grpId="0" nodeType="with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par>
                              <p:cTn id="18" fill="hold">
                                <p:stCondLst>
                                  <p:cond delay="850"/>
                                </p:stCondLst>
                                <p:childTnLst>
                                  <p:par>
                                    <p:cTn id="19" presetID="2" presetClass="entr" presetSubtype="4" accel="6000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par>
                              <p:cTn id="23" fill="hold">
                                <p:stCondLst>
                                  <p:cond delay="1350"/>
                                </p:stCondLst>
                                <p:childTnLst>
                                  <p:par>
                                    <p:cTn id="24" presetID="22" presetClass="entr" presetSubtype="8"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childTnLst>
                              </p:cTn>
                            </p:par>
                            <p:par>
                              <p:cTn id="27" fill="hold">
                                <p:stCondLst>
                                  <p:cond delay="1850"/>
                                </p:stCondLst>
                                <p:childTnLst>
                                  <p:par>
                                    <p:cTn id="28" presetID="22" presetClass="entr" presetSubtype="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par>
                              <p:cTn id="31" fill="hold">
                                <p:stCondLst>
                                  <p:cond delay="2350"/>
                                </p:stCondLst>
                                <p:childTnLst>
                                  <p:par>
                                    <p:cTn id="32" presetID="2" presetClass="entr" presetSubtype="4" accel="6000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ppt_x"/>
                                              </p:val>
                                            </p:tav>
                                            <p:tav tm="100000">
                                              <p:val>
                                                <p:strVal val="#ppt_x"/>
                                              </p:val>
                                            </p:tav>
                                          </p:tavLst>
                                        </p:anim>
                                        <p:anim calcmode="lin" valueType="num">
                                          <p:cBhvr additive="base">
                                            <p:cTn id="35" dur="500" fill="hold"/>
                                            <p:tgtEl>
                                              <p:spTgt spid="30"/>
                                            </p:tgtEl>
                                            <p:attrNameLst>
                                              <p:attrName>ppt_y</p:attrName>
                                            </p:attrNameLst>
                                          </p:cBhvr>
                                          <p:tavLst>
                                            <p:tav tm="0">
                                              <p:val>
                                                <p:strVal val="1+#ppt_h/2"/>
                                              </p:val>
                                            </p:tav>
                                            <p:tav tm="100000">
                                              <p:val>
                                                <p:strVal val="#ppt_y"/>
                                              </p:val>
                                            </p:tav>
                                          </p:tavLst>
                                        </p:anim>
                                      </p:childTnLst>
                                    </p:cTn>
                                  </p:par>
                                </p:childTnLst>
                              </p:cTn>
                            </p:par>
                            <p:par>
                              <p:cTn id="36" fill="hold">
                                <p:stCondLst>
                                  <p:cond delay="2850"/>
                                </p:stCondLst>
                                <p:childTnLst>
                                  <p:par>
                                    <p:cTn id="37" presetID="22" presetClass="entr" presetSubtype="8"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childTnLst>
                              </p:cTn>
                            </p:par>
                            <p:par>
                              <p:cTn id="40" fill="hold">
                                <p:stCondLst>
                                  <p:cond delay="3350"/>
                                </p:stCondLst>
                                <p:childTnLst>
                                  <p:par>
                                    <p:cTn id="41" presetID="22" presetClass="entr" presetSubtype="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left)">
                                          <p:cBhvr>
                                            <p:cTn id="43" dur="500"/>
                                            <p:tgtEl>
                                              <p:spTgt spid="38"/>
                                            </p:tgtEl>
                                          </p:cBhvr>
                                        </p:animEffect>
                                      </p:childTnLst>
                                    </p:cTn>
                                  </p:par>
                                </p:childTnLst>
                              </p:cTn>
                            </p:par>
                            <p:par>
                              <p:cTn id="44" fill="hold">
                                <p:stCondLst>
                                  <p:cond delay="3850"/>
                                </p:stCondLst>
                                <p:childTnLst>
                                  <p:par>
                                    <p:cTn id="45" presetID="2" presetClass="entr" presetSubtype="4" accel="6000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childTnLst>
                              </p:cTn>
                            </p:par>
                            <p:par>
                              <p:cTn id="49" fill="hold">
                                <p:stCondLst>
                                  <p:cond delay="4350"/>
                                </p:stCondLst>
                                <p:childTnLst>
                                  <p:par>
                                    <p:cTn id="50" presetID="22" presetClass="entr" presetSubtype="8"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left)">
                                          <p:cBhvr>
                                            <p:cTn id="52" dur="500"/>
                                            <p:tgtEl>
                                              <p:spTgt spid="35"/>
                                            </p:tgtEl>
                                          </p:cBhvr>
                                        </p:animEffect>
                                      </p:childTnLst>
                                    </p:cTn>
                                  </p:par>
                                </p:childTnLst>
                              </p:cTn>
                            </p:par>
                            <p:par>
                              <p:cTn id="53" fill="hold">
                                <p:stCondLst>
                                  <p:cond delay="4850"/>
                                </p:stCondLst>
                                <p:childTnLst>
                                  <p:par>
                                    <p:cTn id="54" presetID="22" presetClass="entr" presetSubtype="8"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left)">
                                          <p:cBhvr>
                                            <p:cTn id="56" dur="500"/>
                                            <p:tgtEl>
                                              <p:spTgt spid="39"/>
                                            </p:tgtEl>
                                          </p:cBhvr>
                                        </p:animEffect>
                                      </p:childTnLst>
                                    </p:cTn>
                                  </p:par>
                                </p:childTnLst>
                              </p:cTn>
                            </p:par>
                            <p:par>
                              <p:cTn id="57" fill="hold">
                                <p:stCondLst>
                                  <p:cond delay="5350"/>
                                </p:stCondLst>
                                <p:childTnLst>
                                  <p:par>
                                    <p:cTn id="58" presetID="2" presetClass="entr" presetSubtype="4" accel="6000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fill="hold"/>
                                            <p:tgtEl>
                                              <p:spTgt spid="32"/>
                                            </p:tgtEl>
                                            <p:attrNameLst>
                                              <p:attrName>ppt_x</p:attrName>
                                            </p:attrNameLst>
                                          </p:cBhvr>
                                          <p:tavLst>
                                            <p:tav tm="0">
                                              <p:val>
                                                <p:strVal val="#ppt_x"/>
                                              </p:val>
                                            </p:tav>
                                            <p:tav tm="100000">
                                              <p:val>
                                                <p:strVal val="#ppt_x"/>
                                              </p:val>
                                            </p:tav>
                                          </p:tavLst>
                                        </p:anim>
                                        <p:anim calcmode="lin" valueType="num">
                                          <p:cBhvr additive="base">
                                            <p:cTn id="61" dur="500" fill="hold"/>
                                            <p:tgtEl>
                                              <p:spTgt spid="32"/>
                                            </p:tgtEl>
                                            <p:attrNameLst>
                                              <p:attrName>ppt_y</p:attrName>
                                            </p:attrNameLst>
                                          </p:cBhvr>
                                          <p:tavLst>
                                            <p:tav tm="0">
                                              <p:val>
                                                <p:strVal val="1+#ppt_h/2"/>
                                              </p:val>
                                            </p:tav>
                                            <p:tav tm="100000">
                                              <p:val>
                                                <p:strVal val="#ppt_y"/>
                                              </p:val>
                                            </p:tav>
                                          </p:tavLst>
                                        </p:anim>
                                      </p:childTnLst>
                                    </p:cTn>
                                  </p:par>
                                </p:childTnLst>
                              </p:cTn>
                            </p:par>
                            <p:par>
                              <p:cTn id="62" fill="hold">
                                <p:stCondLst>
                                  <p:cond delay="5850"/>
                                </p:stCondLst>
                                <p:childTnLst>
                                  <p:par>
                                    <p:cTn id="63" presetID="22" presetClass="entr" presetSubtype="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left)">
                                          <p:cBhvr>
                                            <p:cTn id="65" dur="500"/>
                                            <p:tgtEl>
                                              <p:spTgt spid="36"/>
                                            </p:tgtEl>
                                          </p:cBhvr>
                                        </p:animEffect>
                                      </p:childTnLst>
                                    </p:cTn>
                                  </p:par>
                                </p:childTnLst>
                              </p:cTn>
                            </p:par>
                            <p:par>
                              <p:cTn id="66" fill="hold">
                                <p:stCondLst>
                                  <p:cond delay="6350"/>
                                </p:stCondLst>
                                <p:childTnLst>
                                  <p:par>
                                    <p:cTn id="67" presetID="22" presetClass="entr" presetSubtype="8"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wipe(left)">
                                          <p:cBhvr>
                                            <p:cTn id="6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7" grpId="0"/>
          <p:bldP spid="29" grpId="0"/>
          <p:bldP spid="30" grpId="0"/>
          <p:bldP spid="31" grpId="0"/>
          <p:bldP spid="32" grpId="0"/>
          <p:bldP spid="33" grpId="0"/>
          <p:bldP spid="34" grpId="0"/>
          <p:bldP spid="35" grpId="0"/>
          <p:bldP spid="36" grpId="0"/>
          <p:bldP spid="37" grpId="0" animBg="1"/>
          <p:bldP spid="38" grpId="0" animBg="1"/>
          <p:bldP spid="39" grpId="0" animBg="1"/>
          <p:bldP spid="40" grpId="0" animBg="1"/>
          <p:bldP spid="41"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3" name="Freeform 40"/>
          <p:cNvSpPr>
            <a:spLocks/>
          </p:cNvSpPr>
          <p:nvPr/>
        </p:nvSpPr>
        <p:spPr bwMode="auto">
          <a:xfrm>
            <a:off x="6938047" y="4099332"/>
            <a:ext cx="361067" cy="326912"/>
          </a:xfrm>
          <a:custGeom>
            <a:avLst/>
            <a:gdLst>
              <a:gd name="T0" fmla="*/ 161 w 188"/>
              <a:gd name="T1" fmla="*/ 58 h 170"/>
              <a:gd name="T2" fmla="*/ 147 w 188"/>
              <a:gd name="T3" fmla="*/ 51 h 170"/>
              <a:gd name="T4" fmla="*/ 142 w 188"/>
              <a:gd name="T5" fmla="*/ 54 h 170"/>
              <a:gd name="T6" fmla="*/ 149 w 188"/>
              <a:gd name="T7" fmla="*/ 85 h 170"/>
              <a:gd name="T8" fmla="*/ 85 w 188"/>
              <a:gd name="T9" fmla="*/ 149 h 170"/>
              <a:gd name="T10" fmla="*/ 21 w 188"/>
              <a:gd name="T11" fmla="*/ 85 h 170"/>
              <a:gd name="T12" fmla="*/ 85 w 188"/>
              <a:gd name="T13" fmla="*/ 21 h 170"/>
              <a:gd name="T14" fmla="*/ 135 w 188"/>
              <a:gd name="T15" fmla="*/ 45 h 170"/>
              <a:gd name="T16" fmla="*/ 125 w 188"/>
              <a:gd name="T17" fmla="*/ 51 h 170"/>
              <a:gd name="T18" fmla="*/ 85 w 188"/>
              <a:gd name="T19" fmla="*/ 33 h 170"/>
              <a:gd name="T20" fmla="*/ 33 w 188"/>
              <a:gd name="T21" fmla="*/ 85 h 170"/>
              <a:gd name="T22" fmla="*/ 85 w 188"/>
              <a:gd name="T23" fmla="*/ 137 h 170"/>
              <a:gd name="T24" fmla="*/ 138 w 188"/>
              <a:gd name="T25" fmla="*/ 85 h 170"/>
              <a:gd name="T26" fmla="*/ 132 w 188"/>
              <a:gd name="T27" fmla="*/ 61 h 170"/>
              <a:gd name="T28" fmla="*/ 115 w 188"/>
              <a:gd name="T29" fmla="*/ 72 h 170"/>
              <a:gd name="T30" fmla="*/ 118 w 188"/>
              <a:gd name="T31" fmla="*/ 85 h 170"/>
              <a:gd name="T32" fmla="*/ 85 w 188"/>
              <a:gd name="T33" fmla="*/ 118 h 170"/>
              <a:gd name="T34" fmla="*/ 53 w 188"/>
              <a:gd name="T35" fmla="*/ 85 h 170"/>
              <a:gd name="T36" fmla="*/ 85 w 188"/>
              <a:gd name="T37" fmla="*/ 52 h 170"/>
              <a:gd name="T38" fmla="*/ 109 w 188"/>
              <a:gd name="T39" fmla="*/ 62 h 170"/>
              <a:gd name="T40" fmla="*/ 97 w 188"/>
              <a:gd name="T41" fmla="*/ 70 h 170"/>
              <a:gd name="T42" fmla="*/ 85 w 188"/>
              <a:gd name="T43" fmla="*/ 65 h 170"/>
              <a:gd name="T44" fmla="*/ 65 w 188"/>
              <a:gd name="T45" fmla="*/ 85 h 170"/>
              <a:gd name="T46" fmla="*/ 85 w 188"/>
              <a:gd name="T47" fmla="*/ 105 h 170"/>
              <a:gd name="T48" fmla="*/ 105 w 188"/>
              <a:gd name="T49" fmla="*/ 85 h 170"/>
              <a:gd name="T50" fmla="*/ 104 w 188"/>
              <a:gd name="T51" fmla="*/ 79 h 170"/>
              <a:gd name="T52" fmla="*/ 88 w 188"/>
              <a:gd name="T53" fmla="*/ 89 h 170"/>
              <a:gd name="T54" fmla="*/ 86 w 188"/>
              <a:gd name="T55" fmla="*/ 86 h 170"/>
              <a:gd name="T56" fmla="*/ 148 w 188"/>
              <a:gd name="T57" fmla="*/ 45 h 170"/>
              <a:gd name="T58" fmla="*/ 163 w 188"/>
              <a:gd name="T59" fmla="*/ 52 h 170"/>
              <a:gd name="T60" fmla="*/ 188 w 188"/>
              <a:gd name="T61" fmla="*/ 36 h 170"/>
              <a:gd name="T62" fmla="*/ 173 w 188"/>
              <a:gd name="T63" fmla="*/ 29 h 170"/>
              <a:gd name="T64" fmla="*/ 177 w 188"/>
              <a:gd name="T65" fmla="*/ 26 h 170"/>
              <a:gd name="T66" fmla="*/ 173 w 188"/>
              <a:gd name="T67" fmla="*/ 20 h 170"/>
              <a:gd name="T68" fmla="*/ 169 w 188"/>
              <a:gd name="T69" fmla="*/ 23 h 170"/>
              <a:gd name="T70" fmla="*/ 169 w 188"/>
              <a:gd name="T71" fmla="*/ 6 h 170"/>
              <a:gd name="T72" fmla="*/ 144 w 188"/>
              <a:gd name="T73" fmla="*/ 22 h 170"/>
              <a:gd name="T74" fmla="*/ 144 w 188"/>
              <a:gd name="T75" fmla="*/ 39 h 170"/>
              <a:gd name="T76" fmla="*/ 139 w 188"/>
              <a:gd name="T77" fmla="*/ 42 h 170"/>
              <a:gd name="T78" fmla="*/ 139 w 188"/>
              <a:gd name="T79" fmla="*/ 24 h 170"/>
              <a:gd name="T80" fmla="*/ 141 w 188"/>
              <a:gd name="T81" fmla="*/ 22 h 170"/>
              <a:gd name="T82" fmla="*/ 85 w 188"/>
              <a:gd name="T83" fmla="*/ 0 h 170"/>
              <a:gd name="T84" fmla="*/ 0 w 188"/>
              <a:gd name="T85" fmla="*/ 85 h 170"/>
              <a:gd name="T86" fmla="*/ 85 w 188"/>
              <a:gd name="T87" fmla="*/ 170 h 170"/>
              <a:gd name="T88" fmla="*/ 170 w 188"/>
              <a:gd name="T89" fmla="*/ 85 h 170"/>
              <a:gd name="T90" fmla="*/ 165 w 188"/>
              <a:gd name="T91" fmla="*/ 55 h 170"/>
              <a:gd name="T92" fmla="*/ 161 w 188"/>
              <a:gd name="T93" fmla="*/ 5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8" h="170">
                <a:moveTo>
                  <a:pt x="161" y="58"/>
                </a:moveTo>
                <a:cubicBezTo>
                  <a:pt x="147" y="51"/>
                  <a:pt x="147" y="51"/>
                  <a:pt x="147" y="51"/>
                </a:cubicBezTo>
                <a:cubicBezTo>
                  <a:pt x="142" y="54"/>
                  <a:pt x="142" y="54"/>
                  <a:pt x="142" y="54"/>
                </a:cubicBezTo>
                <a:cubicBezTo>
                  <a:pt x="147" y="64"/>
                  <a:pt x="149" y="74"/>
                  <a:pt x="149" y="85"/>
                </a:cubicBezTo>
                <a:cubicBezTo>
                  <a:pt x="149" y="120"/>
                  <a:pt x="121" y="149"/>
                  <a:pt x="85" y="149"/>
                </a:cubicBezTo>
                <a:cubicBezTo>
                  <a:pt x="50" y="149"/>
                  <a:pt x="21" y="120"/>
                  <a:pt x="21" y="85"/>
                </a:cubicBezTo>
                <a:cubicBezTo>
                  <a:pt x="21" y="50"/>
                  <a:pt x="50" y="21"/>
                  <a:pt x="85" y="21"/>
                </a:cubicBezTo>
                <a:cubicBezTo>
                  <a:pt x="105" y="21"/>
                  <a:pt x="123" y="30"/>
                  <a:pt x="135" y="45"/>
                </a:cubicBezTo>
                <a:cubicBezTo>
                  <a:pt x="125" y="51"/>
                  <a:pt x="125" y="51"/>
                  <a:pt x="125" y="51"/>
                </a:cubicBezTo>
                <a:cubicBezTo>
                  <a:pt x="116" y="40"/>
                  <a:pt x="101" y="33"/>
                  <a:pt x="85" y="33"/>
                </a:cubicBezTo>
                <a:cubicBezTo>
                  <a:pt x="56" y="33"/>
                  <a:pt x="33" y="56"/>
                  <a:pt x="33" y="85"/>
                </a:cubicBezTo>
                <a:cubicBezTo>
                  <a:pt x="33" y="114"/>
                  <a:pt x="56" y="137"/>
                  <a:pt x="85" y="137"/>
                </a:cubicBezTo>
                <a:cubicBezTo>
                  <a:pt x="114" y="137"/>
                  <a:pt x="138" y="114"/>
                  <a:pt x="138" y="85"/>
                </a:cubicBezTo>
                <a:cubicBezTo>
                  <a:pt x="138" y="76"/>
                  <a:pt x="135" y="68"/>
                  <a:pt x="132" y="61"/>
                </a:cubicBezTo>
                <a:cubicBezTo>
                  <a:pt x="115" y="72"/>
                  <a:pt x="115" y="72"/>
                  <a:pt x="115" y="72"/>
                </a:cubicBezTo>
                <a:cubicBezTo>
                  <a:pt x="117" y="76"/>
                  <a:pt x="118" y="80"/>
                  <a:pt x="118" y="85"/>
                </a:cubicBezTo>
                <a:cubicBezTo>
                  <a:pt x="118" y="103"/>
                  <a:pt x="103" y="118"/>
                  <a:pt x="85" y="118"/>
                </a:cubicBezTo>
                <a:cubicBezTo>
                  <a:pt x="67" y="118"/>
                  <a:pt x="53" y="103"/>
                  <a:pt x="53" y="85"/>
                </a:cubicBezTo>
                <a:cubicBezTo>
                  <a:pt x="53" y="67"/>
                  <a:pt x="67" y="52"/>
                  <a:pt x="85" y="52"/>
                </a:cubicBezTo>
                <a:cubicBezTo>
                  <a:pt x="94" y="52"/>
                  <a:pt x="103" y="56"/>
                  <a:pt x="109" y="62"/>
                </a:cubicBezTo>
                <a:cubicBezTo>
                  <a:pt x="97" y="70"/>
                  <a:pt x="97" y="70"/>
                  <a:pt x="97" y="70"/>
                </a:cubicBezTo>
                <a:cubicBezTo>
                  <a:pt x="94" y="67"/>
                  <a:pt x="90" y="65"/>
                  <a:pt x="85" y="65"/>
                </a:cubicBezTo>
                <a:cubicBezTo>
                  <a:pt x="74" y="65"/>
                  <a:pt x="65" y="74"/>
                  <a:pt x="65" y="85"/>
                </a:cubicBezTo>
                <a:cubicBezTo>
                  <a:pt x="65" y="96"/>
                  <a:pt x="74" y="105"/>
                  <a:pt x="85" y="105"/>
                </a:cubicBezTo>
                <a:cubicBezTo>
                  <a:pt x="96" y="105"/>
                  <a:pt x="105" y="96"/>
                  <a:pt x="105" y="85"/>
                </a:cubicBezTo>
                <a:cubicBezTo>
                  <a:pt x="105" y="83"/>
                  <a:pt x="105" y="81"/>
                  <a:pt x="104" y="79"/>
                </a:cubicBezTo>
                <a:cubicBezTo>
                  <a:pt x="88" y="89"/>
                  <a:pt x="88" y="89"/>
                  <a:pt x="88" y="89"/>
                </a:cubicBezTo>
                <a:cubicBezTo>
                  <a:pt x="86" y="86"/>
                  <a:pt x="86" y="86"/>
                  <a:pt x="86" y="86"/>
                </a:cubicBezTo>
                <a:cubicBezTo>
                  <a:pt x="148" y="45"/>
                  <a:pt x="148" y="45"/>
                  <a:pt x="148" y="45"/>
                </a:cubicBezTo>
                <a:cubicBezTo>
                  <a:pt x="163" y="52"/>
                  <a:pt x="163" y="52"/>
                  <a:pt x="163" y="52"/>
                </a:cubicBezTo>
                <a:cubicBezTo>
                  <a:pt x="188" y="36"/>
                  <a:pt x="188" y="36"/>
                  <a:pt x="188" y="36"/>
                </a:cubicBezTo>
                <a:cubicBezTo>
                  <a:pt x="173" y="29"/>
                  <a:pt x="173" y="29"/>
                  <a:pt x="173" y="29"/>
                </a:cubicBezTo>
                <a:cubicBezTo>
                  <a:pt x="177" y="26"/>
                  <a:pt x="177" y="26"/>
                  <a:pt x="177" y="26"/>
                </a:cubicBezTo>
                <a:cubicBezTo>
                  <a:pt x="173" y="20"/>
                  <a:pt x="173" y="20"/>
                  <a:pt x="173" y="20"/>
                </a:cubicBezTo>
                <a:cubicBezTo>
                  <a:pt x="169" y="23"/>
                  <a:pt x="169" y="23"/>
                  <a:pt x="169" y="23"/>
                </a:cubicBezTo>
                <a:cubicBezTo>
                  <a:pt x="169" y="6"/>
                  <a:pt x="169" y="6"/>
                  <a:pt x="169" y="6"/>
                </a:cubicBezTo>
                <a:cubicBezTo>
                  <a:pt x="144" y="22"/>
                  <a:pt x="144" y="22"/>
                  <a:pt x="144" y="22"/>
                </a:cubicBezTo>
                <a:cubicBezTo>
                  <a:pt x="144" y="39"/>
                  <a:pt x="144" y="39"/>
                  <a:pt x="144" y="39"/>
                </a:cubicBezTo>
                <a:cubicBezTo>
                  <a:pt x="139" y="42"/>
                  <a:pt x="139" y="42"/>
                  <a:pt x="139" y="42"/>
                </a:cubicBezTo>
                <a:cubicBezTo>
                  <a:pt x="139" y="24"/>
                  <a:pt x="139" y="24"/>
                  <a:pt x="139" y="24"/>
                </a:cubicBezTo>
                <a:cubicBezTo>
                  <a:pt x="141" y="22"/>
                  <a:pt x="141" y="22"/>
                  <a:pt x="141" y="22"/>
                </a:cubicBezTo>
                <a:cubicBezTo>
                  <a:pt x="126" y="8"/>
                  <a:pt x="107" y="0"/>
                  <a:pt x="85" y="0"/>
                </a:cubicBezTo>
                <a:cubicBezTo>
                  <a:pt x="38" y="0"/>
                  <a:pt x="0" y="38"/>
                  <a:pt x="0" y="85"/>
                </a:cubicBezTo>
                <a:cubicBezTo>
                  <a:pt x="0" y="132"/>
                  <a:pt x="38" y="170"/>
                  <a:pt x="85" y="170"/>
                </a:cubicBezTo>
                <a:cubicBezTo>
                  <a:pt x="132" y="170"/>
                  <a:pt x="170" y="132"/>
                  <a:pt x="170" y="85"/>
                </a:cubicBezTo>
                <a:cubicBezTo>
                  <a:pt x="170" y="75"/>
                  <a:pt x="168" y="65"/>
                  <a:pt x="165" y="55"/>
                </a:cubicBezTo>
                <a:lnTo>
                  <a:pt x="161" y="58"/>
                </a:lnTo>
                <a:close/>
              </a:path>
            </a:pathLst>
          </a:custGeom>
          <a:solidFill>
            <a:schemeClr val="accent4"/>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grpSp>
        <p:nvGrpSpPr>
          <p:cNvPr id="3" name="组合 2"/>
          <p:cNvGrpSpPr/>
          <p:nvPr/>
        </p:nvGrpSpPr>
        <p:grpSpPr>
          <a:xfrm>
            <a:off x="2882555" y="481348"/>
            <a:ext cx="328538" cy="291944"/>
            <a:chOff x="3843406" y="641797"/>
            <a:chExt cx="438051" cy="389258"/>
          </a:xfrm>
          <a:solidFill>
            <a:schemeClr val="accent4"/>
          </a:solidFill>
        </p:grpSpPr>
        <p:sp>
          <p:nvSpPr>
            <p:cNvPr id="694" name="Freeform 41"/>
            <p:cNvSpPr>
              <a:spLocks noEditPoints="1"/>
            </p:cNvSpPr>
            <p:nvPr/>
          </p:nvSpPr>
          <p:spPr bwMode="auto">
            <a:xfrm>
              <a:off x="3843406" y="641797"/>
              <a:ext cx="438051" cy="389258"/>
            </a:xfrm>
            <a:custGeom>
              <a:avLst/>
              <a:gdLst>
                <a:gd name="T0" fmla="*/ 165 w 171"/>
                <a:gd name="T1" fmla="*/ 0 h 152"/>
                <a:gd name="T2" fmla="*/ 5 w 171"/>
                <a:gd name="T3" fmla="*/ 0 h 152"/>
                <a:gd name="T4" fmla="*/ 0 w 171"/>
                <a:gd name="T5" fmla="*/ 6 h 152"/>
                <a:gd name="T6" fmla="*/ 0 w 171"/>
                <a:gd name="T7" fmla="*/ 147 h 152"/>
                <a:gd name="T8" fmla="*/ 5 w 171"/>
                <a:gd name="T9" fmla="*/ 152 h 152"/>
                <a:gd name="T10" fmla="*/ 165 w 171"/>
                <a:gd name="T11" fmla="*/ 152 h 152"/>
                <a:gd name="T12" fmla="*/ 171 w 171"/>
                <a:gd name="T13" fmla="*/ 147 h 152"/>
                <a:gd name="T14" fmla="*/ 171 w 171"/>
                <a:gd name="T15" fmla="*/ 6 h 152"/>
                <a:gd name="T16" fmla="*/ 165 w 171"/>
                <a:gd name="T17" fmla="*/ 0 h 152"/>
                <a:gd name="T18" fmla="*/ 132 w 171"/>
                <a:gd name="T19" fmla="*/ 12 h 152"/>
                <a:gd name="T20" fmla="*/ 139 w 171"/>
                <a:gd name="T21" fmla="*/ 19 h 152"/>
                <a:gd name="T22" fmla="*/ 132 w 171"/>
                <a:gd name="T23" fmla="*/ 27 h 152"/>
                <a:gd name="T24" fmla="*/ 124 w 171"/>
                <a:gd name="T25" fmla="*/ 19 h 152"/>
                <a:gd name="T26" fmla="*/ 132 w 171"/>
                <a:gd name="T27" fmla="*/ 12 h 152"/>
                <a:gd name="T28" fmla="*/ 110 w 171"/>
                <a:gd name="T29" fmla="*/ 12 h 152"/>
                <a:gd name="T30" fmla="*/ 117 w 171"/>
                <a:gd name="T31" fmla="*/ 19 h 152"/>
                <a:gd name="T32" fmla="*/ 110 w 171"/>
                <a:gd name="T33" fmla="*/ 27 h 152"/>
                <a:gd name="T34" fmla="*/ 103 w 171"/>
                <a:gd name="T35" fmla="*/ 19 h 152"/>
                <a:gd name="T36" fmla="*/ 110 w 171"/>
                <a:gd name="T37" fmla="*/ 12 h 152"/>
                <a:gd name="T38" fmla="*/ 160 w 171"/>
                <a:gd name="T39" fmla="*/ 142 h 152"/>
                <a:gd name="T40" fmla="*/ 11 w 171"/>
                <a:gd name="T41" fmla="*/ 142 h 152"/>
                <a:gd name="T42" fmla="*/ 11 w 171"/>
                <a:gd name="T43" fmla="*/ 38 h 152"/>
                <a:gd name="T44" fmla="*/ 160 w 171"/>
                <a:gd name="T45" fmla="*/ 38 h 152"/>
                <a:gd name="T46" fmla="*/ 160 w 171"/>
                <a:gd name="T47" fmla="*/ 142 h 152"/>
                <a:gd name="T48" fmla="*/ 153 w 171"/>
                <a:gd name="T49" fmla="*/ 27 h 152"/>
                <a:gd name="T50" fmla="*/ 146 w 171"/>
                <a:gd name="T51" fmla="*/ 19 h 152"/>
                <a:gd name="T52" fmla="*/ 153 w 171"/>
                <a:gd name="T53" fmla="*/ 12 h 152"/>
                <a:gd name="T54" fmla="*/ 160 w 171"/>
                <a:gd name="T55" fmla="*/ 19 h 152"/>
                <a:gd name="T56" fmla="*/ 153 w 171"/>
                <a:gd name="T57" fmla="*/ 2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5" y="0"/>
                  </a:moveTo>
                  <a:cubicBezTo>
                    <a:pt x="5" y="0"/>
                    <a:pt x="5" y="0"/>
                    <a:pt x="5" y="0"/>
                  </a:cubicBezTo>
                  <a:cubicBezTo>
                    <a:pt x="2" y="0"/>
                    <a:pt x="0" y="3"/>
                    <a:pt x="0" y="6"/>
                  </a:cubicBezTo>
                  <a:cubicBezTo>
                    <a:pt x="0" y="147"/>
                    <a:pt x="0" y="147"/>
                    <a:pt x="0" y="147"/>
                  </a:cubicBezTo>
                  <a:cubicBezTo>
                    <a:pt x="0" y="150"/>
                    <a:pt x="2" y="152"/>
                    <a:pt x="5" y="152"/>
                  </a:cubicBezTo>
                  <a:cubicBezTo>
                    <a:pt x="165" y="152"/>
                    <a:pt x="165" y="152"/>
                    <a:pt x="165" y="152"/>
                  </a:cubicBezTo>
                  <a:cubicBezTo>
                    <a:pt x="168" y="152"/>
                    <a:pt x="171" y="150"/>
                    <a:pt x="171" y="147"/>
                  </a:cubicBezTo>
                  <a:cubicBezTo>
                    <a:pt x="171" y="6"/>
                    <a:pt x="171" y="6"/>
                    <a:pt x="171" y="6"/>
                  </a:cubicBezTo>
                  <a:cubicBezTo>
                    <a:pt x="171" y="3"/>
                    <a:pt x="168" y="0"/>
                    <a:pt x="165" y="0"/>
                  </a:cubicBezTo>
                  <a:close/>
                  <a:moveTo>
                    <a:pt x="132" y="12"/>
                  </a:moveTo>
                  <a:cubicBezTo>
                    <a:pt x="136" y="12"/>
                    <a:pt x="139" y="15"/>
                    <a:pt x="139" y="19"/>
                  </a:cubicBezTo>
                  <a:cubicBezTo>
                    <a:pt x="139" y="23"/>
                    <a:pt x="136" y="27"/>
                    <a:pt x="132" y="27"/>
                  </a:cubicBezTo>
                  <a:cubicBezTo>
                    <a:pt x="128" y="27"/>
                    <a:pt x="124" y="23"/>
                    <a:pt x="124" y="19"/>
                  </a:cubicBezTo>
                  <a:cubicBezTo>
                    <a:pt x="124" y="15"/>
                    <a:pt x="128" y="12"/>
                    <a:pt x="132" y="12"/>
                  </a:cubicBezTo>
                  <a:close/>
                  <a:moveTo>
                    <a:pt x="110" y="12"/>
                  </a:moveTo>
                  <a:cubicBezTo>
                    <a:pt x="114" y="12"/>
                    <a:pt x="117" y="15"/>
                    <a:pt x="117" y="19"/>
                  </a:cubicBezTo>
                  <a:cubicBezTo>
                    <a:pt x="117" y="23"/>
                    <a:pt x="114" y="27"/>
                    <a:pt x="110" y="27"/>
                  </a:cubicBezTo>
                  <a:cubicBezTo>
                    <a:pt x="106" y="27"/>
                    <a:pt x="103" y="23"/>
                    <a:pt x="103" y="19"/>
                  </a:cubicBezTo>
                  <a:cubicBezTo>
                    <a:pt x="103" y="15"/>
                    <a:pt x="106" y="12"/>
                    <a:pt x="110" y="12"/>
                  </a:cubicBezTo>
                  <a:close/>
                  <a:moveTo>
                    <a:pt x="160" y="142"/>
                  </a:moveTo>
                  <a:cubicBezTo>
                    <a:pt x="11" y="142"/>
                    <a:pt x="11" y="142"/>
                    <a:pt x="11" y="142"/>
                  </a:cubicBezTo>
                  <a:cubicBezTo>
                    <a:pt x="11" y="38"/>
                    <a:pt x="11" y="38"/>
                    <a:pt x="11" y="38"/>
                  </a:cubicBezTo>
                  <a:cubicBezTo>
                    <a:pt x="160" y="38"/>
                    <a:pt x="160" y="38"/>
                    <a:pt x="160" y="38"/>
                  </a:cubicBezTo>
                  <a:lnTo>
                    <a:pt x="160" y="142"/>
                  </a:lnTo>
                  <a:close/>
                  <a:moveTo>
                    <a:pt x="153" y="27"/>
                  </a:moveTo>
                  <a:cubicBezTo>
                    <a:pt x="149" y="27"/>
                    <a:pt x="146" y="23"/>
                    <a:pt x="146" y="19"/>
                  </a:cubicBezTo>
                  <a:cubicBezTo>
                    <a:pt x="146" y="15"/>
                    <a:pt x="149" y="12"/>
                    <a:pt x="153" y="12"/>
                  </a:cubicBezTo>
                  <a:cubicBezTo>
                    <a:pt x="157" y="12"/>
                    <a:pt x="160" y="15"/>
                    <a:pt x="160" y="19"/>
                  </a:cubicBezTo>
                  <a:cubicBezTo>
                    <a:pt x="160" y="23"/>
                    <a:pt x="157" y="27"/>
                    <a:pt x="153"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95" name="Freeform 42"/>
            <p:cNvSpPr>
              <a:spLocks/>
            </p:cNvSpPr>
            <p:nvPr/>
          </p:nvSpPr>
          <p:spPr bwMode="auto">
            <a:xfrm>
              <a:off x="3905209" y="807692"/>
              <a:ext cx="105176" cy="131199"/>
            </a:xfrm>
            <a:custGeom>
              <a:avLst/>
              <a:gdLst>
                <a:gd name="T0" fmla="*/ 34 w 41"/>
                <a:gd name="T1" fmla="*/ 51 h 51"/>
                <a:gd name="T2" fmla="*/ 31 w 41"/>
                <a:gd name="T3" fmla="*/ 50 h 51"/>
                <a:gd name="T4" fmla="*/ 3 w 41"/>
                <a:gd name="T5" fmla="*/ 31 h 51"/>
                <a:gd name="T6" fmla="*/ 0 w 41"/>
                <a:gd name="T7" fmla="*/ 26 h 51"/>
                <a:gd name="T8" fmla="*/ 3 w 41"/>
                <a:gd name="T9" fmla="*/ 21 h 51"/>
                <a:gd name="T10" fmla="*/ 31 w 41"/>
                <a:gd name="T11" fmla="*/ 2 h 51"/>
                <a:gd name="T12" fmla="*/ 39 w 41"/>
                <a:gd name="T13" fmla="*/ 3 h 51"/>
                <a:gd name="T14" fmla="*/ 38 w 41"/>
                <a:gd name="T15" fmla="*/ 12 h 51"/>
                <a:gd name="T16" fmla="*/ 17 w 41"/>
                <a:gd name="T17" fmla="*/ 26 h 51"/>
                <a:gd name="T18" fmla="*/ 38 w 41"/>
                <a:gd name="T19" fmla="*/ 40 h 51"/>
                <a:gd name="T20" fmla="*/ 39 w 41"/>
                <a:gd name="T21" fmla="*/ 49 h 51"/>
                <a:gd name="T22" fmla="*/ 34 w 41"/>
                <a:gd name="T2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51">
                  <a:moveTo>
                    <a:pt x="34" y="51"/>
                  </a:moveTo>
                  <a:cubicBezTo>
                    <a:pt x="33" y="51"/>
                    <a:pt x="32" y="51"/>
                    <a:pt x="31" y="50"/>
                  </a:cubicBezTo>
                  <a:cubicBezTo>
                    <a:pt x="3" y="31"/>
                    <a:pt x="3" y="31"/>
                    <a:pt x="3" y="31"/>
                  </a:cubicBezTo>
                  <a:cubicBezTo>
                    <a:pt x="1" y="30"/>
                    <a:pt x="0" y="28"/>
                    <a:pt x="0" y="26"/>
                  </a:cubicBezTo>
                  <a:cubicBezTo>
                    <a:pt x="0" y="24"/>
                    <a:pt x="1" y="22"/>
                    <a:pt x="3" y="21"/>
                  </a:cubicBezTo>
                  <a:cubicBezTo>
                    <a:pt x="31" y="2"/>
                    <a:pt x="31" y="2"/>
                    <a:pt x="31" y="2"/>
                  </a:cubicBezTo>
                  <a:cubicBezTo>
                    <a:pt x="33" y="0"/>
                    <a:pt x="37" y="0"/>
                    <a:pt x="39" y="3"/>
                  </a:cubicBezTo>
                  <a:cubicBezTo>
                    <a:pt x="41" y="6"/>
                    <a:pt x="40" y="10"/>
                    <a:pt x="38" y="12"/>
                  </a:cubicBezTo>
                  <a:cubicBezTo>
                    <a:pt x="17" y="26"/>
                    <a:pt x="17" y="26"/>
                    <a:pt x="17" y="26"/>
                  </a:cubicBezTo>
                  <a:cubicBezTo>
                    <a:pt x="38" y="40"/>
                    <a:pt x="38" y="40"/>
                    <a:pt x="38" y="40"/>
                  </a:cubicBezTo>
                  <a:cubicBezTo>
                    <a:pt x="40" y="42"/>
                    <a:pt x="41" y="46"/>
                    <a:pt x="39" y="49"/>
                  </a:cubicBezTo>
                  <a:cubicBezTo>
                    <a:pt x="38" y="50"/>
                    <a:pt x="36" y="51"/>
                    <a:pt x="34" y="5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96" name="Freeform 43"/>
            <p:cNvSpPr>
              <a:spLocks/>
            </p:cNvSpPr>
            <p:nvPr/>
          </p:nvSpPr>
          <p:spPr bwMode="auto">
            <a:xfrm>
              <a:off x="4112308" y="807692"/>
              <a:ext cx="105176" cy="131199"/>
            </a:xfrm>
            <a:custGeom>
              <a:avLst/>
              <a:gdLst>
                <a:gd name="T0" fmla="*/ 7 w 41"/>
                <a:gd name="T1" fmla="*/ 51 h 51"/>
                <a:gd name="T2" fmla="*/ 2 w 41"/>
                <a:gd name="T3" fmla="*/ 49 h 51"/>
                <a:gd name="T4" fmla="*/ 4 w 41"/>
                <a:gd name="T5" fmla="*/ 40 h 51"/>
                <a:gd name="T6" fmla="*/ 24 w 41"/>
                <a:gd name="T7" fmla="*/ 26 h 51"/>
                <a:gd name="T8" fmla="*/ 4 w 41"/>
                <a:gd name="T9" fmla="*/ 12 h 51"/>
                <a:gd name="T10" fmla="*/ 2 w 41"/>
                <a:gd name="T11" fmla="*/ 3 h 51"/>
                <a:gd name="T12" fmla="*/ 11 w 41"/>
                <a:gd name="T13" fmla="*/ 2 h 51"/>
                <a:gd name="T14" fmla="*/ 38 w 41"/>
                <a:gd name="T15" fmla="*/ 21 h 51"/>
                <a:gd name="T16" fmla="*/ 41 w 41"/>
                <a:gd name="T17" fmla="*/ 26 h 51"/>
                <a:gd name="T18" fmla="*/ 38 w 41"/>
                <a:gd name="T19" fmla="*/ 31 h 51"/>
                <a:gd name="T20" fmla="*/ 11 w 41"/>
                <a:gd name="T21" fmla="*/ 50 h 51"/>
                <a:gd name="T22" fmla="*/ 7 w 41"/>
                <a:gd name="T2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51">
                  <a:moveTo>
                    <a:pt x="7" y="51"/>
                  </a:moveTo>
                  <a:cubicBezTo>
                    <a:pt x="5" y="51"/>
                    <a:pt x="3" y="50"/>
                    <a:pt x="2" y="49"/>
                  </a:cubicBezTo>
                  <a:cubicBezTo>
                    <a:pt x="0" y="46"/>
                    <a:pt x="1" y="42"/>
                    <a:pt x="4" y="40"/>
                  </a:cubicBezTo>
                  <a:cubicBezTo>
                    <a:pt x="24" y="26"/>
                    <a:pt x="24" y="26"/>
                    <a:pt x="24" y="26"/>
                  </a:cubicBezTo>
                  <a:cubicBezTo>
                    <a:pt x="4" y="12"/>
                    <a:pt x="4" y="12"/>
                    <a:pt x="4" y="12"/>
                  </a:cubicBezTo>
                  <a:cubicBezTo>
                    <a:pt x="1" y="10"/>
                    <a:pt x="0" y="6"/>
                    <a:pt x="2" y="3"/>
                  </a:cubicBezTo>
                  <a:cubicBezTo>
                    <a:pt x="4" y="0"/>
                    <a:pt x="8" y="0"/>
                    <a:pt x="11" y="2"/>
                  </a:cubicBezTo>
                  <a:cubicBezTo>
                    <a:pt x="38" y="21"/>
                    <a:pt x="38" y="21"/>
                    <a:pt x="38" y="21"/>
                  </a:cubicBezTo>
                  <a:cubicBezTo>
                    <a:pt x="40" y="22"/>
                    <a:pt x="41" y="24"/>
                    <a:pt x="41" y="26"/>
                  </a:cubicBezTo>
                  <a:cubicBezTo>
                    <a:pt x="41" y="28"/>
                    <a:pt x="40" y="30"/>
                    <a:pt x="38" y="31"/>
                  </a:cubicBezTo>
                  <a:cubicBezTo>
                    <a:pt x="11" y="50"/>
                    <a:pt x="11" y="50"/>
                    <a:pt x="11" y="50"/>
                  </a:cubicBezTo>
                  <a:cubicBezTo>
                    <a:pt x="10" y="51"/>
                    <a:pt x="8" y="51"/>
                    <a:pt x="7" y="5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97" name="Freeform 44"/>
            <p:cNvSpPr>
              <a:spLocks/>
            </p:cNvSpPr>
            <p:nvPr/>
          </p:nvSpPr>
          <p:spPr bwMode="auto">
            <a:xfrm>
              <a:off x="4017975" y="794680"/>
              <a:ext cx="86743" cy="157222"/>
            </a:xfrm>
            <a:custGeom>
              <a:avLst/>
              <a:gdLst>
                <a:gd name="T0" fmla="*/ 7 w 34"/>
                <a:gd name="T1" fmla="*/ 61 h 61"/>
                <a:gd name="T2" fmla="*/ 5 w 34"/>
                <a:gd name="T3" fmla="*/ 61 h 61"/>
                <a:gd name="T4" fmla="*/ 2 w 34"/>
                <a:gd name="T5" fmla="*/ 53 h 61"/>
                <a:gd name="T6" fmla="*/ 21 w 34"/>
                <a:gd name="T7" fmla="*/ 5 h 61"/>
                <a:gd name="T8" fmla="*/ 29 w 34"/>
                <a:gd name="T9" fmla="*/ 1 h 61"/>
                <a:gd name="T10" fmla="*/ 33 w 34"/>
                <a:gd name="T11" fmla="*/ 9 h 61"/>
                <a:gd name="T12" fmla="*/ 13 w 34"/>
                <a:gd name="T13" fmla="*/ 57 h 61"/>
                <a:gd name="T14" fmla="*/ 7 w 34"/>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1">
                  <a:moveTo>
                    <a:pt x="7" y="61"/>
                  </a:moveTo>
                  <a:cubicBezTo>
                    <a:pt x="7" y="61"/>
                    <a:pt x="6" y="61"/>
                    <a:pt x="5" y="61"/>
                  </a:cubicBezTo>
                  <a:cubicBezTo>
                    <a:pt x="2" y="59"/>
                    <a:pt x="0" y="56"/>
                    <a:pt x="2" y="53"/>
                  </a:cubicBezTo>
                  <a:cubicBezTo>
                    <a:pt x="21" y="5"/>
                    <a:pt x="21" y="5"/>
                    <a:pt x="21" y="5"/>
                  </a:cubicBezTo>
                  <a:cubicBezTo>
                    <a:pt x="23" y="2"/>
                    <a:pt x="26" y="0"/>
                    <a:pt x="29" y="1"/>
                  </a:cubicBezTo>
                  <a:cubicBezTo>
                    <a:pt x="33" y="3"/>
                    <a:pt x="34" y="6"/>
                    <a:pt x="33" y="9"/>
                  </a:cubicBezTo>
                  <a:cubicBezTo>
                    <a:pt x="13" y="57"/>
                    <a:pt x="13" y="57"/>
                    <a:pt x="13" y="57"/>
                  </a:cubicBezTo>
                  <a:cubicBezTo>
                    <a:pt x="12" y="60"/>
                    <a:pt x="10" y="61"/>
                    <a:pt x="7" y="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16" name="组合 15"/>
          <p:cNvGrpSpPr/>
          <p:nvPr/>
        </p:nvGrpSpPr>
        <p:grpSpPr>
          <a:xfrm>
            <a:off x="2027054" y="2263097"/>
            <a:ext cx="401727" cy="323659"/>
            <a:chOff x="2702739" y="3017462"/>
            <a:chExt cx="535636" cy="431545"/>
          </a:xfrm>
          <a:solidFill>
            <a:schemeClr val="accent4"/>
          </a:solidFill>
        </p:grpSpPr>
        <p:sp>
          <p:nvSpPr>
            <p:cNvPr id="698" name="Freeform 45"/>
            <p:cNvSpPr>
              <a:spLocks/>
            </p:cNvSpPr>
            <p:nvPr/>
          </p:nvSpPr>
          <p:spPr bwMode="auto">
            <a:xfrm>
              <a:off x="2772133" y="3189864"/>
              <a:ext cx="176739" cy="35782"/>
            </a:xfrm>
            <a:custGeom>
              <a:avLst/>
              <a:gdLst>
                <a:gd name="T0" fmla="*/ 63 w 69"/>
                <a:gd name="T1" fmla="*/ 14 h 14"/>
                <a:gd name="T2" fmla="*/ 7 w 69"/>
                <a:gd name="T3" fmla="*/ 14 h 14"/>
                <a:gd name="T4" fmla="*/ 0 w 69"/>
                <a:gd name="T5" fmla="*/ 7 h 14"/>
                <a:gd name="T6" fmla="*/ 7 w 69"/>
                <a:gd name="T7" fmla="*/ 0 h 14"/>
                <a:gd name="T8" fmla="*/ 63 w 69"/>
                <a:gd name="T9" fmla="*/ 0 h 14"/>
                <a:gd name="T10" fmla="*/ 69 w 69"/>
                <a:gd name="T11" fmla="*/ 7 h 14"/>
                <a:gd name="T12" fmla="*/ 63 w 69"/>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69" h="14">
                  <a:moveTo>
                    <a:pt x="63" y="14"/>
                  </a:moveTo>
                  <a:cubicBezTo>
                    <a:pt x="7" y="14"/>
                    <a:pt x="7" y="14"/>
                    <a:pt x="7" y="14"/>
                  </a:cubicBezTo>
                  <a:cubicBezTo>
                    <a:pt x="3" y="14"/>
                    <a:pt x="0" y="11"/>
                    <a:pt x="0" y="7"/>
                  </a:cubicBezTo>
                  <a:cubicBezTo>
                    <a:pt x="0" y="3"/>
                    <a:pt x="3" y="0"/>
                    <a:pt x="7" y="0"/>
                  </a:cubicBezTo>
                  <a:cubicBezTo>
                    <a:pt x="63" y="0"/>
                    <a:pt x="63" y="0"/>
                    <a:pt x="63" y="0"/>
                  </a:cubicBezTo>
                  <a:cubicBezTo>
                    <a:pt x="66" y="0"/>
                    <a:pt x="69" y="3"/>
                    <a:pt x="69" y="7"/>
                  </a:cubicBezTo>
                  <a:cubicBezTo>
                    <a:pt x="69" y="11"/>
                    <a:pt x="66" y="14"/>
                    <a:pt x="63"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99" name="Freeform 46"/>
            <p:cNvSpPr>
              <a:spLocks/>
            </p:cNvSpPr>
            <p:nvPr/>
          </p:nvSpPr>
          <p:spPr bwMode="auto">
            <a:xfrm>
              <a:off x="2792734" y="3194201"/>
              <a:ext cx="35782" cy="72647"/>
            </a:xfrm>
            <a:custGeom>
              <a:avLst/>
              <a:gdLst>
                <a:gd name="T0" fmla="*/ 7 w 14"/>
                <a:gd name="T1" fmla="*/ 28 h 28"/>
                <a:gd name="T2" fmla="*/ 0 w 14"/>
                <a:gd name="T3" fmla="*/ 21 h 28"/>
                <a:gd name="T4" fmla="*/ 0 w 14"/>
                <a:gd name="T5" fmla="*/ 7 h 28"/>
                <a:gd name="T6" fmla="*/ 7 w 14"/>
                <a:gd name="T7" fmla="*/ 0 h 28"/>
                <a:gd name="T8" fmla="*/ 14 w 14"/>
                <a:gd name="T9" fmla="*/ 7 h 28"/>
                <a:gd name="T10" fmla="*/ 14 w 14"/>
                <a:gd name="T11" fmla="*/ 21 h 28"/>
                <a:gd name="T12" fmla="*/ 7 w 14"/>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4" h="28">
                  <a:moveTo>
                    <a:pt x="7" y="28"/>
                  </a:moveTo>
                  <a:cubicBezTo>
                    <a:pt x="3" y="28"/>
                    <a:pt x="0" y="25"/>
                    <a:pt x="0" y="21"/>
                  </a:cubicBezTo>
                  <a:cubicBezTo>
                    <a:pt x="0" y="7"/>
                    <a:pt x="0" y="7"/>
                    <a:pt x="0" y="7"/>
                  </a:cubicBezTo>
                  <a:cubicBezTo>
                    <a:pt x="0" y="3"/>
                    <a:pt x="3" y="0"/>
                    <a:pt x="7" y="0"/>
                  </a:cubicBezTo>
                  <a:cubicBezTo>
                    <a:pt x="11" y="0"/>
                    <a:pt x="14" y="3"/>
                    <a:pt x="14" y="7"/>
                  </a:cubicBezTo>
                  <a:cubicBezTo>
                    <a:pt x="14" y="21"/>
                    <a:pt x="14" y="21"/>
                    <a:pt x="14" y="21"/>
                  </a:cubicBezTo>
                  <a:cubicBezTo>
                    <a:pt x="14" y="25"/>
                    <a:pt x="11" y="28"/>
                    <a:pt x="7"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00" name="Freeform 47"/>
            <p:cNvSpPr>
              <a:spLocks/>
            </p:cNvSpPr>
            <p:nvPr/>
          </p:nvSpPr>
          <p:spPr bwMode="auto">
            <a:xfrm>
              <a:off x="2836106" y="3194201"/>
              <a:ext cx="33613" cy="72647"/>
            </a:xfrm>
            <a:custGeom>
              <a:avLst/>
              <a:gdLst>
                <a:gd name="T0" fmla="*/ 7 w 13"/>
                <a:gd name="T1" fmla="*/ 28 h 28"/>
                <a:gd name="T2" fmla="*/ 0 w 13"/>
                <a:gd name="T3" fmla="*/ 21 h 28"/>
                <a:gd name="T4" fmla="*/ 0 w 13"/>
                <a:gd name="T5" fmla="*/ 7 h 28"/>
                <a:gd name="T6" fmla="*/ 7 w 13"/>
                <a:gd name="T7" fmla="*/ 0 h 28"/>
                <a:gd name="T8" fmla="*/ 13 w 13"/>
                <a:gd name="T9" fmla="*/ 7 h 28"/>
                <a:gd name="T10" fmla="*/ 13 w 13"/>
                <a:gd name="T11" fmla="*/ 21 h 28"/>
                <a:gd name="T12" fmla="*/ 7 w 1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3" h="28">
                  <a:moveTo>
                    <a:pt x="7" y="28"/>
                  </a:moveTo>
                  <a:cubicBezTo>
                    <a:pt x="3" y="28"/>
                    <a:pt x="0" y="25"/>
                    <a:pt x="0" y="21"/>
                  </a:cubicBezTo>
                  <a:cubicBezTo>
                    <a:pt x="0" y="7"/>
                    <a:pt x="0" y="7"/>
                    <a:pt x="0" y="7"/>
                  </a:cubicBezTo>
                  <a:cubicBezTo>
                    <a:pt x="0" y="3"/>
                    <a:pt x="3" y="0"/>
                    <a:pt x="7" y="0"/>
                  </a:cubicBezTo>
                  <a:cubicBezTo>
                    <a:pt x="10" y="0"/>
                    <a:pt x="13" y="3"/>
                    <a:pt x="13" y="7"/>
                  </a:cubicBezTo>
                  <a:cubicBezTo>
                    <a:pt x="13" y="21"/>
                    <a:pt x="13" y="21"/>
                    <a:pt x="13" y="21"/>
                  </a:cubicBezTo>
                  <a:cubicBezTo>
                    <a:pt x="13" y="25"/>
                    <a:pt x="10" y="28"/>
                    <a:pt x="7"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01" name="Freeform 48"/>
            <p:cNvSpPr>
              <a:spLocks noEditPoints="1"/>
            </p:cNvSpPr>
            <p:nvPr/>
          </p:nvSpPr>
          <p:spPr bwMode="auto">
            <a:xfrm>
              <a:off x="2920680" y="3133481"/>
              <a:ext cx="101923" cy="148547"/>
            </a:xfrm>
            <a:custGeom>
              <a:avLst/>
              <a:gdLst>
                <a:gd name="T0" fmla="*/ 20 w 40"/>
                <a:gd name="T1" fmla="*/ 58 h 58"/>
                <a:gd name="T2" fmla="*/ 0 w 40"/>
                <a:gd name="T3" fmla="*/ 38 h 58"/>
                <a:gd name="T4" fmla="*/ 0 w 40"/>
                <a:gd name="T5" fmla="*/ 20 h 58"/>
                <a:gd name="T6" fmla="*/ 20 w 40"/>
                <a:gd name="T7" fmla="*/ 0 h 58"/>
                <a:gd name="T8" fmla="*/ 40 w 40"/>
                <a:gd name="T9" fmla="*/ 20 h 58"/>
                <a:gd name="T10" fmla="*/ 40 w 40"/>
                <a:gd name="T11" fmla="*/ 38 h 58"/>
                <a:gd name="T12" fmla="*/ 20 w 40"/>
                <a:gd name="T13" fmla="*/ 58 h 58"/>
                <a:gd name="T14" fmla="*/ 20 w 40"/>
                <a:gd name="T15" fmla="*/ 13 h 58"/>
                <a:gd name="T16" fmla="*/ 14 w 40"/>
                <a:gd name="T17" fmla="*/ 20 h 58"/>
                <a:gd name="T18" fmla="*/ 14 w 40"/>
                <a:gd name="T19" fmla="*/ 38 h 58"/>
                <a:gd name="T20" fmla="*/ 20 w 40"/>
                <a:gd name="T21" fmla="*/ 45 h 58"/>
                <a:gd name="T22" fmla="*/ 27 w 40"/>
                <a:gd name="T23" fmla="*/ 38 h 58"/>
                <a:gd name="T24" fmla="*/ 27 w 40"/>
                <a:gd name="T25" fmla="*/ 20 h 58"/>
                <a:gd name="T26" fmla="*/ 20 w 40"/>
                <a:gd name="T2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8">
                  <a:moveTo>
                    <a:pt x="20" y="58"/>
                  </a:moveTo>
                  <a:cubicBezTo>
                    <a:pt x="9" y="58"/>
                    <a:pt x="0" y="49"/>
                    <a:pt x="0" y="38"/>
                  </a:cubicBezTo>
                  <a:cubicBezTo>
                    <a:pt x="0" y="20"/>
                    <a:pt x="0" y="20"/>
                    <a:pt x="0" y="20"/>
                  </a:cubicBezTo>
                  <a:cubicBezTo>
                    <a:pt x="0" y="9"/>
                    <a:pt x="9" y="0"/>
                    <a:pt x="20" y="0"/>
                  </a:cubicBezTo>
                  <a:cubicBezTo>
                    <a:pt x="31" y="0"/>
                    <a:pt x="40" y="9"/>
                    <a:pt x="40" y="20"/>
                  </a:cubicBezTo>
                  <a:cubicBezTo>
                    <a:pt x="40" y="38"/>
                    <a:pt x="40" y="38"/>
                    <a:pt x="40" y="38"/>
                  </a:cubicBezTo>
                  <a:cubicBezTo>
                    <a:pt x="40" y="49"/>
                    <a:pt x="31" y="58"/>
                    <a:pt x="20" y="58"/>
                  </a:cubicBezTo>
                  <a:close/>
                  <a:moveTo>
                    <a:pt x="20" y="13"/>
                  </a:moveTo>
                  <a:cubicBezTo>
                    <a:pt x="17" y="13"/>
                    <a:pt x="14" y="16"/>
                    <a:pt x="14" y="20"/>
                  </a:cubicBezTo>
                  <a:cubicBezTo>
                    <a:pt x="14" y="38"/>
                    <a:pt x="14" y="38"/>
                    <a:pt x="14" y="38"/>
                  </a:cubicBezTo>
                  <a:cubicBezTo>
                    <a:pt x="14" y="42"/>
                    <a:pt x="17" y="45"/>
                    <a:pt x="20" y="45"/>
                  </a:cubicBezTo>
                  <a:cubicBezTo>
                    <a:pt x="24" y="45"/>
                    <a:pt x="27" y="42"/>
                    <a:pt x="27" y="38"/>
                  </a:cubicBezTo>
                  <a:cubicBezTo>
                    <a:pt x="27" y="20"/>
                    <a:pt x="27" y="20"/>
                    <a:pt x="27" y="20"/>
                  </a:cubicBezTo>
                  <a:cubicBezTo>
                    <a:pt x="27" y="16"/>
                    <a:pt x="24" y="13"/>
                    <a:pt x="20"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02" name="Freeform 49"/>
            <p:cNvSpPr>
              <a:spLocks noEditPoints="1"/>
            </p:cNvSpPr>
            <p:nvPr/>
          </p:nvSpPr>
          <p:spPr bwMode="auto">
            <a:xfrm>
              <a:off x="2702739" y="3017462"/>
              <a:ext cx="535636" cy="431545"/>
            </a:xfrm>
            <a:custGeom>
              <a:avLst/>
              <a:gdLst>
                <a:gd name="T0" fmla="*/ 200 w 209"/>
                <a:gd name="T1" fmla="*/ 140 h 168"/>
                <a:gd name="T2" fmla="*/ 159 w 209"/>
                <a:gd name="T3" fmla="*/ 114 h 168"/>
                <a:gd name="T4" fmla="*/ 148 w 209"/>
                <a:gd name="T5" fmla="*/ 112 h 168"/>
                <a:gd name="T6" fmla="*/ 144 w 209"/>
                <a:gd name="T7" fmla="*/ 113 h 168"/>
                <a:gd name="T8" fmla="*/ 137 w 209"/>
                <a:gd name="T9" fmla="*/ 109 h 168"/>
                <a:gd name="T10" fmla="*/ 144 w 209"/>
                <a:gd name="T11" fmla="*/ 60 h 168"/>
                <a:gd name="T12" fmla="*/ 60 w 209"/>
                <a:gd name="T13" fmla="*/ 9 h 168"/>
                <a:gd name="T14" fmla="*/ 9 w 209"/>
                <a:gd name="T15" fmla="*/ 92 h 168"/>
                <a:gd name="T16" fmla="*/ 93 w 209"/>
                <a:gd name="T17" fmla="*/ 143 h 168"/>
                <a:gd name="T18" fmla="*/ 129 w 209"/>
                <a:gd name="T19" fmla="*/ 121 h 168"/>
                <a:gd name="T20" fmla="*/ 136 w 209"/>
                <a:gd name="T21" fmla="*/ 125 h 168"/>
                <a:gd name="T22" fmla="*/ 143 w 209"/>
                <a:gd name="T23" fmla="*/ 139 h 168"/>
                <a:gd name="T24" fmla="*/ 183 w 209"/>
                <a:gd name="T25" fmla="*/ 165 h 168"/>
                <a:gd name="T26" fmla="*/ 195 w 209"/>
                <a:gd name="T27" fmla="*/ 167 h 168"/>
                <a:gd name="T28" fmla="*/ 204 w 209"/>
                <a:gd name="T29" fmla="*/ 161 h 168"/>
                <a:gd name="T30" fmla="*/ 200 w 209"/>
                <a:gd name="T31" fmla="*/ 140 h 168"/>
                <a:gd name="T32" fmla="*/ 90 w 209"/>
                <a:gd name="T33" fmla="*/ 131 h 168"/>
                <a:gd name="T34" fmla="*/ 22 w 209"/>
                <a:gd name="T35" fmla="*/ 89 h 168"/>
                <a:gd name="T36" fmla="*/ 63 w 209"/>
                <a:gd name="T37" fmla="*/ 21 h 168"/>
                <a:gd name="T38" fmla="*/ 131 w 209"/>
                <a:gd name="T39" fmla="*/ 63 h 168"/>
                <a:gd name="T40" fmla="*/ 90 w 209"/>
                <a:gd name="T41" fmla="*/ 13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8">
                  <a:moveTo>
                    <a:pt x="200" y="140"/>
                  </a:moveTo>
                  <a:cubicBezTo>
                    <a:pt x="159" y="114"/>
                    <a:pt x="159" y="114"/>
                    <a:pt x="159" y="114"/>
                  </a:cubicBezTo>
                  <a:cubicBezTo>
                    <a:pt x="156" y="111"/>
                    <a:pt x="152" y="111"/>
                    <a:pt x="148" y="112"/>
                  </a:cubicBezTo>
                  <a:cubicBezTo>
                    <a:pt x="146" y="112"/>
                    <a:pt x="145" y="113"/>
                    <a:pt x="144" y="113"/>
                  </a:cubicBezTo>
                  <a:cubicBezTo>
                    <a:pt x="137" y="109"/>
                    <a:pt x="137" y="109"/>
                    <a:pt x="137" y="109"/>
                  </a:cubicBezTo>
                  <a:cubicBezTo>
                    <a:pt x="145" y="94"/>
                    <a:pt x="148" y="77"/>
                    <a:pt x="144" y="60"/>
                  </a:cubicBezTo>
                  <a:cubicBezTo>
                    <a:pt x="135" y="22"/>
                    <a:pt x="97" y="0"/>
                    <a:pt x="60" y="9"/>
                  </a:cubicBezTo>
                  <a:cubicBezTo>
                    <a:pt x="23" y="18"/>
                    <a:pt x="0" y="55"/>
                    <a:pt x="9" y="92"/>
                  </a:cubicBezTo>
                  <a:cubicBezTo>
                    <a:pt x="18" y="129"/>
                    <a:pt x="56" y="152"/>
                    <a:pt x="93" y="143"/>
                  </a:cubicBezTo>
                  <a:cubicBezTo>
                    <a:pt x="108" y="140"/>
                    <a:pt x="120" y="132"/>
                    <a:pt x="129" y="121"/>
                  </a:cubicBezTo>
                  <a:cubicBezTo>
                    <a:pt x="136" y="125"/>
                    <a:pt x="136" y="125"/>
                    <a:pt x="136" y="125"/>
                  </a:cubicBezTo>
                  <a:cubicBezTo>
                    <a:pt x="136" y="131"/>
                    <a:pt x="138" y="136"/>
                    <a:pt x="143" y="139"/>
                  </a:cubicBezTo>
                  <a:cubicBezTo>
                    <a:pt x="183" y="165"/>
                    <a:pt x="183" y="165"/>
                    <a:pt x="183" y="165"/>
                  </a:cubicBezTo>
                  <a:cubicBezTo>
                    <a:pt x="187" y="168"/>
                    <a:pt x="191" y="168"/>
                    <a:pt x="195" y="167"/>
                  </a:cubicBezTo>
                  <a:cubicBezTo>
                    <a:pt x="199" y="166"/>
                    <a:pt x="202" y="164"/>
                    <a:pt x="204" y="161"/>
                  </a:cubicBezTo>
                  <a:cubicBezTo>
                    <a:pt x="209" y="154"/>
                    <a:pt x="207" y="144"/>
                    <a:pt x="200" y="140"/>
                  </a:cubicBezTo>
                  <a:close/>
                  <a:moveTo>
                    <a:pt x="90" y="131"/>
                  </a:moveTo>
                  <a:cubicBezTo>
                    <a:pt x="60" y="138"/>
                    <a:pt x="29" y="120"/>
                    <a:pt x="22" y="89"/>
                  </a:cubicBezTo>
                  <a:cubicBezTo>
                    <a:pt x="14" y="59"/>
                    <a:pt x="33" y="28"/>
                    <a:pt x="63" y="21"/>
                  </a:cubicBezTo>
                  <a:cubicBezTo>
                    <a:pt x="94" y="14"/>
                    <a:pt x="124" y="32"/>
                    <a:pt x="131" y="63"/>
                  </a:cubicBezTo>
                  <a:cubicBezTo>
                    <a:pt x="139" y="93"/>
                    <a:pt x="120" y="123"/>
                    <a:pt x="90" y="1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2" name="组合 1"/>
          <p:cNvGrpSpPr/>
          <p:nvPr/>
        </p:nvGrpSpPr>
        <p:grpSpPr>
          <a:xfrm>
            <a:off x="2067715" y="481348"/>
            <a:ext cx="328538" cy="291944"/>
            <a:chOff x="2756953" y="641797"/>
            <a:chExt cx="438051" cy="389258"/>
          </a:xfrm>
          <a:solidFill>
            <a:schemeClr val="accent4"/>
          </a:solidFill>
        </p:grpSpPr>
        <p:sp>
          <p:nvSpPr>
            <p:cNvPr id="703" name="Freeform 50"/>
            <p:cNvSpPr>
              <a:spLocks noEditPoints="1"/>
            </p:cNvSpPr>
            <p:nvPr/>
          </p:nvSpPr>
          <p:spPr bwMode="auto">
            <a:xfrm>
              <a:off x="2756953" y="641797"/>
              <a:ext cx="438051" cy="389258"/>
            </a:xfrm>
            <a:custGeom>
              <a:avLst/>
              <a:gdLst>
                <a:gd name="T0" fmla="*/ 166 w 171"/>
                <a:gd name="T1" fmla="*/ 0 h 152"/>
                <a:gd name="T2" fmla="*/ 6 w 171"/>
                <a:gd name="T3" fmla="*/ 0 h 152"/>
                <a:gd name="T4" fmla="*/ 0 w 171"/>
                <a:gd name="T5" fmla="*/ 6 h 152"/>
                <a:gd name="T6" fmla="*/ 0 w 171"/>
                <a:gd name="T7" fmla="*/ 147 h 152"/>
                <a:gd name="T8" fmla="*/ 6 w 171"/>
                <a:gd name="T9" fmla="*/ 152 h 152"/>
                <a:gd name="T10" fmla="*/ 166 w 171"/>
                <a:gd name="T11" fmla="*/ 152 h 152"/>
                <a:gd name="T12" fmla="*/ 171 w 171"/>
                <a:gd name="T13" fmla="*/ 147 h 152"/>
                <a:gd name="T14" fmla="*/ 171 w 171"/>
                <a:gd name="T15" fmla="*/ 6 h 152"/>
                <a:gd name="T16" fmla="*/ 166 w 171"/>
                <a:gd name="T17" fmla="*/ 0 h 152"/>
                <a:gd name="T18" fmla="*/ 132 w 171"/>
                <a:gd name="T19" fmla="*/ 12 h 152"/>
                <a:gd name="T20" fmla="*/ 139 w 171"/>
                <a:gd name="T21" fmla="*/ 19 h 152"/>
                <a:gd name="T22" fmla="*/ 132 w 171"/>
                <a:gd name="T23" fmla="*/ 27 h 152"/>
                <a:gd name="T24" fmla="*/ 125 w 171"/>
                <a:gd name="T25" fmla="*/ 19 h 152"/>
                <a:gd name="T26" fmla="*/ 132 w 171"/>
                <a:gd name="T27" fmla="*/ 12 h 152"/>
                <a:gd name="T28" fmla="*/ 111 w 171"/>
                <a:gd name="T29" fmla="*/ 12 h 152"/>
                <a:gd name="T30" fmla="*/ 118 w 171"/>
                <a:gd name="T31" fmla="*/ 19 h 152"/>
                <a:gd name="T32" fmla="*/ 111 w 171"/>
                <a:gd name="T33" fmla="*/ 27 h 152"/>
                <a:gd name="T34" fmla="*/ 104 w 171"/>
                <a:gd name="T35" fmla="*/ 19 h 152"/>
                <a:gd name="T36" fmla="*/ 111 w 171"/>
                <a:gd name="T37" fmla="*/ 12 h 152"/>
                <a:gd name="T38" fmla="*/ 160 w 171"/>
                <a:gd name="T39" fmla="*/ 142 h 152"/>
                <a:gd name="T40" fmla="*/ 11 w 171"/>
                <a:gd name="T41" fmla="*/ 142 h 152"/>
                <a:gd name="T42" fmla="*/ 11 w 171"/>
                <a:gd name="T43" fmla="*/ 38 h 152"/>
                <a:gd name="T44" fmla="*/ 160 w 171"/>
                <a:gd name="T45" fmla="*/ 38 h 152"/>
                <a:gd name="T46" fmla="*/ 160 w 171"/>
                <a:gd name="T47" fmla="*/ 142 h 152"/>
                <a:gd name="T48" fmla="*/ 153 w 171"/>
                <a:gd name="T49" fmla="*/ 27 h 152"/>
                <a:gd name="T50" fmla="*/ 146 w 171"/>
                <a:gd name="T51" fmla="*/ 19 h 152"/>
                <a:gd name="T52" fmla="*/ 153 w 171"/>
                <a:gd name="T53" fmla="*/ 12 h 152"/>
                <a:gd name="T54" fmla="*/ 160 w 171"/>
                <a:gd name="T55" fmla="*/ 19 h 152"/>
                <a:gd name="T56" fmla="*/ 153 w 171"/>
                <a:gd name="T57" fmla="*/ 2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32" y="12"/>
                  </a:moveTo>
                  <a:cubicBezTo>
                    <a:pt x="136" y="12"/>
                    <a:pt x="139" y="15"/>
                    <a:pt x="139" y="19"/>
                  </a:cubicBezTo>
                  <a:cubicBezTo>
                    <a:pt x="139" y="23"/>
                    <a:pt x="136" y="27"/>
                    <a:pt x="132" y="27"/>
                  </a:cubicBezTo>
                  <a:cubicBezTo>
                    <a:pt x="128" y="27"/>
                    <a:pt x="125" y="23"/>
                    <a:pt x="125" y="19"/>
                  </a:cubicBezTo>
                  <a:cubicBezTo>
                    <a:pt x="125" y="15"/>
                    <a:pt x="128" y="12"/>
                    <a:pt x="132" y="12"/>
                  </a:cubicBezTo>
                  <a:close/>
                  <a:moveTo>
                    <a:pt x="111" y="12"/>
                  </a:moveTo>
                  <a:cubicBezTo>
                    <a:pt x="115" y="12"/>
                    <a:pt x="118" y="15"/>
                    <a:pt x="118" y="19"/>
                  </a:cubicBezTo>
                  <a:cubicBezTo>
                    <a:pt x="118" y="23"/>
                    <a:pt x="115" y="27"/>
                    <a:pt x="111" y="27"/>
                  </a:cubicBezTo>
                  <a:cubicBezTo>
                    <a:pt x="107" y="27"/>
                    <a:pt x="104" y="23"/>
                    <a:pt x="104" y="19"/>
                  </a:cubicBezTo>
                  <a:cubicBezTo>
                    <a:pt x="104" y="15"/>
                    <a:pt x="107" y="12"/>
                    <a:pt x="111" y="12"/>
                  </a:cubicBezTo>
                  <a:close/>
                  <a:moveTo>
                    <a:pt x="160" y="142"/>
                  </a:moveTo>
                  <a:cubicBezTo>
                    <a:pt x="11" y="142"/>
                    <a:pt x="11" y="142"/>
                    <a:pt x="11" y="142"/>
                  </a:cubicBezTo>
                  <a:cubicBezTo>
                    <a:pt x="11" y="38"/>
                    <a:pt x="11" y="38"/>
                    <a:pt x="11" y="38"/>
                  </a:cubicBezTo>
                  <a:cubicBezTo>
                    <a:pt x="160" y="38"/>
                    <a:pt x="160" y="38"/>
                    <a:pt x="160" y="38"/>
                  </a:cubicBezTo>
                  <a:lnTo>
                    <a:pt x="160" y="142"/>
                  </a:lnTo>
                  <a:close/>
                  <a:moveTo>
                    <a:pt x="153" y="27"/>
                  </a:moveTo>
                  <a:cubicBezTo>
                    <a:pt x="149" y="27"/>
                    <a:pt x="146" y="23"/>
                    <a:pt x="146" y="19"/>
                  </a:cubicBezTo>
                  <a:cubicBezTo>
                    <a:pt x="146" y="15"/>
                    <a:pt x="149" y="12"/>
                    <a:pt x="153" y="12"/>
                  </a:cubicBezTo>
                  <a:cubicBezTo>
                    <a:pt x="157" y="12"/>
                    <a:pt x="160" y="15"/>
                    <a:pt x="160" y="19"/>
                  </a:cubicBezTo>
                  <a:cubicBezTo>
                    <a:pt x="160" y="23"/>
                    <a:pt x="157" y="27"/>
                    <a:pt x="153"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04" name="Freeform 51"/>
            <p:cNvSpPr>
              <a:spLocks/>
            </p:cNvSpPr>
            <p:nvPr/>
          </p:nvSpPr>
          <p:spPr bwMode="auto">
            <a:xfrm>
              <a:off x="3035614" y="758899"/>
              <a:ext cx="41203" cy="35782"/>
            </a:xfrm>
            <a:custGeom>
              <a:avLst/>
              <a:gdLst>
                <a:gd name="T0" fmla="*/ 16 w 16"/>
                <a:gd name="T1" fmla="*/ 11 h 14"/>
                <a:gd name="T2" fmla="*/ 13 w 16"/>
                <a:gd name="T3" fmla="*/ 14 h 14"/>
                <a:gd name="T4" fmla="*/ 2 w 16"/>
                <a:gd name="T5" fmla="*/ 14 h 14"/>
                <a:gd name="T6" fmla="*/ 0 w 16"/>
                <a:gd name="T7" fmla="*/ 11 h 14"/>
                <a:gd name="T8" fmla="*/ 0 w 16"/>
                <a:gd name="T9" fmla="*/ 3 h 14"/>
                <a:gd name="T10" fmla="*/ 2 w 16"/>
                <a:gd name="T11" fmla="*/ 0 h 14"/>
                <a:gd name="T12" fmla="*/ 13 w 16"/>
                <a:gd name="T13" fmla="*/ 0 h 14"/>
                <a:gd name="T14" fmla="*/ 16 w 16"/>
                <a:gd name="T15" fmla="*/ 3 h 14"/>
                <a:gd name="T16" fmla="*/ 16 w 16"/>
                <a:gd name="T1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4">
                  <a:moveTo>
                    <a:pt x="16" y="11"/>
                  </a:moveTo>
                  <a:cubicBezTo>
                    <a:pt x="16" y="12"/>
                    <a:pt x="15" y="14"/>
                    <a:pt x="13" y="14"/>
                  </a:cubicBezTo>
                  <a:cubicBezTo>
                    <a:pt x="2" y="14"/>
                    <a:pt x="2" y="14"/>
                    <a:pt x="2" y="14"/>
                  </a:cubicBezTo>
                  <a:cubicBezTo>
                    <a:pt x="1" y="14"/>
                    <a:pt x="0" y="12"/>
                    <a:pt x="0" y="11"/>
                  </a:cubicBezTo>
                  <a:cubicBezTo>
                    <a:pt x="0" y="3"/>
                    <a:pt x="0" y="3"/>
                    <a:pt x="0" y="3"/>
                  </a:cubicBezTo>
                  <a:cubicBezTo>
                    <a:pt x="0" y="1"/>
                    <a:pt x="1" y="0"/>
                    <a:pt x="2" y="0"/>
                  </a:cubicBezTo>
                  <a:cubicBezTo>
                    <a:pt x="13" y="0"/>
                    <a:pt x="13" y="0"/>
                    <a:pt x="13" y="0"/>
                  </a:cubicBezTo>
                  <a:cubicBezTo>
                    <a:pt x="15" y="0"/>
                    <a:pt x="16" y="1"/>
                    <a:pt x="16" y="3"/>
                  </a:cubicBezTo>
                  <a:lnTo>
                    <a:pt x="16" y="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05" name="Freeform 52"/>
            <p:cNvSpPr>
              <a:spLocks/>
            </p:cNvSpPr>
            <p:nvPr/>
          </p:nvSpPr>
          <p:spPr bwMode="auto">
            <a:xfrm>
              <a:off x="2971641" y="790343"/>
              <a:ext cx="46625" cy="48793"/>
            </a:xfrm>
            <a:custGeom>
              <a:avLst/>
              <a:gdLst>
                <a:gd name="T0" fmla="*/ 17 w 18"/>
                <a:gd name="T1" fmla="*/ 5 h 19"/>
                <a:gd name="T2" fmla="*/ 18 w 18"/>
                <a:gd name="T3" fmla="*/ 8 h 19"/>
                <a:gd name="T4" fmla="*/ 12 w 18"/>
                <a:gd name="T5" fmla="*/ 18 h 19"/>
                <a:gd name="T6" fmla="*/ 9 w 18"/>
                <a:gd name="T7" fmla="*/ 19 h 19"/>
                <a:gd name="T8" fmla="*/ 2 w 18"/>
                <a:gd name="T9" fmla="*/ 15 h 19"/>
                <a:gd name="T10" fmla="*/ 1 w 18"/>
                <a:gd name="T11" fmla="*/ 11 h 19"/>
                <a:gd name="T12" fmla="*/ 6 w 18"/>
                <a:gd name="T13" fmla="*/ 2 h 19"/>
                <a:gd name="T14" fmla="*/ 10 w 18"/>
                <a:gd name="T15" fmla="*/ 1 h 19"/>
                <a:gd name="T16" fmla="*/ 17 w 18"/>
                <a:gd name="T1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7" y="5"/>
                  </a:moveTo>
                  <a:cubicBezTo>
                    <a:pt x="18" y="5"/>
                    <a:pt x="18" y="7"/>
                    <a:pt x="18" y="8"/>
                  </a:cubicBezTo>
                  <a:cubicBezTo>
                    <a:pt x="12" y="18"/>
                    <a:pt x="12" y="18"/>
                    <a:pt x="12" y="18"/>
                  </a:cubicBezTo>
                  <a:cubicBezTo>
                    <a:pt x="12" y="19"/>
                    <a:pt x="10" y="19"/>
                    <a:pt x="9" y="19"/>
                  </a:cubicBezTo>
                  <a:cubicBezTo>
                    <a:pt x="2" y="15"/>
                    <a:pt x="2" y="15"/>
                    <a:pt x="2" y="15"/>
                  </a:cubicBezTo>
                  <a:cubicBezTo>
                    <a:pt x="0" y="14"/>
                    <a:pt x="0" y="12"/>
                    <a:pt x="1" y="11"/>
                  </a:cubicBezTo>
                  <a:cubicBezTo>
                    <a:pt x="6" y="2"/>
                    <a:pt x="6" y="2"/>
                    <a:pt x="6" y="2"/>
                  </a:cubicBezTo>
                  <a:cubicBezTo>
                    <a:pt x="7" y="0"/>
                    <a:pt x="8" y="0"/>
                    <a:pt x="10" y="1"/>
                  </a:cubicBezTo>
                  <a:lnTo>
                    <a:pt x="17"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06" name="Freeform 53"/>
            <p:cNvSpPr>
              <a:spLocks/>
            </p:cNvSpPr>
            <p:nvPr/>
          </p:nvSpPr>
          <p:spPr bwMode="auto">
            <a:xfrm>
              <a:off x="2973810" y="861906"/>
              <a:ext cx="46625" cy="48793"/>
            </a:xfrm>
            <a:custGeom>
              <a:avLst/>
              <a:gdLst>
                <a:gd name="T0" fmla="*/ 9 w 18"/>
                <a:gd name="T1" fmla="*/ 0 h 19"/>
                <a:gd name="T2" fmla="*/ 12 w 18"/>
                <a:gd name="T3" fmla="*/ 1 h 19"/>
                <a:gd name="T4" fmla="*/ 18 w 18"/>
                <a:gd name="T5" fmla="*/ 11 h 19"/>
                <a:gd name="T6" fmla="*/ 17 w 18"/>
                <a:gd name="T7" fmla="*/ 14 h 19"/>
                <a:gd name="T8" fmla="*/ 10 w 18"/>
                <a:gd name="T9" fmla="*/ 19 h 19"/>
                <a:gd name="T10" fmla="*/ 6 w 18"/>
                <a:gd name="T11" fmla="*/ 18 h 19"/>
                <a:gd name="T12" fmla="*/ 1 w 18"/>
                <a:gd name="T13" fmla="*/ 8 h 19"/>
                <a:gd name="T14" fmla="*/ 2 w 18"/>
                <a:gd name="T15" fmla="*/ 5 h 19"/>
                <a:gd name="T16" fmla="*/ 9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9" y="0"/>
                  </a:moveTo>
                  <a:cubicBezTo>
                    <a:pt x="10" y="0"/>
                    <a:pt x="12" y="0"/>
                    <a:pt x="12" y="1"/>
                  </a:cubicBezTo>
                  <a:cubicBezTo>
                    <a:pt x="18" y="11"/>
                    <a:pt x="18" y="11"/>
                    <a:pt x="18" y="11"/>
                  </a:cubicBezTo>
                  <a:cubicBezTo>
                    <a:pt x="18" y="12"/>
                    <a:pt x="18" y="14"/>
                    <a:pt x="17" y="14"/>
                  </a:cubicBezTo>
                  <a:cubicBezTo>
                    <a:pt x="10" y="19"/>
                    <a:pt x="10" y="19"/>
                    <a:pt x="10" y="19"/>
                  </a:cubicBezTo>
                  <a:cubicBezTo>
                    <a:pt x="8" y="19"/>
                    <a:pt x="7" y="19"/>
                    <a:pt x="6" y="18"/>
                  </a:cubicBezTo>
                  <a:cubicBezTo>
                    <a:pt x="1" y="8"/>
                    <a:pt x="1" y="8"/>
                    <a:pt x="1" y="8"/>
                  </a:cubicBezTo>
                  <a:cubicBezTo>
                    <a:pt x="0" y="7"/>
                    <a:pt x="0" y="5"/>
                    <a:pt x="2" y="5"/>
                  </a:cubicBezTo>
                  <a:lnTo>
                    <a:pt x="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07" name="Freeform 54"/>
            <p:cNvSpPr>
              <a:spLocks/>
            </p:cNvSpPr>
            <p:nvPr/>
          </p:nvSpPr>
          <p:spPr bwMode="auto">
            <a:xfrm>
              <a:off x="3041036" y="903109"/>
              <a:ext cx="41203" cy="32529"/>
            </a:xfrm>
            <a:custGeom>
              <a:avLst/>
              <a:gdLst>
                <a:gd name="T0" fmla="*/ 0 w 16"/>
                <a:gd name="T1" fmla="*/ 2 h 13"/>
                <a:gd name="T2" fmla="*/ 2 w 16"/>
                <a:gd name="T3" fmla="*/ 0 h 13"/>
                <a:gd name="T4" fmla="*/ 13 w 16"/>
                <a:gd name="T5" fmla="*/ 0 h 13"/>
                <a:gd name="T6" fmla="*/ 16 w 16"/>
                <a:gd name="T7" fmla="*/ 2 h 13"/>
                <a:gd name="T8" fmla="*/ 16 w 16"/>
                <a:gd name="T9" fmla="*/ 11 h 13"/>
                <a:gd name="T10" fmla="*/ 13 w 16"/>
                <a:gd name="T11" fmla="*/ 13 h 13"/>
                <a:gd name="T12" fmla="*/ 2 w 16"/>
                <a:gd name="T13" fmla="*/ 13 h 13"/>
                <a:gd name="T14" fmla="*/ 0 w 16"/>
                <a:gd name="T15" fmla="*/ 11 h 13"/>
                <a:gd name="T16" fmla="*/ 0 w 16"/>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0" y="2"/>
                  </a:moveTo>
                  <a:cubicBezTo>
                    <a:pt x="0" y="1"/>
                    <a:pt x="1" y="0"/>
                    <a:pt x="2" y="0"/>
                  </a:cubicBezTo>
                  <a:cubicBezTo>
                    <a:pt x="13" y="0"/>
                    <a:pt x="13" y="0"/>
                    <a:pt x="13" y="0"/>
                  </a:cubicBezTo>
                  <a:cubicBezTo>
                    <a:pt x="15" y="0"/>
                    <a:pt x="16" y="1"/>
                    <a:pt x="16" y="2"/>
                  </a:cubicBezTo>
                  <a:cubicBezTo>
                    <a:pt x="16" y="11"/>
                    <a:pt x="16" y="11"/>
                    <a:pt x="16" y="11"/>
                  </a:cubicBezTo>
                  <a:cubicBezTo>
                    <a:pt x="16" y="12"/>
                    <a:pt x="15" y="13"/>
                    <a:pt x="13" y="13"/>
                  </a:cubicBezTo>
                  <a:cubicBezTo>
                    <a:pt x="2" y="13"/>
                    <a:pt x="2" y="13"/>
                    <a:pt x="2" y="13"/>
                  </a:cubicBezTo>
                  <a:cubicBezTo>
                    <a:pt x="1" y="13"/>
                    <a:pt x="0" y="12"/>
                    <a:pt x="0" y="11"/>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08" name="Freeform 55"/>
            <p:cNvSpPr>
              <a:spLocks/>
            </p:cNvSpPr>
            <p:nvPr/>
          </p:nvSpPr>
          <p:spPr bwMode="auto">
            <a:xfrm>
              <a:off x="3097418" y="856485"/>
              <a:ext cx="48793" cy="50962"/>
            </a:xfrm>
            <a:custGeom>
              <a:avLst/>
              <a:gdLst>
                <a:gd name="T0" fmla="*/ 2 w 19"/>
                <a:gd name="T1" fmla="*/ 15 h 20"/>
                <a:gd name="T2" fmla="*/ 1 w 19"/>
                <a:gd name="T3" fmla="*/ 11 h 20"/>
                <a:gd name="T4" fmla="*/ 6 w 19"/>
                <a:gd name="T5" fmla="*/ 2 h 20"/>
                <a:gd name="T6" fmla="*/ 10 w 19"/>
                <a:gd name="T7" fmla="*/ 1 h 20"/>
                <a:gd name="T8" fmla="*/ 17 w 19"/>
                <a:gd name="T9" fmla="*/ 5 h 20"/>
                <a:gd name="T10" fmla="*/ 18 w 19"/>
                <a:gd name="T11" fmla="*/ 8 h 20"/>
                <a:gd name="T12" fmla="*/ 13 w 19"/>
                <a:gd name="T13" fmla="*/ 18 h 20"/>
                <a:gd name="T14" fmla="*/ 9 w 19"/>
                <a:gd name="T15" fmla="*/ 19 h 20"/>
                <a:gd name="T16" fmla="*/ 2 w 19"/>
                <a:gd name="T17"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0">
                  <a:moveTo>
                    <a:pt x="2" y="15"/>
                  </a:moveTo>
                  <a:cubicBezTo>
                    <a:pt x="1" y="14"/>
                    <a:pt x="0" y="12"/>
                    <a:pt x="1" y="11"/>
                  </a:cubicBezTo>
                  <a:cubicBezTo>
                    <a:pt x="6" y="2"/>
                    <a:pt x="6" y="2"/>
                    <a:pt x="6" y="2"/>
                  </a:cubicBezTo>
                  <a:cubicBezTo>
                    <a:pt x="7" y="0"/>
                    <a:pt x="9" y="0"/>
                    <a:pt x="10" y="1"/>
                  </a:cubicBezTo>
                  <a:cubicBezTo>
                    <a:pt x="17" y="5"/>
                    <a:pt x="17" y="5"/>
                    <a:pt x="17" y="5"/>
                  </a:cubicBezTo>
                  <a:cubicBezTo>
                    <a:pt x="18" y="6"/>
                    <a:pt x="19" y="7"/>
                    <a:pt x="18" y="8"/>
                  </a:cubicBezTo>
                  <a:cubicBezTo>
                    <a:pt x="13" y="18"/>
                    <a:pt x="13" y="18"/>
                    <a:pt x="13" y="18"/>
                  </a:cubicBezTo>
                  <a:cubicBezTo>
                    <a:pt x="12" y="19"/>
                    <a:pt x="10" y="20"/>
                    <a:pt x="9" y="19"/>
                  </a:cubicBezTo>
                  <a:lnTo>
                    <a:pt x="2" y="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09" name="Freeform 56"/>
            <p:cNvSpPr>
              <a:spLocks/>
            </p:cNvSpPr>
            <p:nvPr/>
          </p:nvSpPr>
          <p:spPr bwMode="auto">
            <a:xfrm>
              <a:off x="3095250" y="784922"/>
              <a:ext cx="48793" cy="50962"/>
            </a:xfrm>
            <a:custGeom>
              <a:avLst/>
              <a:gdLst>
                <a:gd name="T0" fmla="*/ 10 w 19"/>
                <a:gd name="T1" fmla="*/ 19 h 20"/>
                <a:gd name="T2" fmla="*/ 6 w 19"/>
                <a:gd name="T3" fmla="*/ 18 h 20"/>
                <a:gd name="T4" fmla="*/ 1 w 19"/>
                <a:gd name="T5" fmla="*/ 9 h 20"/>
                <a:gd name="T6" fmla="*/ 2 w 19"/>
                <a:gd name="T7" fmla="*/ 5 h 20"/>
                <a:gd name="T8" fmla="*/ 9 w 19"/>
                <a:gd name="T9" fmla="*/ 1 h 20"/>
                <a:gd name="T10" fmla="*/ 13 w 19"/>
                <a:gd name="T11" fmla="*/ 2 h 20"/>
                <a:gd name="T12" fmla="*/ 18 w 19"/>
                <a:gd name="T13" fmla="*/ 11 h 20"/>
                <a:gd name="T14" fmla="*/ 17 w 19"/>
                <a:gd name="T15" fmla="*/ 15 h 20"/>
                <a:gd name="T16" fmla="*/ 10 w 19"/>
                <a:gd name="T1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0">
                  <a:moveTo>
                    <a:pt x="10" y="19"/>
                  </a:moveTo>
                  <a:cubicBezTo>
                    <a:pt x="9" y="20"/>
                    <a:pt x="7" y="19"/>
                    <a:pt x="6" y="18"/>
                  </a:cubicBezTo>
                  <a:cubicBezTo>
                    <a:pt x="1" y="9"/>
                    <a:pt x="1" y="9"/>
                    <a:pt x="1" y="9"/>
                  </a:cubicBezTo>
                  <a:cubicBezTo>
                    <a:pt x="0" y="7"/>
                    <a:pt x="1" y="6"/>
                    <a:pt x="2" y="5"/>
                  </a:cubicBezTo>
                  <a:cubicBezTo>
                    <a:pt x="9" y="1"/>
                    <a:pt x="9" y="1"/>
                    <a:pt x="9" y="1"/>
                  </a:cubicBezTo>
                  <a:cubicBezTo>
                    <a:pt x="10" y="0"/>
                    <a:pt x="12" y="1"/>
                    <a:pt x="13" y="2"/>
                  </a:cubicBezTo>
                  <a:cubicBezTo>
                    <a:pt x="18" y="11"/>
                    <a:pt x="18" y="11"/>
                    <a:pt x="18" y="11"/>
                  </a:cubicBezTo>
                  <a:cubicBezTo>
                    <a:pt x="19" y="12"/>
                    <a:pt x="18" y="14"/>
                    <a:pt x="17" y="15"/>
                  </a:cubicBezTo>
                  <a:lnTo>
                    <a:pt x="10" y="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10" name="Freeform 57"/>
            <p:cNvSpPr>
              <a:spLocks noEditPoints="1"/>
            </p:cNvSpPr>
            <p:nvPr/>
          </p:nvSpPr>
          <p:spPr bwMode="auto">
            <a:xfrm>
              <a:off x="2994411" y="784922"/>
              <a:ext cx="129030" cy="127945"/>
            </a:xfrm>
            <a:custGeom>
              <a:avLst/>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7 h 50"/>
                <a:gd name="T12" fmla="*/ 13 w 50"/>
                <a:gd name="T13" fmla="*/ 25 h 50"/>
                <a:gd name="T14" fmla="*/ 25 w 50"/>
                <a:gd name="T15" fmla="*/ 13 h 50"/>
                <a:gd name="T16" fmla="*/ 37 w 50"/>
                <a:gd name="T17" fmla="*/ 25 h 50"/>
                <a:gd name="T18" fmla="*/ 25 w 50"/>
                <a:gd name="T19"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1"/>
                    <a:pt x="0" y="25"/>
                  </a:cubicBezTo>
                  <a:cubicBezTo>
                    <a:pt x="0" y="39"/>
                    <a:pt x="11" y="50"/>
                    <a:pt x="25" y="50"/>
                  </a:cubicBezTo>
                  <a:cubicBezTo>
                    <a:pt x="39" y="50"/>
                    <a:pt x="50" y="39"/>
                    <a:pt x="50" y="25"/>
                  </a:cubicBezTo>
                  <a:cubicBezTo>
                    <a:pt x="50" y="11"/>
                    <a:pt x="39" y="0"/>
                    <a:pt x="25" y="0"/>
                  </a:cubicBezTo>
                  <a:close/>
                  <a:moveTo>
                    <a:pt x="25" y="37"/>
                  </a:moveTo>
                  <a:cubicBezTo>
                    <a:pt x="18" y="37"/>
                    <a:pt x="13" y="31"/>
                    <a:pt x="13" y="25"/>
                  </a:cubicBezTo>
                  <a:cubicBezTo>
                    <a:pt x="13" y="18"/>
                    <a:pt x="18" y="13"/>
                    <a:pt x="25" y="13"/>
                  </a:cubicBezTo>
                  <a:cubicBezTo>
                    <a:pt x="31" y="13"/>
                    <a:pt x="37" y="18"/>
                    <a:pt x="37" y="25"/>
                  </a:cubicBezTo>
                  <a:cubicBezTo>
                    <a:pt x="37" y="31"/>
                    <a:pt x="31" y="37"/>
                    <a:pt x="25" y="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11" name="Freeform 58"/>
            <p:cNvSpPr>
              <a:spLocks/>
            </p:cNvSpPr>
            <p:nvPr/>
          </p:nvSpPr>
          <p:spPr bwMode="auto">
            <a:xfrm>
              <a:off x="2781891" y="774079"/>
              <a:ext cx="187581" cy="234205"/>
            </a:xfrm>
            <a:custGeom>
              <a:avLst/>
              <a:gdLst>
                <a:gd name="T0" fmla="*/ 70 w 73"/>
                <a:gd name="T1" fmla="*/ 56 h 91"/>
                <a:gd name="T2" fmla="*/ 62 w 73"/>
                <a:gd name="T3" fmla="*/ 56 h 91"/>
                <a:gd name="T4" fmla="*/ 59 w 73"/>
                <a:gd name="T5" fmla="*/ 47 h 91"/>
                <a:gd name="T6" fmla="*/ 66 w 73"/>
                <a:gd name="T7" fmla="*/ 43 h 91"/>
                <a:gd name="T8" fmla="*/ 68 w 73"/>
                <a:gd name="T9" fmla="*/ 38 h 91"/>
                <a:gd name="T10" fmla="*/ 61 w 73"/>
                <a:gd name="T11" fmla="*/ 26 h 91"/>
                <a:gd name="T12" fmla="*/ 56 w 73"/>
                <a:gd name="T13" fmla="*/ 25 h 91"/>
                <a:gd name="T14" fmla="*/ 49 w 73"/>
                <a:gd name="T15" fmla="*/ 29 h 91"/>
                <a:gd name="T16" fmla="*/ 42 w 73"/>
                <a:gd name="T17" fmla="*/ 23 h 91"/>
                <a:gd name="T18" fmla="*/ 46 w 73"/>
                <a:gd name="T19" fmla="*/ 16 h 91"/>
                <a:gd name="T20" fmla="*/ 45 w 73"/>
                <a:gd name="T21" fmla="*/ 12 h 91"/>
                <a:gd name="T22" fmla="*/ 33 w 73"/>
                <a:gd name="T23" fmla="*/ 5 h 91"/>
                <a:gd name="T24" fmla="*/ 29 w 73"/>
                <a:gd name="T25" fmla="*/ 6 h 91"/>
                <a:gd name="T26" fmla="*/ 24 w 73"/>
                <a:gd name="T27" fmla="*/ 13 h 91"/>
                <a:gd name="T28" fmla="*/ 16 w 73"/>
                <a:gd name="T29" fmla="*/ 11 h 91"/>
                <a:gd name="T30" fmla="*/ 16 w 73"/>
                <a:gd name="T31" fmla="*/ 3 h 91"/>
                <a:gd name="T32" fmla="*/ 12 w 73"/>
                <a:gd name="T33" fmla="*/ 0 h 91"/>
                <a:gd name="T34" fmla="*/ 0 w 73"/>
                <a:gd name="T35" fmla="*/ 0 h 91"/>
                <a:gd name="T36" fmla="*/ 0 w 73"/>
                <a:gd name="T37" fmla="*/ 25 h 91"/>
                <a:gd name="T38" fmla="*/ 6 w 73"/>
                <a:gd name="T39" fmla="*/ 24 h 91"/>
                <a:gd name="T40" fmla="*/ 49 w 73"/>
                <a:gd name="T41" fmla="*/ 67 h 91"/>
                <a:gd name="T42" fmla="*/ 41 w 73"/>
                <a:gd name="T43" fmla="*/ 91 h 91"/>
                <a:gd name="T44" fmla="*/ 69 w 73"/>
                <a:gd name="T45" fmla="*/ 91 h 91"/>
                <a:gd name="T46" fmla="*/ 67 w 73"/>
                <a:gd name="T47" fmla="*/ 89 h 91"/>
                <a:gd name="T48" fmla="*/ 60 w 73"/>
                <a:gd name="T49" fmla="*/ 85 h 91"/>
                <a:gd name="T50" fmla="*/ 62 w 73"/>
                <a:gd name="T51" fmla="*/ 76 h 91"/>
                <a:gd name="T52" fmla="*/ 70 w 73"/>
                <a:gd name="T53" fmla="*/ 76 h 91"/>
                <a:gd name="T54" fmla="*/ 73 w 73"/>
                <a:gd name="T55" fmla="*/ 73 h 91"/>
                <a:gd name="T56" fmla="*/ 73 w 73"/>
                <a:gd name="T57" fmla="*/ 59 h 91"/>
                <a:gd name="T58" fmla="*/ 70 w 73"/>
                <a:gd name="T59" fmla="*/ 5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3" h="91">
                  <a:moveTo>
                    <a:pt x="70" y="56"/>
                  </a:moveTo>
                  <a:cubicBezTo>
                    <a:pt x="62" y="56"/>
                    <a:pt x="62" y="56"/>
                    <a:pt x="62" y="56"/>
                  </a:cubicBezTo>
                  <a:cubicBezTo>
                    <a:pt x="61" y="53"/>
                    <a:pt x="60" y="50"/>
                    <a:pt x="59" y="47"/>
                  </a:cubicBezTo>
                  <a:cubicBezTo>
                    <a:pt x="66" y="43"/>
                    <a:pt x="66" y="43"/>
                    <a:pt x="66" y="43"/>
                  </a:cubicBezTo>
                  <a:cubicBezTo>
                    <a:pt x="68" y="42"/>
                    <a:pt x="68" y="40"/>
                    <a:pt x="68" y="38"/>
                  </a:cubicBezTo>
                  <a:cubicBezTo>
                    <a:pt x="61" y="26"/>
                    <a:pt x="61" y="26"/>
                    <a:pt x="61" y="26"/>
                  </a:cubicBezTo>
                  <a:cubicBezTo>
                    <a:pt x="60" y="25"/>
                    <a:pt x="58" y="24"/>
                    <a:pt x="56" y="25"/>
                  </a:cubicBezTo>
                  <a:cubicBezTo>
                    <a:pt x="49" y="29"/>
                    <a:pt x="49" y="29"/>
                    <a:pt x="49" y="29"/>
                  </a:cubicBezTo>
                  <a:cubicBezTo>
                    <a:pt x="47" y="27"/>
                    <a:pt x="45" y="25"/>
                    <a:pt x="42" y="23"/>
                  </a:cubicBezTo>
                  <a:cubicBezTo>
                    <a:pt x="46" y="16"/>
                    <a:pt x="46" y="16"/>
                    <a:pt x="46" y="16"/>
                  </a:cubicBezTo>
                  <a:cubicBezTo>
                    <a:pt x="47" y="15"/>
                    <a:pt x="47" y="13"/>
                    <a:pt x="45" y="12"/>
                  </a:cubicBezTo>
                  <a:cubicBezTo>
                    <a:pt x="33" y="5"/>
                    <a:pt x="33" y="5"/>
                    <a:pt x="33" y="5"/>
                  </a:cubicBezTo>
                  <a:cubicBezTo>
                    <a:pt x="32" y="4"/>
                    <a:pt x="29" y="4"/>
                    <a:pt x="29" y="6"/>
                  </a:cubicBezTo>
                  <a:cubicBezTo>
                    <a:pt x="24" y="13"/>
                    <a:pt x="24" y="13"/>
                    <a:pt x="24" y="13"/>
                  </a:cubicBezTo>
                  <a:cubicBezTo>
                    <a:pt x="22" y="12"/>
                    <a:pt x="19" y="11"/>
                    <a:pt x="16" y="11"/>
                  </a:cubicBezTo>
                  <a:cubicBezTo>
                    <a:pt x="16" y="3"/>
                    <a:pt x="16" y="3"/>
                    <a:pt x="16" y="3"/>
                  </a:cubicBezTo>
                  <a:cubicBezTo>
                    <a:pt x="16" y="1"/>
                    <a:pt x="14" y="0"/>
                    <a:pt x="12" y="0"/>
                  </a:cubicBezTo>
                  <a:cubicBezTo>
                    <a:pt x="0" y="0"/>
                    <a:pt x="0" y="0"/>
                    <a:pt x="0" y="0"/>
                  </a:cubicBezTo>
                  <a:cubicBezTo>
                    <a:pt x="0" y="25"/>
                    <a:pt x="0" y="25"/>
                    <a:pt x="0" y="25"/>
                  </a:cubicBezTo>
                  <a:cubicBezTo>
                    <a:pt x="2" y="24"/>
                    <a:pt x="4" y="24"/>
                    <a:pt x="6" y="24"/>
                  </a:cubicBezTo>
                  <a:cubicBezTo>
                    <a:pt x="30" y="24"/>
                    <a:pt x="49" y="43"/>
                    <a:pt x="49" y="67"/>
                  </a:cubicBezTo>
                  <a:cubicBezTo>
                    <a:pt x="49" y="76"/>
                    <a:pt x="46" y="84"/>
                    <a:pt x="41" y="91"/>
                  </a:cubicBezTo>
                  <a:cubicBezTo>
                    <a:pt x="69" y="91"/>
                    <a:pt x="69" y="91"/>
                    <a:pt x="69" y="91"/>
                  </a:cubicBezTo>
                  <a:cubicBezTo>
                    <a:pt x="68" y="90"/>
                    <a:pt x="68" y="89"/>
                    <a:pt x="67" y="89"/>
                  </a:cubicBezTo>
                  <a:cubicBezTo>
                    <a:pt x="60" y="85"/>
                    <a:pt x="60" y="85"/>
                    <a:pt x="60" y="85"/>
                  </a:cubicBezTo>
                  <a:cubicBezTo>
                    <a:pt x="61" y="82"/>
                    <a:pt x="62" y="79"/>
                    <a:pt x="62" y="76"/>
                  </a:cubicBezTo>
                  <a:cubicBezTo>
                    <a:pt x="70" y="76"/>
                    <a:pt x="70" y="76"/>
                    <a:pt x="70" y="76"/>
                  </a:cubicBezTo>
                  <a:cubicBezTo>
                    <a:pt x="72" y="76"/>
                    <a:pt x="73" y="75"/>
                    <a:pt x="73" y="73"/>
                  </a:cubicBezTo>
                  <a:cubicBezTo>
                    <a:pt x="73" y="59"/>
                    <a:pt x="73" y="59"/>
                    <a:pt x="73" y="59"/>
                  </a:cubicBezTo>
                  <a:cubicBezTo>
                    <a:pt x="73" y="57"/>
                    <a:pt x="72" y="56"/>
                    <a:pt x="70" y="5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6" name="组合 5"/>
          <p:cNvGrpSpPr/>
          <p:nvPr/>
        </p:nvGrpSpPr>
        <p:grpSpPr>
          <a:xfrm>
            <a:off x="3664866" y="484601"/>
            <a:ext cx="384650" cy="287064"/>
            <a:chOff x="4886487" y="646134"/>
            <a:chExt cx="512867" cy="382752"/>
          </a:xfrm>
          <a:solidFill>
            <a:schemeClr val="accent4"/>
          </a:solidFill>
        </p:grpSpPr>
        <p:sp>
          <p:nvSpPr>
            <p:cNvPr id="712" name="Rectangle 59"/>
            <p:cNvSpPr>
              <a:spLocks noChangeArrowheads="1"/>
            </p:cNvSpPr>
            <p:nvPr/>
          </p:nvSpPr>
          <p:spPr bwMode="auto">
            <a:xfrm>
              <a:off x="5053466" y="984430"/>
              <a:ext cx="120356" cy="260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13" name="Freeform 60"/>
            <p:cNvSpPr>
              <a:spLocks/>
            </p:cNvSpPr>
            <p:nvPr/>
          </p:nvSpPr>
          <p:spPr bwMode="auto">
            <a:xfrm>
              <a:off x="5017685" y="1015874"/>
              <a:ext cx="195171" cy="9759"/>
            </a:xfrm>
            <a:custGeom>
              <a:avLst/>
              <a:gdLst>
                <a:gd name="T0" fmla="*/ 72 w 76"/>
                <a:gd name="T1" fmla="*/ 0 h 4"/>
                <a:gd name="T2" fmla="*/ 3 w 76"/>
                <a:gd name="T3" fmla="*/ 0 h 4"/>
                <a:gd name="T4" fmla="*/ 0 w 76"/>
                <a:gd name="T5" fmla="*/ 3 h 4"/>
                <a:gd name="T6" fmla="*/ 0 w 76"/>
                <a:gd name="T7" fmla="*/ 4 h 4"/>
                <a:gd name="T8" fmla="*/ 76 w 76"/>
                <a:gd name="T9" fmla="*/ 4 h 4"/>
                <a:gd name="T10" fmla="*/ 76 w 76"/>
                <a:gd name="T11" fmla="*/ 3 h 4"/>
                <a:gd name="T12" fmla="*/ 72 w 7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76" h="4">
                  <a:moveTo>
                    <a:pt x="72" y="0"/>
                  </a:moveTo>
                  <a:cubicBezTo>
                    <a:pt x="3" y="0"/>
                    <a:pt x="3" y="0"/>
                    <a:pt x="3" y="0"/>
                  </a:cubicBezTo>
                  <a:cubicBezTo>
                    <a:pt x="1" y="0"/>
                    <a:pt x="0" y="1"/>
                    <a:pt x="0" y="3"/>
                  </a:cubicBezTo>
                  <a:cubicBezTo>
                    <a:pt x="0" y="4"/>
                    <a:pt x="0" y="4"/>
                    <a:pt x="0" y="4"/>
                  </a:cubicBezTo>
                  <a:cubicBezTo>
                    <a:pt x="76" y="4"/>
                    <a:pt x="76" y="4"/>
                    <a:pt x="76" y="4"/>
                  </a:cubicBezTo>
                  <a:cubicBezTo>
                    <a:pt x="76" y="3"/>
                    <a:pt x="76" y="3"/>
                    <a:pt x="76" y="3"/>
                  </a:cubicBezTo>
                  <a:cubicBezTo>
                    <a:pt x="76" y="1"/>
                    <a:pt x="74" y="0"/>
                    <a:pt x="7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14" name="Freeform 61"/>
            <p:cNvSpPr>
              <a:spLocks/>
            </p:cNvSpPr>
            <p:nvPr/>
          </p:nvSpPr>
          <p:spPr bwMode="auto">
            <a:xfrm>
              <a:off x="4886487" y="646134"/>
              <a:ext cx="456484" cy="333959"/>
            </a:xfrm>
            <a:custGeom>
              <a:avLst/>
              <a:gdLst>
                <a:gd name="T0" fmla="*/ 136 w 178"/>
                <a:gd name="T1" fmla="*/ 101 h 130"/>
                <a:gd name="T2" fmla="*/ 11 w 178"/>
                <a:gd name="T3" fmla="*/ 101 h 130"/>
                <a:gd name="T4" fmla="*/ 11 w 178"/>
                <a:gd name="T5" fmla="*/ 11 h 130"/>
                <a:gd name="T6" fmla="*/ 167 w 178"/>
                <a:gd name="T7" fmla="*/ 11 h 130"/>
                <a:gd name="T8" fmla="*/ 167 w 178"/>
                <a:gd name="T9" fmla="*/ 27 h 130"/>
                <a:gd name="T10" fmla="*/ 178 w 178"/>
                <a:gd name="T11" fmla="*/ 27 h 130"/>
                <a:gd name="T12" fmla="*/ 178 w 178"/>
                <a:gd name="T13" fmla="*/ 5 h 130"/>
                <a:gd name="T14" fmla="*/ 173 w 178"/>
                <a:gd name="T15" fmla="*/ 0 h 130"/>
                <a:gd name="T16" fmla="*/ 4 w 178"/>
                <a:gd name="T17" fmla="*/ 0 h 130"/>
                <a:gd name="T18" fmla="*/ 0 w 178"/>
                <a:gd name="T19" fmla="*/ 5 h 130"/>
                <a:gd name="T20" fmla="*/ 0 w 178"/>
                <a:gd name="T21" fmla="*/ 125 h 130"/>
                <a:gd name="T22" fmla="*/ 4 w 178"/>
                <a:gd name="T23" fmla="*/ 130 h 130"/>
                <a:gd name="T24" fmla="*/ 136 w 178"/>
                <a:gd name="T25" fmla="*/ 130 h 130"/>
                <a:gd name="T26" fmla="*/ 136 w 178"/>
                <a:gd name="T27" fmla="*/ 10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130">
                  <a:moveTo>
                    <a:pt x="136" y="101"/>
                  </a:moveTo>
                  <a:cubicBezTo>
                    <a:pt x="11" y="101"/>
                    <a:pt x="11" y="101"/>
                    <a:pt x="11" y="101"/>
                  </a:cubicBezTo>
                  <a:cubicBezTo>
                    <a:pt x="11" y="11"/>
                    <a:pt x="11" y="11"/>
                    <a:pt x="11" y="11"/>
                  </a:cubicBezTo>
                  <a:cubicBezTo>
                    <a:pt x="167" y="11"/>
                    <a:pt x="167" y="11"/>
                    <a:pt x="167" y="11"/>
                  </a:cubicBezTo>
                  <a:cubicBezTo>
                    <a:pt x="167" y="27"/>
                    <a:pt x="167" y="27"/>
                    <a:pt x="167" y="27"/>
                  </a:cubicBezTo>
                  <a:cubicBezTo>
                    <a:pt x="178" y="27"/>
                    <a:pt x="178" y="27"/>
                    <a:pt x="178" y="27"/>
                  </a:cubicBezTo>
                  <a:cubicBezTo>
                    <a:pt x="178" y="5"/>
                    <a:pt x="178" y="5"/>
                    <a:pt x="178" y="5"/>
                  </a:cubicBezTo>
                  <a:cubicBezTo>
                    <a:pt x="178" y="2"/>
                    <a:pt x="176" y="0"/>
                    <a:pt x="173" y="0"/>
                  </a:cubicBezTo>
                  <a:cubicBezTo>
                    <a:pt x="4" y="0"/>
                    <a:pt x="4" y="0"/>
                    <a:pt x="4" y="0"/>
                  </a:cubicBezTo>
                  <a:cubicBezTo>
                    <a:pt x="2" y="0"/>
                    <a:pt x="0" y="2"/>
                    <a:pt x="0" y="5"/>
                  </a:cubicBezTo>
                  <a:cubicBezTo>
                    <a:pt x="0" y="125"/>
                    <a:pt x="0" y="125"/>
                    <a:pt x="0" y="125"/>
                  </a:cubicBezTo>
                  <a:cubicBezTo>
                    <a:pt x="0" y="128"/>
                    <a:pt x="2" y="130"/>
                    <a:pt x="4" y="130"/>
                  </a:cubicBezTo>
                  <a:cubicBezTo>
                    <a:pt x="136" y="130"/>
                    <a:pt x="136" y="130"/>
                    <a:pt x="136" y="130"/>
                  </a:cubicBezTo>
                  <a:lnTo>
                    <a:pt x="136" y="1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15" name="Freeform 62"/>
            <p:cNvSpPr>
              <a:spLocks noEditPoints="1"/>
            </p:cNvSpPr>
            <p:nvPr/>
          </p:nvSpPr>
          <p:spPr bwMode="auto">
            <a:xfrm>
              <a:off x="5248638" y="728539"/>
              <a:ext cx="150716" cy="300347"/>
            </a:xfrm>
            <a:custGeom>
              <a:avLst/>
              <a:gdLst>
                <a:gd name="T0" fmla="*/ 50 w 59"/>
                <a:gd name="T1" fmla="*/ 0 h 117"/>
                <a:gd name="T2" fmla="*/ 9 w 59"/>
                <a:gd name="T3" fmla="*/ 0 h 117"/>
                <a:gd name="T4" fmla="*/ 0 w 59"/>
                <a:gd name="T5" fmla="*/ 9 h 117"/>
                <a:gd name="T6" fmla="*/ 0 w 59"/>
                <a:gd name="T7" fmla="*/ 108 h 117"/>
                <a:gd name="T8" fmla="*/ 9 w 59"/>
                <a:gd name="T9" fmla="*/ 117 h 117"/>
                <a:gd name="T10" fmla="*/ 50 w 59"/>
                <a:gd name="T11" fmla="*/ 117 h 117"/>
                <a:gd name="T12" fmla="*/ 59 w 59"/>
                <a:gd name="T13" fmla="*/ 108 h 117"/>
                <a:gd name="T14" fmla="*/ 59 w 59"/>
                <a:gd name="T15" fmla="*/ 9 h 117"/>
                <a:gd name="T16" fmla="*/ 50 w 59"/>
                <a:gd name="T17" fmla="*/ 0 h 117"/>
                <a:gd name="T18" fmla="*/ 22 w 59"/>
                <a:gd name="T19" fmla="*/ 7 h 117"/>
                <a:gd name="T20" fmla="*/ 37 w 59"/>
                <a:gd name="T21" fmla="*/ 7 h 117"/>
                <a:gd name="T22" fmla="*/ 38 w 59"/>
                <a:gd name="T23" fmla="*/ 8 h 117"/>
                <a:gd name="T24" fmla="*/ 37 w 59"/>
                <a:gd name="T25" fmla="*/ 9 h 117"/>
                <a:gd name="T26" fmla="*/ 22 w 59"/>
                <a:gd name="T27" fmla="*/ 9 h 117"/>
                <a:gd name="T28" fmla="*/ 21 w 59"/>
                <a:gd name="T29" fmla="*/ 8 h 117"/>
                <a:gd name="T30" fmla="*/ 22 w 59"/>
                <a:gd name="T31" fmla="*/ 7 h 117"/>
                <a:gd name="T32" fmla="*/ 29 w 59"/>
                <a:gd name="T33" fmla="*/ 110 h 117"/>
                <a:gd name="T34" fmla="*/ 24 w 59"/>
                <a:gd name="T35" fmla="*/ 105 h 117"/>
                <a:gd name="T36" fmla="*/ 29 w 59"/>
                <a:gd name="T37" fmla="*/ 99 h 117"/>
                <a:gd name="T38" fmla="*/ 35 w 59"/>
                <a:gd name="T39" fmla="*/ 105 h 117"/>
                <a:gd name="T40" fmla="*/ 29 w 59"/>
                <a:gd name="T41" fmla="*/ 110 h 117"/>
                <a:gd name="T42" fmla="*/ 55 w 59"/>
                <a:gd name="T43" fmla="*/ 94 h 117"/>
                <a:gd name="T44" fmla="*/ 4 w 59"/>
                <a:gd name="T45" fmla="*/ 94 h 117"/>
                <a:gd name="T46" fmla="*/ 4 w 59"/>
                <a:gd name="T47" fmla="*/ 18 h 117"/>
                <a:gd name="T48" fmla="*/ 55 w 59"/>
                <a:gd name="T49" fmla="*/ 18 h 117"/>
                <a:gd name="T50" fmla="*/ 55 w 59"/>
                <a:gd name="T51" fmla="*/ 9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 h="117">
                  <a:moveTo>
                    <a:pt x="50" y="0"/>
                  </a:moveTo>
                  <a:cubicBezTo>
                    <a:pt x="9" y="0"/>
                    <a:pt x="9" y="0"/>
                    <a:pt x="9" y="0"/>
                  </a:cubicBezTo>
                  <a:cubicBezTo>
                    <a:pt x="4" y="0"/>
                    <a:pt x="0" y="4"/>
                    <a:pt x="0" y="9"/>
                  </a:cubicBezTo>
                  <a:cubicBezTo>
                    <a:pt x="0" y="108"/>
                    <a:pt x="0" y="108"/>
                    <a:pt x="0" y="108"/>
                  </a:cubicBezTo>
                  <a:cubicBezTo>
                    <a:pt x="0" y="112"/>
                    <a:pt x="4" y="117"/>
                    <a:pt x="9" y="117"/>
                  </a:cubicBezTo>
                  <a:cubicBezTo>
                    <a:pt x="50" y="117"/>
                    <a:pt x="50" y="117"/>
                    <a:pt x="50" y="117"/>
                  </a:cubicBezTo>
                  <a:cubicBezTo>
                    <a:pt x="55" y="117"/>
                    <a:pt x="59" y="112"/>
                    <a:pt x="59" y="108"/>
                  </a:cubicBezTo>
                  <a:cubicBezTo>
                    <a:pt x="59" y="9"/>
                    <a:pt x="59" y="9"/>
                    <a:pt x="59" y="9"/>
                  </a:cubicBezTo>
                  <a:cubicBezTo>
                    <a:pt x="59" y="4"/>
                    <a:pt x="55" y="0"/>
                    <a:pt x="50" y="0"/>
                  </a:cubicBezTo>
                  <a:close/>
                  <a:moveTo>
                    <a:pt x="22" y="7"/>
                  </a:moveTo>
                  <a:cubicBezTo>
                    <a:pt x="37" y="7"/>
                    <a:pt x="37" y="7"/>
                    <a:pt x="37" y="7"/>
                  </a:cubicBezTo>
                  <a:cubicBezTo>
                    <a:pt x="37" y="7"/>
                    <a:pt x="38" y="7"/>
                    <a:pt x="38" y="8"/>
                  </a:cubicBezTo>
                  <a:cubicBezTo>
                    <a:pt x="38" y="8"/>
                    <a:pt x="37" y="9"/>
                    <a:pt x="37" y="9"/>
                  </a:cubicBezTo>
                  <a:cubicBezTo>
                    <a:pt x="22" y="9"/>
                    <a:pt x="22" y="9"/>
                    <a:pt x="22" y="9"/>
                  </a:cubicBezTo>
                  <a:cubicBezTo>
                    <a:pt x="21" y="9"/>
                    <a:pt x="21" y="8"/>
                    <a:pt x="21" y="8"/>
                  </a:cubicBezTo>
                  <a:cubicBezTo>
                    <a:pt x="21" y="7"/>
                    <a:pt x="21" y="7"/>
                    <a:pt x="22" y="7"/>
                  </a:cubicBezTo>
                  <a:close/>
                  <a:moveTo>
                    <a:pt x="29" y="110"/>
                  </a:moveTo>
                  <a:cubicBezTo>
                    <a:pt x="26" y="110"/>
                    <a:pt x="24" y="108"/>
                    <a:pt x="24" y="105"/>
                  </a:cubicBezTo>
                  <a:cubicBezTo>
                    <a:pt x="24" y="102"/>
                    <a:pt x="26" y="99"/>
                    <a:pt x="29" y="99"/>
                  </a:cubicBezTo>
                  <a:cubicBezTo>
                    <a:pt x="32" y="99"/>
                    <a:pt x="35" y="102"/>
                    <a:pt x="35" y="105"/>
                  </a:cubicBezTo>
                  <a:cubicBezTo>
                    <a:pt x="35" y="108"/>
                    <a:pt x="32" y="110"/>
                    <a:pt x="29" y="110"/>
                  </a:cubicBezTo>
                  <a:close/>
                  <a:moveTo>
                    <a:pt x="55" y="94"/>
                  </a:moveTo>
                  <a:cubicBezTo>
                    <a:pt x="4" y="94"/>
                    <a:pt x="4" y="94"/>
                    <a:pt x="4" y="94"/>
                  </a:cubicBezTo>
                  <a:cubicBezTo>
                    <a:pt x="4" y="18"/>
                    <a:pt x="4" y="18"/>
                    <a:pt x="4" y="18"/>
                  </a:cubicBezTo>
                  <a:cubicBezTo>
                    <a:pt x="55" y="18"/>
                    <a:pt x="55" y="18"/>
                    <a:pt x="55" y="18"/>
                  </a:cubicBezTo>
                  <a:lnTo>
                    <a:pt x="55" y="9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62" name="组合 61"/>
          <p:cNvGrpSpPr/>
          <p:nvPr/>
        </p:nvGrpSpPr>
        <p:grpSpPr>
          <a:xfrm>
            <a:off x="2882555" y="4122915"/>
            <a:ext cx="328538" cy="291944"/>
            <a:chOff x="3843406" y="5497220"/>
            <a:chExt cx="438051" cy="389258"/>
          </a:xfrm>
          <a:solidFill>
            <a:schemeClr val="accent4"/>
          </a:solidFill>
        </p:grpSpPr>
        <p:sp>
          <p:nvSpPr>
            <p:cNvPr id="716" name="Freeform 63"/>
            <p:cNvSpPr>
              <a:spLocks noEditPoints="1"/>
            </p:cNvSpPr>
            <p:nvPr/>
          </p:nvSpPr>
          <p:spPr bwMode="auto">
            <a:xfrm>
              <a:off x="3843406" y="5497220"/>
              <a:ext cx="438051" cy="389258"/>
            </a:xfrm>
            <a:custGeom>
              <a:avLst/>
              <a:gdLst>
                <a:gd name="T0" fmla="*/ 165 w 171"/>
                <a:gd name="T1" fmla="*/ 0 h 152"/>
                <a:gd name="T2" fmla="*/ 5 w 171"/>
                <a:gd name="T3" fmla="*/ 0 h 152"/>
                <a:gd name="T4" fmla="*/ 0 w 171"/>
                <a:gd name="T5" fmla="*/ 5 h 152"/>
                <a:gd name="T6" fmla="*/ 0 w 171"/>
                <a:gd name="T7" fmla="*/ 146 h 152"/>
                <a:gd name="T8" fmla="*/ 5 w 171"/>
                <a:gd name="T9" fmla="*/ 152 h 152"/>
                <a:gd name="T10" fmla="*/ 165 w 171"/>
                <a:gd name="T11" fmla="*/ 152 h 152"/>
                <a:gd name="T12" fmla="*/ 171 w 171"/>
                <a:gd name="T13" fmla="*/ 146 h 152"/>
                <a:gd name="T14" fmla="*/ 171 w 171"/>
                <a:gd name="T15" fmla="*/ 5 h 152"/>
                <a:gd name="T16" fmla="*/ 165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5" y="0"/>
                  </a:moveTo>
                  <a:cubicBezTo>
                    <a:pt x="5" y="0"/>
                    <a:pt x="5" y="0"/>
                    <a:pt x="5" y="0"/>
                  </a:cubicBezTo>
                  <a:cubicBezTo>
                    <a:pt x="2" y="0"/>
                    <a:pt x="0" y="2"/>
                    <a:pt x="0" y="5"/>
                  </a:cubicBezTo>
                  <a:cubicBezTo>
                    <a:pt x="0" y="146"/>
                    <a:pt x="0" y="146"/>
                    <a:pt x="0" y="146"/>
                  </a:cubicBezTo>
                  <a:cubicBezTo>
                    <a:pt x="0" y="149"/>
                    <a:pt x="2" y="152"/>
                    <a:pt x="5" y="152"/>
                  </a:cubicBezTo>
                  <a:cubicBezTo>
                    <a:pt x="165" y="152"/>
                    <a:pt x="165" y="152"/>
                    <a:pt x="165" y="152"/>
                  </a:cubicBezTo>
                  <a:cubicBezTo>
                    <a:pt x="168" y="152"/>
                    <a:pt x="171" y="149"/>
                    <a:pt x="171" y="146"/>
                  </a:cubicBezTo>
                  <a:cubicBezTo>
                    <a:pt x="171" y="5"/>
                    <a:pt x="171" y="5"/>
                    <a:pt x="171" y="5"/>
                  </a:cubicBezTo>
                  <a:cubicBezTo>
                    <a:pt x="171" y="2"/>
                    <a:pt x="168" y="0"/>
                    <a:pt x="165"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17" name="Freeform 64"/>
            <p:cNvSpPr>
              <a:spLocks noEditPoints="1"/>
            </p:cNvSpPr>
            <p:nvPr/>
          </p:nvSpPr>
          <p:spPr bwMode="auto">
            <a:xfrm>
              <a:off x="3864007" y="5619744"/>
              <a:ext cx="394679" cy="249385"/>
            </a:xfrm>
            <a:custGeom>
              <a:avLst/>
              <a:gdLst>
                <a:gd name="T0" fmla="*/ 0 w 154"/>
                <a:gd name="T1" fmla="*/ 76 h 97"/>
                <a:gd name="T2" fmla="*/ 12 w 154"/>
                <a:gd name="T3" fmla="*/ 97 h 97"/>
                <a:gd name="T4" fmla="*/ 9 w 154"/>
                <a:gd name="T5" fmla="*/ 66 h 97"/>
                <a:gd name="T6" fmla="*/ 8 w 154"/>
                <a:gd name="T7" fmla="*/ 64 h 97"/>
                <a:gd name="T8" fmla="*/ 24 w 154"/>
                <a:gd name="T9" fmla="*/ 32 h 97"/>
                <a:gd name="T10" fmla="*/ 27 w 154"/>
                <a:gd name="T11" fmla="*/ 30 h 97"/>
                <a:gd name="T12" fmla="*/ 27 w 154"/>
                <a:gd name="T13" fmla="*/ 28 h 97"/>
                <a:gd name="T14" fmla="*/ 30 w 154"/>
                <a:gd name="T15" fmla="*/ 26 h 97"/>
                <a:gd name="T16" fmla="*/ 31 w 154"/>
                <a:gd name="T17" fmla="*/ 25 h 97"/>
                <a:gd name="T18" fmla="*/ 30 w 154"/>
                <a:gd name="T19" fmla="*/ 25 h 97"/>
                <a:gd name="T20" fmla="*/ 31 w 154"/>
                <a:gd name="T21" fmla="*/ 23 h 97"/>
                <a:gd name="T22" fmla="*/ 33 w 154"/>
                <a:gd name="T23" fmla="*/ 24 h 97"/>
                <a:gd name="T24" fmla="*/ 44 w 154"/>
                <a:gd name="T25" fmla="*/ 14 h 97"/>
                <a:gd name="T26" fmla="*/ 42 w 154"/>
                <a:gd name="T27" fmla="*/ 16 h 97"/>
                <a:gd name="T28" fmla="*/ 77 w 154"/>
                <a:gd name="T29" fmla="*/ 8 h 97"/>
                <a:gd name="T30" fmla="*/ 114 w 154"/>
                <a:gd name="T31" fmla="*/ 19 h 97"/>
                <a:gd name="T32" fmla="*/ 118 w 154"/>
                <a:gd name="T33" fmla="*/ 22 h 97"/>
                <a:gd name="T34" fmla="*/ 122 w 154"/>
                <a:gd name="T35" fmla="*/ 23 h 97"/>
                <a:gd name="T36" fmla="*/ 123 w 154"/>
                <a:gd name="T37" fmla="*/ 25 h 97"/>
                <a:gd name="T38" fmla="*/ 124 w 154"/>
                <a:gd name="T39" fmla="*/ 26 h 97"/>
                <a:gd name="T40" fmla="*/ 139 w 154"/>
                <a:gd name="T41" fmla="*/ 44 h 97"/>
                <a:gd name="T42" fmla="*/ 140 w 154"/>
                <a:gd name="T43" fmla="*/ 45 h 97"/>
                <a:gd name="T44" fmla="*/ 141 w 154"/>
                <a:gd name="T45" fmla="*/ 52 h 97"/>
                <a:gd name="T46" fmla="*/ 142 w 154"/>
                <a:gd name="T47" fmla="*/ 55 h 97"/>
                <a:gd name="T48" fmla="*/ 143 w 154"/>
                <a:gd name="T49" fmla="*/ 54 h 97"/>
                <a:gd name="T50" fmla="*/ 144 w 154"/>
                <a:gd name="T51" fmla="*/ 57 h 97"/>
                <a:gd name="T52" fmla="*/ 142 w 154"/>
                <a:gd name="T53" fmla="*/ 56 h 97"/>
                <a:gd name="T54" fmla="*/ 143 w 154"/>
                <a:gd name="T55" fmla="*/ 57 h 97"/>
                <a:gd name="T56" fmla="*/ 144 w 154"/>
                <a:gd name="T57" fmla="*/ 62 h 97"/>
                <a:gd name="T58" fmla="*/ 145 w 154"/>
                <a:gd name="T59" fmla="*/ 76 h 97"/>
                <a:gd name="T60" fmla="*/ 144 w 154"/>
                <a:gd name="T61" fmla="*/ 89 h 97"/>
                <a:gd name="T62" fmla="*/ 144 w 154"/>
                <a:gd name="T63" fmla="*/ 95 h 97"/>
                <a:gd name="T64" fmla="*/ 143 w 154"/>
                <a:gd name="T65" fmla="*/ 93 h 97"/>
                <a:gd name="T66" fmla="*/ 151 w 154"/>
                <a:gd name="T67" fmla="*/ 97 h 97"/>
                <a:gd name="T68" fmla="*/ 77 w 154"/>
                <a:gd name="T69" fmla="*/ 0 h 97"/>
                <a:gd name="T70" fmla="*/ 142 w 154"/>
                <a:gd name="T71"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 h="97">
                  <a:moveTo>
                    <a:pt x="77" y="0"/>
                  </a:moveTo>
                  <a:cubicBezTo>
                    <a:pt x="35" y="0"/>
                    <a:pt x="0" y="34"/>
                    <a:pt x="0" y="76"/>
                  </a:cubicBezTo>
                  <a:cubicBezTo>
                    <a:pt x="0" y="83"/>
                    <a:pt x="1" y="90"/>
                    <a:pt x="3" y="97"/>
                  </a:cubicBezTo>
                  <a:cubicBezTo>
                    <a:pt x="12" y="97"/>
                    <a:pt x="12" y="97"/>
                    <a:pt x="12" y="97"/>
                  </a:cubicBezTo>
                  <a:cubicBezTo>
                    <a:pt x="10" y="91"/>
                    <a:pt x="8" y="84"/>
                    <a:pt x="8" y="76"/>
                  </a:cubicBezTo>
                  <a:cubicBezTo>
                    <a:pt x="8" y="73"/>
                    <a:pt x="9" y="70"/>
                    <a:pt x="9" y="66"/>
                  </a:cubicBezTo>
                  <a:cubicBezTo>
                    <a:pt x="9" y="66"/>
                    <a:pt x="9" y="65"/>
                    <a:pt x="9" y="64"/>
                  </a:cubicBezTo>
                  <a:cubicBezTo>
                    <a:pt x="8" y="64"/>
                    <a:pt x="8" y="64"/>
                    <a:pt x="8" y="64"/>
                  </a:cubicBezTo>
                  <a:cubicBezTo>
                    <a:pt x="10" y="52"/>
                    <a:pt x="15" y="41"/>
                    <a:pt x="23" y="32"/>
                  </a:cubicBezTo>
                  <a:cubicBezTo>
                    <a:pt x="23" y="32"/>
                    <a:pt x="24" y="32"/>
                    <a:pt x="24" y="32"/>
                  </a:cubicBezTo>
                  <a:cubicBezTo>
                    <a:pt x="25" y="32"/>
                    <a:pt x="25" y="31"/>
                    <a:pt x="26" y="31"/>
                  </a:cubicBezTo>
                  <a:cubicBezTo>
                    <a:pt x="26" y="31"/>
                    <a:pt x="26" y="30"/>
                    <a:pt x="27" y="30"/>
                  </a:cubicBezTo>
                  <a:cubicBezTo>
                    <a:pt x="27" y="30"/>
                    <a:pt x="27" y="29"/>
                    <a:pt x="26" y="29"/>
                  </a:cubicBezTo>
                  <a:cubicBezTo>
                    <a:pt x="26" y="28"/>
                    <a:pt x="27" y="29"/>
                    <a:pt x="27" y="28"/>
                  </a:cubicBezTo>
                  <a:cubicBezTo>
                    <a:pt x="27" y="28"/>
                    <a:pt x="28" y="28"/>
                    <a:pt x="28" y="28"/>
                  </a:cubicBezTo>
                  <a:cubicBezTo>
                    <a:pt x="29" y="28"/>
                    <a:pt x="30" y="27"/>
                    <a:pt x="30" y="26"/>
                  </a:cubicBezTo>
                  <a:cubicBezTo>
                    <a:pt x="31" y="26"/>
                    <a:pt x="31" y="25"/>
                    <a:pt x="31" y="25"/>
                  </a:cubicBezTo>
                  <a:cubicBezTo>
                    <a:pt x="31" y="25"/>
                    <a:pt x="31" y="25"/>
                    <a:pt x="31" y="25"/>
                  </a:cubicBezTo>
                  <a:cubicBezTo>
                    <a:pt x="32" y="25"/>
                    <a:pt x="32" y="25"/>
                    <a:pt x="32" y="25"/>
                  </a:cubicBezTo>
                  <a:cubicBezTo>
                    <a:pt x="31" y="25"/>
                    <a:pt x="31" y="25"/>
                    <a:pt x="30" y="25"/>
                  </a:cubicBezTo>
                  <a:cubicBezTo>
                    <a:pt x="30" y="25"/>
                    <a:pt x="30" y="24"/>
                    <a:pt x="30" y="24"/>
                  </a:cubicBezTo>
                  <a:cubicBezTo>
                    <a:pt x="30" y="24"/>
                    <a:pt x="31" y="24"/>
                    <a:pt x="31" y="23"/>
                  </a:cubicBezTo>
                  <a:cubicBezTo>
                    <a:pt x="31" y="24"/>
                    <a:pt x="32" y="24"/>
                    <a:pt x="33" y="24"/>
                  </a:cubicBezTo>
                  <a:cubicBezTo>
                    <a:pt x="33" y="24"/>
                    <a:pt x="33" y="24"/>
                    <a:pt x="33" y="24"/>
                  </a:cubicBezTo>
                  <a:cubicBezTo>
                    <a:pt x="33" y="23"/>
                    <a:pt x="32" y="23"/>
                    <a:pt x="32" y="23"/>
                  </a:cubicBezTo>
                  <a:cubicBezTo>
                    <a:pt x="36" y="19"/>
                    <a:pt x="40" y="17"/>
                    <a:pt x="44" y="14"/>
                  </a:cubicBezTo>
                  <a:cubicBezTo>
                    <a:pt x="44" y="15"/>
                    <a:pt x="45" y="14"/>
                    <a:pt x="45" y="15"/>
                  </a:cubicBezTo>
                  <a:cubicBezTo>
                    <a:pt x="45" y="16"/>
                    <a:pt x="43" y="16"/>
                    <a:pt x="42" y="16"/>
                  </a:cubicBezTo>
                  <a:cubicBezTo>
                    <a:pt x="42" y="16"/>
                    <a:pt x="42" y="17"/>
                    <a:pt x="42" y="17"/>
                  </a:cubicBezTo>
                  <a:cubicBezTo>
                    <a:pt x="52" y="11"/>
                    <a:pt x="64" y="8"/>
                    <a:pt x="77" y="8"/>
                  </a:cubicBezTo>
                  <a:cubicBezTo>
                    <a:pt x="90" y="8"/>
                    <a:pt x="102" y="11"/>
                    <a:pt x="112" y="17"/>
                  </a:cubicBezTo>
                  <a:cubicBezTo>
                    <a:pt x="113" y="18"/>
                    <a:pt x="114" y="18"/>
                    <a:pt x="114" y="19"/>
                  </a:cubicBezTo>
                  <a:cubicBezTo>
                    <a:pt x="114" y="19"/>
                    <a:pt x="114" y="19"/>
                    <a:pt x="114" y="19"/>
                  </a:cubicBezTo>
                  <a:cubicBezTo>
                    <a:pt x="115" y="20"/>
                    <a:pt x="117" y="21"/>
                    <a:pt x="118" y="22"/>
                  </a:cubicBezTo>
                  <a:cubicBezTo>
                    <a:pt x="119" y="22"/>
                    <a:pt x="120" y="22"/>
                    <a:pt x="120" y="22"/>
                  </a:cubicBezTo>
                  <a:cubicBezTo>
                    <a:pt x="121" y="22"/>
                    <a:pt x="121" y="23"/>
                    <a:pt x="122" y="23"/>
                  </a:cubicBezTo>
                  <a:cubicBezTo>
                    <a:pt x="122" y="24"/>
                    <a:pt x="122" y="24"/>
                    <a:pt x="121" y="24"/>
                  </a:cubicBezTo>
                  <a:cubicBezTo>
                    <a:pt x="122" y="25"/>
                    <a:pt x="122" y="25"/>
                    <a:pt x="123" y="25"/>
                  </a:cubicBezTo>
                  <a:cubicBezTo>
                    <a:pt x="123" y="25"/>
                    <a:pt x="123" y="26"/>
                    <a:pt x="123" y="26"/>
                  </a:cubicBezTo>
                  <a:cubicBezTo>
                    <a:pt x="124" y="26"/>
                    <a:pt x="124" y="26"/>
                    <a:pt x="124" y="26"/>
                  </a:cubicBezTo>
                  <a:cubicBezTo>
                    <a:pt x="125" y="26"/>
                    <a:pt x="125" y="26"/>
                    <a:pt x="126" y="26"/>
                  </a:cubicBezTo>
                  <a:cubicBezTo>
                    <a:pt x="131" y="31"/>
                    <a:pt x="136" y="37"/>
                    <a:pt x="139" y="44"/>
                  </a:cubicBezTo>
                  <a:cubicBezTo>
                    <a:pt x="139" y="44"/>
                    <a:pt x="138" y="44"/>
                    <a:pt x="138" y="45"/>
                  </a:cubicBezTo>
                  <a:cubicBezTo>
                    <a:pt x="138" y="46"/>
                    <a:pt x="139" y="46"/>
                    <a:pt x="140" y="45"/>
                  </a:cubicBezTo>
                  <a:cubicBezTo>
                    <a:pt x="140" y="46"/>
                    <a:pt x="141" y="47"/>
                    <a:pt x="141" y="48"/>
                  </a:cubicBezTo>
                  <a:cubicBezTo>
                    <a:pt x="141" y="49"/>
                    <a:pt x="141" y="51"/>
                    <a:pt x="141" y="52"/>
                  </a:cubicBezTo>
                  <a:cubicBezTo>
                    <a:pt x="141" y="52"/>
                    <a:pt x="141" y="52"/>
                    <a:pt x="141" y="52"/>
                  </a:cubicBezTo>
                  <a:cubicBezTo>
                    <a:pt x="141" y="53"/>
                    <a:pt x="142" y="54"/>
                    <a:pt x="142" y="55"/>
                  </a:cubicBezTo>
                  <a:cubicBezTo>
                    <a:pt x="142" y="54"/>
                    <a:pt x="142" y="54"/>
                    <a:pt x="142" y="53"/>
                  </a:cubicBezTo>
                  <a:cubicBezTo>
                    <a:pt x="143" y="53"/>
                    <a:pt x="143" y="53"/>
                    <a:pt x="143" y="54"/>
                  </a:cubicBezTo>
                  <a:cubicBezTo>
                    <a:pt x="144" y="55"/>
                    <a:pt x="144" y="55"/>
                    <a:pt x="144" y="56"/>
                  </a:cubicBezTo>
                  <a:cubicBezTo>
                    <a:pt x="144" y="56"/>
                    <a:pt x="144" y="57"/>
                    <a:pt x="144" y="57"/>
                  </a:cubicBezTo>
                  <a:cubicBezTo>
                    <a:pt x="143" y="57"/>
                    <a:pt x="144" y="56"/>
                    <a:pt x="143" y="56"/>
                  </a:cubicBezTo>
                  <a:cubicBezTo>
                    <a:pt x="143" y="56"/>
                    <a:pt x="143" y="56"/>
                    <a:pt x="142" y="56"/>
                  </a:cubicBezTo>
                  <a:cubicBezTo>
                    <a:pt x="143" y="56"/>
                    <a:pt x="143" y="57"/>
                    <a:pt x="143" y="57"/>
                  </a:cubicBezTo>
                  <a:cubicBezTo>
                    <a:pt x="143" y="57"/>
                    <a:pt x="143" y="57"/>
                    <a:pt x="143" y="57"/>
                  </a:cubicBezTo>
                  <a:cubicBezTo>
                    <a:pt x="143" y="57"/>
                    <a:pt x="143" y="57"/>
                    <a:pt x="143" y="57"/>
                  </a:cubicBezTo>
                  <a:cubicBezTo>
                    <a:pt x="143" y="59"/>
                    <a:pt x="144" y="60"/>
                    <a:pt x="144" y="62"/>
                  </a:cubicBezTo>
                  <a:cubicBezTo>
                    <a:pt x="144" y="62"/>
                    <a:pt x="144" y="62"/>
                    <a:pt x="144" y="62"/>
                  </a:cubicBezTo>
                  <a:cubicBezTo>
                    <a:pt x="145" y="67"/>
                    <a:pt x="145" y="71"/>
                    <a:pt x="145" y="76"/>
                  </a:cubicBezTo>
                  <a:cubicBezTo>
                    <a:pt x="145" y="81"/>
                    <a:pt x="145" y="85"/>
                    <a:pt x="144" y="89"/>
                  </a:cubicBezTo>
                  <a:cubicBezTo>
                    <a:pt x="144" y="89"/>
                    <a:pt x="144" y="89"/>
                    <a:pt x="144" y="89"/>
                  </a:cubicBezTo>
                  <a:cubicBezTo>
                    <a:pt x="145" y="90"/>
                    <a:pt x="145" y="90"/>
                    <a:pt x="146" y="90"/>
                  </a:cubicBezTo>
                  <a:cubicBezTo>
                    <a:pt x="145" y="92"/>
                    <a:pt x="145" y="94"/>
                    <a:pt x="144" y="95"/>
                  </a:cubicBezTo>
                  <a:cubicBezTo>
                    <a:pt x="144" y="95"/>
                    <a:pt x="144" y="94"/>
                    <a:pt x="144" y="94"/>
                  </a:cubicBezTo>
                  <a:cubicBezTo>
                    <a:pt x="144" y="93"/>
                    <a:pt x="144" y="93"/>
                    <a:pt x="143" y="93"/>
                  </a:cubicBezTo>
                  <a:cubicBezTo>
                    <a:pt x="143" y="94"/>
                    <a:pt x="143" y="96"/>
                    <a:pt x="142" y="97"/>
                  </a:cubicBezTo>
                  <a:cubicBezTo>
                    <a:pt x="151" y="97"/>
                    <a:pt x="151" y="97"/>
                    <a:pt x="151" y="97"/>
                  </a:cubicBezTo>
                  <a:cubicBezTo>
                    <a:pt x="153" y="90"/>
                    <a:pt x="154" y="83"/>
                    <a:pt x="154" y="76"/>
                  </a:cubicBezTo>
                  <a:cubicBezTo>
                    <a:pt x="154" y="34"/>
                    <a:pt x="119" y="0"/>
                    <a:pt x="77" y="0"/>
                  </a:cubicBezTo>
                  <a:close/>
                  <a:moveTo>
                    <a:pt x="143" y="53"/>
                  </a:moveTo>
                  <a:cubicBezTo>
                    <a:pt x="142" y="52"/>
                    <a:pt x="142" y="51"/>
                    <a:pt x="142" y="50"/>
                  </a:cubicBezTo>
                  <a:cubicBezTo>
                    <a:pt x="142" y="51"/>
                    <a:pt x="143" y="52"/>
                    <a:pt x="143" y="5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18" name="Freeform 65"/>
            <p:cNvSpPr>
              <a:spLocks/>
            </p:cNvSpPr>
            <p:nvPr/>
          </p:nvSpPr>
          <p:spPr bwMode="auto">
            <a:xfrm>
              <a:off x="3961592" y="5668537"/>
              <a:ext cx="5422" cy="3253"/>
            </a:xfrm>
            <a:custGeom>
              <a:avLst/>
              <a:gdLst>
                <a:gd name="T0" fmla="*/ 0 w 2"/>
                <a:gd name="T1" fmla="*/ 1 h 1"/>
                <a:gd name="T2" fmla="*/ 2 w 2"/>
                <a:gd name="T3" fmla="*/ 0 h 1"/>
                <a:gd name="T4" fmla="*/ 0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0"/>
                    <a:pt x="2"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19" name="Freeform 66"/>
            <p:cNvSpPr>
              <a:spLocks/>
            </p:cNvSpPr>
            <p:nvPr/>
          </p:nvSpPr>
          <p:spPr bwMode="auto">
            <a:xfrm>
              <a:off x="3969183" y="5666368"/>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20" name="Freeform 67"/>
            <p:cNvSpPr>
              <a:spLocks noEditPoints="1"/>
            </p:cNvSpPr>
            <p:nvPr/>
          </p:nvSpPr>
          <p:spPr bwMode="auto">
            <a:xfrm>
              <a:off x="3884608" y="5683717"/>
              <a:ext cx="114934" cy="185413"/>
            </a:xfrm>
            <a:custGeom>
              <a:avLst/>
              <a:gdLst>
                <a:gd name="T0" fmla="*/ 23 w 45"/>
                <a:gd name="T1" fmla="*/ 6 h 72"/>
                <a:gd name="T2" fmla="*/ 20 w 45"/>
                <a:gd name="T3" fmla="*/ 3 h 72"/>
                <a:gd name="T4" fmla="*/ 18 w 45"/>
                <a:gd name="T5" fmla="*/ 4 h 72"/>
                <a:gd name="T6" fmla="*/ 18 w 45"/>
                <a:gd name="T7" fmla="*/ 6 h 72"/>
                <a:gd name="T8" fmla="*/ 15 w 45"/>
                <a:gd name="T9" fmla="*/ 7 h 72"/>
                <a:gd name="T10" fmla="*/ 1 w 45"/>
                <a:gd name="T11" fmla="*/ 41 h 72"/>
                <a:gd name="T12" fmla="*/ 3 w 45"/>
                <a:gd name="T13" fmla="*/ 47 h 72"/>
                <a:gd name="T14" fmla="*/ 4 w 45"/>
                <a:gd name="T15" fmla="*/ 44 h 72"/>
                <a:gd name="T16" fmla="*/ 7 w 45"/>
                <a:gd name="T17" fmla="*/ 47 h 72"/>
                <a:gd name="T18" fmla="*/ 14 w 45"/>
                <a:gd name="T19" fmla="*/ 55 h 72"/>
                <a:gd name="T20" fmla="*/ 17 w 45"/>
                <a:gd name="T21" fmla="*/ 57 h 72"/>
                <a:gd name="T22" fmla="*/ 21 w 45"/>
                <a:gd name="T23" fmla="*/ 61 h 72"/>
                <a:gd name="T24" fmla="*/ 20 w 45"/>
                <a:gd name="T25" fmla="*/ 68 h 72"/>
                <a:gd name="T26" fmla="*/ 21 w 45"/>
                <a:gd name="T27" fmla="*/ 72 h 72"/>
                <a:gd name="T28" fmla="*/ 45 w 45"/>
                <a:gd name="T29" fmla="*/ 70 h 72"/>
                <a:gd name="T30" fmla="*/ 42 w 45"/>
                <a:gd name="T31" fmla="*/ 66 h 72"/>
                <a:gd name="T32" fmla="*/ 36 w 45"/>
                <a:gd name="T33" fmla="*/ 64 h 72"/>
                <a:gd name="T34" fmla="*/ 29 w 45"/>
                <a:gd name="T35" fmla="*/ 56 h 72"/>
                <a:gd name="T36" fmla="*/ 26 w 45"/>
                <a:gd name="T37" fmla="*/ 55 h 72"/>
                <a:gd name="T38" fmla="*/ 21 w 45"/>
                <a:gd name="T39" fmla="*/ 58 h 72"/>
                <a:gd name="T40" fmla="*/ 19 w 45"/>
                <a:gd name="T41" fmla="*/ 53 h 72"/>
                <a:gd name="T42" fmla="*/ 14 w 45"/>
                <a:gd name="T43" fmla="*/ 48 h 72"/>
                <a:gd name="T44" fmla="*/ 14 w 45"/>
                <a:gd name="T45" fmla="*/ 43 h 72"/>
                <a:gd name="T46" fmla="*/ 20 w 45"/>
                <a:gd name="T47" fmla="*/ 43 h 72"/>
                <a:gd name="T48" fmla="*/ 20 w 45"/>
                <a:gd name="T49" fmla="*/ 42 h 72"/>
                <a:gd name="T50" fmla="*/ 25 w 45"/>
                <a:gd name="T51" fmla="*/ 37 h 72"/>
                <a:gd name="T52" fmla="*/ 27 w 45"/>
                <a:gd name="T53" fmla="*/ 31 h 72"/>
                <a:gd name="T54" fmla="*/ 32 w 45"/>
                <a:gd name="T55" fmla="*/ 29 h 72"/>
                <a:gd name="T56" fmla="*/ 32 w 45"/>
                <a:gd name="T57" fmla="*/ 25 h 72"/>
                <a:gd name="T58" fmla="*/ 35 w 45"/>
                <a:gd name="T59" fmla="*/ 27 h 72"/>
                <a:gd name="T60" fmla="*/ 37 w 45"/>
                <a:gd name="T61" fmla="*/ 27 h 72"/>
                <a:gd name="T62" fmla="*/ 34 w 45"/>
                <a:gd name="T63" fmla="*/ 21 h 72"/>
                <a:gd name="T64" fmla="*/ 31 w 45"/>
                <a:gd name="T65" fmla="*/ 15 h 72"/>
                <a:gd name="T66" fmla="*/ 30 w 45"/>
                <a:gd name="T67" fmla="*/ 14 h 72"/>
                <a:gd name="T68" fmla="*/ 25 w 45"/>
                <a:gd name="T69" fmla="*/ 13 h 72"/>
                <a:gd name="T70" fmla="*/ 24 w 45"/>
                <a:gd name="T71" fmla="*/ 20 h 72"/>
                <a:gd name="T72" fmla="*/ 21 w 45"/>
                <a:gd name="T73" fmla="*/ 20 h 72"/>
                <a:gd name="T74" fmla="*/ 17 w 45"/>
                <a:gd name="T75" fmla="*/ 16 h 72"/>
                <a:gd name="T76" fmla="*/ 22 w 45"/>
                <a:gd name="T77" fmla="*/ 11 h 72"/>
                <a:gd name="T78" fmla="*/ 25 w 45"/>
                <a:gd name="T79" fmla="*/ 6 h 72"/>
                <a:gd name="T80" fmla="*/ 28 w 45"/>
                <a:gd name="T81" fmla="*/ 6 h 72"/>
                <a:gd name="T82" fmla="*/ 28 w 45"/>
                <a:gd name="T83" fmla="*/ 11 h 72"/>
                <a:gd name="T84" fmla="*/ 32 w 45"/>
                <a:gd name="T85" fmla="*/ 9 h 72"/>
                <a:gd name="T86" fmla="*/ 35 w 45"/>
                <a:gd name="T87" fmla="*/ 8 h 72"/>
                <a:gd name="T88" fmla="*/ 32 w 45"/>
                <a:gd name="T89" fmla="*/ 5 h 72"/>
                <a:gd name="T90" fmla="*/ 29 w 45"/>
                <a:gd name="T91" fmla="*/ 2 h 72"/>
                <a:gd name="T92" fmla="*/ 23 w 45"/>
                <a:gd name="T93" fmla="*/ 0 h 72"/>
                <a:gd name="T94" fmla="*/ 34 w 45"/>
                <a:gd name="T95" fmla="*/ 22 h 72"/>
                <a:gd name="T96" fmla="*/ 3 w 45"/>
                <a:gd name="T97" fmla="*/ 42 h 72"/>
                <a:gd name="T98" fmla="*/ 3 w 45"/>
                <a:gd name="T99"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72">
                  <a:moveTo>
                    <a:pt x="22" y="1"/>
                  </a:moveTo>
                  <a:cubicBezTo>
                    <a:pt x="21" y="2"/>
                    <a:pt x="21" y="4"/>
                    <a:pt x="22" y="5"/>
                  </a:cubicBezTo>
                  <a:cubicBezTo>
                    <a:pt x="22" y="5"/>
                    <a:pt x="23" y="5"/>
                    <a:pt x="23" y="6"/>
                  </a:cubicBezTo>
                  <a:cubicBezTo>
                    <a:pt x="23" y="6"/>
                    <a:pt x="23" y="7"/>
                    <a:pt x="22" y="8"/>
                  </a:cubicBezTo>
                  <a:cubicBezTo>
                    <a:pt x="22" y="7"/>
                    <a:pt x="23" y="7"/>
                    <a:pt x="22" y="6"/>
                  </a:cubicBezTo>
                  <a:cubicBezTo>
                    <a:pt x="22" y="5"/>
                    <a:pt x="21" y="5"/>
                    <a:pt x="20" y="3"/>
                  </a:cubicBezTo>
                  <a:cubicBezTo>
                    <a:pt x="20" y="3"/>
                    <a:pt x="20" y="3"/>
                    <a:pt x="20" y="3"/>
                  </a:cubicBezTo>
                  <a:cubicBezTo>
                    <a:pt x="20" y="3"/>
                    <a:pt x="19" y="3"/>
                    <a:pt x="19" y="3"/>
                  </a:cubicBezTo>
                  <a:cubicBezTo>
                    <a:pt x="19" y="4"/>
                    <a:pt x="18" y="3"/>
                    <a:pt x="18" y="4"/>
                  </a:cubicBezTo>
                  <a:cubicBezTo>
                    <a:pt x="19" y="4"/>
                    <a:pt x="19" y="5"/>
                    <a:pt x="19" y="5"/>
                  </a:cubicBezTo>
                  <a:cubicBezTo>
                    <a:pt x="19" y="6"/>
                    <a:pt x="19" y="7"/>
                    <a:pt x="18" y="7"/>
                  </a:cubicBezTo>
                  <a:cubicBezTo>
                    <a:pt x="18" y="7"/>
                    <a:pt x="18" y="7"/>
                    <a:pt x="18" y="6"/>
                  </a:cubicBezTo>
                  <a:cubicBezTo>
                    <a:pt x="18" y="6"/>
                    <a:pt x="18" y="6"/>
                    <a:pt x="18" y="6"/>
                  </a:cubicBezTo>
                  <a:cubicBezTo>
                    <a:pt x="17" y="6"/>
                    <a:pt x="17" y="7"/>
                    <a:pt x="16" y="7"/>
                  </a:cubicBezTo>
                  <a:cubicBezTo>
                    <a:pt x="16" y="7"/>
                    <a:pt x="15" y="7"/>
                    <a:pt x="15" y="7"/>
                  </a:cubicBezTo>
                  <a:cubicBezTo>
                    <a:pt x="7" y="16"/>
                    <a:pt x="2" y="27"/>
                    <a:pt x="0" y="39"/>
                  </a:cubicBezTo>
                  <a:cubicBezTo>
                    <a:pt x="0" y="39"/>
                    <a:pt x="0" y="39"/>
                    <a:pt x="1" y="39"/>
                  </a:cubicBezTo>
                  <a:cubicBezTo>
                    <a:pt x="1" y="40"/>
                    <a:pt x="1" y="41"/>
                    <a:pt x="1" y="41"/>
                  </a:cubicBezTo>
                  <a:cubicBezTo>
                    <a:pt x="1" y="42"/>
                    <a:pt x="2" y="43"/>
                    <a:pt x="2" y="43"/>
                  </a:cubicBezTo>
                  <a:cubicBezTo>
                    <a:pt x="2" y="43"/>
                    <a:pt x="2" y="44"/>
                    <a:pt x="2" y="44"/>
                  </a:cubicBezTo>
                  <a:cubicBezTo>
                    <a:pt x="3" y="44"/>
                    <a:pt x="3" y="46"/>
                    <a:pt x="3" y="47"/>
                  </a:cubicBezTo>
                  <a:cubicBezTo>
                    <a:pt x="4" y="46"/>
                    <a:pt x="4" y="47"/>
                    <a:pt x="5" y="47"/>
                  </a:cubicBezTo>
                  <a:cubicBezTo>
                    <a:pt x="5" y="46"/>
                    <a:pt x="4" y="46"/>
                    <a:pt x="4" y="44"/>
                  </a:cubicBezTo>
                  <a:cubicBezTo>
                    <a:pt x="4" y="44"/>
                    <a:pt x="4" y="44"/>
                    <a:pt x="4" y="44"/>
                  </a:cubicBezTo>
                  <a:cubicBezTo>
                    <a:pt x="4" y="44"/>
                    <a:pt x="4" y="44"/>
                    <a:pt x="4" y="44"/>
                  </a:cubicBezTo>
                  <a:cubicBezTo>
                    <a:pt x="5" y="44"/>
                    <a:pt x="5" y="45"/>
                    <a:pt x="5" y="45"/>
                  </a:cubicBezTo>
                  <a:cubicBezTo>
                    <a:pt x="5" y="46"/>
                    <a:pt x="6" y="47"/>
                    <a:pt x="7" y="47"/>
                  </a:cubicBezTo>
                  <a:cubicBezTo>
                    <a:pt x="6" y="49"/>
                    <a:pt x="7" y="50"/>
                    <a:pt x="8" y="52"/>
                  </a:cubicBezTo>
                  <a:cubicBezTo>
                    <a:pt x="10" y="52"/>
                    <a:pt x="11" y="54"/>
                    <a:pt x="13" y="53"/>
                  </a:cubicBezTo>
                  <a:cubicBezTo>
                    <a:pt x="13" y="54"/>
                    <a:pt x="14" y="54"/>
                    <a:pt x="14" y="55"/>
                  </a:cubicBezTo>
                  <a:cubicBezTo>
                    <a:pt x="15" y="55"/>
                    <a:pt x="15" y="55"/>
                    <a:pt x="16" y="55"/>
                  </a:cubicBezTo>
                  <a:cubicBezTo>
                    <a:pt x="16" y="56"/>
                    <a:pt x="16" y="56"/>
                    <a:pt x="17" y="57"/>
                  </a:cubicBezTo>
                  <a:cubicBezTo>
                    <a:pt x="17" y="57"/>
                    <a:pt x="17" y="57"/>
                    <a:pt x="17" y="57"/>
                  </a:cubicBezTo>
                  <a:cubicBezTo>
                    <a:pt x="18" y="57"/>
                    <a:pt x="19" y="59"/>
                    <a:pt x="20" y="59"/>
                  </a:cubicBezTo>
                  <a:cubicBezTo>
                    <a:pt x="20" y="59"/>
                    <a:pt x="20" y="58"/>
                    <a:pt x="20" y="58"/>
                  </a:cubicBezTo>
                  <a:cubicBezTo>
                    <a:pt x="21" y="59"/>
                    <a:pt x="21" y="60"/>
                    <a:pt x="21" y="61"/>
                  </a:cubicBezTo>
                  <a:cubicBezTo>
                    <a:pt x="21" y="61"/>
                    <a:pt x="21" y="61"/>
                    <a:pt x="21" y="62"/>
                  </a:cubicBezTo>
                  <a:cubicBezTo>
                    <a:pt x="21" y="63"/>
                    <a:pt x="20" y="63"/>
                    <a:pt x="20" y="64"/>
                  </a:cubicBezTo>
                  <a:cubicBezTo>
                    <a:pt x="19" y="66"/>
                    <a:pt x="21" y="67"/>
                    <a:pt x="20" y="68"/>
                  </a:cubicBezTo>
                  <a:cubicBezTo>
                    <a:pt x="20" y="69"/>
                    <a:pt x="21" y="69"/>
                    <a:pt x="21" y="69"/>
                  </a:cubicBezTo>
                  <a:cubicBezTo>
                    <a:pt x="21" y="70"/>
                    <a:pt x="21" y="70"/>
                    <a:pt x="20" y="70"/>
                  </a:cubicBezTo>
                  <a:cubicBezTo>
                    <a:pt x="20" y="71"/>
                    <a:pt x="20" y="72"/>
                    <a:pt x="21" y="72"/>
                  </a:cubicBezTo>
                  <a:cubicBezTo>
                    <a:pt x="45" y="72"/>
                    <a:pt x="45" y="72"/>
                    <a:pt x="45" y="72"/>
                  </a:cubicBezTo>
                  <a:cubicBezTo>
                    <a:pt x="45" y="72"/>
                    <a:pt x="45" y="71"/>
                    <a:pt x="45" y="71"/>
                  </a:cubicBezTo>
                  <a:cubicBezTo>
                    <a:pt x="45" y="70"/>
                    <a:pt x="45" y="70"/>
                    <a:pt x="45" y="70"/>
                  </a:cubicBezTo>
                  <a:cubicBezTo>
                    <a:pt x="45" y="69"/>
                    <a:pt x="45" y="68"/>
                    <a:pt x="45" y="67"/>
                  </a:cubicBezTo>
                  <a:cubicBezTo>
                    <a:pt x="44" y="67"/>
                    <a:pt x="44" y="67"/>
                    <a:pt x="44" y="67"/>
                  </a:cubicBezTo>
                  <a:cubicBezTo>
                    <a:pt x="43" y="67"/>
                    <a:pt x="42" y="66"/>
                    <a:pt x="42" y="66"/>
                  </a:cubicBezTo>
                  <a:cubicBezTo>
                    <a:pt x="41" y="66"/>
                    <a:pt x="40" y="66"/>
                    <a:pt x="40" y="66"/>
                  </a:cubicBezTo>
                  <a:cubicBezTo>
                    <a:pt x="39" y="65"/>
                    <a:pt x="38" y="66"/>
                    <a:pt x="38" y="64"/>
                  </a:cubicBezTo>
                  <a:cubicBezTo>
                    <a:pt x="37" y="64"/>
                    <a:pt x="36" y="65"/>
                    <a:pt x="36" y="64"/>
                  </a:cubicBezTo>
                  <a:cubicBezTo>
                    <a:pt x="37" y="63"/>
                    <a:pt x="36" y="59"/>
                    <a:pt x="34" y="60"/>
                  </a:cubicBezTo>
                  <a:cubicBezTo>
                    <a:pt x="33" y="60"/>
                    <a:pt x="32" y="59"/>
                    <a:pt x="32" y="58"/>
                  </a:cubicBezTo>
                  <a:cubicBezTo>
                    <a:pt x="31" y="57"/>
                    <a:pt x="30" y="57"/>
                    <a:pt x="29" y="56"/>
                  </a:cubicBezTo>
                  <a:cubicBezTo>
                    <a:pt x="29" y="56"/>
                    <a:pt x="29" y="57"/>
                    <a:pt x="28" y="57"/>
                  </a:cubicBezTo>
                  <a:cubicBezTo>
                    <a:pt x="28" y="56"/>
                    <a:pt x="27" y="56"/>
                    <a:pt x="27" y="55"/>
                  </a:cubicBezTo>
                  <a:cubicBezTo>
                    <a:pt x="26" y="54"/>
                    <a:pt x="26" y="55"/>
                    <a:pt x="26" y="55"/>
                  </a:cubicBezTo>
                  <a:cubicBezTo>
                    <a:pt x="25" y="55"/>
                    <a:pt x="25" y="55"/>
                    <a:pt x="24" y="54"/>
                  </a:cubicBezTo>
                  <a:cubicBezTo>
                    <a:pt x="24" y="55"/>
                    <a:pt x="24" y="55"/>
                    <a:pt x="23" y="55"/>
                  </a:cubicBezTo>
                  <a:cubicBezTo>
                    <a:pt x="23" y="56"/>
                    <a:pt x="22" y="57"/>
                    <a:pt x="21" y="58"/>
                  </a:cubicBezTo>
                  <a:cubicBezTo>
                    <a:pt x="21" y="57"/>
                    <a:pt x="21" y="56"/>
                    <a:pt x="20" y="56"/>
                  </a:cubicBezTo>
                  <a:cubicBezTo>
                    <a:pt x="20" y="57"/>
                    <a:pt x="20" y="57"/>
                    <a:pt x="19" y="57"/>
                  </a:cubicBezTo>
                  <a:cubicBezTo>
                    <a:pt x="18" y="56"/>
                    <a:pt x="19" y="55"/>
                    <a:pt x="19" y="53"/>
                  </a:cubicBezTo>
                  <a:cubicBezTo>
                    <a:pt x="18" y="52"/>
                    <a:pt x="17" y="52"/>
                    <a:pt x="16" y="52"/>
                  </a:cubicBezTo>
                  <a:cubicBezTo>
                    <a:pt x="16" y="51"/>
                    <a:pt x="17" y="50"/>
                    <a:pt x="17" y="48"/>
                  </a:cubicBezTo>
                  <a:cubicBezTo>
                    <a:pt x="16" y="48"/>
                    <a:pt x="16" y="48"/>
                    <a:pt x="14" y="48"/>
                  </a:cubicBezTo>
                  <a:cubicBezTo>
                    <a:pt x="14" y="49"/>
                    <a:pt x="14" y="50"/>
                    <a:pt x="13" y="50"/>
                  </a:cubicBezTo>
                  <a:cubicBezTo>
                    <a:pt x="10" y="51"/>
                    <a:pt x="12" y="46"/>
                    <a:pt x="12" y="44"/>
                  </a:cubicBezTo>
                  <a:cubicBezTo>
                    <a:pt x="12" y="43"/>
                    <a:pt x="13" y="43"/>
                    <a:pt x="14" y="43"/>
                  </a:cubicBezTo>
                  <a:cubicBezTo>
                    <a:pt x="15" y="42"/>
                    <a:pt x="15" y="43"/>
                    <a:pt x="16" y="43"/>
                  </a:cubicBezTo>
                  <a:cubicBezTo>
                    <a:pt x="16" y="43"/>
                    <a:pt x="16" y="43"/>
                    <a:pt x="17" y="43"/>
                  </a:cubicBezTo>
                  <a:cubicBezTo>
                    <a:pt x="18" y="43"/>
                    <a:pt x="19" y="42"/>
                    <a:pt x="20" y="43"/>
                  </a:cubicBezTo>
                  <a:cubicBezTo>
                    <a:pt x="19" y="45"/>
                    <a:pt x="20" y="46"/>
                    <a:pt x="21" y="46"/>
                  </a:cubicBezTo>
                  <a:cubicBezTo>
                    <a:pt x="21" y="44"/>
                    <a:pt x="21" y="44"/>
                    <a:pt x="21" y="43"/>
                  </a:cubicBezTo>
                  <a:cubicBezTo>
                    <a:pt x="21" y="43"/>
                    <a:pt x="20" y="42"/>
                    <a:pt x="20" y="42"/>
                  </a:cubicBezTo>
                  <a:cubicBezTo>
                    <a:pt x="21" y="40"/>
                    <a:pt x="22" y="39"/>
                    <a:pt x="23" y="38"/>
                  </a:cubicBezTo>
                  <a:cubicBezTo>
                    <a:pt x="24" y="38"/>
                    <a:pt x="24" y="38"/>
                    <a:pt x="23" y="37"/>
                  </a:cubicBezTo>
                  <a:cubicBezTo>
                    <a:pt x="24" y="37"/>
                    <a:pt x="24" y="37"/>
                    <a:pt x="25" y="37"/>
                  </a:cubicBezTo>
                  <a:cubicBezTo>
                    <a:pt x="24" y="35"/>
                    <a:pt x="25" y="35"/>
                    <a:pt x="25" y="34"/>
                  </a:cubicBezTo>
                  <a:cubicBezTo>
                    <a:pt x="26" y="33"/>
                    <a:pt x="27" y="33"/>
                    <a:pt x="27" y="32"/>
                  </a:cubicBezTo>
                  <a:cubicBezTo>
                    <a:pt x="28" y="32"/>
                    <a:pt x="27" y="32"/>
                    <a:pt x="27" y="31"/>
                  </a:cubicBezTo>
                  <a:cubicBezTo>
                    <a:pt x="28" y="30"/>
                    <a:pt x="29" y="30"/>
                    <a:pt x="30" y="29"/>
                  </a:cubicBezTo>
                  <a:cubicBezTo>
                    <a:pt x="30" y="30"/>
                    <a:pt x="30" y="30"/>
                    <a:pt x="30" y="30"/>
                  </a:cubicBezTo>
                  <a:cubicBezTo>
                    <a:pt x="31" y="30"/>
                    <a:pt x="32" y="29"/>
                    <a:pt x="32" y="29"/>
                  </a:cubicBezTo>
                  <a:cubicBezTo>
                    <a:pt x="32" y="28"/>
                    <a:pt x="31" y="28"/>
                    <a:pt x="31" y="27"/>
                  </a:cubicBezTo>
                  <a:cubicBezTo>
                    <a:pt x="31" y="26"/>
                    <a:pt x="32" y="26"/>
                    <a:pt x="32" y="26"/>
                  </a:cubicBezTo>
                  <a:cubicBezTo>
                    <a:pt x="32" y="25"/>
                    <a:pt x="32" y="26"/>
                    <a:pt x="32" y="25"/>
                  </a:cubicBezTo>
                  <a:cubicBezTo>
                    <a:pt x="33" y="26"/>
                    <a:pt x="34" y="23"/>
                    <a:pt x="35" y="24"/>
                  </a:cubicBezTo>
                  <a:cubicBezTo>
                    <a:pt x="35" y="25"/>
                    <a:pt x="34" y="26"/>
                    <a:pt x="33" y="28"/>
                  </a:cubicBezTo>
                  <a:cubicBezTo>
                    <a:pt x="34" y="28"/>
                    <a:pt x="34" y="27"/>
                    <a:pt x="35" y="27"/>
                  </a:cubicBezTo>
                  <a:cubicBezTo>
                    <a:pt x="35" y="28"/>
                    <a:pt x="35" y="29"/>
                    <a:pt x="35" y="29"/>
                  </a:cubicBezTo>
                  <a:cubicBezTo>
                    <a:pt x="35" y="28"/>
                    <a:pt x="36" y="29"/>
                    <a:pt x="37" y="29"/>
                  </a:cubicBezTo>
                  <a:cubicBezTo>
                    <a:pt x="37" y="28"/>
                    <a:pt x="36" y="27"/>
                    <a:pt x="37" y="27"/>
                  </a:cubicBezTo>
                  <a:cubicBezTo>
                    <a:pt x="36" y="27"/>
                    <a:pt x="36" y="26"/>
                    <a:pt x="35" y="25"/>
                  </a:cubicBezTo>
                  <a:cubicBezTo>
                    <a:pt x="36" y="23"/>
                    <a:pt x="36" y="23"/>
                    <a:pt x="35" y="21"/>
                  </a:cubicBezTo>
                  <a:cubicBezTo>
                    <a:pt x="35" y="21"/>
                    <a:pt x="35" y="21"/>
                    <a:pt x="34" y="21"/>
                  </a:cubicBezTo>
                  <a:cubicBezTo>
                    <a:pt x="34" y="20"/>
                    <a:pt x="33" y="20"/>
                    <a:pt x="33" y="19"/>
                  </a:cubicBezTo>
                  <a:cubicBezTo>
                    <a:pt x="33" y="19"/>
                    <a:pt x="33" y="18"/>
                    <a:pt x="33" y="18"/>
                  </a:cubicBezTo>
                  <a:cubicBezTo>
                    <a:pt x="32" y="17"/>
                    <a:pt x="33" y="15"/>
                    <a:pt x="31" y="15"/>
                  </a:cubicBezTo>
                  <a:cubicBezTo>
                    <a:pt x="31" y="16"/>
                    <a:pt x="32" y="17"/>
                    <a:pt x="31" y="17"/>
                  </a:cubicBezTo>
                  <a:cubicBezTo>
                    <a:pt x="31" y="16"/>
                    <a:pt x="30" y="17"/>
                    <a:pt x="30" y="16"/>
                  </a:cubicBezTo>
                  <a:cubicBezTo>
                    <a:pt x="30" y="15"/>
                    <a:pt x="30" y="14"/>
                    <a:pt x="30" y="14"/>
                  </a:cubicBezTo>
                  <a:cubicBezTo>
                    <a:pt x="28" y="14"/>
                    <a:pt x="29" y="13"/>
                    <a:pt x="27" y="13"/>
                  </a:cubicBezTo>
                  <a:cubicBezTo>
                    <a:pt x="27" y="13"/>
                    <a:pt x="27" y="12"/>
                    <a:pt x="26" y="12"/>
                  </a:cubicBezTo>
                  <a:cubicBezTo>
                    <a:pt x="26" y="12"/>
                    <a:pt x="26" y="13"/>
                    <a:pt x="25" y="13"/>
                  </a:cubicBezTo>
                  <a:cubicBezTo>
                    <a:pt x="25" y="15"/>
                    <a:pt x="24" y="17"/>
                    <a:pt x="25" y="19"/>
                  </a:cubicBezTo>
                  <a:cubicBezTo>
                    <a:pt x="24" y="19"/>
                    <a:pt x="24" y="18"/>
                    <a:pt x="23" y="19"/>
                  </a:cubicBezTo>
                  <a:cubicBezTo>
                    <a:pt x="24" y="20"/>
                    <a:pt x="24" y="19"/>
                    <a:pt x="24" y="20"/>
                  </a:cubicBezTo>
                  <a:cubicBezTo>
                    <a:pt x="24" y="20"/>
                    <a:pt x="24" y="22"/>
                    <a:pt x="23" y="23"/>
                  </a:cubicBezTo>
                  <a:cubicBezTo>
                    <a:pt x="23" y="22"/>
                    <a:pt x="23" y="21"/>
                    <a:pt x="22" y="20"/>
                  </a:cubicBezTo>
                  <a:cubicBezTo>
                    <a:pt x="22" y="19"/>
                    <a:pt x="22" y="20"/>
                    <a:pt x="21" y="20"/>
                  </a:cubicBezTo>
                  <a:cubicBezTo>
                    <a:pt x="21" y="19"/>
                    <a:pt x="21" y="20"/>
                    <a:pt x="20" y="20"/>
                  </a:cubicBezTo>
                  <a:cubicBezTo>
                    <a:pt x="20" y="19"/>
                    <a:pt x="19" y="18"/>
                    <a:pt x="18" y="18"/>
                  </a:cubicBezTo>
                  <a:cubicBezTo>
                    <a:pt x="18" y="16"/>
                    <a:pt x="17" y="17"/>
                    <a:pt x="17" y="16"/>
                  </a:cubicBezTo>
                  <a:cubicBezTo>
                    <a:pt x="18" y="16"/>
                    <a:pt x="18" y="15"/>
                    <a:pt x="18" y="15"/>
                  </a:cubicBezTo>
                  <a:cubicBezTo>
                    <a:pt x="18" y="14"/>
                    <a:pt x="19" y="13"/>
                    <a:pt x="20" y="13"/>
                  </a:cubicBezTo>
                  <a:cubicBezTo>
                    <a:pt x="20" y="12"/>
                    <a:pt x="20" y="11"/>
                    <a:pt x="22" y="11"/>
                  </a:cubicBezTo>
                  <a:cubicBezTo>
                    <a:pt x="22" y="10"/>
                    <a:pt x="21" y="10"/>
                    <a:pt x="21" y="10"/>
                  </a:cubicBezTo>
                  <a:cubicBezTo>
                    <a:pt x="23" y="9"/>
                    <a:pt x="24" y="9"/>
                    <a:pt x="25" y="9"/>
                  </a:cubicBezTo>
                  <a:cubicBezTo>
                    <a:pt x="25" y="8"/>
                    <a:pt x="25" y="7"/>
                    <a:pt x="25" y="6"/>
                  </a:cubicBezTo>
                  <a:cubicBezTo>
                    <a:pt x="25" y="5"/>
                    <a:pt x="24" y="5"/>
                    <a:pt x="24" y="5"/>
                  </a:cubicBezTo>
                  <a:cubicBezTo>
                    <a:pt x="25" y="5"/>
                    <a:pt x="26" y="5"/>
                    <a:pt x="26" y="6"/>
                  </a:cubicBezTo>
                  <a:cubicBezTo>
                    <a:pt x="27" y="5"/>
                    <a:pt x="27" y="6"/>
                    <a:pt x="28" y="6"/>
                  </a:cubicBezTo>
                  <a:cubicBezTo>
                    <a:pt x="28" y="7"/>
                    <a:pt x="29" y="6"/>
                    <a:pt x="29" y="8"/>
                  </a:cubicBezTo>
                  <a:cubicBezTo>
                    <a:pt x="29" y="10"/>
                    <a:pt x="26" y="9"/>
                    <a:pt x="26" y="11"/>
                  </a:cubicBezTo>
                  <a:cubicBezTo>
                    <a:pt x="26" y="11"/>
                    <a:pt x="27" y="11"/>
                    <a:pt x="28" y="11"/>
                  </a:cubicBezTo>
                  <a:cubicBezTo>
                    <a:pt x="30" y="12"/>
                    <a:pt x="30" y="14"/>
                    <a:pt x="32" y="14"/>
                  </a:cubicBezTo>
                  <a:cubicBezTo>
                    <a:pt x="32" y="13"/>
                    <a:pt x="33" y="13"/>
                    <a:pt x="32" y="11"/>
                  </a:cubicBezTo>
                  <a:cubicBezTo>
                    <a:pt x="32" y="10"/>
                    <a:pt x="32" y="10"/>
                    <a:pt x="32" y="9"/>
                  </a:cubicBezTo>
                  <a:cubicBezTo>
                    <a:pt x="33" y="9"/>
                    <a:pt x="33" y="10"/>
                    <a:pt x="34" y="11"/>
                  </a:cubicBezTo>
                  <a:cubicBezTo>
                    <a:pt x="34" y="10"/>
                    <a:pt x="33" y="9"/>
                    <a:pt x="34" y="9"/>
                  </a:cubicBezTo>
                  <a:cubicBezTo>
                    <a:pt x="34" y="9"/>
                    <a:pt x="35" y="8"/>
                    <a:pt x="35" y="8"/>
                  </a:cubicBezTo>
                  <a:cubicBezTo>
                    <a:pt x="34" y="8"/>
                    <a:pt x="34" y="7"/>
                    <a:pt x="34" y="7"/>
                  </a:cubicBezTo>
                  <a:cubicBezTo>
                    <a:pt x="33" y="7"/>
                    <a:pt x="32" y="6"/>
                    <a:pt x="32" y="6"/>
                  </a:cubicBezTo>
                  <a:cubicBezTo>
                    <a:pt x="32" y="6"/>
                    <a:pt x="32" y="6"/>
                    <a:pt x="32" y="5"/>
                  </a:cubicBezTo>
                  <a:cubicBezTo>
                    <a:pt x="32" y="4"/>
                    <a:pt x="31" y="4"/>
                    <a:pt x="31" y="3"/>
                  </a:cubicBezTo>
                  <a:cubicBezTo>
                    <a:pt x="31" y="3"/>
                    <a:pt x="30" y="3"/>
                    <a:pt x="29" y="3"/>
                  </a:cubicBezTo>
                  <a:cubicBezTo>
                    <a:pt x="29" y="2"/>
                    <a:pt x="29" y="2"/>
                    <a:pt x="29" y="2"/>
                  </a:cubicBezTo>
                  <a:cubicBezTo>
                    <a:pt x="28" y="2"/>
                    <a:pt x="27" y="2"/>
                    <a:pt x="26" y="2"/>
                  </a:cubicBezTo>
                  <a:cubicBezTo>
                    <a:pt x="26" y="0"/>
                    <a:pt x="24" y="1"/>
                    <a:pt x="24" y="2"/>
                  </a:cubicBezTo>
                  <a:cubicBezTo>
                    <a:pt x="24" y="1"/>
                    <a:pt x="24" y="0"/>
                    <a:pt x="23" y="0"/>
                  </a:cubicBezTo>
                  <a:cubicBezTo>
                    <a:pt x="23" y="0"/>
                    <a:pt x="23" y="0"/>
                    <a:pt x="23" y="0"/>
                  </a:cubicBezTo>
                  <a:cubicBezTo>
                    <a:pt x="23" y="0"/>
                    <a:pt x="23" y="1"/>
                    <a:pt x="22" y="1"/>
                  </a:cubicBezTo>
                  <a:close/>
                  <a:moveTo>
                    <a:pt x="34" y="22"/>
                  </a:moveTo>
                  <a:cubicBezTo>
                    <a:pt x="34" y="22"/>
                    <a:pt x="34" y="22"/>
                    <a:pt x="34" y="22"/>
                  </a:cubicBezTo>
                  <a:cubicBezTo>
                    <a:pt x="34" y="22"/>
                    <a:pt x="34" y="22"/>
                    <a:pt x="34" y="22"/>
                  </a:cubicBezTo>
                  <a:close/>
                  <a:moveTo>
                    <a:pt x="3" y="42"/>
                  </a:moveTo>
                  <a:cubicBezTo>
                    <a:pt x="3" y="41"/>
                    <a:pt x="3" y="42"/>
                    <a:pt x="3" y="42"/>
                  </a:cubicBezTo>
                  <a:cubicBezTo>
                    <a:pt x="3" y="42"/>
                    <a:pt x="3" y="42"/>
                    <a:pt x="3" y="42"/>
                  </a:cubicBezTo>
                  <a:close/>
                  <a:moveTo>
                    <a:pt x="3" y="42"/>
                  </a:moveTo>
                  <a:cubicBezTo>
                    <a:pt x="4" y="42"/>
                    <a:pt x="4" y="43"/>
                    <a:pt x="4" y="43"/>
                  </a:cubicBezTo>
                  <a:cubicBezTo>
                    <a:pt x="4" y="44"/>
                    <a:pt x="3" y="43"/>
                    <a:pt x="3"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21" name="Freeform 68"/>
            <p:cNvSpPr>
              <a:spLocks noEditPoints="1"/>
            </p:cNvSpPr>
            <p:nvPr/>
          </p:nvSpPr>
          <p:spPr bwMode="auto">
            <a:xfrm>
              <a:off x="3940991" y="5655525"/>
              <a:ext cx="37950" cy="31445"/>
            </a:xfrm>
            <a:custGeom>
              <a:avLst/>
              <a:gdLst>
                <a:gd name="T0" fmla="*/ 12 w 15"/>
                <a:gd name="T1" fmla="*/ 2 h 12"/>
                <a:gd name="T2" fmla="*/ 15 w 15"/>
                <a:gd name="T3" fmla="*/ 1 h 12"/>
                <a:gd name="T4" fmla="*/ 14 w 15"/>
                <a:gd name="T5" fmla="*/ 0 h 12"/>
                <a:gd name="T6" fmla="*/ 2 w 15"/>
                <a:gd name="T7" fmla="*/ 9 h 12"/>
                <a:gd name="T8" fmla="*/ 3 w 15"/>
                <a:gd name="T9" fmla="*/ 10 h 12"/>
                <a:gd name="T10" fmla="*/ 3 w 15"/>
                <a:gd name="T11" fmla="*/ 10 h 12"/>
                <a:gd name="T12" fmla="*/ 3 w 15"/>
                <a:gd name="T13" fmla="*/ 10 h 12"/>
                <a:gd name="T14" fmla="*/ 1 w 15"/>
                <a:gd name="T15" fmla="*/ 9 h 12"/>
                <a:gd name="T16" fmla="*/ 0 w 15"/>
                <a:gd name="T17" fmla="*/ 10 h 12"/>
                <a:gd name="T18" fmla="*/ 0 w 15"/>
                <a:gd name="T19" fmla="*/ 11 h 12"/>
                <a:gd name="T20" fmla="*/ 2 w 15"/>
                <a:gd name="T21" fmla="*/ 11 h 12"/>
                <a:gd name="T22" fmla="*/ 5 w 15"/>
                <a:gd name="T23" fmla="*/ 10 h 12"/>
                <a:gd name="T24" fmla="*/ 6 w 15"/>
                <a:gd name="T25" fmla="*/ 9 h 12"/>
                <a:gd name="T26" fmla="*/ 5 w 15"/>
                <a:gd name="T27" fmla="*/ 9 h 12"/>
                <a:gd name="T28" fmla="*/ 7 w 15"/>
                <a:gd name="T29" fmla="*/ 9 h 12"/>
                <a:gd name="T30" fmla="*/ 8 w 15"/>
                <a:gd name="T31" fmla="*/ 6 h 12"/>
                <a:gd name="T32" fmla="*/ 8 w 15"/>
                <a:gd name="T33" fmla="*/ 6 h 12"/>
                <a:gd name="T34" fmla="*/ 10 w 15"/>
                <a:gd name="T35" fmla="*/ 5 h 12"/>
                <a:gd name="T36" fmla="*/ 11 w 15"/>
                <a:gd name="T37" fmla="*/ 5 h 12"/>
                <a:gd name="T38" fmla="*/ 11 w 15"/>
                <a:gd name="T39" fmla="*/ 4 h 12"/>
                <a:gd name="T40" fmla="*/ 12 w 15"/>
                <a:gd name="T41" fmla="*/ 4 h 12"/>
                <a:gd name="T42" fmla="*/ 12 w 15"/>
                <a:gd name="T43" fmla="*/ 3 h 12"/>
                <a:gd name="T44" fmla="*/ 12 w 15"/>
                <a:gd name="T45" fmla="*/ 3 h 12"/>
                <a:gd name="T46" fmla="*/ 12 w 15"/>
                <a:gd name="T47" fmla="*/ 2 h 12"/>
                <a:gd name="T48" fmla="*/ 4 w 15"/>
                <a:gd name="T49" fmla="*/ 10 h 12"/>
                <a:gd name="T50" fmla="*/ 4 w 15"/>
                <a:gd name="T51" fmla="*/ 10 h 12"/>
                <a:gd name="T52" fmla="*/ 4 w 15"/>
                <a:gd name="T5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2">
                  <a:moveTo>
                    <a:pt x="12" y="2"/>
                  </a:moveTo>
                  <a:cubicBezTo>
                    <a:pt x="13" y="2"/>
                    <a:pt x="15" y="2"/>
                    <a:pt x="15" y="1"/>
                  </a:cubicBezTo>
                  <a:cubicBezTo>
                    <a:pt x="15" y="0"/>
                    <a:pt x="14" y="1"/>
                    <a:pt x="14" y="0"/>
                  </a:cubicBezTo>
                  <a:cubicBezTo>
                    <a:pt x="10" y="3"/>
                    <a:pt x="6" y="5"/>
                    <a:pt x="2" y="9"/>
                  </a:cubicBezTo>
                  <a:cubicBezTo>
                    <a:pt x="2" y="9"/>
                    <a:pt x="3" y="9"/>
                    <a:pt x="3" y="10"/>
                  </a:cubicBezTo>
                  <a:cubicBezTo>
                    <a:pt x="3" y="10"/>
                    <a:pt x="3" y="10"/>
                    <a:pt x="3" y="10"/>
                  </a:cubicBezTo>
                  <a:cubicBezTo>
                    <a:pt x="3" y="10"/>
                    <a:pt x="3" y="10"/>
                    <a:pt x="3" y="10"/>
                  </a:cubicBezTo>
                  <a:cubicBezTo>
                    <a:pt x="2" y="10"/>
                    <a:pt x="1" y="10"/>
                    <a:pt x="1" y="9"/>
                  </a:cubicBezTo>
                  <a:cubicBezTo>
                    <a:pt x="1" y="10"/>
                    <a:pt x="0" y="10"/>
                    <a:pt x="0" y="10"/>
                  </a:cubicBezTo>
                  <a:cubicBezTo>
                    <a:pt x="0" y="10"/>
                    <a:pt x="0" y="11"/>
                    <a:pt x="0" y="11"/>
                  </a:cubicBezTo>
                  <a:cubicBezTo>
                    <a:pt x="1" y="11"/>
                    <a:pt x="1" y="11"/>
                    <a:pt x="2" y="11"/>
                  </a:cubicBezTo>
                  <a:cubicBezTo>
                    <a:pt x="3" y="11"/>
                    <a:pt x="5" y="12"/>
                    <a:pt x="5" y="10"/>
                  </a:cubicBezTo>
                  <a:cubicBezTo>
                    <a:pt x="6" y="10"/>
                    <a:pt x="6" y="10"/>
                    <a:pt x="6" y="9"/>
                  </a:cubicBezTo>
                  <a:cubicBezTo>
                    <a:pt x="6" y="8"/>
                    <a:pt x="5" y="9"/>
                    <a:pt x="5" y="9"/>
                  </a:cubicBezTo>
                  <a:cubicBezTo>
                    <a:pt x="6" y="9"/>
                    <a:pt x="6" y="9"/>
                    <a:pt x="7" y="9"/>
                  </a:cubicBezTo>
                  <a:cubicBezTo>
                    <a:pt x="7" y="7"/>
                    <a:pt x="8" y="7"/>
                    <a:pt x="8" y="6"/>
                  </a:cubicBezTo>
                  <a:cubicBezTo>
                    <a:pt x="8" y="6"/>
                    <a:pt x="8" y="6"/>
                    <a:pt x="8" y="6"/>
                  </a:cubicBezTo>
                  <a:cubicBezTo>
                    <a:pt x="9" y="6"/>
                    <a:pt x="9" y="5"/>
                    <a:pt x="10" y="5"/>
                  </a:cubicBezTo>
                  <a:cubicBezTo>
                    <a:pt x="10" y="5"/>
                    <a:pt x="10" y="5"/>
                    <a:pt x="11" y="5"/>
                  </a:cubicBezTo>
                  <a:cubicBezTo>
                    <a:pt x="11" y="4"/>
                    <a:pt x="11" y="4"/>
                    <a:pt x="11" y="4"/>
                  </a:cubicBezTo>
                  <a:cubicBezTo>
                    <a:pt x="11" y="4"/>
                    <a:pt x="11" y="4"/>
                    <a:pt x="12" y="4"/>
                  </a:cubicBezTo>
                  <a:cubicBezTo>
                    <a:pt x="12" y="4"/>
                    <a:pt x="12" y="3"/>
                    <a:pt x="12" y="3"/>
                  </a:cubicBezTo>
                  <a:cubicBezTo>
                    <a:pt x="12" y="3"/>
                    <a:pt x="12" y="3"/>
                    <a:pt x="12" y="3"/>
                  </a:cubicBezTo>
                  <a:cubicBezTo>
                    <a:pt x="12" y="3"/>
                    <a:pt x="12" y="2"/>
                    <a:pt x="12" y="2"/>
                  </a:cubicBezTo>
                  <a:close/>
                  <a:moveTo>
                    <a:pt x="4" y="10"/>
                  </a:moveTo>
                  <a:cubicBezTo>
                    <a:pt x="4" y="10"/>
                    <a:pt x="4" y="10"/>
                    <a:pt x="4" y="10"/>
                  </a:cubicBezTo>
                  <a:cubicBezTo>
                    <a:pt x="4" y="10"/>
                    <a:pt x="4" y="10"/>
                    <a:pt x="4"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22" name="Freeform 69"/>
            <p:cNvSpPr>
              <a:spLocks/>
            </p:cNvSpPr>
            <p:nvPr/>
          </p:nvSpPr>
          <p:spPr bwMode="auto">
            <a:xfrm>
              <a:off x="4192545" y="5812747"/>
              <a:ext cx="2169" cy="4337"/>
            </a:xfrm>
            <a:custGeom>
              <a:avLst/>
              <a:gdLst>
                <a:gd name="T0" fmla="*/ 0 w 1"/>
                <a:gd name="T1" fmla="*/ 2 h 2"/>
                <a:gd name="T2" fmla="*/ 1 w 1"/>
                <a:gd name="T3" fmla="*/ 0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2"/>
                    <a:pt x="1" y="1"/>
                    <a:pt x="1" y="0"/>
                  </a:cubicBezTo>
                  <a:cubicBezTo>
                    <a:pt x="1" y="0"/>
                    <a:pt x="1" y="0"/>
                    <a:pt x="0" y="0"/>
                  </a:cubicBezTo>
                  <a:cubicBezTo>
                    <a:pt x="0" y="1"/>
                    <a:pt x="0" y="0"/>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23" name="Freeform 70"/>
            <p:cNvSpPr>
              <a:spLocks/>
            </p:cNvSpPr>
            <p:nvPr/>
          </p:nvSpPr>
          <p:spPr bwMode="auto">
            <a:xfrm>
              <a:off x="4072189" y="5779134"/>
              <a:ext cx="2169" cy="2169"/>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1" y="0"/>
                    <a:pt x="1" y="1"/>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24" name="Freeform 71"/>
            <p:cNvSpPr>
              <a:spLocks/>
            </p:cNvSpPr>
            <p:nvPr/>
          </p:nvSpPr>
          <p:spPr bwMode="auto">
            <a:xfrm>
              <a:off x="4030986" y="5724920"/>
              <a:ext cx="9759" cy="22770"/>
            </a:xfrm>
            <a:custGeom>
              <a:avLst/>
              <a:gdLst>
                <a:gd name="T0" fmla="*/ 3 w 4"/>
                <a:gd name="T1" fmla="*/ 5 h 9"/>
                <a:gd name="T2" fmla="*/ 3 w 4"/>
                <a:gd name="T3" fmla="*/ 2 h 9"/>
                <a:gd name="T4" fmla="*/ 2 w 4"/>
                <a:gd name="T5" fmla="*/ 1 h 9"/>
                <a:gd name="T6" fmla="*/ 2 w 4"/>
                <a:gd name="T7" fmla="*/ 0 h 9"/>
                <a:gd name="T8" fmla="*/ 1 w 4"/>
                <a:gd name="T9" fmla="*/ 0 h 9"/>
                <a:gd name="T10" fmla="*/ 0 w 4"/>
                <a:gd name="T11" fmla="*/ 4 h 9"/>
                <a:gd name="T12" fmla="*/ 2 w 4"/>
                <a:gd name="T13" fmla="*/ 4 h 9"/>
                <a:gd name="T14" fmla="*/ 0 w 4"/>
                <a:gd name="T15" fmla="*/ 5 h 9"/>
                <a:gd name="T16" fmla="*/ 1 w 4"/>
                <a:gd name="T17" fmla="*/ 8 h 9"/>
                <a:gd name="T18" fmla="*/ 0 w 4"/>
                <a:gd name="T19" fmla="*/ 9 h 9"/>
                <a:gd name="T20" fmla="*/ 3 w 4"/>
                <a:gd name="T21" fmla="*/ 8 h 9"/>
                <a:gd name="T22" fmla="*/ 4 w 4"/>
                <a:gd name="T23" fmla="*/ 6 h 9"/>
                <a:gd name="T24" fmla="*/ 3 w 4"/>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9">
                  <a:moveTo>
                    <a:pt x="3" y="5"/>
                  </a:moveTo>
                  <a:cubicBezTo>
                    <a:pt x="4" y="3"/>
                    <a:pt x="2" y="3"/>
                    <a:pt x="3" y="2"/>
                  </a:cubicBezTo>
                  <a:cubicBezTo>
                    <a:pt x="2" y="1"/>
                    <a:pt x="2" y="1"/>
                    <a:pt x="2" y="1"/>
                  </a:cubicBezTo>
                  <a:cubicBezTo>
                    <a:pt x="2" y="1"/>
                    <a:pt x="2" y="0"/>
                    <a:pt x="2" y="0"/>
                  </a:cubicBezTo>
                  <a:cubicBezTo>
                    <a:pt x="2" y="0"/>
                    <a:pt x="1" y="0"/>
                    <a:pt x="1" y="0"/>
                  </a:cubicBezTo>
                  <a:cubicBezTo>
                    <a:pt x="1" y="2"/>
                    <a:pt x="0" y="2"/>
                    <a:pt x="0" y="4"/>
                  </a:cubicBezTo>
                  <a:cubicBezTo>
                    <a:pt x="1" y="4"/>
                    <a:pt x="1" y="4"/>
                    <a:pt x="2" y="4"/>
                  </a:cubicBezTo>
                  <a:cubicBezTo>
                    <a:pt x="2" y="5"/>
                    <a:pt x="1" y="6"/>
                    <a:pt x="0" y="5"/>
                  </a:cubicBezTo>
                  <a:cubicBezTo>
                    <a:pt x="0" y="7"/>
                    <a:pt x="0" y="7"/>
                    <a:pt x="1" y="8"/>
                  </a:cubicBezTo>
                  <a:cubicBezTo>
                    <a:pt x="0" y="8"/>
                    <a:pt x="0" y="8"/>
                    <a:pt x="0" y="9"/>
                  </a:cubicBezTo>
                  <a:cubicBezTo>
                    <a:pt x="1" y="9"/>
                    <a:pt x="2" y="8"/>
                    <a:pt x="3" y="8"/>
                  </a:cubicBezTo>
                  <a:cubicBezTo>
                    <a:pt x="4" y="7"/>
                    <a:pt x="3" y="7"/>
                    <a:pt x="4" y="6"/>
                  </a:cubicBezTo>
                  <a:cubicBezTo>
                    <a:pt x="4" y="5"/>
                    <a:pt x="4" y="5"/>
                    <a:pt x="3"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25" name="Freeform 72"/>
            <p:cNvSpPr>
              <a:spLocks noEditPoints="1"/>
            </p:cNvSpPr>
            <p:nvPr/>
          </p:nvSpPr>
          <p:spPr bwMode="auto">
            <a:xfrm>
              <a:off x="4015806" y="5673959"/>
              <a:ext cx="209267" cy="195171"/>
            </a:xfrm>
            <a:custGeom>
              <a:avLst/>
              <a:gdLst>
                <a:gd name="T0" fmla="*/ 80 w 82"/>
                <a:gd name="T1" fmla="*/ 23 h 76"/>
                <a:gd name="T2" fmla="*/ 64 w 82"/>
                <a:gd name="T3" fmla="*/ 4 h 76"/>
                <a:gd name="T4" fmla="*/ 61 w 82"/>
                <a:gd name="T5" fmla="*/ 1 h 76"/>
                <a:gd name="T6" fmla="*/ 56 w 82"/>
                <a:gd name="T7" fmla="*/ 2 h 76"/>
                <a:gd name="T8" fmla="*/ 50 w 82"/>
                <a:gd name="T9" fmla="*/ 4 h 76"/>
                <a:gd name="T10" fmla="*/ 46 w 82"/>
                <a:gd name="T11" fmla="*/ 6 h 76"/>
                <a:gd name="T12" fmla="*/ 43 w 82"/>
                <a:gd name="T13" fmla="*/ 6 h 76"/>
                <a:gd name="T14" fmla="*/ 35 w 82"/>
                <a:gd name="T15" fmla="*/ 10 h 76"/>
                <a:gd name="T16" fmla="*/ 29 w 82"/>
                <a:gd name="T17" fmla="*/ 13 h 76"/>
                <a:gd name="T18" fmla="*/ 29 w 82"/>
                <a:gd name="T19" fmla="*/ 13 h 76"/>
                <a:gd name="T20" fmla="*/ 21 w 82"/>
                <a:gd name="T21" fmla="*/ 7 h 76"/>
                <a:gd name="T22" fmla="*/ 15 w 82"/>
                <a:gd name="T23" fmla="*/ 15 h 76"/>
                <a:gd name="T24" fmla="*/ 12 w 82"/>
                <a:gd name="T25" fmla="*/ 21 h 76"/>
                <a:gd name="T26" fmla="*/ 11 w 82"/>
                <a:gd name="T27" fmla="*/ 25 h 76"/>
                <a:gd name="T28" fmla="*/ 7 w 82"/>
                <a:gd name="T29" fmla="*/ 30 h 76"/>
                <a:gd name="T30" fmla="*/ 8 w 82"/>
                <a:gd name="T31" fmla="*/ 35 h 76"/>
                <a:gd name="T32" fmla="*/ 7 w 82"/>
                <a:gd name="T33" fmla="*/ 41 h 76"/>
                <a:gd name="T34" fmla="*/ 14 w 82"/>
                <a:gd name="T35" fmla="*/ 34 h 76"/>
                <a:gd name="T36" fmla="*/ 15 w 82"/>
                <a:gd name="T37" fmla="*/ 36 h 76"/>
                <a:gd name="T38" fmla="*/ 18 w 82"/>
                <a:gd name="T39" fmla="*/ 40 h 76"/>
                <a:gd name="T40" fmla="*/ 17 w 82"/>
                <a:gd name="T41" fmla="*/ 34 h 76"/>
                <a:gd name="T42" fmla="*/ 20 w 82"/>
                <a:gd name="T43" fmla="*/ 41 h 76"/>
                <a:gd name="T44" fmla="*/ 23 w 82"/>
                <a:gd name="T45" fmla="*/ 40 h 76"/>
                <a:gd name="T46" fmla="*/ 28 w 82"/>
                <a:gd name="T47" fmla="*/ 41 h 76"/>
                <a:gd name="T48" fmla="*/ 20 w 82"/>
                <a:gd name="T49" fmla="*/ 45 h 76"/>
                <a:gd name="T50" fmla="*/ 12 w 82"/>
                <a:gd name="T51" fmla="*/ 41 h 76"/>
                <a:gd name="T52" fmla="*/ 3 w 82"/>
                <a:gd name="T53" fmla="*/ 47 h 76"/>
                <a:gd name="T54" fmla="*/ 2 w 82"/>
                <a:gd name="T55" fmla="*/ 64 h 76"/>
                <a:gd name="T56" fmla="*/ 10 w 82"/>
                <a:gd name="T57" fmla="*/ 65 h 76"/>
                <a:gd name="T58" fmla="*/ 15 w 82"/>
                <a:gd name="T59" fmla="*/ 74 h 76"/>
                <a:gd name="T60" fmla="*/ 32 w 82"/>
                <a:gd name="T61" fmla="*/ 69 h 76"/>
                <a:gd name="T62" fmla="*/ 35 w 82"/>
                <a:gd name="T63" fmla="*/ 60 h 76"/>
                <a:gd name="T64" fmla="*/ 29 w 82"/>
                <a:gd name="T65" fmla="*/ 51 h 76"/>
                <a:gd name="T66" fmla="*/ 34 w 82"/>
                <a:gd name="T67" fmla="*/ 59 h 76"/>
                <a:gd name="T68" fmla="*/ 42 w 82"/>
                <a:gd name="T69" fmla="*/ 52 h 76"/>
                <a:gd name="T70" fmla="*/ 37 w 82"/>
                <a:gd name="T71" fmla="*/ 46 h 76"/>
                <a:gd name="T72" fmla="*/ 44 w 82"/>
                <a:gd name="T73" fmla="*/ 50 h 76"/>
                <a:gd name="T74" fmla="*/ 48 w 82"/>
                <a:gd name="T75" fmla="*/ 53 h 76"/>
                <a:gd name="T76" fmla="*/ 51 w 82"/>
                <a:gd name="T77" fmla="*/ 62 h 76"/>
                <a:gd name="T78" fmla="*/ 55 w 82"/>
                <a:gd name="T79" fmla="*/ 56 h 76"/>
                <a:gd name="T80" fmla="*/ 60 w 82"/>
                <a:gd name="T81" fmla="*/ 55 h 76"/>
                <a:gd name="T82" fmla="*/ 63 w 82"/>
                <a:gd name="T83" fmla="*/ 60 h 76"/>
                <a:gd name="T84" fmla="*/ 66 w 82"/>
                <a:gd name="T85" fmla="*/ 63 h 76"/>
                <a:gd name="T86" fmla="*/ 67 w 82"/>
                <a:gd name="T87" fmla="*/ 62 h 76"/>
                <a:gd name="T88" fmla="*/ 69 w 82"/>
                <a:gd name="T89" fmla="*/ 54 h 76"/>
                <a:gd name="T90" fmla="*/ 75 w 82"/>
                <a:gd name="T91" fmla="*/ 45 h 76"/>
                <a:gd name="T92" fmla="*/ 75 w 82"/>
                <a:gd name="T93" fmla="*/ 40 h 76"/>
                <a:gd name="T94" fmla="*/ 78 w 82"/>
                <a:gd name="T95" fmla="*/ 36 h 76"/>
                <a:gd name="T96" fmla="*/ 82 w 82"/>
                <a:gd name="T97" fmla="*/ 27 h 76"/>
                <a:gd name="T98" fmla="*/ 19 w 82"/>
                <a:gd name="T99" fmla="*/ 24 h 76"/>
                <a:gd name="T100" fmla="*/ 15 w 82"/>
                <a:gd name="T101" fmla="*/ 24 h 76"/>
                <a:gd name="T102" fmla="*/ 18 w 82"/>
                <a:gd name="T103" fmla="*/ 19 h 76"/>
                <a:gd name="T104" fmla="*/ 21 w 82"/>
                <a:gd name="T105" fmla="*/ 19 h 76"/>
                <a:gd name="T106" fmla="*/ 24 w 82"/>
                <a:gd name="T107" fmla="*/ 9 h 76"/>
                <a:gd name="T108" fmla="*/ 28 w 82"/>
                <a:gd name="T109" fmla="*/ 48 h 76"/>
                <a:gd name="T110" fmla="*/ 28 w 82"/>
                <a:gd name="T111" fmla="*/ 15 h 76"/>
                <a:gd name="T112" fmla="*/ 45 w 82"/>
                <a:gd name="T113" fmla="*/ 9 h 76"/>
                <a:gd name="T114" fmla="*/ 61 w 82"/>
                <a:gd name="T115" fmla="*/ 5 h 76"/>
                <a:gd name="T116" fmla="*/ 62 w 82"/>
                <a:gd name="T117" fmla="*/ 4 h 76"/>
                <a:gd name="T118" fmla="*/ 74 w 82"/>
                <a:gd name="T11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 h="76">
                  <a:moveTo>
                    <a:pt x="82" y="27"/>
                  </a:moveTo>
                  <a:cubicBezTo>
                    <a:pt x="82" y="26"/>
                    <a:pt x="81" y="25"/>
                    <a:pt x="81" y="24"/>
                  </a:cubicBezTo>
                  <a:cubicBezTo>
                    <a:pt x="80" y="25"/>
                    <a:pt x="79" y="25"/>
                    <a:pt x="79" y="24"/>
                  </a:cubicBezTo>
                  <a:cubicBezTo>
                    <a:pt x="79" y="23"/>
                    <a:pt x="80" y="23"/>
                    <a:pt x="80" y="23"/>
                  </a:cubicBezTo>
                  <a:cubicBezTo>
                    <a:pt x="77" y="16"/>
                    <a:pt x="72" y="10"/>
                    <a:pt x="67" y="5"/>
                  </a:cubicBezTo>
                  <a:cubicBezTo>
                    <a:pt x="66" y="5"/>
                    <a:pt x="66" y="5"/>
                    <a:pt x="65" y="5"/>
                  </a:cubicBezTo>
                  <a:cubicBezTo>
                    <a:pt x="65" y="5"/>
                    <a:pt x="65" y="5"/>
                    <a:pt x="64" y="5"/>
                  </a:cubicBezTo>
                  <a:cubicBezTo>
                    <a:pt x="64" y="5"/>
                    <a:pt x="64" y="4"/>
                    <a:pt x="64" y="4"/>
                  </a:cubicBezTo>
                  <a:cubicBezTo>
                    <a:pt x="63" y="4"/>
                    <a:pt x="63" y="4"/>
                    <a:pt x="62" y="4"/>
                  </a:cubicBezTo>
                  <a:cubicBezTo>
                    <a:pt x="62" y="4"/>
                    <a:pt x="62" y="4"/>
                    <a:pt x="62" y="3"/>
                  </a:cubicBezTo>
                  <a:cubicBezTo>
                    <a:pt x="63" y="3"/>
                    <a:pt x="63" y="3"/>
                    <a:pt x="63" y="2"/>
                  </a:cubicBezTo>
                  <a:cubicBezTo>
                    <a:pt x="62" y="2"/>
                    <a:pt x="62" y="1"/>
                    <a:pt x="61" y="1"/>
                  </a:cubicBezTo>
                  <a:cubicBezTo>
                    <a:pt x="61" y="1"/>
                    <a:pt x="60" y="1"/>
                    <a:pt x="59" y="1"/>
                  </a:cubicBezTo>
                  <a:cubicBezTo>
                    <a:pt x="59" y="1"/>
                    <a:pt x="59" y="1"/>
                    <a:pt x="59" y="1"/>
                  </a:cubicBezTo>
                  <a:cubicBezTo>
                    <a:pt x="58" y="1"/>
                    <a:pt x="58" y="0"/>
                    <a:pt x="57" y="0"/>
                  </a:cubicBezTo>
                  <a:cubicBezTo>
                    <a:pt x="57" y="0"/>
                    <a:pt x="56" y="1"/>
                    <a:pt x="56" y="2"/>
                  </a:cubicBezTo>
                  <a:cubicBezTo>
                    <a:pt x="55" y="1"/>
                    <a:pt x="56" y="3"/>
                    <a:pt x="55" y="2"/>
                  </a:cubicBezTo>
                  <a:cubicBezTo>
                    <a:pt x="54" y="2"/>
                    <a:pt x="55" y="1"/>
                    <a:pt x="54" y="2"/>
                  </a:cubicBezTo>
                  <a:cubicBezTo>
                    <a:pt x="53" y="2"/>
                    <a:pt x="52" y="3"/>
                    <a:pt x="51" y="3"/>
                  </a:cubicBezTo>
                  <a:cubicBezTo>
                    <a:pt x="51" y="3"/>
                    <a:pt x="50" y="4"/>
                    <a:pt x="50" y="4"/>
                  </a:cubicBezTo>
                  <a:cubicBezTo>
                    <a:pt x="49" y="4"/>
                    <a:pt x="50" y="5"/>
                    <a:pt x="49" y="5"/>
                  </a:cubicBezTo>
                  <a:cubicBezTo>
                    <a:pt x="48" y="5"/>
                    <a:pt x="47" y="4"/>
                    <a:pt x="48" y="5"/>
                  </a:cubicBezTo>
                  <a:cubicBezTo>
                    <a:pt x="48" y="6"/>
                    <a:pt x="49" y="6"/>
                    <a:pt x="49" y="7"/>
                  </a:cubicBezTo>
                  <a:cubicBezTo>
                    <a:pt x="48" y="7"/>
                    <a:pt x="48" y="6"/>
                    <a:pt x="46" y="6"/>
                  </a:cubicBezTo>
                  <a:cubicBezTo>
                    <a:pt x="46" y="7"/>
                    <a:pt x="46" y="8"/>
                    <a:pt x="46" y="8"/>
                  </a:cubicBezTo>
                  <a:cubicBezTo>
                    <a:pt x="46" y="7"/>
                    <a:pt x="46" y="7"/>
                    <a:pt x="46" y="6"/>
                  </a:cubicBezTo>
                  <a:cubicBezTo>
                    <a:pt x="45" y="6"/>
                    <a:pt x="45" y="7"/>
                    <a:pt x="44" y="7"/>
                  </a:cubicBezTo>
                  <a:cubicBezTo>
                    <a:pt x="44" y="6"/>
                    <a:pt x="44" y="5"/>
                    <a:pt x="43" y="6"/>
                  </a:cubicBezTo>
                  <a:cubicBezTo>
                    <a:pt x="42" y="7"/>
                    <a:pt x="41" y="8"/>
                    <a:pt x="40" y="9"/>
                  </a:cubicBezTo>
                  <a:cubicBezTo>
                    <a:pt x="39" y="9"/>
                    <a:pt x="39" y="8"/>
                    <a:pt x="37" y="8"/>
                  </a:cubicBezTo>
                  <a:cubicBezTo>
                    <a:pt x="37" y="10"/>
                    <a:pt x="39" y="9"/>
                    <a:pt x="38" y="10"/>
                  </a:cubicBezTo>
                  <a:cubicBezTo>
                    <a:pt x="37" y="10"/>
                    <a:pt x="36" y="10"/>
                    <a:pt x="35" y="10"/>
                  </a:cubicBezTo>
                  <a:cubicBezTo>
                    <a:pt x="34" y="10"/>
                    <a:pt x="33" y="11"/>
                    <a:pt x="32" y="12"/>
                  </a:cubicBezTo>
                  <a:cubicBezTo>
                    <a:pt x="32" y="11"/>
                    <a:pt x="32" y="11"/>
                    <a:pt x="32" y="10"/>
                  </a:cubicBezTo>
                  <a:cubicBezTo>
                    <a:pt x="31" y="10"/>
                    <a:pt x="31" y="10"/>
                    <a:pt x="31" y="10"/>
                  </a:cubicBezTo>
                  <a:cubicBezTo>
                    <a:pt x="31" y="11"/>
                    <a:pt x="31" y="13"/>
                    <a:pt x="29" y="13"/>
                  </a:cubicBezTo>
                  <a:cubicBezTo>
                    <a:pt x="29" y="14"/>
                    <a:pt x="28" y="13"/>
                    <a:pt x="28" y="14"/>
                  </a:cubicBezTo>
                  <a:cubicBezTo>
                    <a:pt x="27" y="14"/>
                    <a:pt x="28" y="15"/>
                    <a:pt x="28" y="15"/>
                  </a:cubicBezTo>
                  <a:cubicBezTo>
                    <a:pt x="26" y="15"/>
                    <a:pt x="26" y="13"/>
                    <a:pt x="26" y="12"/>
                  </a:cubicBezTo>
                  <a:cubicBezTo>
                    <a:pt x="27" y="12"/>
                    <a:pt x="29" y="12"/>
                    <a:pt x="29" y="13"/>
                  </a:cubicBezTo>
                  <a:cubicBezTo>
                    <a:pt x="30" y="11"/>
                    <a:pt x="28" y="10"/>
                    <a:pt x="26" y="10"/>
                  </a:cubicBezTo>
                  <a:cubicBezTo>
                    <a:pt x="26" y="9"/>
                    <a:pt x="25" y="9"/>
                    <a:pt x="25" y="9"/>
                  </a:cubicBezTo>
                  <a:cubicBezTo>
                    <a:pt x="24" y="8"/>
                    <a:pt x="24" y="8"/>
                    <a:pt x="23" y="7"/>
                  </a:cubicBezTo>
                  <a:cubicBezTo>
                    <a:pt x="23" y="7"/>
                    <a:pt x="22" y="7"/>
                    <a:pt x="21" y="7"/>
                  </a:cubicBezTo>
                  <a:cubicBezTo>
                    <a:pt x="21" y="8"/>
                    <a:pt x="20" y="8"/>
                    <a:pt x="19" y="9"/>
                  </a:cubicBezTo>
                  <a:cubicBezTo>
                    <a:pt x="19" y="8"/>
                    <a:pt x="19" y="9"/>
                    <a:pt x="19" y="9"/>
                  </a:cubicBezTo>
                  <a:cubicBezTo>
                    <a:pt x="18" y="10"/>
                    <a:pt x="17" y="11"/>
                    <a:pt x="16" y="12"/>
                  </a:cubicBezTo>
                  <a:cubicBezTo>
                    <a:pt x="16" y="13"/>
                    <a:pt x="15" y="14"/>
                    <a:pt x="15" y="15"/>
                  </a:cubicBezTo>
                  <a:cubicBezTo>
                    <a:pt x="14" y="14"/>
                    <a:pt x="14" y="14"/>
                    <a:pt x="14" y="14"/>
                  </a:cubicBezTo>
                  <a:cubicBezTo>
                    <a:pt x="14" y="15"/>
                    <a:pt x="14" y="15"/>
                    <a:pt x="14" y="15"/>
                  </a:cubicBezTo>
                  <a:cubicBezTo>
                    <a:pt x="12" y="15"/>
                    <a:pt x="12" y="17"/>
                    <a:pt x="12" y="18"/>
                  </a:cubicBezTo>
                  <a:cubicBezTo>
                    <a:pt x="12" y="19"/>
                    <a:pt x="12" y="20"/>
                    <a:pt x="12" y="21"/>
                  </a:cubicBezTo>
                  <a:cubicBezTo>
                    <a:pt x="12" y="22"/>
                    <a:pt x="14" y="22"/>
                    <a:pt x="14" y="22"/>
                  </a:cubicBezTo>
                  <a:cubicBezTo>
                    <a:pt x="14" y="23"/>
                    <a:pt x="13" y="23"/>
                    <a:pt x="13" y="24"/>
                  </a:cubicBezTo>
                  <a:cubicBezTo>
                    <a:pt x="14" y="24"/>
                    <a:pt x="14" y="24"/>
                    <a:pt x="14" y="25"/>
                  </a:cubicBezTo>
                  <a:cubicBezTo>
                    <a:pt x="13" y="25"/>
                    <a:pt x="12" y="25"/>
                    <a:pt x="11" y="25"/>
                  </a:cubicBezTo>
                  <a:cubicBezTo>
                    <a:pt x="11" y="26"/>
                    <a:pt x="11" y="26"/>
                    <a:pt x="11" y="27"/>
                  </a:cubicBezTo>
                  <a:cubicBezTo>
                    <a:pt x="10" y="27"/>
                    <a:pt x="10" y="29"/>
                    <a:pt x="9" y="28"/>
                  </a:cubicBezTo>
                  <a:cubicBezTo>
                    <a:pt x="9" y="29"/>
                    <a:pt x="9" y="29"/>
                    <a:pt x="9" y="29"/>
                  </a:cubicBezTo>
                  <a:cubicBezTo>
                    <a:pt x="8" y="29"/>
                    <a:pt x="8" y="30"/>
                    <a:pt x="7" y="30"/>
                  </a:cubicBezTo>
                  <a:cubicBezTo>
                    <a:pt x="7" y="30"/>
                    <a:pt x="6" y="30"/>
                    <a:pt x="6" y="31"/>
                  </a:cubicBezTo>
                  <a:cubicBezTo>
                    <a:pt x="6" y="32"/>
                    <a:pt x="7" y="31"/>
                    <a:pt x="8" y="31"/>
                  </a:cubicBezTo>
                  <a:cubicBezTo>
                    <a:pt x="8" y="33"/>
                    <a:pt x="9" y="32"/>
                    <a:pt x="9" y="34"/>
                  </a:cubicBezTo>
                  <a:cubicBezTo>
                    <a:pt x="8" y="34"/>
                    <a:pt x="8" y="35"/>
                    <a:pt x="8" y="35"/>
                  </a:cubicBezTo>
                  <a:cubicBezTo>
                    <a:pt x="7" y="34"/>
                    <a:pt x="6" y="35"/>
                    <a:pt x="4" y="35"/>
                  </a:cubicBezTo>
                  <a:cubicBezTo>
                    <a:pt x="4" y="36"/>
                    <a:pt x="5" y="38"/>
                    <a:pt x="4" y="38"/>
                  </a:cubicBezTo>
                  <a:cubicBezTo>
                    <a:pt x="4" y="39"/>
                    <a:pt x="5" y="39"/>
                    <a:pt x="4" y="40"/>
                  </a:cubicBezTo>
                  <a:cubicBezTo>
                    <a:pt x="6" y="40"/>
                    <a:pt x="6" y="41"/>
                    <a:pt x="7" y="41"/>
                  </a:cubicBezTo>
                  <a:cubicBezTo>
                    <a:pt x="7" y="40"/>
                    <a:pt x="8" y="40"/>
                    <a:pt x="8" y="41"/>
                  </a:cubicBezTo>
                  <a:cubicBezTo>
                    <a:pt x="9" y="40"/>
                    <a:pt x="10" y="39"/>
                    <a:pt x="10" y="37"/>
                  </a:cubicBezTo>
                  <a:cubicBezTo>
                    <a:pt x="11" y="37"/>
                    <a:pt x="10" y="35"/>
                    <a:pt x="12" y="35"/>
                  </a:cubicBezTo>
                  <a:cubicBezTo>
                    <a:pt x="13" y="35"/>
                    <a:pt x="13" y="35"/>
                    <a:pt x="14" y="34"/>
                  </a:cubicBezTo>
                  <a:cubicBezTo>
                    <a:pt x="13" y="36"/>
                    <a:pt x="14" y="37"/>
                    <a:pt x="14" y="39"/>
                  </a:cubicBezTo>
                  <a:cubicBezTo>
                    <a:pt x="16" y="38"/>
                    <a:pt x="15" y="37"/>
                    <a:pt x="15" y="36"/>
                  </a:cubicBezTo>
                  <a:cubicBezTo>
                    <a:pt x="15" y="36"/>
                    <a:pt x="14" y="35"/>
                    <a:pt x="15" y="35"/>
                  </a:cubicBezTo>
                  <a:cubicBezTo>
                    <a:pt x="15" y="35"/>
                    <a:pt x="15" y="35"/>
                    <a:pt x="15" y="36"/>
                  </a:cubicBezTo>
                  <a:cubicBezTo>
                    <a:pt x="15" y="36"/>
                    <a:pt x="15" y="36"/>
                    <a:pt x="15" y="37"/>
                  </a:cubicBezTo>
                  <a:cubicBezTo>
                    <a:pt x="17" y="37"/>
                    <a:pt x="17" y="37"/>
                    <a:pt x="18" y="38"/>
                  </a:cubicBezTo>
                  <a:cubicBezTo>
                    <a:pt x="18" y="39"/>
                    <a:pt x="17" y="39"/>
                    <a:pt x="16" y="39"/>
                  </a:cubicBezTo>
                  <a:cubicBezTo>
                    <a:pt x="16" y="40"/>
                    <a:pt x="17" y="40"/>
                    <a:pt x="18" y="40"/>
                  </a:cubicBezTo>
                  <a:cubicBezTo>
                    <a:pt x="17" y="39"/>
                    <a:pt x="18" y="39"/>
                    <a:pt x="19" y="38"/>
                  </a:cubicBezTo>
                  <a:cubicBezTo>
                    <a:pt x="19" y="38"/>
                    <a:pt x="18" y="38"/>
                    <a:pt x="18" y="38"/>
                  </a:cubicBezTo>
                  <a:cubicBezTo>
                    <a:pt x="19" y="37"/>
                    <a:pt x="19" y="38"/>
                    <a:pt x="19" y="38"/>
                  </a:cubicBezTo>
                  <a:cubicBezTo>
                    <a:pt x="19" y="36"/>
                    <a:pt x="16" y="36"/>
                    <a:pt x="17" y="34"/>
                  </a:cubicBezTo>
                  <a:cubicBezTo>
                    <a:pt x="17" y="35"/>
                    <a:pt x="19" y="36"/>
                    <a:pt x="19" y="37"/>
                  </a:cubicBezTo>
                  <a:cubicBezTo>
                    <a:pt x="20" y="37"/>
                    <a:pt x="20" y="38"/>
                    <a:pt x="20" y="38"/>
                  </a:cubicBezTo>
                  <a:cubicBezTo>
                    <a:pt x="20" y="38"/>
                    <a:pt x="20" y="38"/>
                    <a:pt x="20" y="39"/>
                  </a:cubicBezTo>
                  <a:cubicBezTo>
                    <a:pt x="20" y="39"/>
                    <a:pt x="20" y="40"/>
                    <a:pt x="20" y="41"/>
                  </a:cubicBezTo>
                  <a:cubicBezTo>
                    <a:pt x="21" y="41"/>
                    <a:pt x="21" y="41"/>
                    <a:pt x="22" y="41"/>
                  </a:cubicBezTo>
                  <a:cubicBezTo>
                    <a:pt x="22" y="40"/>
                    <a:pt x="22" y="39"/>
                    <a:pt x="22" y="38"/>
                  </a:cubicBezTo>
                  <a:cubicBezTo>
                    <a:pt x="22" y="38"/>
                    <a:pt x="23" y="38"/>
                    <a:pt x="23" y="38"/>
                  </a:cubicBezTo>
                  <a:cubicBezTo>
                    <a:pt x="23" y="39"/>
                    <a:pt x="23" y="39"/>
                    <a:pt x="23" y="40"/>
                  </a:cubicBezTo>
                  <a:cubicBezTo>
                    <a:pt x="23" y="40"/>
                    <a:pt x="23" y="40"/>
                    <a:pt x="23" y="41"/>
                  </a:cubicBezTo>
                  <a:cubicBezTo>
                    <a:pt x="24" y="41"/>
                    <a:pt x="26" y="41"/>
                    <a:pt x="26" y="41"/>
                  </a:cubicBezTo>
                  <a:cubicBezTo>
                    <a:pt x="27" y="41"/>
                    <a:pt x="26" y="42"/>
                    <a:pt x="27" y="42"/>
                  </a:cubicBezTo>
                  <a:cubicBezTo>
                    <a:pt x="28" y="42"/>
                    <a:pt x="27" y="40"/>
                    <a:pt x="28" y="41"/>
                  </a:cubicBezTo>
                  <a:cubicBezTo>
                    <a:pt x="28" y="41"/>
                    <a:pt x="28" y="42"/>
                    <a:pt x="28" y="42"/>
                  </a:cubicBezTo>
                  <a:cubicBezTo>
                    <a:pt x="27" y="43"/>
                    <a:pt x="28" y="45"/>
                    <a:pt x="27" y="45"/>
                  </a:cubicBezTo>
                  <a:cubicBezTo>
                    <a:pt x="25" y="44"/>
                    <a:pt x="23" y="44"/>
                    <a:pt x="21" y="44"/>
                  </a:cubicBezTo>
                  <a:cubicBezTo>
                    <a:pt x="20" y="44"/>
                    <a:pt x="20" y="45"/>
                    <a:pt x="20" y="45"/>
                  </a:cubicBezTo>
                  <a:cubicBezTo>
                    <a:pt x="19" y="44"/>
                    <a:pt x="16" y="44"/>
                    <a:pt x="15" y="43"/>
                  </a:cubicBezTo>
                  <a:cubicBezTo>
                    <a:pt x="16" y="42"/>
                    <a:pt x="15" y="42"/>
                    <a:pt x="15" y="41"/>
                  </a:cubicBezTo>
                  <a:cubicBezTo>
                    <a:pt x="16" y="41"/>
                    <a:pt x="16" y="40"/>
                    <a:pt x="15" y="40"/>
                  </a:cubicBezTo>
                  <a:cubicBezTo>
                    <a:pt x="14" y="40"/>
                    <a:pt x="13" y="40"/>
                    <a:pt x="12" y="41"/>
                  </a:cubicBezTo>
                  <a:cubicBezTo>
                    <a:pt x="10" y="41"/>
                    <a:pt x="8" y="41"/>
                    <a:pt x="7" y="42"/>
                  </a:cubicBezTo>
                  <a:cubicBezTo>
                    <a:pt x="7" y="41"/>
                    <a:pt x="7" y="41"/>
                    <a:pt x="6" y="41"/>
                  </a:cubicBezTo>
                  <a:cubicBezTo>
                    <a:pt x="6" y="42"/>
                    <a:pt x="5" y="42"/>
                    <a:pt x="4" y="43"/>
                  </a:cubicBezTo>
                  <a:cubicBezTo>
                    <a:pt x="4" y="44"/>
                    <a:pt x="4" y="46"/>
                    <a:pt x="3" y="47"/>
                  </a:cubicBezTo>
                  <a:cubicBezTo>
                    <a:pt x="3" y="48"/>
                    <a:pt x="2" y="48"/>
                    <a:pt x="1" y="49"/>
                  </a:cubicBezTo>
                  <a:cubicBezTo>
                    <a:pt x="1" y="51"/>
                    <a:pt x="1" y="52"/>
                    <a:pt x="0" y="53"/>
                  </a:cubicBezTo>
                  <a:cubicBezTo>
                    <a:pt x="0" y="55"/>
                    <a:pt x="0" y="57"/>
                    <a:pt x="0" y="60"/>
                  </a:cubicBezTo>
                  <a:cubicBezTo>
                    <a:pt x="1" y="61"/>
                    <a:pt x="2" y="62"/>
                    <a:pt x="2" y="64"/>
                  </a:cubicBezTo>
                  <a:cubicBezTo>
                    <a:pt x="3" y="64"/>
                    <a:pt x="4" y="65"/>
                    <a:pt x="5" y="66"/>
                  </a:cubicBezTo>
                  <a:cubicBezTo>
                    <a:pt x="6" y="65"/>
                    <a:pt x="7" y="65"/>
                    <a:pt x="8" y="65"/>
                  </a:cubicBezTo>
                  <a:cubicBezTo>
                    <a:pt x="9" y="65"/>
                    <a:pt x="9" y="64"/>
                    <a:pt x="10" y="64"/>
                  </a:cubicBezTo>
                  <a:cubicBezTo>
                    <a:pt x="10" y="64"/>
                    <a:pt x="10" y="65"/>
                    <a:pt x="10" y="65"/>
                  </a:cubicBezTo>
                  <a:cubicBezTo>
                    <a:pt x="11" y="65"/>
                    <a:pt x="12" y="66"/>
                    <a:pt x="13" y="66"/>
                  </a:cubicBezTo>
                  <a:cubicBezTo>
                    <a:pt x="13" y="65"/>
                    <a:pt x="13" y="65"/>
                    <a:pt x="14" y="65"/>
                  </a:cubicBezTo>
                  <a:cubicBezTo>
                    <a:pt x="14" y="67"/>
                    <a:pt x="14" y="68"/>
                    <a:pt x="14" y="70"/>
                  </a:cubicBezTo>
                  <a:cubicBezTo>
                    <a:pt x="14" y="71"/>
                    <a:pt x="15" y="73"/>
                    <a:pt x="15" y="74"/>
                  </a:cubicBezTo>
                  <a:cubicBezTo>
                    <a:pt x="15" y="75"/>
                    <a:pt x="15" y="75"/>
                    <a:pt x="16" y="76"/>
                  </a:cubicBezTo>
                  <a:cubicBezTo>
                    <a:pt x="31" y="76"/>
                    <a:pt x="31" y="76"/>
                    <a:pt x="31" y="76"/>
                  </a:cubicBezTo>
                  <a:cubicBezTo>
                    <a:pt x="31" y="75"/>
                    <a:pt x="31" y="74"/>
                    <a:pt x="31" y="73"/>
                  </a:cubicBezTo>
                  <a:cubicBezTo>
                    <a:pt x="32" y="72"/>
                    <a:pt x="32" y="71"/>
                    <a:pt x="32" y="69"/>
                  </a:cubicBezTo>
                  <a:cubicBezTo>
                    <a:pt x="33" y="69"/>
                    <a:pt x="33" y="68"/>
                    <a:pt x="34" y="68"/>
                  </a:cubicBezTo>
                  <a:cubicBezTo>
                    <a:pt x="35" y="66"/>
                    <a:pt x="36" y="64"/>
                    <a:pt x="37" y="62"/>
                  </a:cubicBezTo>
                  <a:cubicBezTo>
                    <a:pt x="37" y="61"/>
                    <a:pt x="38" y="60"/>
                    <a:pt x="37" y="59"/>
                  </a:cubicBezTo>
                  <a:cubicBezTo>
                    <a:pt x="36" y="59"/>
                    <a:pt x="36" y="60"/>
                    <a:pt x="35" y="60"/>
                  </a:cubicBezTo>
                  <a:cubicBezTo>
                    <a:pt x="34" y="60"/>
                    <a:pt x="34" y="60"/>
                    <a:pt x="33" y="60"/>
                  </a:cubicBezTo>
                  <a:cubicBezTo>
                    <a:pt x="33" y="58"/>
                    <a:pt x="32" y="57"/>
                    <a:pt x="31" y="56"/>
                  </a:cubicBezTo>
                  <a:cubicBezTo>
                    <a:pt x="31" y="55"/>
                    <a:pt x="30" y="55"/>
                    <a:pt x="30" y="53"/>
                  </a:cubicBezTo>
                  <a:cubicBezTo>
                    <a:pt x="30" y="52"/>
                    <a:pt x="29" y="52"/>
                    <a:pt x="29" y="51"/>
                  </a:cubicBezTo>
                  <a:cubicBezTo>
                    <a:pt x="29" y="50"/>
                    <a:pt x="28" y="49"/>
                    <a:pt x="29" y="49"/>
                  </a:cubicBezTo>
                  <a:cubicBezTo>
                    <a:pt x="29" y="49"/>
                    <a:pt x="30" y="51"/>
                    <a:pt x="30" y="51"/>
                  </a:cubicBezTo>
                  <a:cubicBezTo>
                    <a:pt x="30" y="53"/>
                    <a:pt x="31" y="54"/>
                    <a:pt x="32" y="55"/>
                  </a:cubicBezTo>
                  <a:cubicBezTo>
                    <a:pt x="33" y="56"/>
                    <a:pt x="33" y="58"/>
                    <a:pt x="34" y="59"/>
                  </a:cubicBezTo>
                  <a:cubicBezTo>
                    <a:pt x="35" y="59"/>
                    <a:pt x="36" y="57"/>
                    <a:pt x="38" y="57"/>
                  </a:cubicBezTo>
                  <a:cubicBezTo>
                    <a:pt x="39" y="57"/>
                    <a:pt x="38" y="56"/>
                    <a:pt x="39" y="56"/>
                  </a:cubicBezTo>
                  <a:cubicBezTo>
                    <a:pt x="40" y="56"/>
                    <a:pt x="40" y="55"/>
                    <a:pt x="41" y="54"/>
                  </a:cubicBezTo>
                  <a:cubicBezTo>
                    <a:pt x="41" y="53"/>
                    <a:pt x="42" y="53"/>
                    <a:pt x="42" y="52"/>
                  </a:cubicBezTo>
                  <a:cubicBezTo>
                    <a:pt x="42" y="51"/>
                    <a:pt x="40" y="51"/>
                    <a:pt x="40" y="50"/>
                  </a:cubicBezTo>
                  <a:cubicBezTo>
                    <a:pt x="40" y="49"/>
                    <a:pt x="39" y="50"/>
                    <a:pt x="39" y="50"/>
                  </a:cubicBezTo>
                  <a:cubicBezTo>
                    <a:pt x="38" y="49"/>
                    <a:pt x="38" y="49"/>
                    <a:pt x="38" y="47"/>
                  </a:cubicBezTo>
                  <a:cubicBezTo>
                    <a:pt x="37" y="47"/>
                    <a:pt x="37" y="47"/>
                    <a:pt x="37" y="46"/>
                  </a:cubicBezTo>
                  <a:cubicBezTo>
                    <a:pt x="37" y="46"/>
                    <a:pt x="37" y="46"/>
                    <a:pt x="37" y="46"/>
                  </a:cubicBezTo>
                  <a:cubicBezTo>
                    <a:pt x="39" y="47"/>
                    <a:pt x="38" y="50"/>
                    <a:pt x="41" y="49"/>
                  </a:cubicBezTo>
                  <a:cubicBezTo>
                    <a:pt x="41" y="50"/>
                    <a:pt x="41" y="50"/>
                    <a:pt x="41" y="51"/>
                  </a:cubicBezTo>
                  <a:cubicBezTo>
                    <a:pt x="42" y="51"/>
                    <a:pt x="42" y="50"/>
                    <a:pt x="44" y="50"/>
                  </a:cubicBezTo>
                  <a:cubicBezTo>
                    <a:pt x="44" y="50"/>
                    <a:pt x="44" y="50"/>
                    <a:pt x="44" y="50"/>
                  </a:cubicBezTo>
                  <a:cubicBezTo>
                    <a:pt x="46" y="50"/>
                    <a:pt x="46" y="51"/>
                    <a:pt x="47" y="52"/>
                  </a:cubicBezTo>
                  <a:cubicBezTo>
                    <a:pt x="47" y="52"/>
                    <a:pt x="47" y="52"/>
                    <a:pt x="47" y="52"/>
                  </a:cubicBezTo>
                  <a:cubicBezTo>
                    <a:pt x="47" y="53"/>
                    <a:pt x="48" y="53"/>
                    <a:pt x="48" y="53"/>
                  </a:cubicBezTo>
                  <a:cubicBezTo>
                    <a:pt x="48" y="54"/>
                    <a:pt x="49" y="54"/>
                    <a:pt x="48" y="55"/>
                  </a:cubicBezTo>
                  <a:cubicBezTo>
                    <a:pt x="49" y="56"/>
                    <a:pt x="49" y="57"/>
                    <a:pt x="50" y="59"/>
                  </a:cubicBezTo>
                  <a:cubicBezTo>
                    <a:pt x="50" y="59"/>
                    <a:pt x="51" y="60"/>
                    <a:pt x="51" y="61"/>
                  </a:cubicBezTo>
                  <a:cubicBezTo>
                    <a:pt x="51" y="61"/>
                    <a:pt x="51" y="62"/>
                    <a:pt x="51" y="62"/>
                  </a:cubicBezTo>
                  <a:cubicBezTo>
                    <a:pt x="51" y="63"/>
                    <a:pt x="52" y="62"/>
                    <a:pt x="53" y="62"/>
                  </a:cubicBezTo>
                  <a:cubicBezTo>
                    <a:pt x="53" y="61"/>
                    <a:pt x="54" y="60"/>
                    <a:pt x="54" y="57"/>
                  </a:cubicBezTo>
                  <a:cubicBezTo>
                    <a:pt x="54" y="57"/>
                    <a:pt x="54" y="57"/>
                    <a:pt x="55" y="57"/>
                  </a:cubicBezTo>
                  <a:cubicBezTo>
                    <a:pt x="55" y="57"/>
                    <a:pt x="55" y="56"/>
                    <a:pt x="55" y="56"/>
                  </a:cubicBezTo>
                  <a:cubicBezTo>
                    <a:pt x="55" y="57"/>
                    <a:pt x="55" y="55"/>
                    <a:pt x="56" y="56"/>
                  </a:cubicBezTo>
                  <a:cubicBezTo>
                    <a:pt x="56" y="54"/>
                    <a:pt x="57" y="54"/>
                    <a:pt x="57" y="53"/>
                  </a:cubicBezTo>
                  <a:cubicBezTo>
                    <a:pt x="57" y="53"/>
                    <a:pt x="58" y="52"/>
                    <a:pt x="59" y="52"/>
                  </a:cubicBezTo>
                  <a:cubicBezTo>
                    <a:pt x="60" y="53"/>
                    <a:pt x="60" y="54"/>
                    <a:pt x="60" y="55"/>
                  </a:cubicBezTo>
                  <a:cubicBezTo>
                    <a:pt x="60" y="55"/>
                    <a:pt x="60" y="55"/>
                    <a:pt x="60" y="56"/>
                  </a:cubicBezTo>
                  <a:cubicBezTo>
                    <a:pt x="60" y="57"/>
                    <a:pt x="62" y="56"/>
                    <a:pt x="63" y="57"/>
                  </a:cubicBezTo>
                  <a:cubicBezTo>
                    <a:pt x="62" y="58"/>
                    <a:pt x="63" y="58"/>
                    <a:pt x="62" y="59"/>
                  </a:cubicBezTo>
                  <a:cubicBezTo>
                    <a:pt x="63" y="59"/>
                    <a:pt x="63" y="59"/>
                    <a:pt x="63" y="60"/>
                  </a:cubicBezTo>
                  <a:cubicBezTo>
                    <a:pt x="63" y="61"/>
                    <a:pt x="63" y="61"/>
                    <a:pt x="63" y="62"/>
                  </a:cubicBezTo>
                  <a:cubicBezTo>
                    <a:pt x="63" y="62"/>
                    <a:pt x="64" y="63"/>
                    <a:pt x="63" y="64"/>
                  </a:cubicBezTo>
                  <a:cubicBezTo>
                    <a:pt x="65" y="65"/>
                    <a:pt x="66" y="66"/>
                    <a:pt x="67" y="67"/>
                  </a:cubicBezTo>
                  <a:cubicBezTo>
                    <a:pt x="67" y="65"/>
                    <a:pt x="66" y="65"/>
                    <a:pt x="66" y="63"/>
                  </a:cubicBezTo>
                  <a:cubicBezTo>
                    <a:pt x="65" y="63"/>
                    <a:pt x="64" y="62"/>
                    <a:pt x="64" y="61"/>
                  </a:cubicBezTo>
                  <a:cubicBezTo>
                    <a:pt x="64" y="60"/>
                    <a:pt x="64" y="59"/>
                    <a:pt x="65" y="59"/>
                  </a:cubicBezTo>
                  <a:cubicBezTo>
                    <a:pt x="65" y="60"/>
                    <a:pt x="65" y="61"/>
                    <a:pt x="66" y="61"/>
                  </a:cubicBezTo>
                  <a:cubicBezTo>
                    <a:pt x="67" y="61"/>
                    <a:pt x="67" y="61"/>
                    <a:pt x="67" y="62"/>
                  </a:cubicBezTo>
                  <a:cubicBezTo>
                    <a:pt x="69" y="62"/>
                    <a:pt x="70" y="59"/>
                    <a:pt x="69" y="56"/>
                  </a:cubicBezTo>
                  <a:cubicBezTo>
                    <a:pt x="69" y="56"/>
                    <a:pt x="68" y="56"/>
                    <a:pt x="68" y="55"/>
                  </a:cubicBezTo>
                  <a:cubicBezTo>
                    <a:pt x="68" y="54"/>
                    <a:pt x="67" y="54"/>
                    <a:pt x="68" y="53"/>
                  </a:cubicBezTo>
                  <a:cubicBezTo>
                    <a:pt x="68" y="53"/>
                    <a:pt x="68" y="54"/>
                    <a:pt x="69" y="54"/>
                  </a:cubicBezTo>
                  <a:cubicBezTo>
                    <a:pt x="69" y="53"/>
                    <a:pt x="71" y="53"/>
                    <a:pt x="72" y="53"/>
                  </a:cubicBezTo>
                  <a:cubicBezTo>
                    <a:pt x="73" y="52"/>
                    <a:pt x="74" y="51"/>
                    <a:pt x="74" y="49"/>
                  </a:cubicBezTo>
                  <a:cubicBezTo>
                    <a:pt x="74" y="49"/>
                    <a:pt x="74" y="48"/>
                    <a:pt x="75" y="48"/>
                  </a:cubicBezTo>
                  <a:cubicBezTo>
                    <a:pt x="75" y="47"/>
                    <a:pt x="75" y="45"/>
                    <a:pt x="75" y="45"/>
                  </a:cubicBezTo>
                  <a:cubicBezTo>
                    <a:pt x="75" y="44"/>
                    <a:pt x="75" y="44"/>
                    <a:pt x="75" y="43"/>
                  </a:cubicBezTo>
                  <a:cubicBezTo>
                    <a:pt x="74" y="43"/>
                    <a:pt x="74" y="42"/>
                    <a:pt x="74" y="42"/>
                  </a:cubicBezTo>
                  <a:cubicBezTo>
                    <a:pt x="74" y="41"/>
                    <a:pt x="74" y="41"/>
                    <a:pt x="74" y="40"/>
                  </a:cubicBezTo>
                  <a:cubicBezTo>
                    <a:pt x="74" y="40"/>
                    <a:pt x="75" y="40"/>
                    <a:pt x="75" y="40"/>
                  </a:cubicBezTo>
                  <a:cubicBezTo>
                    <a:pt x="75" y="39"/>
                    <a:pt x="74" y="38"/>
                    <a:pt x="75" y="38"/>
                  </a:cubicBezTo>
                  <a:cubicBezTo>
                    <a:pt x="75" y="39"/>
                    <a:pt x="76" y="39"/>
                    <a:pt x="77" y="40"/>
                  </a:cubicBezTo>
                  <a:cubicBezTo>
                    <a:pt x="76" y="41"/>
                    <a:pt x="77" y="42"/>
                    <a:pt x="78" y="42"/>
                  </a:cubicBezTo>
                  <a:cubicBezTo>
                    <a:pt x="79" y="41"/>
                    <a:pt x="78" y="38"/>
                    <a:pt x="78" y="36"/>
                  </a:cubicBezTo>
                  <a:cubicBezTo>
                    <a:pt x="79" y="35"/>
                    <a:pt x="80" y="35"/>
                    <a:pt x="80" y="35"/>
                  </a:cubicBezTo>
                  <a:cubicBezTo>
                    <a:pt x="81" y="34"/>
                    <a:pt x="81" y="32"/>
                    <a:pt x="82" y="31"/>
                  </a:cubicBezTo>
                  <a:cubicBezTo>
                    <a:pt x="82" y="31"/>
                    <a:pt x="82" y="31"/>
                    <a:pt x="82" y="31"/>
                  </a:cubicBezTo>
                  <a:cubicBezTo>
                    <a:pt x="82" y="30"/>
                    <a:pt x="82" y="28"/>
                    <a:pt x="82" y="27"/>
                  </a:cubicBezTo>
                  <a:close/>
                  <a:moveTo>
                    <a:pt x="21" y="19"/>
                  </a:moveTo>
                  <a:cubicBezTo>
                    <a:pt x="21" y="20"/>
                    <a:pt x="21" y="21"/>
                    <a:pt x="21" y="22"/>
                  </a:cubicBezTo>
                  <a:cubicBezTo>
                    <a:pt x="21" y="22"/>
                    <a:pt x="21" y="20"/>
                    <a:pt x="20" y="21"/>
                  </a:cubicBezTo>
                  <a:cubicBezTo>
                    <a:pt x="20" y="21"/>
                    <a:pt x="20" y="23"/>
                    <a:pt x="19" y="24"/>
                  </a:cubicBezTo>
                  <a:cubicBezTo>
                    <a:pt x="19" y="24"/>
                    <a:pt x="18" y="24"/>
                    <a:pt x="18" y="24"/>
                  </a:cubicBezTo>
                  <a:cubicBezTo>
                    <a:pt x="17" y="24"/>
                    <a:pt x="17" y="25"/>
                    <a:pt x="16" y="25"/>
                  </a:cubicBezTo>
                  <a:cubicBezTo>
                    <a:pt x="16" y="25"/>
                    <a:pt x="15" y="24"/>
                    <a:pt x="15" y="25"/>
                  </a:cubicBezTo>
                  <a:cubicBezTo>
                    <a:pt x="15" y="25"/>
                    <a:pt x="15" y="24"/>
                    <a:pt x="15" y="24"/>
                  </a:cubicBezTo>
                  <a:cubicBezTo>
                    <a:pt x="15" y="23"/>
                    <a:pt x="15" y="22"/>
                    <a:pt x="15" y="21"/>
                  </a:cubicBezTo>
                  <a:cubicBezTo>
                    <a:pt x="16" y="21"/>
                    <a:pt x="15" y="25"/>
                    <a:pt x="17" y="24"/>
                  </a:cubicBezTo>
                  <a:cubicBezTo>
                    <a:pt x="18" y="23"/>
                    <a:pt x="18" y="21"/>
                    <a:pt x="19" y="20"/>
                  </a:cubicBezTo>
                  <a:cubicBezTo>
                    <a:pt x="19" y="20"/>
                    <a:pt x="18" y="19"/>
                    <a:pt x="18" y="19"/>
                  </a:cubicBezTo>
                  <a:cubicBezTo>
                    <a:pt x="18" y="16"/>
                    <a:pt x="20" y="15"/>
                    <a:pt x="21" y="13"/>
                  </a:cubicBezTo>
                  <a:cubicBezTo>
                    <a:pt x="21" y="13"/>
                    <a:pt x="21" y="13"/>
                    <a:pt x="21" y="14"/>
                  </a:cubicBezTo>
                  <a:cubicBezTo>
                    <a:pt x="21" y="16"/>
                    <a:pt x="19" y="15"/>
                    <a:pt x="19" y="18"/>
                  </a:cubicBezTo>
                  <a:cubicBezTo>
                    <a:pt x="20" y="18"/>
                    <a:pt x="21" y="19"/>
                    <a:pt x="21" y="19"/>
                  </a:cubicBezTo>
                  <a:close/>
                  <a:moveTo>
                    <a:pt x="22" y="20"/>
                  </a:moveTo>
                  <a:cubicBezTo>
                    <a:pt x="22" y="19"/>
                    <a:pt x="23" y="19"/>
                    <a:pt x="23" y="19"/>
                  </a:cubicBezTo>
                  <a:cubicBezTo>
                    <a:pt x="23" y="20"/>
                    <a:pt x="23" y="20"/>
                    <a:pt x="22" y="20"/>
                  </a:cubicBezTo>
                  <a:close/>
                  <a:moveTo>
                    <a:pt x="24" y="9"/>
                  </a:moveTo>
                  <a:cubicBezTo>
                    <a:pt x="24" y="9"/>
                    <a:pt x="24" y="9"/>
                    <a:pt x="24" y="9"/>
                  </a:cubicBezTo>
                  <a:cubicBezTo>
                    <a:pt x="24" y="9"/>
                    <a:pt x="24" y="9"/>
                    <a:pt x="24" y="9"/>
                  </a:cubicBezTo>
                  <a:close/>
                  <a:moveTo>
                    <a:pt x="28" y="48"/>
                  </a:moveTo>
                  <a:cubicBezTo>
                    <a:pt x="28" y="48"/>
                    <a:pt x="28" y="48"/>
                    <a:pt x="28" y="48"/>
                  </a:cubicBezTo>
                  <a:cubicBezTo>
                    <a:pt x="28" y="48"/>
                    <a:pt x="28" y="49"/>
                    <a:pt x="28" y="48"/>
                  </a:cubicBezTo>
                  <a:close/>
                  <a:moveTo>
                    <a:pt x="28" y="15"/>
                  </a:moveTo>
                  <a:cubicBezTo>
                    <a:pt x="28" y="14"/>
                    <a:pt x="29" y="14"/>
                    <a:pt x="29" y="14"/>
                  </a:cubicBezTo>
                  <a:cubicBezTo>
                    <a:pt x="29" y="14"/>
                    <a:pt x="28" y="15"/>
                    <a:pt x="28" y="15"/>
                  </a:cubicBezTo>
                  <a:close/>
                  <a:moveTo>
                    <a:pt x="45" y="9"/>
                  </a:moveTo>
                  <a:cubicBezTo>
                    <a:pt x="44" y="9"/>
                    <a:pt x="45" y="8"/>
                    <a:pt x="45" y="9"/>
                  </a:cubicBezTo>
                  <a:cubicBezTo>
                    <a:pt x="45" y="10"/>
                    <a:pt x="46" y="9"/>
                    <a:pt x="46" y="10"/>
                  </a:cubicBezTo>
                  <a:cubicBezTo>
                    <a:pt x="45" y="10"/>
                    <a:pt x="45" y="10"/>
                    <a:pt x="45" y="9"/>
                  </a:cubicBezTo>
                  <a:close/>
                  <a:moveTo>
                    <a:pt x="60" y="5"/>
                  </a:moveTo>
                  <a:cubicBezTo>
                    <a:pt x="60" y="5"/>
                    <a:pt x="60" y="5"/>
                    <a:pt x="60" y="5"/>
                  </a:cubicBezTo>
                  <a:cubicBezTo>
                    <a:pt x="61" y="5"/>
                    <a:pt x="60" y="5"/>
                    <a:pt x="60" y="5"/>
                  </a:cubicBezTo>
                  <a:close/>
                  <a:moveTo>
                    <a:pt x="61" y="5"/>
                  </a:moveTo>
                  <a:cubicBezTo>
                    <a:pt x="61" y="5"/>
                    <a:pt x="61" y="5"/>
                    <a:pt x="61" y="5"/>
                  </a:cubicBezTo>
                  <a:cubicBezTo>
                    <a:pt x="61" y="5"/>
                    <a:pt x="61" y="5"/>
                    <a:pt x="61" y="5"/>
                  </a:cubicBezTo>
                  <a:close/>
                  <a:moveTo>
                    <a:pt x="62" y="4"/>
                  </a:moveTo>
                  <a:cubicBezTo>
                    <a:pt x="61" y="4"/>
                    <a:pt x="62" y="4"/>
                    <a:pt x="62" y="4"/>
                  </a:cubicBezTo>
                  <a:cubicBezTo>
                    <a:pt x="62" y="4"/>
                    <a:pt x="62" y="4"/>
                    <a:pt x="62" y="4"/>
                  </a:cubicBezTo>
                  <a:close/>
                  <a:moveTo>
                    <a:pt x="72" y="39"/>
                  </a:moveTo>
                  <a:cubicBezTo>
                    <a:pt x="72" y="38"/>
                    <a:pt x="73" y="38"/>
                    <a:pt x="74" y="38"/>
                  </a:cubicBezTo>
                  <a:cubicBezTo>
                    <a:pt x="74" y="38"/>
                    <a:pt x="73" y="39"/>
                    <a:pt x="74" y="39"/>
                  </a:cubicBezTo>
                  <a:cubicBezTo>
                    <a:pt x="73" y="40"/>
                    <a:pt x="73" y="39"/>
                    <a:pt x="72" y="3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26" name="Freeform 73"/>
            <p:cNvSpPr>
              <a:spLocks/>
            </p:cNvSpPr>
            <p:nvPr/>
          </p:nvSpPr>
          <p:spPr bwMode="auto">
            <a:xfrm>
              <a:off x="4228326" y="5756364"/>
              <a:ext cx="4337" cy="9759"/>
            </a:xfrm>
            <a:custGeom>
              <a:avLst/>
              <a:gdLst>
                <a:gd name="T0" fmla="*/ 1 w 2"/>
                <a:gd name="T1" fmla="*/ 3 h 4"/>
                <a:gd name="T2" fmla="*/ 2 w 2"/>
                <a:gd name="T3" fmla="*/ 4 h 4"/>
                <a:gd name="T4" fmla="*/ 2 w 2"/>
                <a:gd name="T5" fmla="*/ 3 h 4"/>
                <a:gd name="T6" fmla="*/ 1 w 2"/>
                <a:gd name="T7" fmla="*/ 1 h 4"/>
                <a:gd name="T8" fmla="*/ 0 w 2"/>
                <a:gd name="T9" fmla="*/ 0 h 4"/>
                <a:gd name="T10" fmla="*/ 0 w 2"/>
                <a:gd name="T11" fmla="*/ 2 h 4"/>
                <a:gd name="T12" fmla="*/ 0 w 2"/>
                <a:gd name="T13" fmla="*/ 3 h 4"/>
                <a:gd name="T14" fmla="*/ 0 w 2"/>
                <a:gd name="T15" fmla="*/ 3 h 4"/>
                <a:gd name="T16" fmla="*/ 1 w 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3"/>
                  </a:moveTo>
                  <a:cubicBezTo>
                    <a:pt x="2" y="3"/>
                    <a:pt x="1" y="4"/>
                    <a:pt x="2" y="4"/>
                  </a:cubicBezTo>
                  <a:cubicBezTo>
                    <a:pt x="2" y="4"/>
                    <a:pt x="2" y="3"/>
                    <a:pt x="2" y="3"/>
                  </a:cubicBezTo>
                  <a:cubicBezTo>
                    <a:pt x="2" y="2"/>
                    <a:pt x="2" y="2"/>
                    <a:pt x="1" y="1"/>
                  </a:cubicBezTo>
                  <a:cubicBezTo>
                    <a:pt x="1" y="0"/>
                    <a:pt x="1" y="0"/>
                    <a:pt x="0" y="0"/>
                  </a:cubicBezTo>
                  <a:cubicBezTo>
                    <a:pt x="0" y="1"/>
                    <a:pt x="0" y="1"/>
                    <a:pt x="0" y="2"/>
                  </a:cubicBezTo>
                  <a:cubicBezTo>
                    <a:pt x="0" y="2"/>
                    <a:pt x="0" y="3"/>
                    <a:pt x="0" y="3"/>
                  </a:cubicBezTo>
                  <a:cubicBezTo>
                    <a:pt x="0" y="4"/>
                    <a:pt x="0" y="4"/>
                    <a:pt x="0" y="3"/>
                  </a:cubicBezTo>
                  <a:cubicBezTo>
                    <a:pt x="1" y="3"/>
                    <a:pt x="1" y="3"/>
                    <a:pt x="1"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27" name="Freeform 74"/>
            <p:cNvSpPr>
              <a:spLocks/>
            </p:cNvSpPr>
            <p:nvPr/>
          </p:nvSpPr>
          <p:spPr bwMode="auto">
            <a:xfrm>
              <a:off x="4213146" y="5820337"/>
              <a:ext cx="9759" cy="9759"/>
            </a:xfrm>
            <a:custGeom>
              <a:avLst/>
              <a:gdLst>
                <a:gd name="T0" fmla="*/ 0 w 4"/>
                <a:gd name="T1" fmla="*/ 3 h 4"/>
                <a:gd name="T2" fmla="*/ 1 w 4"/>
                <a:gd name="T3" fmla="*/ 3 h 4"/>
                <a:gd name="T4" fmla="*/ 1 w 4"/>
                <a:gd name="T5" fmla="*/ 4 h 4"/>
                <a:gd name="T6" fmla="*/ 4 w 4"/>
                <a:gd name="T7" fmla="*/ 3 h 4"/>
                <a:gd name="T8" fmla="*/ 2 w 4"/>
                <a:gd name="T9" fmla="*/ 2 h 4"/>
                <a:gd name="T10" fmla="*/ 1 w 4"/>
                <a:gd name="T11" fmla="*/ 0 h 4"/>
                <a:gd name="T12" fmla="*/ 1 w 4"/>
                <a:gd name="T13" fmla="*/ 2 h 4"/>
                <a:gd name="T14" fmla="*/ 0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3"/>
                  </a:moveTo>
                  <a:cubicBezTo>
                    <a:pt x="0" y="4"/>
                    <a:pt x="0" y="3"/>
                    <a:pt x="1" y="3"/>
                  </a:cubicBezTo>
                  <a:cubicBezTo>
                    <a:pt x="1" y="4"/>
                    <a:pt x="1" y="4"/>
                    <a:pt x="1" y="4"/>
                  </a:cubicBezTo>
                  <a:cubicBezTo>
                    <a:pt x="2" y="4"/>
                    <a:pt x="2" y="3"/>
                    <a:pt x="4" y="3"/>
                  </a:cubicBezTo>
                  <a:cubicBezTo>
                    <a:pt x="4" y="2"/>
                    <a:pt x="3" y="2"/>
                    <a:pt x="2" y="2"/>
                  </a:cubicBezTo>
                  <a:cubicBezTo>
                    <a:pt x="2" y="1"/>
                    <a:pt x="2" y="0"/>
                    <a:pt x="1" y="0"/>
                  </a:cubicBezTo>
                  <a:cubicBezTo>
                    <a:pt x="1" y="1"/>
                    <a:pt x="1" y="1"/>
                    <a:pt x="1" y="2"/>
                  </a:cubicBezTo>
                  <a:cubicBezTo>
                    <a:pt x="0" y="2"/>
                    <a:pt x="0" y="2"/>
                    <a:pt x="0"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28" name="Freeform 75"/>
            <p:cNvSpPr>
              <a:spLocks/>
            </p:cNvSpPr>
            <p:nvPr/>
          </p:nvSpPr>
          <p:spPr bwMode="auto">
            <a:xfrm>
              <a:off x="4204472" y="5845275"/>
              <a:ext cx="10843" cy="13011"/>
            </a:xfrm>
            <a:custGeom>
              <a:avLst/>
              <a:gdLst>
                <a:gd name="T0" fmla="*/ 4 w 4"/>
                <a:gd name="T1" fmla="*/ 1 h 5"/>
                <a:gd name="T2" fmla="*/ 2 w 4"/>
                <a:gd name="T3" fmla="*/ 0 h 5"/>
                <a:gd name="T4" fmla="*/ 2 w 4"/>
                <a:gd name="T5" fmla="*/ 5 h 5"/>
                <a:gd name="T6" fmla="*/ 2 w 4"/>
                <a:gd name="T7" fmla="*/ 3 h 5"/>
                <a:gd name="T8" fmla="*/ 3 w 4"/>
                <a:gd name="T9" fmla="*/ 4 h 5"/>
                <a:gd name="T10" fmla="*/ 3 w 4"/>
                <a:gd name="T11" fmla="*/ 1 h 5"/>
                <a:gd name="T12" fmla="*/ 4 w 4"/>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1"/>
                  </a:moveTo>
                  <a:cubicBezTo>
                    <a:pt x="4" y="0"/>
                    <a:pt x="2" y="1"/>
                    <a:pt x="2" y="0"/>
                  </a:cubicBezTo>
                  <a:cubicBezTo>
                    <a:pt x="1" y="1"/>
                    <a:pt x="0" y="4"/>
                    <a:pt x="2" y="5"/>
                  </a:cubicBezTo>
                  <a:cubicBezTo>
                    <a:pt x="2" y="4"/>
                    <a:pt x="2" y="4"/>
                    <a:pt x="2" y="3"/>
                  </a:cubicBezTo>
                  <a:cubicBezTo>
                    <a:pt x="3" y="4"/>
                    <a:pt x="3" y="5"/>
                    <a:pt x="3" y="4"/>
                  </a:cubicBezTo>
                  <a:cubicBezTo>
                    <a:pt x="3" y="3"/>
                    <a:pt x="3" y="3"/>
                    <a:pt x="3" y="1"/>
                  </a:cubicBezTo>
                  <a:cubicBezTo>
                    <a:pt x="3" y="2"/>
                    <a:pt x="3" y="2"/>
                    <a:pt x="4"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29" name="Freeform 76"/>
            <p:cNvSpPr>
              <a:spLocks/>
            </p:cNvSpPr>
            <p:nvPr/>
          </p:nvSpPr>
          <p:spPr bwMode="auto">
            <a:xfrm>
              <a:off x="4192545" y="5835516"/>
              <a:ext cx="15180" cy="22770"/>
            </a:xfrm>
            <a:custGeom>
              <a:avLst/>
              <a:gdLst>
                <a:gd name="T0" fmla="*/ 0 w 6"/>
                <a:gd name="T1" fmla="*/ 5 h 9"/>
                <a:gd name="T2" fmla="*/ 1 w 6"/>
                <a:gd name="T3" fmla="*/ 8 h 9"/>
                <a:gd name="T4" fmla="*/ 4 w 6"/>
                <a:gd name="T5" fmla="*/ 9 h 9"/>
                <a:gd name="T6" fmla="*/ 5 w 6"/>
                <a:gd name="T7" fmla="*/ 8 h 9"/>
                <a:gd name="T8" fmla="*/ 4 w 6"/>
                <a:gd name="T9" fmla="*/ 8 h 9"/>
                <a:gd name="T10" fmla="*/ 5 w 6"/>
                <a:gd name="T11" fmla="*/ 5 h 9"/>
                <a:gd name="T12" fmla="*/ 5 w 6"/>
                <a:gd name="T13" fmla="*/ 3 h 9"/>
                <a:gd name="T14" fmla="*/ 6 w 6"/>
                <a:gd name="T15" fmla="*/ 1 h 9"/>
                <a:gd name="T16" fmla="*/ 4 w 6"/>
                <a:gd name="T17" fmla="*/ 0 h 9"/>
                <a:gd name="T18" fmla="*/ 0 w 6"/>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0" y="5"/>
                  </a:moveTo>
                  <a:cubicBezTo>
                    <a:pt x="0" y="6"/>
                    <a:pt x="1" y="6"/>
                    <a:pt x="1" y="8"/>
                  </a:cubicBezTo>
                  <a:cubicBezTo>
                    <a:pt x="3" y="7"/>
                    <a:pt x="3" y="9"/>
                    <a:pt x="4" y="9"/>
                  </a:cubicBezTo>
                  <a:cubicBezTo>
                    <a:pt x="4" y="8"/>
                    <a:pt x="5" y="8"/>
                    <a:pt x="5" y="8"/>
                  </a:cubicBezTo>
                  <a:cubicBezTo>
                    <a:pt x="5" y="8"/>
                    <a:pt x="4" y="8"/>
                    <a:pt x="4" y="8"/>
                  </a:cubicBezTo>
                  <a:cubicBezTo>
                    <a:pt x="5" y="7"/>
                    <a:pt x="5" y="6"/>
                    <a:pt x="5" y="5"/>
                  </a:cubicBezTo>
                  <a:cubicBezTo>
                    <a:pt x="5" y="4"/>
                    <a:pt x="6" y="3"/>
                    <a:pt x="5" y="3"/>
                  </a:cubicBezTo>
                  <a:cubicBezTo>
                    <a:pt x="6" y="2"/>
                    <a:pt x="6" y="2"/>
                    <a:pt x="6" y="1"/>
                  </a:cubicBezTo>
                  <a:cubicBezTo>
                    <a:pt x="5" y="1"/>
                    <a:pt x="5" y="0"/>
                    <a:pt x="4" y="0"/>
                  </a:cubicBezTo>
                  <a:cubicBezTo>
                    <a:pt x="4" y="3"/>
                    <a:pt x="0" y="3"/>
                    <a:pt x="0"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30" name="Freeform 77"/>
            <p:cNvSpPr>
              <a:spLocks/>
            </p:cNvSpPr>
            <p:nvPr/>
          </p:nvSpPr>
          <p:spPr bwMode="auto">
            <a:xfrm>
              <a:off x="4187123" y="5858287"/>
              <a:ext cx="15180" cy="7590"/>
            </a:xfrm>
            <a:custGeom>
              <a:avLst/>
              <a:gdLst>
                <a:gd name="T0" fmla="*/ 0 w 6"/>
                <a:gd name="T1" fmla="*/ 2 h 3"/>
                <a:gd name="T2" fmla="*/ 6 w 6"/>
                <a:gd name="T3" fmla="*/ 3 h 3"/>
                <a:gd name="T4" fmla="*/ 5 w 6"/>
                <a:gd name="T5" fmla="*/ 1 h 3"/>
                <a:gd name="T6" fmla="*/ 1 w 6"/>
                <a:gd name="T7" fmla="*/ 0 h 3"/>
                <a:gd name="T8" fmla="*/ 0 w 6"/>
                <a:gd name="T9" fmla="*/ 2 h 3"/>
              </a:gdLst>
              <a:ahLst/>
              <a:cxnLst>
                <a:cxn ang="0">
                  <a:pos x="T0" y="T1"/>
                </a:cxn>
                <a:cxn ang="0">
                  <a:pos x="T2" y="T3"/>
                </a:cxn>
                <a:cxn ang="0">
                  <a:pos x="T4" y="T5"/>
                </a:cxn>
                <a:cxn ang="0">
                  <a:pos x="T6" y="T7"/>
                </a:cxn>
                <a:cxn ang="0">
                  <a:pos x="T8" y="T9"/>
                </a:cxn>
              </a:cxnLst>
              <a:rect l="0" t="0" r="r" b="b"/>
              <a:pathLst>
                <a:path w="6" h="3">
                  <a:moveTo>
                    <a:pt x="0" y="2"/>
                  </a:moveTo>
                  <a:cubicBezTo>
                    <a:pt x="2" y="2"/>
                    <a:pt x="3" y="3"/>
                    <a:pt x="6" y="3"/>
                  </a:cubicBezTo>
                  <a:cubicBezTo>
                    <a:pt x="6" y="2"/>
                    <a:pt x="5" y="2"/>
                    <a:pt x="5" y="1"/>
                  </a:cubicBezTo>
                  <a:cubicBezTo>
                    <a:pt x="3" y="1"/>
                    <a:pt x="2" y="1"/>
                    <a:pt x="1" y="0"/>
                  </a:cubicBezTo>
                  <a:cubicBezTo>
                    <a:pt x="0" y="0"/>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31" name="Freeform 78"/>
            <p:cNvSpPr>
              <a:spLocks/>
            </p:cNvSpPr>
            <p:nvPr/>
          </p:nvSpPr>
          <p:spPr bwMode="auto">
            <a:xfrm>
              <a:off x="4204472" y="5799735"/>
              <a:ext cx="5422" cy="7590"/>
            </a:xfrm>
            <a:custGeom>
              <a:avLst/>
              <a:gdLst>
                <a:gd name="T0" fmla="*/ 0 w 2"/>
                <a:gd name="T1" fmla="*/ 1 h 3"/>
                <a:gd name="T2" fmla="*/ 1 w 2"/>
                <a:gd name="T3" fmla="*/ 3 h 3"/>
                <a:gd name="T4" fmla="*/ 2 w 2"/>
                <a:gd name="T5" fmla="*/ 1 h 3"/>
                <a:gd name="T6" fmla="*/ 0 w 2"/>
                <a:gd name="T7" fmla="*/ 1 h 3"/>
              </a:gdLst>
              <a:ahLst/>
              <a:cxnLst>
                <a:cxn ang="0">
                  <a:pos x="T0" y="T1"/>
                </a:cxn>
                <a:cxn ang="0">
                  <a:pos x="T2" y="T3"/>
                </a:cxn>
                <a:cxn ang="0">
                  <a:pos x="T4" y="T5"/>
                </a:cxn>
                <a:cxn ang="0">
                  <a:pos x="T6" y="T7"/>
                </a:cxn>
              </a:cxnLst>
              <a:rect l="0" t="0" r="r" b="b"/>
              <a:pathLst>
                <a:path w="2" h="3">
                  <a:moveTo>
                    <a:pt x="0" y="1"/>
                  </a:moveTo>
                  <a:cubicBezTo>
                    <a:pt x="0" y="2"/>
                    <a:pt x="1" y="2"/>
                    <a:pt x="1" y="3"/>
                  </a:cubicBezTo>
                  <a:cubicBezTo>
                    <a:pt x="2" y="3"/>
                    <a:pt x="2" y="2"/>
                    <a:pt x="2" y="1"/>
                  </a:cubicBezTo>
                  <a:cubicBezTo>
                    <a:pt x="1"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32" name="Freeform 79"/>
            <p:cNvSpPr>
              <a:spLocks/>
            </p:cNvSpPr>
            <p:nvPr/>
          </p:nvSpPr>
          <p:spPr bwMode="auto">
            <a:xfrm>
              <a:off x="4207725" y="5809494"/>
              <a:ext cx="5422" cy="10843"/>
            </a:xfrm>
            <a:custGeom>
              <a:avLst/>
              <a:gdLst>
                <a:gd name="T0" fmla="*/ 0 w 2"/>
                <a:gd name="T1" fmla="*/ 2 h 4"/>
                <a:gd name="T2" fmla="*/ 1 w 2"/>
                <a:gd name="T3" fmla="*/ 4 h 4"/>
                <a:gd name="T4" fmla="*/ 2 w 2"/>
                <a:gd name="T5" fmla="*/ 1 h 4"/>
                <a:gd name="T6" fmla="*/ 0 w 2"/>
                <a:gd name="T7" fmla="*/ 2 h 4"/>
              </a:gdLst>
              <a:ahLst/>
              <a:cxnLst>
                <a:cxn ang="0">
                  <a:pos x="T0" y="T1"/>
                </a:cxn>
                <a:cxn ang="0">
                  <a:pos x="T2" y="T3"/>
                </a:cxn>
                <a:cxn ang="0">
                  <a:pos x="T4" y="T5"/>
                </a:cxn>
                <a:cxn ang="0">
                  <a:pos x="T6" y="T7"/>
                </a:cxn>
              </a:cxnLst>
              <a:rect l="0" t="0" r="r" b="b"/>
              <a:pathLst>
                <a:path w="2" h="4">
                  <a:moveTo>
                    <a:pt x="0" y="2"/>
                  </a:moveTo>
                  <a:cubicBezTo>
                    <a:pt x="0" y="3"/>
                    <a:pt x="1" y="3"/>
                    <a:pt x="1" y="4"/>
                  </a:cubicBezTo>
                  <a:cubicBezTo>
                    <a:pt x="2" y="3"/>
                    <a:pt x="2" y="3"/>
                    <a:pt x="2" y="1"/>
                  </a:cubicBezTo>
                  <a:cubicBezTo>
                    <a:pt x="2" y="0"/>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33" name="Freeform 80"/>
            <p:cNvSpPr>
              <a:spLocks/>
            </p:cNvSpPr>
            <p:nvPr/>
          </p:nvSpPr>
          <p:spPr bwMode="auto">
            <a:xfrm>
              <a:off x="4220736" y="5845275"/>
              <a:ext cx="7590" cy="5422"/>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0"/>
                    <a:pt x="0" y="0"/>
                    <a:pt x="0" y="1"/>
                  </a:cubicBezTo>
                  <a:cubicBezTo>
                    <a:pt x="1" y="2"/>
                    <a:pt x="3" y="1"/>
                    <a:pt x="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34" name="Freeform 81"/>
            <p:cNvSpPr>
              <a:spLocks/>
            </p:cNvSpPr>
            <p:nvPr/>
          </p:nvSpPr>
          <p:spPr bwMode="auto">
            <a:xfrm>
              <a:off x="4217483" y="5766122"/>
              <a:ext cx="15180" cy="22770"/>
            </a:xfrm>
            <a:custGeom>
              <a:avLst/>
              <a:gdLst>
                <a:gd name="T0" fmla="*/ 5 w 6"/>
                <a:gd name="T1" fmla="*/ 0 h 9"/>
                <a:gd name="T2" fmla="*/ 5 w 6"/>
                <a:gd name="T3" fmla="*/ 0 h 9"/>
                <a:gd name="T4" fmla="*/ 5 w 6"/>
                <a:gd name="T5" fmla="*/ 0 h 9"/>
                <a:gd name="T6" fmla="*/ 5 w 6"/>
                <a:gd name="T7" fmla="*/ 3 h 9"/>
                <a:gd name="T8" fmla="*/ 5 w 6"/>
                <a:gd name="T9" fmla="*/ 3 h 9"/>
                <a:gd name="T10" fmla="*/ 2 w 6"/>
                <a:gd name="T11" fmla="*/ 5 h 9"/>
                <a:gd name="T12" fmla="*/ 0 w 6"/>
                <a:gd name="T13" fmla="*/ 7 h 9"/>
                <a:gd name="T14" fmla="*/ 1 w 6"/>
                <a:gd name="T15" fmla="*/ 7 h 9"/>
                <a:gd name="T16" fmla="*/ 0 w 6"/>
                <a:gd name="T17" fmla="*/ 7 h 9"/>
                <a:gd name="T18" fmla="*/ 1 w 6"/>
                <a:gd name="T19" fmla="*/ 9 h 9"/>
                <a:gd name="T20" fmla="*/ 2 w 6"/>
                <a:gd name="T21" fmla="*/ 7 h 9"/>
                <a:gd name="T22" fmla="*/ 3 w 6"/>
                <a:gd name="T23" fmla="*/ 7 h 9"/>
                <a:gd name="T24" fmla="*/ 6 w 6"/>
                <a:gd name="T25" fmla="*/ 5 h 9"/>
                <a:gd name="T26" fmla="*/ 6 w 6"/>
                <a:gd name="T27" fmla="*/ 5 h 9"/>
                <a:gd name="T28" fmla="*/ 5 w 6"/>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9">
                  <a:moveTo>
                    <a:pt x="5" y="0"/>
                  </a:moveTo>
                  <a:cubicBezTo>
                    <a:pt x="5" y="0"/>
                    <a:pt x="5" y="0"/>
                    <a:pt x="5" y="0"/>
                  </a:cubicBezTo>
                  <a:cubicBezTo>
                    <a:pt x="5" y="0"/>
                    <a:pt x="5" y="0"/>
                    <a:pt x="5" y="0"/>
                  </a:cubicBezTo>
                  <a:cubicBezTo>
                    <a:pt x="5" y="1"/>
                    <a:pt x="4" y="2"/>
                    <a:pt x="5" y="3"/>
                  </a:cubicBezTo>
                  <a:cubicBezTo>
                    <a:pt x="5" y="3"/>
                    <a:pt x="5" y="3"/>
                    <a:pt x="5" y="3"/>
                  </a:cubicBezTo>
                  <a:cubicBezTo>
                    <a:pt x="4" y="4"/>
                    <a:pt x="3" y="4"/>
                    <a:pt x="2" y="5"/>
                  </a:cubicBezTo>
                  <a:cubicBezTo>
                    <a:pt x="2" y="6"/>
                    <a:pt x="0" y="5"/>
                    <a:pt x="0" y="7"/>
                  </a:cubicBezTo>
                  <a:cubicBezTo>
                    <a:pt x="0" y="7"/>
                    <a:pt x="1" y="6"/>
                    <a:pt x="1" y="7"/>
                  </a:cubicBezTo>
                  <a:cubicBezTo>
                    <a:pt x="1" y="7"/>
                    <a:pt x="0" y="7"/>
                    <a:pt x="0" y="7"/>
                  </a:cubicBezTo>
                  <a:cubicBezTo>
                    <a:pt x="0" y="8"/>
                    <a:pt x="0" y="8"/>
                    <a:pt x="1" y="9"/>
                  </a:cubicBezTo>
                  <a:cubicBezTo>
                    <a:pt x="1" y="8"/>
                    <a:pt x="2" y="7"/>
                    <a:pt x="2" y="7"/>
                  </a:cubicBezTo>
                  <a:cubicBezTo>
                    <a:pt x="3" y="7"/>
                    <a:pt x="3" y="7"/>
                    <a:pt x="3" y="7"/>
                  </a:cubicBezTo>
                  <a:cubicBezTo>
                    <a:pt x="4" y="6"/>
                    <a:pt x="5" y="6"/>
                    <a:pt x="6" y="5"/>
                  </a:cubicBezTo>
                  <a:cubicBezTo>
                    <a:pt x="6" y="5"/>
                    <a:pt x="6" y="5"/>
                    <a:pt x="6" y="5"/>
                  </a:cubicBezTo>
                  <a:cubicBezTo>
                    <a:pt x="6" y="3"/>
                    <a:pt x="5" y="2"/>
                    <a:pt x="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35" name="Freeform 82"/>
            <p:cNvSpPr>
              <a:spLocks/>
            </p:cNvSpPr>
            <p:nvPr/>
          </p:nvSpPr>
          <p:spPr bwMode="auto">
            <a:xfrm>
              <a:off x="4228326" y="5747690"/>
              <a:ext cx="2169" cy="8674"/>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0" y="1"/>
                    <a:pt x="0" y="0"/>
                  </a:cubicBezTo>
                  <a:cubicBezTo>
                    <a:pt x="0" y="1"/>
                    <a:pt x="0" y="2"/>
                    <a:pt x="1"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36" name="Freeform 83"/>
            <p:cNvSpPr>
              <a:spLocks/>
            </p:cNvSpPr>
            <p:nvPr/>
          </p:nvSpPr>
          <p:spPr bwMode="auto">
            <a:xfrm>
              <a:off x="4174112" y="5837685"/>
              <a:ext cx="13011" cy="20602"/>
            </a:xfrm>
            <a:custGeom>
              <a:avLst/>
              <a:gdLst>
                <a:gd name="T0" fmla="*/ 5 w 5"/>
                <a:gd name="T1" fmla="*/ 8 h 8"/>
                <a:gd name="T2" fmla="*/ 4 w 5"/>
                <a:gd name="T3" fmla="*/ 4 h 8"/>
                <a:gd name="T4" fmla="*/ 3 w 5"/>
                <a:gd name="T5" fmla="*/ 2 h 8"/>
                <a:gd name="T6" fmla="*/ 2 w 5"/>
                <a:gd name="T7" fmla="*/ 0 h 8"/>
                <a:gd name="T8" fmla="*/ 1 w 5"/>
                <a:gd name="T9" fmla="*/ 0 h 8"/>
                <a:gd name="T10" fmla="*/ 0 w 5"/>
                <a:gd name="T11" fmla="*/ 0 h 8"/>
                <a:gd name="T12" fmla="*/ 2 w 5"/>
                <a:gd name="T13" fmla="*/ 6 h 8"/>
                <a:gd name="T14" fmla="*/ 5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5" y="8"/>
                  </a:moveTo>
                  <a:cubicBezTo>
                    <a:pt x="5" y="7"/>
                    <a:pt x="4" y="5"/>
                    <a:pt x="4" y="4"/>
                  </a:cubicBezTo>
                  <a:cubicBezTo>
                    <a:pt x="4" y="4"/>
                    <a:pt x="3" y="3"/>
                    <a:pt x="3" y="2"/>
                  </a:cubicBezTo>
                  <a:cubicBezTo>
                    <a:pt x="2" y="2"/>
                    <a:pt x="2" y="1"/>
                    <a:pt x="2" y="0"/>
                  </a:cubicBezTo>
                  <a:cubicBezTo>
                    <a:pt x="1" y="1"/>
                    <a:pt x="1" y="0"/>
                    <a:pt x="1" y="0"/>
                  </a:cubicBezTo>
                  <a:cubicBezTo>
                    <a:pt x="1" y="1"/>
                    <a:pt x="0" y="0"/>
                    <a:pt x="0" y="0"/>
                  </a:cubicBezTo>
                  <a:cubicBezTo>
                    <a:pt x="0" y="3"/>
                    <a:pt x="3" y="3"/>
                    <a:pt x="2" y="6"/>
                  </a:cubicBezTo>
                  <a:cubicBezTo>
                    <a:pt x="4" y="7"/>
                    <a:pt x="4" y="8"/>
                    <a:pt x="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37" name="Freeform 84"/>
            <p:cNvSpPr>
              <a:spLocks/>
            </p:cNvSpPr>
            <p:nvPr/>
          </p:nvSpPr>
          <p:spPr bwMode="auto">
            <a:xfrm>
              <a:off x="4151342" y="5830095"/>
              <a:ext cx="5422" cy="7590"/>
            </a:xfrm>
            <a:custGeom>
              <a:avLst/>
              <a:gdLst>
                <a:gd name="T0" fmla="*/ 1 w 2"/>
                <a:gd name="T1" fmla="*/ 3 h 3"/>
                <a:gd name="T2" fmla="*/ 2 w 2"/>
                <a:gd name="T3" fmla="*/ 2 h 3"/>
                <a:gd name="T4" fmla="*/ 1 w 2"/>
                <a:gd name="T5" fmla="*/ 0 h 3"/>
                <a:gd name="T6" fmla="*/ 1 w 2"/>
                <a:gd name="T7" fmla="*/ 3 h 3"/>
              </a:gdLst>
              <a:ahLst/>
              <a:cxnLst>
                <a:cxn ang="0">
                  <a:pos x="T0" y="T1"/>
                </a:cxn>
                <a:cxn ang="0">
                  <a:pos x="T2" y="T3"/>
                </a:cxn>
                <a:cxn ang="0">
                  <a:pos x="T4" y="T5"/>
                </a:cxn>
                <a:cxn ang="0">
                  <a:pos x="T6" y="T7"/>
                </a:cxn>
              </a:cxnLst>
              <a:rect l="0" t="0" r="r" b="b"/>
              <a:pathLst>
                <a:path w="2" h="3">
                  <a:moveTo>
                    <a:pt x="1" y="3"/>
                  </a:moveTo>
                  <a:cubicBezTo>
                    <a:pt x="1" y="3"/>
                    <a:pt x="1" y="2"/>
                    <a:pt x="2" y="2"/>
                  </a:cubicBezTo>
                  <a:cubicBezTo>
                    <a:pt x="2" y="1"/>
                    <a:pt x="1" y="0"/>
                    <a:pt x="1" y="0"/>
                  </a:cubicBezTo>
                  <a:cubicBezTo>
                    <a:pt x="1" y="1"/>
                    <a:pt x="0" y="2"/>
                    <a:pt x="1"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38" name="Freeform 85"/>
            <p:cNvSpPr>
              <a:spLocks noEditPoints="1"/>
            </p:cNvSpPr>
            <p:nvPr/>
          </p:nvSpPr>
          <p:spPr bwMode="auto">
            <a:xfrm>
              <a:off x="3963761" y="5651188"/>
              <a:ext cx="74816" cy="73731"/>
            </a:xfrm>
            <a:custGeom>
              <a:avLst/>
              <a:gdLst>
                <a:gd name="T0" fmla="*/ 9 w 29"/>
                <a:gd name="T1" fmla="*/ 28 h 29"/>
                <a:gd name="T2" fmla="*/ 10 w 29"/>
                <a:gd name="T3" fmla="*/ 28 h 29"/>
                <a:gd name="T4" fmla="*/ 11 w 29"/>
                <a:gd name="T5" fmla="*/ 29 h 29"/>
                <a:gd name="T6" fmla="*/ 12 w 29"/>
                <a:gd name="T7" fmla="*/ 28 h 29"/>
                <a:gd name="T8" fmla="*/ 13 w 29"/>
                <a:gd name="T9" fmla="*/ 24 h 29"/>
                <a:gd name="T10" fmla="*/ 14 w 29"/>
                <a:gd name="T11" fmla="*/ 22 h 29"/>
                <a:gd name="T12" fmla="*/ 16 w 29"/>
                <a:gd name="T13" fmla="*/ 22 h 29"/>
                <a:gd name="T14" fmla="*/ 17 w 29"/>
                <a:gd name="T15" fmla="*/ 21 h 29"/>
                <a:gd name="T16" fmla="*/ 20 w 29"/>
                <a:gd name="T17" fmla="*/ 20 h 29"/>
                <a:gd name="T18" fmla="*/ 22 w 29"/>
                <a:gd name="T19" fmla="*/ 17 h 29"/>
                <a:gd name="T20" fmla="*/ 19 w 29"/>
                <a:gd name="T21" fmla="*/ 17 h 29"/>
                <a:gd name="T22" fmla="*/ 20 w 29"/>
                <a:gd name="T23" fmla="*/ 16 h 29"/>
                <a:gd name="T24" fmla="*/ 23 w 29"/>
                <a:gd name="T25" fmla="*/ 17 h 29"/>
                <a:gd name="T26" fmla="*/ 22 w 29"/>
                <a:gd name="T27" fmla="*/ 16 h 29"/>
                <a:gd name="T28" fmla="*/ 23 w 29"/>
                <a:gd name="T29" fmla="*/ 16 h 29"/>
                <a:gd name="T30" fmla="*/ 23 w 29"/>
                <a:gd name="T31" fmla="*/ 15 h 29"/>
                <a:gd name="T32" fmla="*/ 24 w 29"/>
                <a:gd name="T33" fmla="*/ 10 h 29"/>
                <a:gd name="T34" fmla="*/ 26 w 29"/>
                <a:gd name="T35" fmla="*/ 10 h 29"/>
                <a:gd name="T36" fmla="*/ 24 w 29"/>
                <a:gd name="T37" fmla="*/ 8 h 29"/>
                <a:gd name="T38" fmla="*/ 25 w 29"/>
                <a:gd name="T39" fmla="*/ 8 h 29"/>
                <a:gd name="T40" fmla="*/ 25 w 29"/>
                <a:gd name="T41" fmla="*/ 6 h 29"/>
                <a:gd name="T42" fmla="*/ 27 w 29"/>
                <a:gd name="T43" fmla="*/ 5 h 29"/>
                <a:gd name="T44" fmla="*/ 29 w 29"/>
                <a:gd name="T45" fmla="*/ 5 h 29"/>
                <a:gd name="T46" fmla="*/ 27 w 29"/>
                <a:gd name="T47" fmla="*/ 4 h 29"/>
                <a:gd name="T48" fmla="*/ 26 w 29"/>
                <a:gd name="T49" fmla="*/ 3 h 29"/>
                <a:gd name="T50" fmla="*/ 24 w 29"/>
                <a:gd name="T51" fmla="*/ 4 h 29"/>
                <a:gd name="T52" fmla="*/ 26 w 29"/>
                <a:gd name="T53" fmla="*/ 2 h 29"/>
                <a:gd name="T54" fmla="*/ 23 w 29"/>
                <a:gd name="T55" fmla="*/ 1 h 29"/>
                <a:gd name="T56" fmla="*/ 21 w 29"/>
                <a:gd name="T57" fmla="*/ 1 h 29"/>
                <a:gd name="T58" fmla="*/ 20 w 29"/>
                <a:gd name="T59" fmla="*/ 1 h 29"/>
                <a:gd name="T60" fmla="*/ 16 w 29"/>
                <a:gd name="T61" fmla="*/ 1 h 29"/>
                <a:gd name="T62" fmla="*/ 13 w 29"/>
                <a:gd name="T63" fmla="*/ 2 h 29"/>
                <a:gd name="T64" fmla="*/ 13 w 29"/>
                <a:gd name="T65" fmla="*/ 4 h 29"/>
                <a:gd name="T66" fmla="*/ 9 w 29"/>
                <a:gd name="T67" fmla="*/ 3 h 29"/>
                <a:gd name="T68" fmla="*/ 3 w 29"/>
                <a:gd name="T69" fmla="*/ 6 h 29"/>
                <a:gd name="T70" fmla="*/ 4 w 29"/>
                <a:gd name="T71" fmla="*/ 7 h 29"/>
                <a:gd name="T72" fmla="*/ 1 w 29"/>
                <a:gd name="T73" fmla="*/ 8 h 29"/>
                <a:gd name="T74" fmla="*/ 0 w 29"/>
                <a:gd name="T75" fmla="*/ 9 h 29"/>
                <a:gd name="T76" fmla="*/ 1 w 29"/>
                <a:gd name="T77" fmla="*/ 10 h 29"/>
                <a:gd name="T78" fmla="*/ 2 w 29"/>
                <a:gd name="T79" fmla="*/ 10 h 29"/>
                <a:gd name="T80" fmla="*/ 4 w 29"/>
                <a:gd name="T81" fmla="*/ 10 h 29"/>
                <a:gd name="T82" fmla="*/ 1 w 29"/>
                <a:gd name="T83" fmla="*/ 10 h 29"/>
                <a:gd name="T84" fmla="*/ 3 w 29"/>
                <a:gd name="T85" fmla="*/ 12 h 29"/>
                <a:gd name="T86" fmla="*/ 4 w 29"/>
                <a:gd name="T87" fmla="*/ 11 h 29"/>
                <a:gd name="T88" fmla="*/ 7 w 29"/>
                <a:gd name="T89" fmla="*/ 12 h 29"/>
                <a:gd name="T90" fmla="*/ 7 w 29"/>
                <a:gd name="T91" fmla="*/ 14 h 29"/>
                <a:gd name="T92" fmla="*/ 7 w 29"/>
                <a:gd name="T93" fmla="*/ 16 h 29"/>
                <a:gd name="T94" fmla="*/ 8 w 29"/>
                <a:gd name="T95" fmla="*/ 16 h 29"/>
                <a:gd name="T96" fmla="*/ 7 w 29"/>
                <a:gd name="T97" fmla="*/ 17 h 29"/>
                <a:gd name="T98" fmla="*/ 9 w 29"/>
                <a:gd name="T99" fmla="*/ 19 h 29"/>
                <a:gd name="T100" fmla="*/ 7 w 29"/>
                <a:gd name="T101" fmla="*/ 20 h 29"/>
                <a:gd name="T102" fmla="*/ 7 w 29"/>
                <a:gd name="T103" fmla="*/ 22 h 29"/>
                <a:gd name="T104" fmla="*/ 9 w 29"/>
                <a:gd name="T105" fmla="*/ 28 h 29"/>
                <a:gd name="T106" fmla="*/ 22 w 29"/>
                <a:gd name="T107" fmla="*/ 16 h 29"/>
                <a:gd name="T108" fmla="*/ 22 w 29"/>
                <a:gd name="T109" fmla="*/ 14 h 29"/>
                <a:gd name="T110" fmla="*/ 22 w 29"/>
                <a:gd name="T111" fmla="*/ 16 h 29"/>
                <a:gd name="T112" fmla="*/ 23 w 29"/>
                <a:gd name="T113" fmla="*/ 3 h 29"/>
                <a:gd name="T114" fmla="*/ 22 w 29"/>
                <a:gd name="T115" fmla="*/ 4 h 29"/>
                <a:gd name="T116" fmla="*/ 19 w 29"/>
                <a:gd name="T117" fmla="*/ 4 h 29"/>
                <a:gd name="T118" fmla="*/ 23 w 29"/>
                <a:gd name="T11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 h="29">
                  <a:moveTo>
                    <a:pt x="9" y="28"/>
                  </a:moveTo>
                  <a:cubicBezTo>
                    <a:pt x="9" y="28"/>
                    <a:pt x="10" y="28"/>
                    <a:pt x="10" y="28"/>
                  </a:cubicBezTo>
                  <a:cubicBezTo>
                    <a:pt x="11" y="28"/>
                    <a:pt x="11" y="29"/>
                    <a:pt x="11" y="29"/>
                  </a:cubicBezTo>
                  <a:cubicBezTo>
                    <a:pt x="12" y="28"/>
                    <a:pt x="12" y="28"/>
                    <a:pt x="12" y="28"/>
                  </a:cubicBezTo>
                  <a:cubicBezTo>
                    <a:pt x="12" y="26"/>
                    <a:pt x="14" y="26"/>
                    <a:pt x="13" y="24"/>
                  </a:cubicBezTo>
                  <a:cubicBezTo>
                    <a:pt x="14" y="23"/>
                    <a:pt x="14" y="22"/>
                    <a:pt x="14" y="22"/>
                  </a:cubicBezTo>
                  <a:cubicBezTo>
                    <a:pt x="15" y="23"/>
                    <a:pt x="15" y="22"/>
                    <a:pt x="16" y="22"/>
                  </a:cubicBezTo>
                  <a:cubicBezTo>
                    <a:pt x="17" y="22"/>
                    <a:pt x="17" y="22"/>
                    <a:pt x="17" y="21"/>
                  </a:cubicBezTo>
                  <a:cubicBezTo>
                    <a:pt x="18" y="21"/>
                    <a:pt x="19" y="20"/>
                    <a:pt x="20" y="20"/>
                  </a:cubicBezTo>
                  <a:cubicBezTo>
                    <a:pt x="20" y="19"/>
                    <a:pt x="22" y="18"/>
                    <a:pt x="22" y="17"/>
                  </a:cubicBezTo>
                  <a:cubicBezTo>
                    <a:pt x="21" y="18"/>
                    <a:pt x="20" y="17"/>
                    <a:pt x="19" y="17"/>
                  </a:cubicBezTo>
                  <a:cubicBezTo>
                    <a:pt x="20" y="17"/>
                    <a:pt x="20" y="16"/>
                    <a:pt x="20" y="16"/>
                  </a:cubicBezTo>
                  <a:cubicBezTo>
                    <a:pt x="21" y="17"/>
                    <a:pt x="22" y="18"/>
                    <a:pt x="23" y="17"/>
                  </a:cubicBezTo>
                  <a:cubicBezTo>
                    <a:pt x="24" y="17"/>
                    <a:pt x="22" y="16"/>
                    <a:pt x="22" y="16"/>
                  </a:cubicBezTo>
                  <a:cubicBezTo>
                    <a:pt x="23" y="16"/>
                    <a:pt x="23" y="16"/>
                    <a:pt x="23" y="16"/>
                  </a:cubicBezTo>
                  <a:cubicBezTo>
                    <a:pt x="24" y="15"/>
                    <a:pt x="23" y="15"/>
                    <a:pt x="23" y="15"/>
                  </a:cubicBezTo>
                  <a:cubicBezTo>
                    <a:pt x="25" y="15"/>
                    <a:pt x="24" y="12"/>
                    <a:pt x="24" y="10"/>
                  </a:cubicBezTo>
                  <a:cubicBezTo>
                    <a:pt x="24" y="10"/>
                    <a:pt x="25" y="10"/>
                    <a:pt x="26" y="10"/>
                  </a:cubicBezTo>
                  <a:cubicBezTo>
                    <a:pt x="26" y="9"/>
                    <a:pt x="25" y="9"/>
                    <a:pt x="24" y="8"/>
                  </a:cubicBezTo>
                  <a:cubicBezTo>
                    <a:pt x="25" y="9"/>
                    <a:pt x="25" y="8"/>
                    <a:pt x="25" y="8"/>
                  </a:cubicBezTo>
                  <a:cubicBezTo>
                    <a:pt x="26" y="7"/>
                    <a:pt x="25" y="7"/>
                    <a:pt x="25" y="6"/>
                  </a:cubicBezTo>
                  <a:cubicBezTo>
                    <a:pt x="26" y="6"/>
                    <a:pt x="26" y="5"/>
                    <a:pt x="27" y="5"/>
                  </a:cubicBezTo>
                  <a:cubicBezTo>
                    <a:pt x="27" y="5"/>
                    <a:pt x="29" y="6"/>
                    <a:pt x="29" y="5"/>
                  </a:cubicBezTo>
                  <a:cubicBezTo>
                    <a:pt x="29" y="4"/>
                    <a:pt x="28" y="5"/>
                    <a:pt x="27" y="4"/>
                  </a:cubicBezTo>
                  <a:cubicBezTo>
                    <a:pt x="27" y="4"/>
                    <a:pt x="27" y="3"/>
                    <a:pt x="26" y="3"/>
                  </a:cubicBezTo>
                  <a:cubicBezTo>
                    <a:pt x="25" y="3"/>
                    <a:pt x="24" y="4"/>
                    <a:pt x="24" y="4"/>
                  </a:cubicBezTo>
                  <a:cubicBezTo>
                    <a:pt x="24" y="2"/>
                    <a:pt x="26" y="3"/>
                    <a:pt x="26" y="2"/>
                  </a:cubicBezTo>
                  <a:cubicBezTo>
                    <a:pt x="25" y="1"/>
                    <a:pt x="24" y="1"/>
                    <a:pt x="23" y="1"/>
                  </a:cubicBezTo>
                  <a:cubicBezTo>
                    <a:pt x="22" y="1"/>
                    <a:pt x="21" y="0"/>
                    <a:pt x="21" y="1"/>
                  </a:cubicBezTo>
                  <a:cubicBezTo>
                    <a:pt x="21" y="1"/>
                    <a:pt x="20" y="1"/>
                    <a:pt x="20" y="1"/>
                  </a:cubicBezTo>
                  <a:cubicBezTo>
                    <a:pt x="19" y="1"/>
                    <a:pt x="17" y="0"/>
                    <a:pt x="16" y="1"/>
                  </a:cubicBezTo>
                  <a:cubicBezTo>
                    <a:pt x="15" y="1"/>
                    <a:pt x="13" y="1"/>
                    <a:pt x="13" y="2"/>
                  </a:cubicBezTo>
                  <a:cubicBezTo>
                    <a:pt x="13" y="2"/>
                    <a:pt x="13" y="3"/>
                    <a:pt x="13" y="4"/>
                  </a:cubicBezTo>
                  <a:cubicBezTo>
                    <a:pt x="11" y="3"/>
                    <a:pt x="10" y="4"/>
                    <a:pt x="9" y="3"/>
                  </a:cubicBezTo>
                  <a:cubicBezTo>
                    <a:pt x="7" y="4"/>
                    <a:pt x="5" y="5"/>
                    <a:pt x="3" y="6"/>
                  </a:cubicBezTo>
                  <a:cubicBezTo>
                    <a:pt x="3" y="7"/>
                    <a:pt x="4" y="6"/>
                    <a:pt x="4" y="7"/>
                  </a:cubicBezTo>
                  <a:cubicBezTo>
                    <a:pt x="3" y="7"/>
                    <a:pt x="2" y="7"/>
                    <a:pt x="1" y="8"/>
                  </a:cubicBezTo>
                  <a:cubicBezTo>
                    <a:pt x="1" y="8"/>
                    <a:pt x="0" y="8"/>
                    <a:pt x="0" y="9"/>
                  </a:cubicBezTo>
                  <a:cubicBezTo>
                    <a:pt x="0" y="9"/>
                    <a:pt x="0" y="9"/>
                    <a:pt x="1" y="10"/>
                  </a:cubicBezTo>
                  <a:cubicBezTo>
                    <a:pt x="1" y="9"/>
                    <a:pt x="2" y="9"/>
                    <a:pt x="2" y="10"/>
                  </a:cubicBezTo>
                  <a:cubicBezTo>
                    <a:pt x="3" y="9"/>
                    <a:pt x="4" y="8"/>
                    <a:pt x="4" y="10"/>
                  </a:cubicBezTo>
                  <a:cubicBezTo>
                    <a:pt x="3" y="10"/>
                    <a:pt x="1" y="10"/>
                    <a:pt x="1" y="10"/>
                  </a:cubicBezTo>
                  <a:cubicBezTo>
                    <a:pt x="1" y="11"/>
                    <a:pt x="2" y="11"/>
                    <a:pt x="3" y="12"/>
                  </a:cubicBezTo>
                  <a:cubicBezTo>
                    <a:pt x="3" y="12"/>
                    <a:pt x="3" y="11"/>
                    <a:pt x="4" y="11"/>
                  </a:cubicBezTo>
                  <a:cubicBezTo>
                    <a:pt x="4" y="12"/>
                    <a:pt x="5" y="12"/>
                    <a:pt x="7" y="12"/>
                  </a:cubicBezTo>
                  <a:cubicBezTo>
                    <a:pt x="6" y="13"/>
                    <a:pt x="7" y="14"/>
                    <a:pt x="7" y="14"/>
                  </a:cubicBezTo>
                  <a:cubicBezTo>
                    <a:pt x="7" y="15"/>
                    <a:pt x="7" y="16"/>
                    <a:pt x="7" y="16"/>
                  </a:cubicBezTo>
                  <a:cubicBezTo>
                    <a:pt x="8" y="17"/>
                    <a:pt x="8" y="15"/>
                    <a:pt x="8" y="16"/>
                  </a:cubicBezTo>
                  <a:cubicBezTo>
                    <a:pt x="9" y="17"/>
                    <a:pt x="8" y="17"/>
                    <a:pt x="7" y="17"/>
                  </a:cubicBezTo>
                  <a:cubicBezTo>
                    <a:pt x="7" y="18"/>
                    <a:pt x="9" y="18"/>
                    <a:pt x="9" y="19"/>
                  </a:cubicBezTo>
                  <a:cubicBezTo>
                    <a:pt x="9" y="19"/>
                    <a:pt x="8" y="20"/>
                    <a:pt x="7" y="20"/>
                  </a:cubicBezTo>
                  <a:cubicBezTo>
                    <a:pt x="8" y="21"/>
                    <a:pt x="7" y="21"/>
                    <a:pt x="7" y="22"/>
                  </a:cubicBezTo>
                  <a:cubicBezTo>
                    <a:pt x="9" y="23"/>
                    <a:pt x="7" y="26"/>
                    <a:pt x="9" y="28"/>
                  </a:cubicBezTo>
                  <a:close/>
                  <a:moveTo>
                    <a:pt x="22" y="16"/>
                  </a:moveTo>
                  <a:cubicBezTo>
                    <a:pt x="21" y="15"/>
                    <a:pt x="22" y="14"/>
                    <a:pt x="22" y="14"/>
                  </a:cubicBezTo>
                  <a:cubicBezTo>
                    <a:pt x="22" y="15"/>
                    <a:pt x="22" y="15"/>
                    <a:pt x="22" y="16"/>
                  </a:cubicBezTo>
                  <a:close/>
                  <a:moveTo>
                    <a:pt x="23" y="3"/>
                  </a:moveTo>
                  <a:cubicBezTo>
                    <a:pt x="23" y="4"/>
                    <a:pt x="23" y="4"/>
                    <a:pt x="22" y="4"/>
                  </a:cubicBezTo>
                  <a:cubicBezTo>
                    <a:pt x="22" y="4"/>
                    <a:pt x="21" y="3"/>
                    <a:pt x="19" y="4"/>
                  </a:cubicBezTo>
                  <a:cubicBezTo>
                    <a:pt x="20" y="2"/>
                    <a:pt x="22" y="3"/>
                    <a:pt x="23"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39" name="Freeform 86"/>
            <p:cNvSpPr>
              <a:spLocks/>
            </p:cNvSpPr>
            <p:nvPr/>
          </p:nvSpPr>
          <p:spPr bwMode="auto">
            <a:xfrm>
              <a:off x="4048335" y="5660947"/>
              <a:ext cx="20602" cy="20602"/>
            </a:xfrm>
            <a:custGeom>
              <a:avLst/>
              <a:gdLst>
                <a:gd name="T0" fmla="*/ 0 w 8"/>
                <a:gd name="T1" fmla="*/ 2 h 8"/>
                <a:gd name="T2" fmla="*/ 1 w 8"/>
                <a:gd name="T3" fmla="*/ 4 h 8"/>
                <a:gd name="T4" fmla="*/ 1 w 8"/>
                <a:gd name="T5" fmla="*/ 5 h 8"/>
                <a:gd name="T6" fmla="*/ 3 w 8"/>
                <a:gd name="T7" fmla="*/ 4 h 8"/>
                <a:gd name="T8" fmla="*/ 2 w 8"/>
                <a:gd name="T9" fmla="*/ 6 h 8"/>
                <a:gd name="T10" fmla="*/ 4 w 8"/>
                <a:gd name="T11" fmla="*/ 7 h 8"/>
                <a:gd name="T12" fmla="*/ 5 w 8"/>
                <a:gd name="T13" fmla="*/ 8 h 8"/>
                <a:gd name="T14" fmla="*/ 5 w 8"/>
                <a:gd name="T15" fmla="*/ 5 h 8"/>
                <a:gd name="T16" fmla="*/ 8 w 8"/>
                <a:gd name="T17" fmla="*/ 6 h 8"/>
                <a:gd name="T18" fmla="*/ 6 w 8"/>
                <a:gd name="T19" fmla="*/ 3 h 8"/>
                <a:gd name="T20" fmla="*/ 5 w 8"/>
                <a:gd name="T21" fmla="*/ 3 h 8"/>
                <a:gd name="T22" fmla="*/ 4 w 8"/>
                <a:gd name="T23" fmla="*/ 2 h 8"/>
                <a:gd name="T24" fmla="*/ 3 w 8"/>
                <a:gd name="T25" fmla="*/ 1 h 8"/>
                <a:gd name="T26" fmla="*/ 3 w 8"/>
                <a:gd name="T27" fmla="*/ 2 h 8"/>
                <a:gd name="T28" fmla="*/ 0 w 8"/>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0" y="2"/>
                  </a:moveTo>
                  <a:cubicBezTo>
                    <a:pt x="0" y="3"/>
                    <a:pt x="1" y="3"/>
                    <a:pt x="1" y="4"/>
                  </a:cubicBezTo>
                  <a:cubicBezTo>
                    <a:pt x="1" y="4"/>
                    <a:pt x="1" y="4"/>
                    <a:pt x="1" y="5"/>
                  </a:cubicBezTo>
                  <a:cubicBezTo>
                    <a:pt x="2" y="5"/>
                    <a:pt x="2" y="4"/>
                    <a:pt x="3" y="4"/>
                  </a:cubicBezTo>
                  <a:cubicBezTo>
                    <a:pt x="3" y="5"/>
                    <a:pt x="2" y="5"/>
                    <a:pt x="2" y="6"/>
                  </a:cubicBezTo>
                  <a:cubicBezTo>
                    <a:pt x="2" y="7"/>
                    <a:pt x="3" y="7"/>
                    <a:pt x="4" y="7"/>
                  </a:cubicBezTo>
                  <a:cubicBezTo>
                    <a:pt x="4" y="8"/>
                    <a:pt x="4" y="8"/>
                    <a:pt x="5" y="8"/>
                  </a:cubicBezTo>
                  <a:cubicBezTo>
                    <a:pt x="5" y="7"/>
                    <a:pt x="5" y="6"/>
                    <a:pt x="5" y="5"/>
                  </a:cubicBezTo>
                  <a:cubicBezTo>
                    <a:pt x="6" y="5"/>
                    <a:pt x="6" y="7"/>
                    <a:pt x="8" y="6"/>
                  </a:cubicBezTo>
                  <a:cubicBezTo>
                    <a:pt x="8" y="4"/>
                    <a:pt x="7" y="4"/>
                    <a:pt x="6" y="3"/>
                  </a:cubicBezTo>
                  <a:cubicBezTo>
                    <a:pt x="6" y="3"/>
                    <a:pt x="6" y="3"/>
                    <a:pt x="5" y="3"/>
                  </a:cubicBezTo>
                  <a:cubicBezTo>
                    <a:pt x="5" y="3"/>
                    <a:pt x="4" y="2"/>
                    <a:pt x="4" y="2"/>
                  </a:cubicBezTo>
                  <a:cubicBezTo>
                    <a:pt x="5" y="1"/>
                    <a:pt x="4" y="0"/>
                    <a:pt x="3" y="1"/>
                  </a:cubicBezTo>
                  <a:cubicBezTo>
                    <a:pt x="2" y="1"/>
                    <a:pt x="3" y="2"/>
                    <a:pt x="3" y="2"/>
                  </a:cubicBezTo>
                  <a:cubicBezTo>
                    <a:pt x="2" y="1"/>
                    <a:pt x="0" y="0"/>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0" name="Freeform 87"/>
            <p:cNvSpPr>
              <a:spLocks/>
            </p:cNvSpPr>
            <p:nvPr/>
          </p:nvSpPr>
          <p:spPr bwMode="auto">
            <a:xfrm>
              <a:off x="4061346" y="5660947"/>
              <a:ext cx="15180" cy="7590"/>
            </a:xfrm>
            <a:custGeom>
              <a:avLst/>
              <a:gdLst>
                <a:gd name="T0" fmla="*/ 5 w 6"/>
                <a:gd name="T1" fmla="*/ 2 h 3"/>
                <a:gd name="T2" fmla="*/ 6 w 6"/>
                <a:gd name="T3" fmla="*/ 1 h 3"/>
                <a:gd name="T4" fmla="*/ 0 w 6"/>
                <a:gd name="T5" fmla="*/ 0 h 3"/>
                <a:gd name="T6" fmla="*/ 0 w 6"/>
                <a:gd name="T7" fmla="*/ 1 h 3"/>
                <a:gd name="T8" fmla="*/ 5 w 6"/>
                <a:gd name="T9" fmla="*/ 2 h 3"/>
              </a:gdLst>
              <a:ahLst/>
              <a:cxnLst>
                <a:cxn ang="0">
                  <a:pos x="T0" y="T1"/>
                </a:cxn>
                <a:cxn ang="0">
                  <a:pos x="T2" y="T3"/>
                </a:cxn>
                <a:cxn ang="0">
                  <a:pos x="T4" y="T5"/>
                </a:cxn>
                <a:cxn ang="0">
                  <a:pos x="T6" y="T7"/>
                </a:cxn>
                <a:cxn ang="0">
                  <a:pos x="T8" y="T9"/>
                </a:cxn>
              </a:cxnLst>
              <a:rect l="0" t="0" r="r" b="b"/>
              <a:pathLst>
                <a:path w="6" h="3">
                  <a:moveTo>
                    <a:pt x="5" y="2"/>
                  </a:moveTo>
                  <a:cubicBezTo>
                    <a:pt x="5" y="1"/>
                    <a:pt x="6" y="2"/>
                    <a:pt x="6" y="1"/>
                  </a:cubicBezTo>
                  <a:cubicBezTo>
                    <a:pt x="4" y="0"/>
                    <a:pt x="2" y="0"/>
                    <a:pt x="0" y="0"/>
                  </a:cubicBezTo>
                  <a:cubicBezTo>
                    <a:pt x="0" y="1"/>
                    <a:pt x="0" y="1"/>
                    <a:pt x="0" y="1"/>
                  </a:cubicBezTo>
                  <a:cubicBezTo>
                    <a:pt x="2" y="2"/>
                    <a:pt x="3" y="3"/>
                    <a:pt x="5"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1" name="Freeform 88"/>
            <p:cNvSpPr>
              <a:spLocks/>
            </p:cNvSpPr>
            <p:nvPr/>
          </p:nvSpPr>
          <p:spPr bwMode="auto">
            <a:xfrm>
              <a:off x="4025565" y="5735762"/>
              <a:ext cx="5422" cy="7590"/>
            </a:xfrm>
            <a:custGeom>
              <a:avLst/>
              <a:gdLst>
                <a:gd name="T0" fmla="*/ 1 w 2"/>
                <a:gd name="T1" fmla="*/ 0 h 3"/>
                <a:gd name="T2" fmla="*/ 0 w 2"/>
                <a:gd name="T3" fmla="*/ 1 h 3"/>
                <a:gd name="T4" fmla="*/ 0 w 2"/>
                <a:gd name="T5" fmla="*/ 3 h 3"/>
                <a:gd name="T6" fmla="*/ 2 w 2"/>
                <a:gd name="T7" fmla="*/ 2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0" y="0"/>
                    <a:pt x="0" y="1"/>
                  </a:cubicBezTo>
                  <a:cubicBezTo>
                    <a:pt x="0" y="1"/>
                    <a:pt x="0" y="2"/>
                    <a:pt x="0" y="3"/>
                  </a:cubicBezTo>
                  <a:cubicBezTo>
                    <a:pt x="1" y="3"/>
                    <a:pt x="1" y="3"/>
                    <a:pt x="2" y="2"/>
                  </a:cubicBezTo>
                  <a:cubicBezTo>
                    <a:pt x="2" y="1"/>
                    <a:pt x="2" y="1"/>
                    <a:pt x="2"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2" name="Freeform 89"/>
            <p:cNvSpPr>
              <a:spLocks/>
            </p:cNvSpPr>
            <p:nvPr/>
          </p:nvSpPr>
          <p:spPr bwMode="auto">
            <a:xfrm>
              <a:off x="4020144" y="5702150"/>
              <a:ext cx="13011" cy="13011"/>
            </a:xfrm>
            <a:custGeom>
              <a:avLst/>
              <a:gdLst>
                <a:gd name="T0" fmla="*/ 5 w 5"/>
                <a:gd name="T1" fmla="*/ 4 h 5"/>
                <a:gd name="T2" fmla="*/ 5 w 5"/>
                <a:gd name="T3" fmla="*/ 1 h 5"/>
                <a:gd name="T4" fmla="*/ 2 w 5"/>
                <a:gd name="T5" fmla="*/ 2 h 5"/>
                <a:gd name="T6" fmla="*/ 1 w 5"/>
                <a:gd name="T7" fmla="*/ 1 h 5"/>
                <a:gd name="T8" fmla="*/ 0 w 5"/>
                <a:gd name="T9" fmla="*/ 2 h 5"/>
                <a:gd name="T10" fmla="*/ 1 w 5"/>
                <a:gd name="T11" fmla="*/ 2 h 5"/>
                <a:gd name="T12" fmla="*/ 0 w 5"/>
                <a:gd name="T13" fmla="*/ 4 h 5"/>
                <a:gd name="T14" fmla="*/ 2 w 5"/>
                <a:gd name="T15" fmla="*/ 5 h 5"/>
                <a:gd name="T16" fmla="*/ 4 w 5"/>
                <a:gd name="T17" fmla="*/ 5 h 5"/>
                <a:gd name="T18" fmla="*/ 5 w 5"/>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4"/>
                  </a:moveTo>
                  <a:cubicBezTo>
                    <a:pt x="5" y="3"/>
                    <a:pt x="5" y="3"/>
                    <a:pt x="5" y="1"/>
                  </a:cubicBezTo>
                  <a:cubicBezTo>
                    <a:pt x="4" y="2"/>
                    <a:pt x="3" y="1"/>
                    <a:pt x="2" y="2"/>
                  </a:cubicBezTo>
                  <a:cubicBezTo>
                    <a:pt x="2" y="1"/>
                    <a:pt x="2" y="0"/>
                    <a:pt x="1" y="1"/>
                  </a:cubicBezTo>
                  <a:cubicBezTo>
                    <a:pt x="1" y="2"/>
                    <a:pt x="0" y="1"/>
                    <a:pt x="0" y="2"/>
                  </a:cubicBezTo>
                  <a:cubicBezTo>
                    <a:pt x="1" y="3"/>
                    <a:pt x="1" y="2"/>
                    <a:pt x="1" y="2"/>
                  </a:cubicBezTo>
                  <a:cubicBezTo>
                    <a:pt x="1" y="3"/>
                    <a:pt x="0" y="3"/>
                    <a:pt x="0" y="4"/>
                  </a:cubicBezTo>
                  <a:cubicBezTo>
                    <a:pt x="2" y="3"/>
                    <a:pt x="1" y="5"/>
                    <a:pt x="2" y="5"/>
                  </a:cubicBezTo>
                  <a:cubicBezTo>
                    <a:pt x="2" y="4"/>
                    <a:pt x="4" y="5"/>
                    <a:pt x="4" y="5"/>
                  </a:cubicBezTo>
                  <a:cubicBezTo>
                    <a:pt x="4" y="4"/>
                    <a:pt x="5" y="4"/>
                    <a:pt x="5"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3" name="Freeform 90"/>
            <p:cNvSpPr>
              <a:spLocks/>
            </p:cNvSpPr>
            <p:nvPr/>
          </p:nvSpPr>
          <p:spPr bwMode="auto">
            <a:xfrm>
              <a:off x="4102549" y="5676127"/>
              <a:ext cx="17349" cy="20602"/>
            </a:xfrm>
            <a:custGeom>
              <a:avLst/>
              <a:gdLst>
                <a:gd name="T0" fmla="*/ 1 w 7"/>
                <a:gd name="T1" fmla="*/ 5 h 8"/>
                <a:gd name="T2" fmla="*/ 0 w 7"/>
                <a:gd name="T3" fmla="*/ 6 h 8"/>
                <a:gd name="T4" fmla="*/ 2 w 7"/>
                <a:gd name="T5" fmla="*/ 8 h 8"/>
                <a:gd name="T6" fmla="*/ 3 w 7"/>
                <a:gd name="T7" fmla="*/ 7 h 8"/>
                <a:gd name="T8" fmla="*/ 2 w 7"/>
                <a:gd name="T9" fmla="*/ 4 h 8"/>
                <a:gd name="T10" fmla="*/ 5 w 7"/>
                <a:gd name="T11" fmla="*/ 2 h 8"/>
                <a:gd name="T12" fmla="*/ 7 w 7"/>
                <a:gd name="T13" fmla="*/ 0 h 8"/>
                <a:gd name="T14" fmla="*/ 6 w 7"/>
                <a:gd name="T15" fmla="*/ 0 h 8"/>
                <a:gd name="T16" fmla="*/ 6 w 7"/>
                <a:gd name="T17" fmla="*/ 0 h 8"/>
                <a:gd name="T18" fmla="*/ 2 w 7"/>
                <a:gd name="T19" fmla="*/ 2 h 8"/>
                <a:gd name="T20" fmla="*/ 1 w 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1" y="5"/>
                  </a:moveTo>
                  <a:cubicBezTo>
                    <a:pt x="0" y="5"/>
                    <a:pt x="0" y="6"/>
                    <a:pt x="0" y="6"/>
                  </a:cubicBezTo>
                  <a:cubicBezTo>
                    <a:pt x="0" y="7"/>
                    <a:pt x="1" y="8"/>
                    <a:pt x="2" y="8"/>
                  </a:cubicBezTo>
                  <a:cubicBezTo>
                    <a:pt x="2" y="8"/>
                    <a:pt x="2" y="7"/>
                    <a:pt x="3" y="7"/>
                  </a:cubicBezTo>
                  <a:cubicBezTo>
                    <a:pt x="2" y="6"/>
                    <a:pt x="1" y="6"/>
                    <a:pt x="2" y="4"/>
                  </a:cubicBezTo>
                  <a:cubicBezTo>
                    <a:pt x="3" y="4"/>
                    <a:pt x="4" y="2"/>
                    <a:pt x="5" y="2"/>
                  </a:cubicBezTo>
                  <a:cubicBezTo>
                    <a:pt x="7" y="2"/>
                    <a:pt x="7" y="1"/>
                    <a:pt x="7" y="0"/>
                  </a:cubicBezTo>
                  <a:cubicBezTo>
                    <a:pt x="7" y="0"/>
                    <a:pt x="7" y="0"/>
                    <a:pt x="6" y="0"/>
                  </a:cubicBezTo>
                  <a:cubicBezTo>
                    <a:pt x="6" y="0"/>
                    <a:pt x="6" y="0"/>
                    <a:pt x="6" y="0"/>
                  </a:cubicBezTo>
                  <a:cubicBezTo>
                    <a:pt x="4" y="1"/>
                    <a:pt x="3" y="1"/>
                    <a:pt x="2" y="2"/>
                  </a:cubicBezTo>
                  <a:cubicBezTo>
                    <a:pt x="2" y="3"/>
                    <a:pt x="0" y="3"/>
                    <a:pt x="1"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4" name="Freeform 91"/>
            <p:cNvSpPr>
              <a:spLocks/>
            </p:cNvSpPr>
            <p:nvPr/>
          </p:nvSpPr>
          <p:spPr bwMode="auto">
            <a:xfrm>
              <a:off x="4107971" y="5660947"/>
              <a:ext cx="4337" cy="7590"/>
            </a:xfrm>
            <a:custGeom>
              <a:avLst/>
              <a:gdLst>
                <a:gd name="T0" fmla="*/ 0 w 2"/>
                <a:gd name="T1" fmla="*/ 2 h 3"/>
                <a:gd name="T2" fmla="*/ 2 w 2"/>
                <a:gd name="T3" fmla="*/ 2 h 3"/>
                <a:gd name="T4" fmla="*/ 0 w 2"/>
                <a:gd name="T5" fmla="*/ 2 h 3"/>
              </a:gdLst>
              <a:ahLst/>
              <a:cxnLst>
                <a:cxn ang="0">
                  <a:pos x="T0" y="T1"/>
                </a:cxn>
                <a:cxn ang="0">
                  <a:pos x="T2" y="T3"/>
                </a:cxn>
                <a:cxn ang="0">
                  <a:pos x="T4" y="T5"/>
                </a:cxn>
              </a:cxnLst>
              <a:rect l="0" t="0" r="r" b="b"/>
              <a:pathLst>
                <a:path w="2" h="3">
                  <a:moveTo>
                    <a:pt x="0" y="2"/>
                  </a:moveTo>
                  <a:cubicBezTo>
                    <a:pt x="0" y="3"/>
                    <a:pt x="1" y="2"/>
                    <a:pt x="2" y="2"/>
                  </a:cubicBezTo>
                  <a:cubicBezTo>
                    <a:pt x="2" y="0"/>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5" name="Freeform 92"/>
            <p:cNvSpPr>
              <a:spLocks/>
            </p:cNvSpPr>
            <p:nvPr/>
          </p:nvSpPr>
          <p:spPr bwMode="auto">
            <a:xfrm>
              <a:off x="4145920" y="5663116"/>
              <a:ext cx="10843" cy="8674"/>
            </a:xfrm>
            <a:custGeom>
              <a:avLst/>
              <a:gdLst>
                <a:gd name="T0" fmla="*/ 2 w 4"/>
                <a:gd name="T1" fmla="*/ 0 h 3"/>
                <a:gd name="T2" fmla="*/ 0 w 4"/>
                <a:gd name="T3" fmla="*/ 1 h 3"/>
                <a:gd name="T4" fmla="*/ 0 w 4"/>
                <a:gd name="T5" fmla="*/ 2 h 3"/>
                <a:gd name="T6" fmla="*/ 4 w 4"/>
                <a:gd name="T7" fmla="*/ 2 h 3"/>
                <a:gd name="T8" fmla="*/ 4 w 4"/>
                <a:gd name="T9" fmla="*/ 2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cubicBezTo>
                    <a:pt x="1" y="0"/>
                    <a:pt x="1" y="0"/>
                    <a:pt x="0" y="1"/>
                  </a:cubicBezTo>
                  <a:cubicBezTo>
                    <a:pt x="0" y="1"/>
                    <a:pt x="0" y="2"/>
                    <a:pt x="0" y="2"/>
                  </a:cubicBezTo>
                  <a:cubicBezTo>
                    <a:pt x="2" y="2"/>
                    <a:pt x="3" y="3"/>
                    <a:pt x="4" y="2"/>
                  </a:cubicBezTo>
                  <a:cubicBezTo>
                    <a:pt x="4" y="2"/>
                    <a:pt x="4" y="2"/>
                    <a:pt x="4" y="2"/>
                  </a:cubicBezTo>
                  <a:cubicBezTo>
                    <a:pt x="4" y="1"/>
                    <a:pt x="3" y="1"/>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6" name="Freeform 93"/>
            <p:cNvSpPr>
              <a:spLocks/>
            </p:cNvSpPr>
            <p:nvPr/>
          </p:nvSpPr>
          <p:spPr bwMode="auto">
            <a:xfrm>
              <a:off x="3938823" y="5709740"/>
              <a:ext cx="9759" cy="9759"/>
            </a:xfrm>
            <a:custGeom>
              <a:avLst/>
              <a:gdLst>
                <a:gd name="T0" fmla="*/ 2 w 4"/>
                <a:gd name="T1" fmla="*/ 0 h 4"/>
                <a:gd name="T2" fmla="*/ 0 w 4"/>
                <a:gd name="T3" fmla="*/ 2 h 4"/>
                <a:gd name="T4" fmla="*/ 2 w 4"/>
                <a:gd name="T5" fmla="*/ 3 h 4"/>
                <a:gd name="T6" fmla="*/ 4 w 4"/>
                <a:gd name="T7" fmla="*/ 2 h 4"/>
                <a:gd name="T8" fmla="*/ 3 w 4"/>
                <a:gd name="T9" fmla="*/ 1 h 4"/>
                <a:gd name="T10" fmla="*/ 2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2" y="0"/>
                  </a:moveTo>
                  <a:cubicBezTo>
                    <a:pt x="1" y="1"/>
                    <a:pt x="1" y="2"/>
                    <a:pt x="0" y="2"/>
                  </a:cubicBezTo>
                  <a:cubicBezTo>
                    <a:pt x="0" y="3"/>
                    <a:pt x="1" y="3"/>
                    <a:pt x="2" y="3"/>
                  </a:cubicBezTo>
                  <a:cubicBezTo>
                    <a:pt x="2" y="1"/>
                    <a:pt x="4" y="4"/>
                    <a:pt x="4" y="2"/>
                  </a:cubicBezTo>
                  <a:cubicBezTo>
                    <a:pt x="3" y="2"/>
                    <a:pt x="4" y="1"/>
                    <a:pt x="3" y="1"/>
                  </a:cubicBezTo>
                  <a:cubicBezTo>
                    <a:pt x="2" y="1"/>
                    <a:pt x="2"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7" name="Freeform 94"/>
            <p:cNvSpPr>
              <a:spLocks/>
            </p:cNvSpPr>
            <p:nvPr/>
          </p:nvSpPr>
          <p:spPr bwMode="auto">
            <a:xfrm>
              <a:off x="3954003" y="5812747"/>
              <a:ext cx="4337" cy="4337"/>
            </a:xfrm>
            <a:custGeom>
              <a:avLst/>
              <a:gdLst>
                <a:gd name="T0" fmla="*/ 0 w 2"/>
                <a:gd name="T1" fmla="*/ 2 h 2"/>
                <a:gd name="T2" fmla="*/ 2 w 2"/>
                <a:gd name="T3" fmla="*/ 0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2"/>
                    <a:pt x="2" y="0"/>
                  </a:cubicBezTo>
                  <a:cubicBezTo>
                    <a:pt x="1" y="0"/>
                    <a:pt x="1" y="0"/>
                    <a:pt x="0" y="0"/>
                  </a:cubicBezTo>
                  <a:cubicBezTo>
                    <a:pt x="0" y="1"/>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8" name="Freeform 95"/>
            <p:cNvSpPr>
              <a:spLocks/>
            </p:cNvSpPr>
            <p:nvPr/>
          </p:nvSpPr>
          <p:spPr bwMode="auto">
            <a:xfrm>
              <a:off x="3930148" y="5804073"/>
              <a:ext cx="23854" cy="13011"/>
            </a:xfrm>
            <a:custGeom>
              <a:avLst/>
              <a:gdLst>
                <a:gd name="T0" fmla="*/ 6 w 9"/>
                <a:gd name="T1" fmla="*/ 4 h 5"/>
                <a:gd name="T2" fmla="*/ 7 w 9"/>
                <a:gd name="T3" fmla="*/ 5 h 5"/>
                <a:gd name="T4" fmla="*/ 9 w 9"/>
                <a:gd name="T5" fmla="*/ 4 h 5"/>
                <a:gd name="T6" fmla="*/ 6 w 9"/>
                <a:gd name="T7" fmla="*/ 2 h 5"/>
                <a:gd name="T8" fmla="*/ 5 w 9"/>
                <a:gd name="T9" fmla="*/ 1 h 5"/>
                <a:gd name="T10" fmla="*/ 4 w 9"/>
                <a:gd name="T11" fmla="*/ 0 h 5"/>
                <a:gd name="T12" fmla="*/ 1 w 9"/>
                <a:gd name="T13" fmla="*/ 0 h 5"/>
                <a:gd name="T14" fmla="*/ 0 w 9"/>
                <a:gd name="T15" fmla="*/ 2 h 5"/>
                <a:gd name="T16" fmla="*/ 2 w 9"/>
                <a:gd name="T17" fmla="*/ 1 h 5"/>
                <a:gd name="T18" fmla="*/ 4 w 9"/>
                <a:gd name="T19" fmla="*/ 3 h 5"/>
                <a:gd name="T20" fmla="*/ 6 w 9"/>
                <a:gd name="T21" fmla="*/ 3 h 5"/>
                <a:gd name="T22" fmla="*/ 6 w 9"/>
                <a:gd name="T2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6" y="4"/>
                  </a:moveTo>
                  <a:cubicBezTo>
                    <a:pt x="7" y="4"/>
                    <a:pt x="7" y="4"/>
                    <a:pt x="7" y="5"/>
                  </a:cubicBezTo>
                  <a:cubicBezTo>
                    <a:pt x="7" y="4"/>
                    <a:pt x="8" y="4"/>
                    <a:pt x="9" y="4"/>
                  </a:cubicBezTo>
                  <a:cubicBezTo>
                    <a:pt x="9" y="2"/>
                    <a:pt x="7" y="2"/>
                    <a:pt x="6" y="2"/>
                  </a:cubicBezTo>
                  <a:cubicBezTo>
                    <a:pt x="6" y="2"/>
                    <a:pt x="6" y="2"/>
                    <a:pt x="5" y="1"/>
                  </a:cubicBezTo>
                  <a:cubicBezTo>
                    <a:pt x="5" y="1"/>
                    <a:pt x="4" y="1"/>
                    <a:pt x="4" y="0"/>
                  </a:cubicBezTo>
                  <a:cubicBezTo>
                    <a:pt x="3" y="0"/>
                    <a:pt x="2" y="0"/>
                    <a:pt x="1" y="0"/>
                  </a:cubicBezTo>
                  <a:cubicBezTo>
                    <a:pt x="0" y="1"/>
                    <a:pt x="0" y="1"/>
                    <a:pt x="0" y="2"/>
                  </a:cubicBezTo>
                  <a:cubicBezTo>
                    <a:pt x="1" y="2"/>
                    <a:pt x="1" y="1"/>
                    <a:pt x="2" y="1"/>
                  </a:cubicBezTo>
                  <a:cubicBezTo>
                    <a:pt x="3" y="1"/>
                    <a:pt x="3" y="2"/>
                    <a:pt x="4" y="3"/>
                  </a:cubicBezTo>
                  <a:cubicBezTo>
                    <a:pt x="5" y="3"/>
                    <a:pt x="6" y="2"/>
                    <a:pt x="6" y="3"/>
                  </a:cubicBezTo>
                  <a:cubicBezTo>
                    <a:pt x="5" y="3"/>
                    <a:pt x="6" y="3"/>
                    <a:pt x="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9" name="Freeform 96"/>
            <p:cNvSpPr>
              <a:spLocks/>
            </p:cNvSpPr>
            <p:nvPr/>
          </p:nvSpPr>
          <p:spPr bwMode="auto">
            <a:xfrm>
              <a:off x="3938823" y="5812747"/>
              <a:ext cx="4337" cy="4337"/>
            </a:xfrm>
            <a:custGeom>
              <a:avLst/>
              <a:gdLst>
                <a:gd name="T0" fmla="*/ 0 w 2"/>
                <a:gd name="T1" fmla="*/ 0 h 2"/>
                <a:gd name="T2" fmla="*/ 0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0" y="1"/>
                    <a:pt x="0" y="2"/>
                  </a:cubicBezTo>
                  <a:cubicBezTo>
                    <a:pt x="1" y="1"/>
                    <a:pt x="1" y="2"/>
                    <a:pt x="2" y="1"/>
                  </a:cubicBezTo>
                  <a:cubicBezTo>
                    <a:pt x="2" y="0"/>
                    <a:pt x="1"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0" name="Freeform 97"/>
            <p:cNvSpPr>
              <a:spLocks/>
            </p:cNvSpPr>
            <p:nvPr/>
          </p:nvSpPr>
          <p:spPr bwMode="auto">
            <a:xfrm>
              <a:off x="3938823" y="5801904"/>
              <a:ext cx="2169" cy="2169"/>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1" name="Freeform 98"/>
            <p:cNvSpPr>
              <a:spLocks/>
            </p:cNvSpPr>
            <p:nvPr/>
          </p:nvSpPr>
          <p:spPr bwMode="auto">
            <a:xfrm>
              <a:off x="3943160" y="5801904"/>
              <a:ext cx="3253" cy="2169"/>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1" y="1"/>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2" name="Freeform 99"/>
            <p:cNvSpPr>
              <a:spLocks/>
            </p:cNvSpPr>
            <p:nvPr/>
          </p:nvSpPr>
          <p:spPr bwMode="auto">
            <a:xfrm>
              <a:off x="3946412" y="5804073"/>
              <a:ext cx="2169" cy="325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3" name="Freeform 100"/>
            <p:cNvSpPr>
              <a:spLocks/>
            </p:cNvSpPr>
            <p:nvPr/>
          </p:nvSpPr>
          <p:spPr bwMode="auto">
            <a:xfrm>
              <a:off x="3948581" y="5807325"/>
              <a:ext cx="2169" cy="2169"/>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0" y="1"/>
                    <a:pt x="1"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4" name="Freeform 101"/>
            <p:cNvSpPr>
              <a:spLocks/>
            </p:cNvSpPr>
            <p:nvPr/>
          </p:nvSpPr>
          <p:spPr bwMode="auto">
            <a:xfrm>
              <a:off x="4222905" y="5848528"/>
              <a:ext cx="15180" cy="15180"/>
            </a:xfrm>
            <a:custGeom>
              <a:avLst/>
              <a:gdLst>
                <a:gd name="T0" fmla="*/ 4 w 6"/>
                <a:gd name="T1" fmla="*/ 6 h 6"/>
                <a:gd name="T2" fmla="*/ 6 w 6"/>
                <a:gd name="T3" fmla="*/ 1 h 6"/>
                <a:gd name="T4" fmla="*/ 4 w 6"/>
                <a:gd name="T5" fmla="*/ 0 h 6"/>
                <a:gd name="T6" fmla="*/ 4 w 6"/>
                <a:gd name="T7" fmla="*/ 0 h 6"/>
                <a:gd name="T8" fmla="*/ 3 w 6"/>
                <a:gd name="T9" fmla="*/ 0 h 6"/>
                <a:gd name="T10" fmla="*/ 2 w 6"/>
                <a:gd name="T11" fmla="*/ 1 h 6"/>
                <a:gd name="T12" fmla="*/ 1 w 6"/>
                <a:gd name="T13" fmla="*/ 1 h 6"/>
                <a:gd name="T14" fmla="*/ 0 w 6"/>
                <a:gd name="T15" fmla="*/ 2 h 6"/>
                <a:gd name="T16" fmla="*/ 1 w 6"/>
                <a:gd name="T17" fmla="*/ 2 h 6"/>
                <a:gd name="T18" fmla="*/ 3 w 6"/>
                <a:gd name="T19" fmla="*/ 4 h 6"/>
                <a:gd name="T20" fmla="*/ 4 w 6"/>
                <a:gd name="T21" fmla="*/ 5 h 6"/>
                <a:gd name="T22" fmla="*/ 4 w 6"/>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4" y="6"/>
                  </a:moveTo>
                  <a:cubicBezTo>
                    <a:pt x="5" y="5"/>
                    <a:pt x="5" y="3"/>
                    <a:pt x="6" y="1"/>
                  </a:cubicBezTo>
                  <a:cubicBezTo>
                    <a:pt x="5" y="1"/>
                    <a:pt x="5" y="1"/>
                    <a:pt x="4" y="0"/>
                  </a:cubicBezTo>
                  <a:cubicBezTo>
                    <a:pt x="4" y="0"/>
                    <a:pt x="4" y="0"/>
                    <a:pt x="4" y="0"/>
                  </a:cubicBezTo>
                  <a:cubicBezTo>
                    <a:pt x="4" y="0"/>
                    <a:pt x="3" y="0"/>
                    <a:pt x="3" y="0"/>
                  </a:cubicBezTo>
                  <a:cubicBezTo>
                    <a:pt x="3" y="1"/>
                    <a:pt x="2" y="1"/>
                    <a:pt x="2" y="1"/>
                  </a:cubicBezTo>
                  <a:cubicBezTo>
                    <a:pt x="1" y="1"/>
                    <a:pt x="1" y="1"/>
                    <a:pt x="1" y="1"/>
                  </a:cubicBezTo>
                  <a:cubicBezTo>
                    <a:pt x="1" y="1"/>
                    <a:pt x="0" y="1"/>
                    <a:pt x="0" y="2"/>
                  </a:cubicBezTo>
                  <a:cubicBezTo>
                    <a:pt x="0" y="2"/>
                    <a:pt x="1" y="1"/>
                    <a:pt x="1" y="2"/>
                  </a:cubicBezTo>
                  <a:cubicBezTo>
                    <a:pt x="2" y="2"/>
                    <a:pt x="3" y="3"/>
                    <a:pt x="3" y="4"/>
                  </a:cubicBezTo>
                  <a:cubicBezTo>
                    <a:pt x="4" y="4"/>
                    <a:pt x="4" y="4"/>
                    <a:pt x="4" y="5"/>
                  </a:cubicBezTo>
                  <a:cubicBezTo>
                    <a:pt x="4" y="5"/>
                    <a:pt x="4" y="6"/>
                    <a:pt x="4"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5" name="Freeform 102"/>
            <p:cNvSpPr>
              <a:spLocks/>
            </p:cNvSpPr>
            <p:nvPr/>
          </p:nvSpPr>
          <p:spPr bwMode="auto">
            <a:xfrm>
              <a:off x="3950749" y="5681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6" name="Freeform 103"/>
            <p:cNvSpPr>
              <a:spLocks/>
            </p:cNvSpPr>
            <p:nvPr/>
          </p:nvSpPr>
          <p:spPr bwMode="auto">
            <a:xfrm>
              <a:off x="4200135" y="5771544"/>
              <a:ext cx="4337" cy="4337"/>
            </a:xfrm>
            <a:custGeom>
              <a:avLst/>
              <a:gdLst>
                <a:gd name="T0" fmla="*/ 2 w 2"/>
                <a:gd name="T1" fmla="*/ 0 h 2"/>
                <a:gd name="T2" fmla="*/ 0 w 2"/>
                <a:gd name="T3" fmla="*/ 1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1"/>
                  </a:cubicBezTo>
                  <a:cubicBezTo>
                    <a:pt x="1" y="1"/>
                    <a:pt x="1" y="2"/>
                    <a:pt x="2" y="1"/>
                  </a:cubicBezTo>
                  <a:cubicBezTo>
                    <a:pt x="1" y="1"/>
                    <a:pt x="2"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7" name="Freeform 104"/>
            <p:cNvSpPr>
              <a:spLocks/>
            </p:cNvSpPr>
            <p:nvPr/>
          </p:nvSpPr>
          <p:spPr bwMode="auto">
            <a:xfrm>
              <a:off x="4168691" y="5686970"/>
              <a:ext cx="3253"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1"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8" name="Freeform 105"/>
            <p:cNvSpPr>
              <a:spLocks/>
            </p:cNvSpPr>
            <p:nvPr/>
          </p:nvSpPr>
          <p:spPr bwMode="auto">
            <a:xfrm>
              <a:off x="4171943" y="56869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9" name="Freeform 106"/>
            <p:cNvSpPr>
              <a:spLocks/>
            </p:cNvSpPr>
            <p:nvPr/>
          </p:nvSpPr>
          <p:spPr bwMode="auto">
            <a:xfrm>
              <a:off x="4130741" y="5696728"/>
              <a:ext cx="2169" cy="325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0"/>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0" name="Freeform 107"/>
            <p:cNvSpPr>
              <a:spLocks/>
            </p:cNvSpPr>
            <p:nvPr/>
          </p:nvSpPr>
          <p:spPr bwMode="auto">
            <a:xfrm>
              <a:off x="3894367" y="57964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1" name="Freeform 108"/>
            <p:cNvSpPr>
              <a:spLocks/>
            </p:cNvSpPr>
            <p:nvPr/>
          </p:nvSpPr>
          <p:spPr bwMode="auto">
            <a:xfrm>
              <a:off x="4051588" y="5763954"/>
              <a:ext cx="2169" cy="2169"/>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2" name="Freeform 109"/>
            <p:cNvSpPr>
              <a:spLocks/>
            </p:cNvSpPr>
            <p:nvPr/>
          </p:nvSpPr>
          <p:spPr bwMode="auto">
            <a:xfrm>
              <a:off x="4053757" y="5707571"/>
              <a:ext cx="15180" cy="30360"/>
            </a:xfrm>
            <a:custGeom>
              <a:avLst/>
              <a:gdLst>
                <a:gd name="T0" fmla="*/ 6 w 6"/>
                <a:gd name="T1" fmla="*/ 0 h 12"/>
                <a:gd name="T2" fmla="*/ 3 w 6"/>
                <a:gd name="T3" fmla="*/ 6 h 12"/>
                <a:gd name="T4" fmla="*/ 4 w 6"/>
                <a:gd name="T5" fmla="*/ 7 h 12"/>
                <a:gd name="T6" fmla="*/ 2 w 6"/>
                <a:gd name="T7" fmla="*/ 11 h 12"/>
                <a:gd name="T8" fmla="*/ 0 w 6"/>
                <a:gd name="T9" fmla="*/ 8 h 12"/>
                <a:gd name="T10" fmla="*/ 0 w 6"/>
                <a:gd name="T11" fmla="*/ 11 h 12"/>
                <a:gd name="T12" fmla="*/ 0 w 6"/>
                <a:gd name="T13" fmla="*/ 12 h 12"/>
                <a:gd name="T14" fmla="*/ 1 w 6"/>
                <a:gd name="T15" fmla="*/ 12 h 12"/>
                <a:gd name="T16" fmla="*/ 3 w 6"/>
                <a:gd name="T17" fmla="*/ 11 h 12"/>
                <a:gd name="T18" fmla="*/ 4 w 6"/>
                <a:gd name="T19" fmla="*/ 11 h 12"/>
                <a:gd name="T20" fmla="*/ 5 w 6"/>
                <a:gd name="T21" fmla="*/ 8 h 12"/>
                <a:gd name="T22" fmla="*/ 6 w 6"/>
                <a:gd name="T23" fmla="*/ 9 h 12"/>
                <a:gd name="T24" fmla="*/ 6 w 6"/>
                <a:gd name="T25" fmla="*/ 6 h 12"/>
                <a:gd name="T26" fmla="*/ 4 w 6"/>
                <a:gd name="T27" fmla="*/ 5 h 12"/>
                <a:gd name="T28" fmla="*/ 6 w 6"/>
                <a:gd name="T29" fmla="*/ 1 h 12"/>
                <a:gd name="T30" fmla="*/ 6 w 6"/>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2">
                  <a:moveTo>
                    <a:pt x="6" y="0"/>
                  </a:moveTo>
                  <a:cubicBezTo>
                    <a:pt x="5" y="2"/>
                    <a:pt x="3" y="3"/>
                    <a:pt x="3" y="6"/>
                  </a:cubicBezTo>
                  <a:cubicBezTo>
                    <a:pt x="3" y="6"/>
                    <a:pt x="4" y="7"/>
                    <a:pt x="4" y="7"/>
                  </a:cubicBezTo>
                  <a:cubicBezTo>
                    <a:pt x="3" y="8"/>
                    <a:pt x="3" y="10"/>
                    <a:pt x="2" y="11"/>
                  </a:cubicBezTo>
                  <a:cubicBezTo>
                    <a:pt x="0" y="12"/>
                    <a:pt x="1" y="8"/>
                    <a:pt x="0" y="8"/>
                  </a:cubicBezTo>
                  <a:cubicBezTo>
                    <a:pt x="0" y="9"/>
                    <a:pt x="0" y="10"/>
                    <a:pt x="0" y="11"/>
                  </a:cubicBezTo>
                  <a:cubicBezTo>
                    <a:pt x="0" y="11"/>
                    <a:pt x="0" y="12"/>
                    <a:pt x="0" y="12"/>
                  </a:cubicBezTo>
                  <a:cubicBezTo>
                    <a:pt x="0" y="11"/>
                    <a:pt x="1" y="12"/>
                    <a:pt x="1" y="12"/>
                  </a:cubicBezTo>
                  <a:cubicBezTo>
                    <a:pt x="2" y="12"/>
                    <a:pt x="2" y="11"/>
                    <a:pt x="3" y="11"/>
                  </a:cubicBezTo>
                  <a:cubicBezTo>
                    <a:pt x="3" y="11"/>
                    <a:pt x="4" y="11"/>
                    <a:pt x="4" y="11"/>
                  </a:cubicBezTo>
                  <a:cubicBezTo>
                    <a:pt x="5" y="10"/>
                    <a:pt x="5" y="8"/>
                    <a:pt x="5" y="8"/>
                  </a:cubicBezTo>
                  <a:cubicBezTo>
                    <a:pt x="6" y="7"/>
                    <a:pt x="6" y="9"/>
                    <a:pt x="6" y="9"/>
                  </a:cubicBezTo>
                  <a:cubicBezTo>
                    <a:pt x="6" y="8"/>
                    <a:pt x="6" y="7"/>
                    <a:pt x="6" y="6"/>
                  </a:cubicBezTo>
                  <a:cubicBezTo>
                    <a:pt x="6" y="6"/>
                    <a:pt x="5" y="5"/>
                    <a:pt x="4" y="5"/>
                  </a:cubicBezTo>
                  <a:cubicBezTo>
                    <a:pt x="4" y="2"/>
                    <a:pt x="6" y="3"/>
                    <a:pt x="6" y="1"/>
                  </a:cubicBezTo>
                  <a:cubicBezTo>
                    <a:pt x="6" y="0"/>
                    <a:pt x="6" y="0"/>
                    <a:pt x="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3" name="Freeform 110"/>
            <p:cNvSpPr>
              <a:spLocks/>
            </p:cNvSpPr>
            <p:nvPr/>
          </p:nvSpPr>
          <p:spPr bwMode="auto">
            <a:xfrm>
              <a:off x="3971351" y="57400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4" name="Freeform 111"/>
            <p:cNvSpPr>
              <a:spLocks/>
            </p:cNvSpPr>
            <p:nvPr/>
          </p:nvSpPr>
          <p:spPr bwMode="auto">
            <a:xfrm>
              <a:off x="4187123" y="5809494"/>
              <a:ext cx="5422" cy="7590"/>
            </a:xfrm>
            <a:custGeom>
              <a:avLst/>
              <a:gdLst>
                <a:gd name="T0" fmla="*/ 1 w 2"/>
                <a:gd name="T1" fmla="*/ 0 h 3"/>
                <a:gd name="T2" fmla="*/ 1 w 2"/>
                <a:gd name="T3" fmla="*/ 2 h 3"/>
                <a:gd name="T4" fmla="*/ 2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1" y="1"/>
                    <a:pt x="1" y="2"/>
                  </a:cubicBezTo>
                  <a:cubicBezTo>
                    <a:pt x="1" y="3"/>
                    <a:pt x="2" y="3"/>
                    <a:pt x="2" y="3"/>
                  </a:cubicBezTo>
                  <a:cubicBezTo>
                    <a:pt x="2" y="1"/>
                    <a:pt x="2" y="2"/>
                    <a:pt x="2" y="1"/>
                  </a:cubicBezTo>
                  <a:cubicBezTo>
                    <a:pt x="1" y="1"/>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5" name="Freeform 112"/>
            <p:cNvSpPr>
              <a:spLocks/>
            </p:cNvSpPr>
            <p:nvPr/>
          </p:nvSpPr>
          <p:spPr bwMode="auto">
            <a:xfrm>
              <a:off x="4081948" y="5704318"/>
              <a:ext cx="7590" cy="7590"/>
            </a:xfrm>
            <a:custGeom>
              <a:avLst/>
              <a:gdLst>
                <a:gd name="T0" fmla="*/ 0 w 3"/>
                <a:gd name="T1" fmla="*/ 0 h 3"/>
                <a:gd name="T2" fmla="*/ 2 w 3"/>
                <a:gd name="T3" fmla="*/ 3 h 3"/>
                <a:gd name="T4" fmla="*/ 2 w 3"/>
                <a:gd name="T5" fmla="*/ 2 h 3"/>
                <a:gd name="T6" fmla="*/ 3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1"/>
                    <a:pt x="0" y="3"/>
                    <a:pt x="2" y="3"/>
                  </a:cubicBezTo>
                  <a:cubicBezTo>
                    <a:pt x="2" y="3"/>
                    <a:pt x="1" y="2"/>
                    <a:pt x="2" y="2"/>
                  </a:cubicBezTo>
                  <a:cubicBezTo>
                    <a:pt x="2" y="1"/>
                    <a:pt x="3" y="2"/>
                    <a:pt x="3" y="1"/>
                  </a:cubicBezTo>
                  <a:cubicBezTo>
                    <a:pt x="3"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6" name="Freeform 113"/>
            <p:cNvSpPr>
              <a:spLocks/>
            </p:cNvSpPr>
            <p:nvPr/>
          </p:nvSpPr>
          <p:spPr bwMode="auto">
            <a:xfrm>
              <a:off x="4076526" y="56967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7" name="Freeform 114"/>
            <p:cNvSpPr>
              <a:spLocks/>
            </p:cNvSpPr>
            <p:nvPr/>
          </p:nvSpPr>
          <p:spPr bwMode="auto">
            <a:xfrm>
              <a:off x="4087369" y="5796482"/>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8" name="Freeform 115"/>
            <p:cNvSpPr>
              <a:spLocks/>
            </p:cNvSpPr>
            <p:nvPr/>
          </p:nvSpPr>
          <p:spPr bwMode="auto">
            <a:xfrm>
              <a:off x="4087369" y="5709740"/>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9" name="Freeform 116"/>
            <p:cNvSpPr>
              <a:spLocks/>
            </p:cNvSpPr>
            <p:nvPr/>
          </p:nvSpPr>
          <p:spPr bwMode="auto">
            <a:xfrm>
              <a:off x="4128572" y="5694560"/>
              <a:ext cx="2169"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70" name="Freeform 117"/>
            <p:cNvSpPr>
              <a:spLocks/>
            </p:cNvSpPr>
            <p:nvPr/>
          </p:nvSpPr>
          <p:spPr bwMode="auto">
            <a:xfrm>
              <a:off x="4072189" y="5722751"/>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71" name="Freeform 118"/>
            <p:cNvSpPr>
              <a:spLocks/>
            </p:cNvSpPr>
            <p:nvPr/>
          </p:nvSpPr>
          <p:spPr bwMode="auto">
            <a:xfrm>
              <a:off x="4171943" y="5683717"/>
              <a:ext cx="2169"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72" name="Freeform 119"/>
            <p:cNvSpPr>
              <a:spLocks/>
            </p:cNvSpPr>
            <p:nvPr/>
          </p:nvSpPr>
          <p:spPr bwMode="auto">
            <a:xfrm>
              <a:off x="4012554" y="5655525"/>
              <a:ext cx="10843" cy="5422"/>
            </a:xfrm>
            <a:custGeom>
              <a:avLst/>
              <a:gdLst>
                <a:gd name="T0" fmla="*/ 4 w 4"/>
                <a:gd name="T1" fmla="*/ 1 h 2"/>
                <a:gd name="T2" fmla="*/ 0 w 4"/>
                <a:gd name="T3" fmla="*/ 2 h 2"/>
                <a:gd name="T4" fmla="*/ 3 w 4"/>
                <a:gd name="T5" fmla="*/ 2 h 2"/>
                <a:gd name="T6" fmla="*/ 4 w 4"/>
                <a:gd name="T7" fmla="*/ 1 h 2"/>
              </a:gdLst>
              <a:ahLst/>
              <a:cxnLst>
                <a:cxn ang="0">
                  <a:pos x="T0" y="T1"/>
                </a:cxn>
                <a:cxn ang="0">
                  <a:pos x="T2" y="T3"/>
                </a:cxn>
                <a:cxn ang="0">
                  <a:pos x="T4" y="T5"/>
                </a:cxn>
                <a:cxn ang="0">
                  <a:pos x="T6" y="T7"/>
                </a:cxn>
              </a:cxnLst>
              <a:rect l="0" t="0" r="r" b="b"/>
              <a:pathLst>
                <a:path w="4" h="2">
                  <a:moveTo>
                    <a:pt x="4" y="1"/>
                  </a:moveTo>
                  <a:cubicBezTo>
                    <a:pt x="3" y="1"/>
                    <a:pt x="1" y="0"/>
                    <a:pt x="0" y="2"/>
                  </a:cubicBezTo>
                  <a:cubicBezTo>
                    <a:pt x="2" y="1"/>
                    <a:pt x="3" y="2"/>
                    <a:pt x="3" y="2"/>
                  </a:cubicBezTo>
                  <a:cubicBezTo>
                    <a:pt x="4" y="2"/>
                    <a:pt x="4" y="2"/>
                    <a:pt x="4"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73" name="Freeform 120"/>
            <p:cNvSpPr>
              <a:spLocks/>
            </p:cNvSpPr>
            <p:nvPr/>
          </p:nvSpPr>
          <p:spPr bwMode="auto">
            <a:xfrm>
              <a:off x="4017975" y="5686970"/>
              <a:ext cx="2169" cy="4337"/>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1" y="0"/>
                  </a:cubicBezTo>
                  <a:cubicBezTo>
                    <a:pt x="1" y="0"/>
                    <a:pt x="0" y="1"/>
                    <a:pt x="1"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74" name="Freeform 121"/>
            <p:cNvSpPr>
              <a:spLocks/>
            </p:cNvSpPr>
            <p:nvPr/>
          </p:nvSpPr>
          <p:spPr bwMode="auto">
            <a:xfrm>
              <a:off x="3892198" y="5792145"/>
              <a:ext cx="2169" cy="4337"/>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0" y="1"/>
                    <a:pt x="1" y="2"/>
                    <a:pt x="1" y="1"/>
                  </a:cubicBezTo>
                  <a:cubicBezTo>
                    <a:pt x="1" y="1"/>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75" name="Freeform 122"/>
            <p:cNvSpPr>
              <a:spLocks/>
            </p:cNvSpPr>
            <p:nvPr/>
          </p:nvSpPr>
          <p:spPr bwMode="auto">
            <a:xfrm>
              <a:off x="3892198" y="5788893"/>
              <a:ext cx="0" cy="325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56" name="组合 55"/>
          <p:cNvGrpSpPr/>
          <p:nvPr/>
        </p:nvGrpSpPr>
        <p:grpSpPr>
          <a:xfrm>
            <a:off x="6938047" y="3215369"/>
            <a:ext cx="328538" cy="291944"/>
            <a:chOff x="9250729" y="4287159"/>
            <a:chExt cx="438051" cy="389258"/>
          </a:xfrm>
          <a:solidFill>
            <a:schemeClr val="accent4"/>
          </a:solidFill>
        </p:grpSpPr>
        <p:sp>
          <p:nvSpPr>
            <p:cNvPr id="776" name="Freeform 123"/>
            <p:cNvSpPr>
              <a:spLocks noEditPoints="1"/>
            </p:cNvSpPr>
            <p:nvPr/>
          </p:nvSpPr>
          <p:spPr bwMode="auto">
            <a:xfrm>
              <a:off x="9250729" y="4287159"/>
              <a:ext cx="438051" cy="389258"/>
            </a:xfrm>
            <a:custGeom>
              <a:avLst/>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4 w 171"/>
                <a:gd name="T35" fmla="*/ 19 h 152"/>
                <a:gd name="T36" fmla="*/ 111 w 171"/>
                <a:gd name="T37" fmla="*/ 12 h 152"/>
                <a:gd name="T38" fmla="*/ 161 w 171"/>
                <a:gd name="T39" fmla="*/ 141 h 152"/>
                <a:gd name="T40" fmla="*/ 11 w 171"/>
                <a:gd name="T41" fmla="*/ 141 h 152"/>
                <a:gd name="T42" fmla="*/ 11 w 171"/>
                <a:gd name="T43" fmla="*/ 38 h 152"/>
                <a:gd name="T44" fmla="*/ 161 w 171"/>
                <a:gd name="T45" fmla="*/ 38 h 152"/>
                <a:gd name="T46" fmla="*/ 161 w 171"/>
                <a:gd name="T47" fmla="*/ 141 h 152"/>
                <a:gd name="T48" fmla="*/ 153 w 171"/>
                <a:gd name="T49" fmla="*/ 26 h 152"/>
                <a:gd name="T50" fmla="*/ 146 w 171"/>
                <a:gd name="T51" fmla="*/ 19 h 152"/>
                <a:gd name="T52" fmla="*/ 153 w 171"/>
                <a:gd name="T53" fmla="*/ 12 h 152"/>
                <a:gd name="T54" fmla="*/ 161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4" y="23"/>
                    <a:pt x="104" y="19"/>
                  </a:cubicBezTo>
                  <a:cubicBezTo>
                    <a:pt x="104" y="15"/>
                    <a:pt x="107" y="12"/>
                    <a:pt x="111" y="12"/>
                  </a:cubicBezTo>
                  <a:close/>
                  <a:moveTo>
                    <a:pt x="161" y="141"/>
                  </a:moveTo>
                  <a:cubicBezTo>
                    <a:pt x="11" y="141"/>
                    <a:pt x="11" y="141"/>
                    <a:pt x="11" y="141"/>
                  </a:cubicBezTo>
                  <a:cubicBezTo>
                    <a:pt x="11" y="38"/>
                    <a:pt x="11" y="38"/>
                    <a:pt x="11" y="38"/>
                  </a:cubicBezTo>
                  <a:cubicBezTo>
                    <a:pt x="161" y="38"/>
                    <a:pt x="161" y="38"/>
                    <a:pt x="161" y="38"/>
                  </a:cubicBezTo>
                  <a:lnTo>
                    <a:pt x="161" y="141"/>
                  </a:lnTo>
                  <a:close/>
                  <a:moveTo>
                    <a:pt x="153" y="26"/>
                  </a:moveTo>
                  <a:cubicBezTo>
                    <a:pt x="149" y="26"/>
                    <a:pt x="146" y="23"/>
                    <a:pt x="146" y="19"/>
                  </a:cubicBezTo>
                  <a:cubicBezTo>
                    <a:pt x="146" y="15"/>
                    <a:pt x="149" y="12"/>
                    <a:pt x="153" y="12"/>
                  </a:cubicBezTo>
                  <a:cubicBezTo>
                    <a:pt x="157" y="12"/>
                    <a:pt x="161" y="15"/>
                    <a:pt x="161" y="19"/>
                  </a:cubicBezTo>
                  <a:cubicBezTo>
                    <a:pt x="161" y="23"/>
                    <a:pt x="157" y="26"/>
                    <a:pt x="15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77" name="Freeform 124"/>
            <p:cNvSpPr>
              <a:spLocks/>
            </p:cNvSpPr>
            <p:nvPr/>
          </p:nvSpPr>
          <p:spPr bwMode="auto">
            <a:xfrm>
              <a:off x="9371085" y="4614613"/>
              <a:ext cx="28191" cy="41203"/>
            </a:xfrm>
            <a:custGeom>
              <a:avLst/>
              <a:gdLst>
                <a:gd name="T0" fmla="*/ 26 w 26"/>
                <a:gd name="T1" fmla="*/ 38 h 38"/>
                <a:gd name="T2" fmla="*/ 0 w 26"/>
                <a:gd name="T3" fmla="*/ 38 h 38"/>
                <a:gd name="T4" fmla="*/ 0 w 26"/>
                <a:gd name="T5" fmla="*/ 0 h 38"/>
                <a:gd name="T6" fmla="*/ 26 w 26"/>
                <a:gd name="T7" fmla="*/ 0 h 38"/>
                <a:gd name="T8" fmla="*/ 26 w 26"/>
                <a:gd name="T9" fmla="*/ 38 h 38"/>
                <a:gd name="T10" fmla="*/ 26 w 26"/>
                <a:gd name="T11" fmla="*/ 38 h 38"/>
              </a:gdLst>
              <a:ahLst/>
              <a:cxnLst>
                <a:cxn ang="0">
                  <a:pos x="T0" y="T1"/>
                </a:cxn>
                <a:cxn ang="0">
                  <a:pos x="T2" y="T3"/>
                </a:cxn>
                <a:cxn ang="0">
                  <a:pos x="T4" y="T5"/>
                </a:cxn>
                <a:cxn ang="0">
                  <a:pos x="T6" y="T7"/>
                </a:cxn>
                <a:cxn ang="0">
                  <a:pos x="T8" y="T9"/>
                </a:cxn>
                <a:cxn ang="0">
                  <a:pos x="T10" y="T11"/>
                </a:cxn>
              </a:cxnLst>
              <a:rect l="0" t="0" r="r" b="b"/>
              <a:pathLst>
                <a:path w="26" h="38">
                  <a:moveTo>
                    <a:pt x="26" y="38"/>
                  </a:moveTo>
                  <a:lnTo>
                    <a:pt x="0" y="38"/>
                  </a:lnTo>
                  <a:lnTo>
                    <a:pt x="0" y="0"/>
                  </a:lnTo>
                  <a:lnTo>
                    <a:pt x="26" y="0"/>
                  </a:lnTo>
                  <a:lnTo>
                    <a:pt x="26" y="38"/>
                  </a:lnTo>
                  <a:lnTo>
                    <a:pt x="26" y="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78" name="Freeform 125"/>
            <p:cNvSpPr>
              <a:spLocks/>
            </p:cNvSpPr>
            <p:nvPr/>
          </p:nvSpPr>
          <p:spPr bwMode="auto">
            <a:xfrm>
              <a:off x="9427468" y="4614613"/>
              <a:ext cx="28191" cy="41203"/>
            </a:xfrm>
            <a:custGeom>
              <a:avLst/>
              <a:gdLst>
                <a:gd name="T0" fmla="*/ 26 w 26"/>
                <a:gd name="T1" fmla="*/ 38 h 38"/>
                <a:gd name="T2" fmla="*/ 0 w 26"/>
                <a:gd name="T3" fmla="*/ 38 h 38"/>
                <a:gd name="T4" fmla="*/ 0 w 26"/>
                <a:gd name="T5" fmla="*/ 0 h 38"/>
                <a:gd name="T6" fmla="*/ 26 w 26"/>
                <a:gd name="T7" fmla="*/ 0 h 38"/>
                <a:gd name="T8" fmla="*/ 26 w 26"/>
                <a:gd name="T9" fmla="*/ 38 h 38"/>
                <a:gd name="T10" fmla="*/ 26 w 26"/>
                <a:gd name="T11" fmla="*/ 38 h 38"/>
              </a:gdLst>
              <a:ahLst/>
              <a:cxnLst>
                <a:cxn ang="0">
                  <a:pos x="T0" y="T1"/>
                </a:cxn>
                <a:cxn ang="0">
                  <a:pos x="T2" y="T3"/>
                </a:cxn>
                <a:cxn ang="0">
                  <a:pos x="T4" y="T5"/>
                </a:cxn>
                <a:cxn ang="0">
                  <a:pos x="T6" y="T7"/>
                </a:cxn>
                <a:cxn ang="0">
                  <a:pos x="T8" y="T9"/>
                </a:cxn>
                <a:cxn ang="0">
                  <a:pos x="T10" y="T11"/>
                </a:cxn>
              </a:cxnLst>
              <a:rect l="0" t="0" r="r" b="b"/>
              <a:pathLst>
                <a:path w="26" h="38">
                  <a:moveTo>
                    <a:pt x="26" y="38"/>
                  </a:moveTo>
                  <a:lnTo>
                    <a:pt x="0" y="38"/>
                  </a:lnTo>
                  <a:lnTo>
                    <a:pt x="0" y="0"/>
                  </a:lnTo>
                  <a:lnTo>
                    <a:pt x="26" y="0"/>
                  </a:lnTo>
                  <a:lnTo>
                    <a:pt x="26" y="38"/>
                  </a:lnTo>
                  <a:lnTo>
                    <a:pt x="26" y="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79" name="Freeform 126"/>
            <p:cNvSpPr>
              <a:spLocks/>
            </p:cNvSpPr>
            <p:nvPr/>
          </p:nvSpPr>
          <p:spPr bwMode="auto">
            <a:xfrm>
              <a:off x="9486019" y="4614613"/>
              <a:ext cx="29276" cy="41203"/>
            </a:xfrm>
            <a:custGeom>
              <a:avLst/>
              <a:gdLst>
                <a:gd name="T0" fmla="*/ 27 w 27"/>
                <a:gd name="T1" fmla="*/ 38 h 38"/>
                <a:gd name="T2" fmla="*/ 0 w 27"/>
                <a:gd name="T3" fmla="*/ 38 h 38"/>
                <a:gd name="T4" fmla="*/ 0 w 27"/>
                <a:gd name="T5" fmla="*/ 0 h 38"/>
                <a:gd name="T6" fmla="*/ 27 w 27"/>
                <a:gd name="T7" fmla="*/ 0 h 38"/>
                <a:gd name="T8" fmla="*/ 27 w 27"/>
                <a:gd name="T9" fmla="*/ 38 h 38"/>
                <a:gd name="T10" fmla="*/ 27 w 27"/>
                <a:gd name="T11" fmla="*/ 38 h 38"/>
              </a:gdLst>
              <a:ahLst/>
              <a:cxnLst>
                <a:cxn ang="0">
                  <a:pos x="T0" y="T1"/>
                </a:cxn>
                <a:cxn ang="0">
                  <a:pos x="T2" y="T3"/>
                </a:cxn>
                <a:cxn ang="0">
                  <a:pos x="T4" y="T5"/>
                </a:cxn>
                <a:cxn ang="0">
                  <a:pos x="T6" y="T7"/>
                </a:cxn>
                <a:cxn ang="0">
                  <a:pos x="T8" y="T9"/>
                </a:cxn>
                <a:cxn ang="0">
                  <a:pos x="T10" y="T11"/>
                </a:cxn>
              </a:cxnLst>
              <a:rect l="0" t="0" r="r" b="b"/>
              <a:pathLst>
                <a:path w="27" h="38">
                  <a:moveTo>
                    <a:pt x="27" y="38"/>
                  </a:moveTo>
                  <a:lnTo>
                    <a:pt x="0" y="38"/>
                  </a:lnTo>
                  <a:lnTo>
                    <a:pt x="0" y="0"/>
                  </a:lnTo>
                  <a:lnTo>
                    <a:pt x="27" y="0"/>
                  </a:lnTo>
                  <a:lnTo>
                    <a:pt x="27" y="38"/>
                  </a:lnTo>
                  <a:lnTo>
                    <a:pt x="27" y="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80" name="Freeform 127"/>
            <p:cNvSpPr>
              <a:spLocks/>
            </p:cNvSpPr>
            <p:nvPr/>
          </p:nvSpPr>
          <p:spPr bwMode="auto">
            <a:xfrm>
              <a:off x="9545654" y="4614613"/>
              <a:ext cx="26023" cy="41203"/>
            </a:xfrm>
            <a:custGeom>
              <a:avLst/>
              <a:gdLst>
                <a:gd name="T0" fmla="*/ 24 w 24"/>
                <a:gd name="T1" fmla="*/ 38 h 38"/>
                <a:gd name="T2" fmla="*/ 0 w 24"/>
                <a:gd name="T3" fmla="*/ 38 h 38"/>
                <a:gd name="T4" fmla="*/ 0 w 24"/>
                <a:gd name="T5" fmla="*/ 0 h 38"/>
                <a:gd name="T6" fmla="*/ 24 w 24"/>
                <a:gd name="T7" fmla="*/ 0 h 38"/>
                <a:gd name="T8" fmla="*/ 24 w 24"/>
                <a:gd name="T9" fmla="*/ 38 h 38"/>
                <a:gd name="T10" fmla="*/ 24 w 24"/>
                <a:gd name="T11" fmla="*/ 38 h 38"/>
              </a:gdLst>
              <a:ahLst/>
              <a:cxnLst>
                <a:cxn ang="0">
                  <a:pos x="T0" y="T1"/>
                </a:cxn>
                <a:cxn ang="0">
                  <a:pos x="T2" y="T3"/>
                </a:cxn>
                <a:cxn ang="0">
                  <a:pos x="T4" y="T5"/>
                </a:cxn>
                <a:cxn ang="0">
                  <a:pos x="T6" y="T7"/>
                </a:cxn>
                <a:cxn ang="0">
                  <a:pos x="T8" y="T9"/>
                </a:cxn>
                <a:cxn ang="0">
                  <a:pos x="T10" y="T11"/>
                </a:cxn>
              </a:cxnLst>
              <a:rect l="0" t="0" r="r" b="b"/>
              <a:pathLst>
                <a:path w="24" h="38">
                  <a:moveTo>
                    <a:pt x="24" y="38"/>
                  </a:moveTo>
                  <a:lnTo>
                    <a:pt x="0" y="38"/>
                  </a:lnTo>
                  <a:lnTo>
                    <a:pt x="0" y="0"/>
                  </a:lnTo>
                  <a:lnTo>
                    <a:pt x="24" y="0"/>
                  </a:lnTo>
                  <a:lnTo>
                    <a:pt x="24" y="38"/>
                  </a:lnTo>
                  <a:lnTo>
                    <a:pt x="24" y="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81" name="Freeform 128"/>
            <p:cNvSpPr>
              <a:spLocks/>
            </p:cNvSpPr>
            <p:nvPr/>
          </p:nvSpPr>
          <p:spPr bwMode="auto">
            <a:xfrm>
              <a:off x="9602037" y="4614613"/>
              <a:ext cx="28191" cy="41203"/>
            </a:xfrm>
            <a:custGeom>
              <a:avLst/>
              <a:gdLst>
                <a:gd name="T0" fmla="*/ 26 w 26"/>
                <a:gd name="T1" fmla="*/ 38 h 38"/>
                <a:gd name="T2" fmla="*/ 0 w 26"/>
                <a:gd name="T3" fmla="*/ 38 h 38"/>
                <a:gd name="T4" fmla="*/ 0 w 26"/>
                <a:gd name="T5" fmla="*/ 0 h 38"/>
                <a:gd name="T6" fmla="*/ 26 w 26"/>
                <a:gd name="T7" fmla="*/ 0 h 38"/>
                <a:gd name="T8" fmla="*/ 26 w 26"/>
                <a:gd name="T9" fmla="*/ 38 h 38"/>
                <a:gd name="T10" fmla="*/ 26 w 26"/>
                <a:gd name="T11" fmla="*/ 38 h 38"/>
              </a:gdLst>
              <a:ahLst/>
              <a:cxnLst>
                <a:cxn ang="0">
                  <a:pos x="T0" y="T1"/>
                </a:cxn>
                <a:cxn ang="0">
                  <a:pos x="T2" y="T3"/>
                </a:cxn>
                <a:cxn ang="0">
                  <a:pos x="T4" y="T5"/>
                </a:cxn>
                <a:cxn ang="0">
                  <a:pos x="T6" y="T7"/>
                </a:cxn>
                <a:cxn ang="0">
                  <a:pos x="T8" y="T9"/>
                </a:cxn>
                <a:cxn ang="0">
                  <a:pos x="T10" y="T11"/>
                </a:cxn>
              </a:cxnLst>
              <a:rect l="0" t="0" r="r" b="b"/>
              <a:pathLst>
                <a:path w="26" h="38">
                  <a:moveTo>
                    <a:pt x="26" y="38"/>
                  </a:moveTo>
                  <a:lnTo>
                    <a:pt x="0" y="38"/>
                  </a:lnTo>
                  <a:lnTo>
                    <a:pt x="0" y="0"/>
                  </a:lnTo>
                  <a:lnTo>
                    <a:pt x="26" y="0"/>
                  </a:lnTo>
                  <a:lnTo>
                    <a:pt x="26" y="38"/>
                  </a:lnTo>
                  <a:lnTo>
                    <a:pt x="26" y="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82" name="Freeform 129"/>
            <p:cNvSpPr>
              <a:spLocks/>
            </p:cNvSpPr>
            <p:nvPr/>
          </p:nvSpPr>
          <p:spPr bwMode="auto">
            <a:xfrm>
              <a:off x="9265909" y="4522449"/>
              <a:ext cx="41203" cy="28191"/>
            </a:xfrm>
            <a:custGeom>
              <a:avLst/>
              <a:gdLst>
                <a:gd name="T0" fmla="*/ 38 w 38"/>
                <a:gd name="T1" fmla="*/ 26 h 26"/>
                <a:gd name="T2" fmla="*/ 0 w 38"/>
                <a:gd name="T3" fmla="*/ 26 h 26"/>
                <a:gd name="T4" fmla="*/ 0 w 38"/>
                <a:gd name="T5" fmla="*/ 0 h 26"/>
                <a:gd name="T6" fmla="*/ 38 w 38"/>
                <a:gd name="T7" fmla="*/ 0 h 26"/>
                <a:gd name="T8" fmla="*/ 38 w 38"/>
                <a:gd name="T9" fmla="*/ 26 h 26"/>
                <a:gd name="T10" fmla="*/ 38 w 38"/>
                <a:gd name="T11" fmla="*/ 26 h 26"/>
              </a:gdLst>
              <a:ahLst/>
              <a:cxnLst>
                <a:cxn ang="0">
                  <a:pos x="T0" y="T1"/>
                </a:cxn>
                <a:cxn ang="0">
                  <a:pos x="T2" y="T3"/>
                </a:cxn>
                <a:cxn ang="0">
                  <a:pos x="T4" y="T5"/>
                </a:cxn>
                <a:cxn ang="0">
                  <a:pos x="T6" y="T7"/>
                </a:cxn>
                <a:cxn ang="0">
                  <a:pos x="T8" y="T9"/>
                </a:cxn>
                <a:cxn ang="0">
                  <a:pos x="T10" y="T11"/>
                </a:cxn>
              </a:cxnLst>
              <a:rect l="0" t="0" r="r" b="b"/>
              <a:pathLst>
                <a:path w="38" h="26">
                  <a:moveTo>
                    <a:pt x="38" y="26"/>
                  </a:moveTo>
                  <a:lnTo>
                    <a:pt x="0" y="26"/>
                  </a:lnTo>
                  <a:lnTo>
                    <a:pt x="0" y="0"/>
                  </a:lnTo>
                  <a:lnTo>
                    <a:pt x="38" y="0"/>
                  </a:lnTo>
                  <a:lnTo>
                    <a:pt x="38" y="26"/>
                  </a:lnTo>
                  <a:lnTo>
                    <a:pt x="38"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83" name="Freeform 130"/>
            <p:cNvSpPr>
              <a:spLocks/>
            </p:cNvSpPr>
            <p:nvPr/>
          </p:nvSpPr>
          <p:spPr bwMode="auto">
            <a:xfrm>
              <a:off x="9265909" y="4463898"/>
              <a:ext cx="41203" cy="28191"/>
            </a:xfrm>
            <a:custGeom>
              <a:avLst/>
              <a:gdLst>
                <a:gd name="T0" fmla="*/ 38 w 38"/>
                <a:gd name="T1" fmla="*/ 26 h 26"/>
                <a:gd name="T2" fmla="*/ 0 w 38"/>
                <a:gd name="T3" fmla="*/ 26 h 26"/>
                <a:gd name="T4" fmla="*/ 0 w 38"/>
                <a:gd name="T5" fmla="*/ 0 h 26"/>
                <a:gd name="T6" fmla="*/ 38 w 38"/>
                <a:gd name="T7" fmla="*/ 0 h 26"/>
                <a:gd name="T8" fmla="*/ 38 w 38"/>
                <a:gd name="T9" fmla="*/ 26 h 26"/>
                <a:gd name="T10" fmla="*/ 38 w 38"/>
                <a:gd name="T11" fmla="*/ 26 h 26"/>
              </a:gdLst>
              <a:ahLst/>
              <a:cxnLst>
                <a:cxn ang="0">
                  <a:pos x="T0" y="T1"/>
                </a:cxn>
                <a:cxn ang="0">
                  <a:pos x="T2" y="T3"/>
                </a:cxn>
                <a:cxn ang="0">
                  <a:pos x="T4" y="T5"/>
                </a:cxn>
                <a:cxn ang="0">
                  <a:pos x="T6" y="T7"/>
                </a:cxn>
                <a:cxn ang="0">
                  <a:pos x="T8" y="T9"/>
                </a:cxn>
                <a:cxn ang="0">
                  <a:pos x="T10" y="T11"/>
                </a:cxn>
              </a:cxnLst>
              <a:rect l="0" t="0" r="r" b="b"/>
              <a:pathLst>
                <a:path w="38" h="26">
                  <a:moveTo>
                    <a:pt x="38" y="26"/>
                  </a:moveTo>
                  <a:lnTo>
                    <a:pt x="0" y="26"/>
                  </a:lnTo>
                  <a:lnTo>
                    <a:pt x="0" y="0"/>
                  </a:lnTo>
                  <a:lnTo>
                    <a:pt x="38" y="0"/>
                  </a:lnTo>
                  <a:lnTo>
                    <a:pt x="38" y="26"/>
                  </a:lnTo>
                  <a:lnTo>
                    <a:pt x="38"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84" name="Freeform 131"/>
            <p:cNvSpPr>
              <a:spLocks/>
            </p:cNvSpPr>
            <p:nvPr/>
          </p:nvSpPr>
          <p:spPr bwMode="auto">
            <a:xfrm>
              <a:off x="9265909" y="4407515"/>
              <a:ext cx="41203" cy="28191"/>
            </a:xfrm>
            <a:custGeom>
              <a:avLst/>
              <a:gdLst>
                <a:gd name="T0" fmla="*/ 38 w 38"/>
                <a:gd name="T1" fmla="*/ 26 h 26"/>
                <a:gd name="T2" fmla="*/ 0 w 38"/>
                <a:gd name="T3" fmla="*/ 26 h 26"/>
                <a:gd name="T4" fmla="*/ 0 w 38"/>
                <a:gd name="T5" fmla="*/ 0 h 26"/>
                <a:gd name="T6" fmla="*/ 38 w 38"/>
                <a:gd name="T7" fmla="*/ 0 h 26"/>
                <a:gd name="T8" fmla="*/ 38 w 38"/>
                <a:gd name="T9" fmla="*/ 26 h 26"/>
                <a:gd name="T10" fmla="*/ 38 w 38"/>
                <a:gd name="T11" fmla="*/ 26 h 26"/>
              </a:gdLst>
              <a:ahLst/>
              <a:cxnLst>
                <a:cxn ang="0">
                  <a:pos x="T0" y="T1"/>
                </a:cxn>
                <a:cxn ang="0">
                  <a:pos x="T2" y="T3"/>
                </a:cxn>
                <a:cxn ang="0">
                  <a:pos x="T4" y="T5"/>
                </a:cxn>
                <a:cxn ang="0">
                  <a:pos x="T6" y="T7"/>
                </a:cxn>
                <a:cxn ang="0">
                  <a:pos x="T8" y="T9"/>
                </a:cxn>
                <a:cxn ang="0">
                  <a:pos x="T10" y="T11"/>
                </a:cxn>
              </a:cxnLst>
              <a:rect l="0" t="0" r="r" b="b"/>
              <a:pathLst>
                <a:path w="38" h="26">
                  <a:moveTo>
                    <a:pt x="38" y="26"/>
                  </a:moveTo>
                  <a:lnTo>
                    <a:pt x="0" y="26"/>
                  </a:lnTo>
                  <a:lnTo>
                    <a:pt x="0" y="0"/>
                  </a:lnTo>
                  <a:lnTo>
                    <a:pt x="38" y="0"/>
                  </a:lnTo>
                  <a:lnTo>
                    <a:pt x="38" y="26"/>
                  </a:lnTo>
                  <a:lnTo>
                    <a:pt x="38"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85" name="Freeform 132"/>
            <p:cNvSpPr>
              <a:spLocks/>
            </p:cNvSpPr>
            <p:nvPr/>
          </p:nvSpPr>
          <p:spPr bwMode="auto">
            <a:xfrm>
              <a:off x="9258319" y="4417273"/>
              <a:ext cx="358898" cy="251554"/>
            </a:xfrm>
            <a:custGeom>
              <a:avLst/>
              <a:gdLst>
                <a:gd name="T0" fmla="*/ 24 w 331"/>
                <a:gd name="T1" fmla="*/ 232 h 232"/>
                <a:gd name="T2" fmla="*/ 0 w 331"/>
                <a:gd name="T3" fmla="*/ 215 h 232"/>
                <a:gd name="T4" fmla="*/ 116 w 331"/>
                <a:gd name="T5" fmla="*/ 69 h 232"/>
                <a:gd name="T6" fmla="*/ 206 w 331"/>
                <a:gd name="T7" fmla="*/ 123 h 232"/>
                <a:gd name="T8" fmla="*/ 310 w 331"/>
                <a:gd name="T9" fmla="*/ 0 h 232"/>
                <a:gd name="T10" fmla="*/ 331 w 331"/>
                <a:gd name="T11" fmla="*/ 22 h 232"/>
                <a:gd name="T12" fmla="*/ 213 w 331"/>
                <a:gd name="T13" fmla="*/ 161 h 232"/>
                <a:gd name="T14" fmla="*/ 123 w 331"/>
                <a:gd name="T15" fmla="*/ 107 h 232"/>
                <a:gd name="T16" fmla="*/ 24 w 331"/>
                <a:gd name="T17" fmla="*/ 232 h 232"/>
                <a:gd name="T18" fmla="*/ 24 w 331"/>
                <a:gd name="T19"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232">
                  <a:moveTo>
                    <a:pt x="24" y="232"/>
                  </a:moveTo>
                  <a:lnTo>
                    <a:pt x="0" y="215"/>
                  </a:lnTo>
                  <a:lnTo>
                    <a:pt x="116" y="69"/>
                  </a:lnTo>
                  <a:lnTo>
                    <a:pt x="206" y="123"/>
                  </a:lnTo>
                  <a:lnTo>
                    <a:pt x="310" y="0"/>
                  </a:lnTo>
                  <a:lnTo>
                    <a:pt x="331" y="22"/>
                  </a:lnTo>
                  <a:lnTo>
                    <a:pt x="213" y="161"/>
                  </a:lnTo>
                  <a:lnTo>
                    <a:pt x="123" y="107"/>
                  </a:lnTo>
                  <a:lnTo>
                    <a:pt x="24" y="232"/>
                  </a:lnTo>
                  <a:lnTo>
                    <a:pt x="24" y="2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86" name="Freeform 133"/>
            <p:cNvSpPr>
              <a:spLocks/>
            </p:cNvSpPr>
            <p:nvPr/>
          </p:nvSpPr>
          <p:spPr bwMode="auto">
            <a:xfrm>
              <a:off x="9571677" y="4412936"/>
              <a:ext cx="56383" cy="56383"/>
            </a:xfrm>
            <a:custGeom>
              <a:avLst/>
              <a:gdLst>
                <a:gd name="T0" fmla="*/ 0 w 52"/>
                <a:gd name="T1" fmla="*/ 0 h 52"/>
                <a:gd name="T2" fmla="*/ 52 w 52"/>
                <a:gd name="T3" fmla="*/ 0 h 52"/>
                <a:gd name="T4" fmla="*/ 52 w 52"/>
                <a:gd name="T5" fmla="*/ 52 h 52"/>
                <a:gd name="T6" fmla="*/ 0 w 52"/>
                <a:gd name="T7" fmla="*/ 0 h 52"/>
              </a:gdLst>
              <a:ahLst/>
              <a:cxnLst>
                <a:cxn ang="0">
                  <a:pos x="T0" y="T1"/>
                </a:cxn>
                <a:cxn ang="0">
                  <a:pos x="T2" y="T3"/>
                </a:cxn>
                <a:cxn ang="0">
                  <a:pos x="T4" y="T5"/>
                </a:cxn>
                <a:cxn ang="0">
                  <a:pos x="T6" y="T7"/>
                </a:cxn>
              </a:cxnLst>
              <a:rect l="0" t="0" r="r" b="b"/>
              <a:pathLst>
                <a:path w="52" h="52">
                  <a:moveTo>
                    <a:pt x="0" y="0"/>
                  </a:moveTo>
                  <a:lnTo>
                    <a:pt x="52" y="0"/>
                  </a:lnTo>
                  <a:lnTo>
                    <a:pt x="52" y="52"/>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7" name="组合 6"/>
          <p:cNvGrpSpPr/>
          <p:nvPr/>
        </p:nvGrpSpPr>
        <p:grpSpPr>
          <a:xfrm>
            <a:off x="4487837" y="473215"/>
            <a:ext cx="363506" cy="304142"/>
            <a:chOff x="5983782" y="630954"/>
            <a:chExt cx="484675" cy="405522"/>
          </a:xfrm>
          <a:solidFill>
            <a:schemeClr val="accent4"/>
          </a:solidFill>
        </p:grpSpPr>
        <p:sp>
          <p:nvSpPr>
            <p:cNvPr id="787" name="Rectangle 134"/>
            <p:cNvSpPr>
              <a:spLocks noChangeArrowheads="1"/>
            </p:cNvSpPr>
            <p:nvPr/>
          </p:nvSpPr>
          <p:spPr bwMode="auto">
            <a:xfrm>
              <a:off x="6163773" y="992020"/>
              <a:ext cx="127945" cy="260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88" name="Freeform 135"/>
            <p:cNvSpPr>
              <a:spLocks noEditPoints="1"/>
            </p:cNvSpPr>
            <p:nvPr/>
          </p:nvSpPr>
          <p:spPr bwMode="auto">
            <a:xfrm>
              <a:off x="5983782" y="630954"/>
              <a:ext cx="484675" cy="353477"/>
            </a:xfrm>
            <a:custGeom>
              <a:avLst/>
              <a:gdLst>
                <a:gd name="T0" fmla="*/ 185 w 189"/>
                <a:gd name="T1" fmla="*/ 0 h 138"/>
                <a:gd name="T2" fmla="*/ 5 w 189"/>
                <a:gd name="T3" fmla="*/ 0 h 138"/>
                <a:gd name="T4" fmla="*/ 0 w 189"/>
                <a:gd name="T5" fmla="*/ 5 h 138"/>
                <a:gd name="T6" fmla="*/ 0 w 189"/>
                <a:gd name="T7" fmla="*/ 133 h 138"/>
                <a:gd name="T8" fmla="*/ 5 w 189"/>
                <a:gd name="T9" fmla="*/ 138 h 138"/>
                <a:gd name="T10" fmla="*/ 185 w 189"/>
                <a:gd name="T11" fmla="*/ 138 h 138"/>
                <a:gd name="T12" fmla="*/ 189 w 189"/>
                <a:gd name="T13" fmla="*/ 133 h 138"/>
                <a:gd name="T14" fmla="*/ 189 w 189"/>
                <a:gd name="T15" fmla="*/ 5 h 138"/>
                <a:gd name="T16" fmla="*/ 185 w 189"/>
                <a:gd name="T17" fmla="*/ 0 h 138"/>
                <a:gd name="T18" fmla="*/ 178 w 189"/>
                <a:gd name="T19" fmla="*/ 108 h 138"/>
                <a:gd name="T20" fmla="*/ 12 w 189"/>
                <a:gd name="T21" fmla="*/ 108 h 138"/>
                <a:gd name="T22" fmla="*/ 12 w 189"/>
                <a:gd name="T23" fmla="*/ 12 h 138"/>
                <a:gd name="T24" fmla="*/ 178 w 189"/>
                <a:gd name="T25" fmla="*/ 12 h 138"/>
                <a:gd name="T26" fmla="*/ 178 w 189"/>
                <a:gd name="T27" fmla="*/ 10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38">
                  <a:moveTo>
                    <a:pt x="185" y="0"/>
                  </a:moveTo>
                  <a:cubicBezTo>
                    <a:pt x="5" y="0"/>
                    <a:pt x="5" y="0"/>
                    <a:pt x="5" y="0"/>
                  </a:cubicBezTo>
                  <a:cubicBezTo>
                    <a:pt x="2" y="0"/>
                    <a:pt x="0" y="3"/>
                    <a:pt x="0" y="5"/>
                  </a:cubicBezTo>
                  <a:cubicBezTo>
                    <a:pt x="0" y="133"/>
                    <a:pt x="0" y="133"/>
                    <a:pt x="0" y="133"/>
                  </a:cubicBezTo>
                  <a:cubicBezTo>
                    <a:pt x="0" y="136"/>
                    <a:pt x="2" y="138"/>
                    <a:pt x="5" y="138"/>
                  </a:cubicBezTo>
                  <a:cubicBezTo>
                    <a:pt x="185" y="138"/>
                    <a:pt x="185" y="138"/>
                    <a:pt x="185" y="138"/>
                  </a:cubicBezTo>
                  <a:cubicBezTo>
                    <a:pt x="187" y="138"/>
                    <a:pt x="189" y="136"/>
                    <a:pt x="189" y="133"/>
                  </a:cubicBezTo>
                  <a:cubicBezTo>
                    <a:pt x="189" y="5"/>
                    <a:pt x="189" y="5"/>
                    <a:pt x="189" y="5"/>
                  </a:cubicBezTo>
                  <a:cubicBezTo>
                    <a:pt x="189" y="3"/>
                    <a:pt x="187" y="0"/>
                    <a:pt x="185" y="0"/>
                  </a:cubicBezTo>
                  <a:close/>
                  <a:moveTo>
                    <a:pt x="178" y="108"/>
                  </a:moveTo>
                  <a:cubicBezTo>
                    <a:pt x="12" y="108"/>
                    <a:pt x="12" y="108"/>
                    <a:pt x="12" y="108"/>
                  </a:cubicBezTo>
                  <a:cubicBezTo>
                    <a:pt x="12" y="12"/>
                    <a:pt x="12" y="12"/>
                    <a:pt x="12" y="12"/>
                  </a:cubicBezTo>
                  <a:cubicBezTo>
                    <a:pt x="178" y="12"/>
                    <a:pt x="178" y="12"/>
                    <a:pt x="178" y="12"/>
                  </a:cubicBezTo>
                  <a:lnTo>
                    <a:pt x="178" y="1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89" name="Freeform 136"/>
            <p:cNvSpPr>
              <a:spLocks/>
            </p:cNvSpPr>
            <p:nvPr/>
          </p:nvSpPr>
          <p:spPr bwMode="auto">
            <a:xfrm>
              <a:off x="6122570" y="1023465"/>
              <a:ext cx="208183" cy="13011"/>
            </a:xfrm>
            <a:custGeom>
              <a:avLst/>
              <a:gdLst>
                <a:gd name="T0" fmla="*/ 78 w 81"/>
                <a:gd name="T1" fmla="*/ 0 h 5"/>
                <a:gd name="T2" fmla="*/ 4 w 81"/>
                <a:gd name="T3" fmla="*/ 0 h 5"/>
                <a:gd name="T4" fmla="*/ 0 w 81"/>
                <a:gd name="T5" fmla="*/ 4 h 5"/>
                <a:gd name="T6" fmla="*/ 0 w 81"/>
                <a:gd name="T7" fmla="*/ 5 h 5"/>
                <a:gd name="T8" fmla="*/ 81 w 81"/>
                <a:gd name="T9" fmla="*/ 5 h 5"/>
                <a:gd name="T10" fmla="*/ 81 w 81"/>
                <a:gd name="T11" fmla="*/ 4 h 5"/>
                <a:gd name="T12" fmla="*/ 78 w 8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1" h="5">
                  <a:moveTo>
                    <a:pt x="78" y="0"/>
                  </a:moveTo>
                  <a:cubicBezTo>
                    <a:pt x="4" y="0"/>
                    <a:pt x="4" y="0"/>
                    <a:pt x="4" y="0"/>
                  </a:cubicBezTo>
                  <a:cubicBezTo>
                    <a:pt x="2" y="0"/>
                    <a:pt x="0" y="2"/>
                    <a:pt x="0" y="4"/>
                  </a:cubicBezTo>
                  <a:cubicBezTo>
                    <a:pt x="0" y="5"/>
                    <a:pt x="0" y="5"/>
                    <a:pt x="0" y="5"/>
                  </a:cubicBezTo>
                  <a:cubicBezTo>
                    <a:pt x="81" y="5"/>
                    <a:pt x="81" y="5"/>
                    <a:pt x="81" y="5"/>
                  </a:cubicBezTo>
                  <a:cubicBezTo>
                    <a:pt x="81" y="4"/>
                    <a:pt x="81" y="4"/>
                    <a:pt x="81" y="4"/>
                  </a:cubicBezTo>
                  <a:cubicBezTo>
                    <a:pt x="81" y="2"/>
                    <a:pt x="80" y="0"/>
                    <a:pt x="7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90" name="Oval 137"/>
            <p:cNvSpPr>
              <a:spLocks noChangeArrowheads="1"/>
            </p:cNvSpPr>
            <p:nvPr/>
          </p:nvSpPr>
          <p:spPr bwMode="auto">
            <a:xfrm>
              <a:off x="6028237" y="833715"/>
              <a:ext cx="56383" cy="5638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91" name="Oval 138"/>
            <p:cNvSpPr>
              <a:spLocks noChangeArrowheads="1"/>
            </p:cNvSpPr>
            <p:nvPr/>
          </p:nvSpPr>
          <p:spPr bwMode="auto">
            <a:xfrm>
              <a:off x="6099800" y="787091"/>
              <a:ext cx="54214" cy="54214"/>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92" name="Oval 139"/>
            <p:cNvSpPr>
              <a:spLocks noChangeArrowheads="1"/>
            </p:cNvSpPr>
            <p:nvPr/>
          </p:nvSpPr>
          <p:spPr bwMode="auto">
            <a:xfrm>
              <a:off x="6178953" y="807692"/>
              <a:ext cx="56383" cy="5638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93" name="Oval 140"/>
            <p:cNvSpPr>
              <a:spLocks noChangeArrowheads="1"/>
            </p:cNvSpPr>
            <p:nvPr/>
          </p:nvSpPr>
          <p:spPr bwMode="auto">
            <a:xfrm>
              <a:off x="6240757" y="736129"/>
              <a:ext cx="56383" cy="5638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94" name="Oval 141"/>
            <p:cNvSpPr>
              <a:spLocks noChangeArrowheads="1"/>
            </p:cNvSpPr>
            <p:nvPr/>
          </p:nvSpPr>
          <p:spPr bwMode="auto">
            <a:xfrm>
              <a:off x="6302561" y="782754"/>
              <a:ext cx="56383" cy="5313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95" name="Oval 142"/>
            <p:cNvSpPr>
              <a:spLocks noChangeArrowheads="1"/>
            </p:cNvSpPr>
            <p:nvPr/>
          </p:nvSpPr>
          <p:spPr bwMode="auto">
            <a:xfrm>
              <a:off x="6366534" y="689505"/>
              <a:ext cx="56383" cy="54214"/>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96" name="Freeform 143"/>
            <p:cNvSpPr>
              <a:spLocks/>
            </p:cNvSpPr>
            <p:nvPr/>
          </p:nvSpPr>
          <p:spPr bwMode="auto">
            <a:xfrm>
              <a:off x="6043417" y="705769"/>
              <a:ext cx="364319" cy="165896"/>
            </a:xfrm>
            <a:custGeom>
              <a:avLst/>
              <a:gdLst>
                <a:gd name="T0" fmla="*/ 5 w 142"/>
                <a:gd name="T1" fmla="*/ 65 h 65"/>
                <a:gd name="T2" fmla="*/ 1 w 142"/>
                <a:gd name="T3" fmla="*/ 63 h 65"/>
                <a:gd name="T4" fmla="*/ 3 w 142"/>
                <a:gd name="T5" fmla="*/ 57 h 65"/>
                <a:gd name="T6" fmla="*/ 32 w 142"/>
                <a:gd name="T7" fmla="*/ 38 h 65"/>
                <a:gd name="T8" fmla="*/ 62 w 142"/>
                <a:gd name="T9" fmla="*/ 47 h 65"/>
                <a:gd name="T10" fmla="*/ 88 w 142"/>
                <a:gd name="T11" fmla="*/ 17 h 65"/>
                <a:gd name="T12" fmla="*/ 111 w 142"/>
                <a:gd name="T13" fmla="*/ 35 h 65"/>
                <a:gd name="T14" fmla="*/ 134 w 142"/>
                <a:gd name="T15" fmla="*/ 2 h 65"/>
                <a:gd name="T16" fmla="*/ 139 w 142"/>
                <a:gd name="T17" fmla="*/ 1 h 65"/>
                <a:gd name="T18" fmla="*/ 140 w 142"/>
                <a:gd name="T19" fmla="*/ 7 h 65"/>
                <a:gd name="T20" fmla="*/ 113 w 142"/>
                <a:gd name="T21" fmla="*/ 46 h 65"/>
                <a:gd name="T22" fmla="*/ 89 w 142"/>
                <a:gd name="T23" fmla="*/ 28 h 65"/>
                <a:gd name="T24" fmla="*/ 65 w 142"/>
                <a:gd name="T25" fmla="*/ 56 h 65"/>
                <a:gd name="T26" fmla="*/ 33 w 142"/>
                <a:gd name="T27" fmla="*/ 47 h 65"/>
                <a:gd name="T28" fmla="*/ 7 w 142"/>
                <a:gd name="T29" fmla="*/ 64 h 65"/>
                <a:gd name="T30" fmla="*/ 5 w 142"/>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65">
                  <a:moveTo>
                    <a:pt x="5" y="65"/>
                  </a:moveTo>
                  <a:cubicBezTo>
                    <a:pt x="3" y="65"/>
                    <a:pt x="2" y="64"/>
                    <a:pt x="1" y="63"/>
                  </a:cubicBezTo>
                  <a:cubicBezTo>
                    <a:pt x="0" y="61"/>
                    <a:pt x="1" y="59"/>
                    <a:pt x="3" y="57"/>
                  </a:cubicBezTo>
                  <a:cubicBezTo>
                    <a:pt x="32" y="38"/>
                    <a:pt x="32" y="38"/>
                    <a:pt x="32" y="38"/>
                  </a:cubicBezTo>
                  <a:cubicBezTo>
                    <a:pt x="62" y="47"/>
                    <a:pt x="62" y="47"/>
                    <a:pt x="62" y="47"/>
                  </a:cubicBezTo>
                  <a:cubicBezTo>
                    <a:pt x="88" y="17"/>
                    <a:pt x="88" y="17"/>
                    <a:pt x="88" y="17"/>
                  </a:cubicBezTo>
                  <a:cubicBezTo>
                    <a:pt x="111" y="35"/>
                    <a:pt x="111" y="35"/>
                    <a:pt x="111" y="35"/>
                  </a:cubicBezTo>
                  <a:cubicBezTo>
                    <a:pt x="134" y="2"/>
                    <a:pt x="134" y="2"/>
                    <a:pt x="134" y="2"/>
                  </a:cubicBezTo>
                  <a:cubicBezTo>
                    <a:pt x="135" y="0"/>
                    <a:pt x="138" y="0"/>
                    <a:pt x="139" y="1"/>
                  </a:cubicBezTo>
                  <a:cubicBezTo>
                    <a:pt x="141" y="2"/>
                    <a:pt x="142" y="5"/>
                    <a:pt x="140" y="7"/>
                  </a:cubicBezTo>
                  <a:cubicBezTo>
                    <a:pt x="113" y="46"/>
                    <a:pt x="113" y="46"/>
                    <a:pt x="113" y="46"/>
                  </a:cubicBezTo>
                  <a:cubicBezTo>
                    <a:pt x="89" y="28"/>
                    <a:pt x="89" y="28"/>
                    <a:pt x="89" y="28"/>
                  </a:cubicBezTo>
                  <a:cubicBezTo>
                    <a:pt x="65" y="56"/>
                    <a:pt x="65" y="56"/>
                    <a:pt x="65" y="56"/>
                  </a:cubicBezTo>
                  <a:cubicBezTo>
                    <a:pt x="33" y="47"/>
                    <a:pt x="33" y="47"/>
                    <a:pt x="33" y="47"/>
                  </a:cubicBezTo>
                  <a:cubicBezTo>
                    <a:pt x="7" y="64"/>
                    <a:pt x="7" y="64"/>
                    <a:pt x="7" y="64"/>
                  </a:cubicBezTo>
                  <a:cubicBezTo>
                    <a:pt x="6" y="65"/>
                    <a:pt x="6" y="65"/>
                    <a:pt x="5" y="6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11" name="组合 10"/>
          <p:cNvGrpSpPr/>
          <p:nvPr/>
        </p:nvGrpSpPr>
        <p:grpSpPr>
          <a:xfrm>
            <a:off x="6920969" y="1375068"/>
            <a:ext cx="365133" cy="301703"/>
            <a:chOff x="9227959" y="1833424"/>
            <a:chExt cx="486844" cy="402270"/>
          </a:xfrm>
          <a:solidFill>
            <a:schemeClr val="accent4"/>
          </a:solidFill>
        </p:grpSpPr>
        <p:sp>
          <p:nvSpPr>
            <p:cNvPr id="797" name="Rectangle 144"/>
            <p:cNvSpPr>
              <a:spLocks noChangeArrowheads="1"/>
            </p:cNvSpPr>
            <p:nvPr/>
          </p:nvSpPr>
          <p:spPr bwMode="auto">
            <a:xfrm>
              <a:off x="9406866" y="2192323"/>
              <a:ext cx="127945" cy="260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98" name="Freeform 145"/>
            <p:cNvSpPr>
              <a:spLocks noEditPoints="1"/>
            </p:cNvSpPr>
            <p:nvPr/>
          </p:nvSpPr>
          <p:spPr bwMode="auto">
            <a:xfrm>
              <a:off x="9227959" y="1833424"/>
              <a:ext cx="486844" cy="351308"/>
            </a:xfrm>
            <a:custGeom>
              <a:avLst/>
              <a:gdLst>
                <a:gd name="T0" fmla="*/ 185 w 190"/>
                <a:gd name="T1" fmla="*/ 0 h 137"/>
                <a:gd name="T2" fmla="*/ 5 w 190"/>
                <a:gd name="T3" fmla="*/ 0 h 137"/>
                <a:gd name="T4" fmla="*/ 0 w 190"/>
                <a:gd name="T5" fmla="*/ 4 h 137"/>
                <a:gd name="T6" fmla="*/ 0 w 190"/>
                <a:gd name="T7" fmla="*/ 132 h 137"/>
                <a:gd name="T8" fmla="*/ 5 w 190"/>
                <a:gd name="T9" fmla="*/ 137 h 137"/>
                <a:gd name="T10" fmla="*/ 185 w 190"/>
                <a:gd name="T11" fmla="*/ 137 h 137"/>
                <a:gd name="T12" fmla="*/ 190 w 190"/>
                <a:gd name="T13" fmla="*/ 132 h 137"/>
                <a:gd name="T14" fmla="*/ 190 w 190"/>
                <a:gd name="T15" fmla="*/ 4 h 137"/>
                <a:gd name="T16" fmla="*/ 185 w 190"/>
                <a:gd name="T17" fmla="*/ 0 h 137"/>
                <a:gd name="T18" fmla="*/ 178 w 190"/>
                <a:gd name="T19" fmla="*/ 107 h 137"/>
                <a:gd name="T20" fmla="*/ 12 w 190"/>
                <a:gd name="T21" fmla="*/ 107 h 137"/>
                <a:gd name="T22" fmla="*/ 12 w 190"/>
                <a:gd name="T23" fmla="*/ 11 h 137"/>
                <a:gd name="T24" fmla="*/ 178 w 190"/>
                <a:gd name="T25" fmla="*/ 11 h 137"/>
                <a:gd name="T26" fmla="*/ 178 w 190"/>
                <a:gd name="T27" fmla="*/ 10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137">
                  <a:moveTo>
                    <a:pt x="185" y="0"/>
                  </a:moveTo>
                  <a:cubicBezTo>
                    <a:pt x="5" y="0"/>
                    <a:pt x="5" y="0"/>
                    <a:pt x="5" y="0"/>
                  </a:cubicBezTo>
                  <a:cubicBezTo>
                    <a:pt x="2" y="0"/>
                    <a:pt x="0" y="2"/>
                    <a:pt x="0" y="4"/>
                  </a:cubicBezTo>
                  <a:cubicBezTo>
                    <a:pt x="0" y="132"/>
                    <a:pt x="0" y="132"/>
                    <a:pt x="0" y="132"/>
                  </a:cubicBezTo>
                  <a:cubicBezTo>
                    <a:pt x="0" y="135"/>
                    <a:pt x="2" y="137"/>
                    <a:pt x="5" y="137"/>
                  </a:cubicBezTo>
                  <a:cubicBezTo>
                    <a:pt x="185" y="137"/>
                    <a:pt x="185" y="137"/>
                    <a:pt x="185" y="137"/>
                  </a:cubicBezTo>
                  <a:cubicBezTo>
                    <a:pt x="188" y="137"/>
                    <a:pt x="190" y="135"/>
                    <a:pt x="190" y="132"/>
                  </a:cubicBezTo>
                  <a:cubicBezTo>
                    <a:pt x="190" y="4"/>
                    <a:pt x="190" y="4"/>
                    <a:pt x="190" y="4"/>
                  </a:cubicBezTo>
                  <a:cubicBezTo>
                    <a:pt x="190" y="2"/>
                    <a:pt x="188" y="0"/>
                    <a:pt x="185" y="0"/>
                  </a:cubicBezTo>
                  <a:close/>
                  <a:moveTo>
                    <a:pt x="178" y="107"/>
                  </a:moveTo>
                  <a:cubicBezTo>
                    <a:pt x="12" y="107"/>
                    <a:pt x="12" y="107"/>
                    <a:pt x="12" y="107"/>
                  </a:cubicBezTo>
                  <a:cubicBezTo>
                    <a:pt x="12" y="11"/>
                    <a:pt x="12" y="11"/>
                    <a:pt x="12" y="11"/>
                  </a:cubicBezTo>
                  <a:cubicBezTo>
                    <a:pt x="178" y="11"/>
                    <a:pt x="178" y="11"/>
                    <a:pt x="178" y="11"/>
                  </a:cubicBezTo>
                  <a:lnTo>
                    <a:pt x="178" y="1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99" name="Freeform 146"/>
            <p:cNvSpPr>
              <a:spLocks/>
            </p:cNvSpPr>
            <p:nvPr/>
          </p:nvSpPr>
          <p:spPr bwMode="auto">
            <a:xfrm>
              <a:off x="9368916" y="2222683"/>
              <a:ext cx="204930" cy="13011"/>
            </a:xfrm>
            <a:custGeom>
              <a:avLst/>
              <a:gdLst>
                <a:gd name="T0" fmla="*/ 77 w 80"/>
                <a:gd name="T1" fmla="*/ 0 h 5"/>
                <a:gd name="T2" fmla="*/ 3 w 80"/>
                <a:gd name="T3" fmla="*/ 0 h 5"/>
                <a:gd name="T4" fmla="*/ 0 w 80"/>
                <a:gd name="T5" fmla="*/ 4 h 5"/>
                <a:gd name="T6" fmla="*/ 0 w 80"/>
                <a:gd name="T7" fmla="*/ 5 h 5"/>
                <a:gd name="T8" fmla="*/ 80 w 80"/>
                <a:gd name="T9" fmla="*/ 5 h 5"/>
                <a:gd name="T10" fmla="*/ 80 w 80"/>
                <a:gd name="T11" fmla="*/ 4 h 5"/>
                <a:gd name="T12" fmla="*/ 77 w 80"/>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0" h="5">
                  <a:moveTo>
                    <a:pt x="77" y="0"/>
                  </a:moveTo>
                  <a:cubicBezTo>
                    <a:pt x="3" y="0"/>
                    <a:pt x="3" y="0"/>
                    <a:pt x="3" y="0"/>
                  </a:cubicBezTo>
                  <a:cubicBezTo>
                    <a:pt x="1" y="0"/>
                    <a:pt x="0" y="2"/>
                    <a:pt x="0" y="4"/>
                  </a:cubicBezTo>
                  <a:cubicBezTo>
                    <a:pt x="0" y="5"/>
                    <a:pt x="0" y="5"/>
                    <a:pt x="0" y="5"/>
                  </a:cubicBezTo>
                  <a:cubicBezTo>
                    <a:pt x="80" y="5"/>
                    <a:pt x="80" y="5"/>
                    <a:pt x="80" y="5"/>
                  </a:cubicBezTo>
                  <a:cubicBezTo>
                    <a:pt x="80" y="4"/>
                    <a:pt x="80" y="4"/>
                    <a:pt x="80" y="4"/>
                  </a:cubicBezTo>
                  <a:cubicBezTo>
                    <a:pt x="80" y="2"/>
                    <a:pt x="79" y="0"/>
                    <a:pt x="7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00" name="Freeform 147"/>
            <p:cNvSpPr>
              <a:spLocks/>
            </p:cNvSpPr>
            <p:nvPr/>
          </p:nvSpPr>
          <p:spPr bwMode="auto">
            <a:xfrm>
              <a:off x="9342893" y="1889807"/>
              <a:ext cx="92164" cy="184328"/>
            </a:xfrm>
            <a:custGeom>
              <a:avLst/>
              <a:gdLst>
                <a:gd name="T0" fmla="*/ 10 w 36"/>
                <a:gd name="T1" fmla="*/ 46 h 72"/>
                <a:gd name="T2" fmla="*/ 18 w 36"/>
                <a:gd name="T3" fmla="*/ 55 h 72"/>
                <a:gd name="T4" fmla="*/ 26 w 36"/>
                <a:gd name="T5" fmla="*/ 48 h 72"/>
                <a:gd name="T6" fmla="*/ 17 w 36"/>
                <a:gd name="T7" fmla="*/ 40 h 72"/>
                <a:gd name="T8" fmla="*/ 6 w 36"/>
                <a:gd name="T9" fmla="*/ 35 h 72"/>
                <a:gd name="T10" fmla="*/ 0 w 36"/>
                <a:gd name="T11" fmla="*/ 23 h 72"/>
                <a:gd name="T12" fmla="*/ 13 w 36"/>
                <a:gd name="T13" fmla="*/ 8 h 72"/>
                <a:gd name="T14" fmla="*/ 13 w 36"/>
                <a:gd name="T15" fmla="*/ 0 h 72"/>
                <a:gd name="T16" fmla="*/ 21 w 36"/>
                <a:gd name="T17" fmla="*/ 0 h 72"/>
                <a:gd name="T18" fmla="*/ 21 w 36"/>
                <a:gd name="T19" fmla="*/ 8 h 72"/>
                <a:gd name="T20" fmla="*/ 26 w 36"/>
                <a:gd name="T21" fmla="*/ 11 h 72"/>
                <a:gd name="T22" fmla="*/ 26 w 36"/>
                <a:gd name="T23" fmla="*/ 8 h 72"/>
                <a:gd name="T24" fmla="*/ 33 w 36"/>
                <a:gd name="T25" fmla="*/ 8 h 72"/>
                <a:gd name="T26" fmla="*/ 33 w 36"/>
                <a:gd name="T27" fmla="*/ 23 h 72"/>
                <a:gd name="T28" fmla="*/ 25 w 36"/>
                <a:gd name="T29" fmla="*/ 23 h 72"/>
                <a:gd name="T30" fmla="*/ 17 w 36"/>
                <a:gd name="T31" fmla="*/ 16 h 72"/>
                <a:gd name="T32" fmla="*/ 10 w 36"/>
                <a:gd name="T33" fmla="*/ 23 h 72"/>
                <a:gd name="T34" fmla="*/ 18 w 36"/>
                <a:gd name="T35" fmla="*/ 30 h 72"/>
                <a:gd name="T36" fmla="*/ 29 w 36"/>
                <a:gd name="T37" fmla="*/ 35 h 72"/>
                <a:gd name="T38" fmla="*/ 36 w 36"/>
                <a:gd name="T39" fmla="*/ 47 h 72"/>
                <a:gd name="T40" fmla="*/ 21 w 36"/>
                <a:gd name="T41" fmla="*/ 64 h 72"/>
                <a:gd name="T42" fmla="*/ 21 w 36"/>
                <a:gd name="T43" fmla="*/ 72 h 72"/>
                <a:gd name="T44" fmla="*/ 13 w 36"/>
                <a:gd name="T45" fmla="*/ 72 h 72"/>
                <a:gd name="T46" fmla="*/ 13 w 36"/>
                <a:gd name="T47" fmla="*/ 63 h 72"/>
                <a:gd name="T48" fmla="*/ 13 w 36"/>
                <a:gd name="T49" fmla="*/ 63 h 72"/>
                <a:gd name="T50" fmla="*/ 8 w 36"/>
                <a:gd name="T51" fmla="*/ 60 h 72"/>
                <a:gd name="T52" fmla="*/ 8 w 36"/>
                <a:gd name="T53" fmla="*/ 63 h 72"/>
                <a:gd name="T54" fmla="*/ 1 w 36"/>
                <a:gd name="T55" fmla="*/ 63 h 72"/>
                <a:gd name="T56" fmla="*/ 1 w 36"/>
                <a:gd name="T57" fmla="*/ 46 h 72"/>
                <a:gd name="T58" fmla="*/ 10 w 36"/>
                <a:gd name="T59" fmla="*/ 4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2">
                  <a:moveTo>
                    <a:pt x="10" y="46"/>
                  </a:moveTo>
                  <a:cubicBezTo>
                    <a:pt x="9" y="51"/>
                    <a:pt x="13" y="55"/>
                    <a:pt x="18" y="55"/>
                  </a:cubicBezTo>
                  <a:cubicBezTo>
                    <a:pt x="22" y="55"/>
                    <a:pt x="26" y="52"/>
                    <a:pt x="26" y="48"/>
                  </a:cubicBezTo>
                  <a:cubicBezTo>
                    <a:pt x="26" y="43"/>
                    <a:pt x="21" y="41"/>
                    <a:pt x="17" y="40"/>
                  </a:cubicBezTo>
                  <a:cubicBezTo>
                    <a:pt x="14" y="39"/>
                    <a:pt x="9" y="37"/>
                    <a:pt x="6" y="35"/>
                  </a:cubicBezTo>
                  <a:cubicBezTo>
                    <a:pt x="2" y="32"/>
                    <a:pt x="0" y="28"/>
                    <a:pt x="0" y="23"/>
                  </a:cubicBezTo>
                  <a:cubicBezTo>
                    <a:pt x="0" y="15"/>
                    <a:pt x="6" y="9"/>
                    <a:pt x="13" y="8"/>
                  </a:cubicBezTo>
                  <a:cubicBezTo>
                    <a:pt x="13" y="0"/>
                    <a:pt x="13" y="0"/>
                    <a:pt x="13" y="0"/>
                  </a:cubicBezTo>
                  <a:cubicBezTo>
                    <a:pt x="21" y="0"/>
                    <a:pt x="21" y="0"/>
                    <a:pt x="21" y="0"/>
                  </a:cubicBezTo>
                  <a:cubicBezTo>
                    <a:pt x="21" y="8"/>
                    <a:pt x="21" y="8"/>
                    <a:pt x="21" y="8"/>
                  </a:cubicBezTo>
                  <a:cubicBezTo>
                    <a:pt x="23" y="9"/>
                    <a:pt x="25" y="10"/>
                    <a:pt x="26" y="11"/>
                  </a:cubicBezTo>
                  <a:cubicBezTo>
                    <a:pt x="26" y="8"/>
                    <a:pt x="26" y="8"/>
                    <a:pt x="26" y="8"/>
                  </a:cubicBezTo>
                  <a:cubicBezTo>
                    <a:pt x="33" y="8"/>
                    <a:pt x="33" y="8"/>
                    <a:pt x="33" y="8"/>
                  </a:cubicBezTo>
                  <a:cubicBezTo>
                    <a:pt x="33" y="23"/>
                    <a:pt x="33" y="23"/>
                    <a:pt x="33" y="23"/>
                  </a:cubicBezTo>
                  <a:cubicBezTo>
                    <a:pt x="25" y="23"/>
                    <a:pt x="25" y="23"/>
                    <a:pt x="25" y="23"/>
                  </a:cubicBezTo>
                  <a:cubicBezTo>
                    <a:pt x="24" y="19"/>
                    <a:pt x="21" y="16"/>
                    <a:pt x="17" y="16"/>
                  </a:cubicBezTo>
                  <a:cubicBezTo>
                    <a:pt x="13" y="16"/>
                    <a:pt x="10" y="19"/>
                    <a:pt x="10" y="23"/>
                  </a:cubicBezTo>
                  <a:cubicBezTo>
                    <a:pt x="10" y="27"/>
                    <a:pt x="14" y="29"/>
                    <a:pt x="18" y="30"/>
                  </a:cubicBezTo>
                  <a:cubicBezTo>
                    <a:pt x="22" y="31"/>
                    <a:pt x="26" y="32"/>
                    <a:pt x="29" y="35"/>
                  </a:cubicBezTo>
                  <a:cubicBezTo>
                    <a:pt x="34" y="38"/>
                    <a:pt x="36" y="42"/>
                    <a:pt x="36" y="47"/>
                  </a:cubicBezTo>
                  <a:cubicBezTo>
                    <a:pt x="36" y="56"/>
                    <a:pt x="30" y="63"/>
                    <a:pt x="21" y="64"/>
                  </a:cubicBezTo>
                  <a:cubicBezTo>
                    <a:pt x="21" y="72"/>
                    <a:pt x="21" y="72"/>
                    <a:pt x="21" y="72"/>
                  </a:cubicBezTo>
                  <a:cubicBezTo>
                    <a:pt x="13" y="72"/>
                    <a:pt x="13" y="72"/>
                    <a:pt x="13" y="72"/>
                  </a:cubicBezTo>
                  <a:cubicBezTo>
                    <a:pt x="13" y="63"/>
                    <a:pt x="13" y="63"/>
                    <a:pt x="13" y="63"/>
                  </a:cubicBezTo>
                  <a:cubicBezTo>
                    <a:pt x="13" y="63"/>
                    <a:pt x="13" y="63"/>
                    <a:pt x="13" y="63"/>
                  </a:cubicBezTo>
                  <a:cubicBezTo>
                    <a:pt x="11" y="62"/>
                    <a:pt x="10" y="61"/>
                    <a:pt x="8" y="60"/>
                  </a:cubicBezTo>
                  <a:cubicBezTo>
                    <a:pt x="8" y="63"/>
                    <a:pt x="8" y="63"/>
                    <a:pt x="8" y="63"/>
                  </a:cubicBezTo>
                  <a:cubicBezTo>
                    <a:pt x="1" y="63"/>
                    <a:pt x="1" y="63"/>
                    <a:pt x="1" y="63"/>
                  </a:cubicBezTo>
                  <a:cubicBezTo>
                    <a:pt x="1" y="46"/>
                    <a:pt x="1" y="46"/>
                    <a:pt x="1" y="46"/>
                  </a:cubicBezTo>
                  <a:lnTo>
                    <a:pt x="10" y="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01" name="Freeform 148"/>
            <p:cNvSpPr>
              <a:spLocks/>
            </p:cNvSpPr>
            <p:nvPr/>
          </p:nvSpPr>
          <p:spPr bwMode="auto">
            <a:xfrm>
              <a:off x="9489271" y="1925589"/>
              <a:ext cx="133367" cy="131199"/>
            </a:xfrm>
            <a:custGeom>
              <a:avLst/>
              <a:gdLst>
                <a:gd name="T0" fmla="*/ 123 w 123"/>
                <a:gd name="T1" fmla="*/ 90 h 121"/>
                <a:gd name="T2" fmla="*/ 92 w 123"/>
                <a:gd name="T3" fmla="*/ 121 h 121"/>
                <a:gd name="T4" fmla="*/ 54 w 123"/>
                <a:gd name="T5" fmla="*/ 83 h 121"/>
                <a:gd name="T6" fmla="*/ 33 w 123"/>
                <a:gd name="T7" fmla="*/ 121 h 121"/>
                <a:gd name="T8" fmla="*/ 0 w 123"/>
                <a:gd name="T9" fmla="*/ 0 h 121"/>
                <a:gd name="T10" fmla="*/ 123 w 123"/>
                <a:gd name="T11" fmla="*/ 31 h 121"/>
                <a:gd name="T12" fmla="*/ 83 w 123"/>
                <a:gd name="T13" fmla="*/ 52 h 121"/>
                <a:gd name="T14" fmla="*/ 123 w 123"/>
                <a:gd name="T15" fmla="*/ 9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21">
                  <a:moveTo>
                    <a:pt x="123" y="90"/>
                  </a:moveTo>
                  <a:lnTo>
                    <a:pt x="92" y="121"/>
                  </a:lnTo>
                  <a:lnTo>
                    <a:pt x="54" y="83"/>
                  </a:lnTo>
                  <a:lnTo>
                    <a:pt x="33" y="121"/>
                  </a:lnTo>
                  <a:lnTo>
                    <a:pt x="0" y="0"/>
                  </a:lnTo>
                  <a:lnTo>
                    <a:pt x="123" y="31"/>
                  </a:lnTo>
                  <a:lnTo>
                    <a:pt x="83" y="52"/>
                  </a:lnTo>
                  <a:lnTo>
                    <a:pt x="123" y="9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22" name="组合 21"/>
          <p:cNvGrpSpPr/>
          <p:nvPr/>
        </p:nvGrpSpPr>
        <p:grpSpPr>
          <a:xfrm>
            <a:off x="6938047" y="2307823"/>
            <a:ext cx="328538" cy="291944"/>
            <a:chOff x="9250729" y="3077098"/>
            <a:chExt cx="438051" cy="389258"/>
          </a:xfrm>
          <a:solidFill>
            <a:schemeClr val="accent4"/>
          </a:solidFill>
        </p:grpSpPr>
        <p:sp>
          <p:nvSpPr>
            <p:cNvPr id="802" name="Freeform 149"/>
            <p:cNvSpPr>
              <a:spLocks noEditPoints="1"/>
            </p:cNvSpPr>
            <p:nvPr/>
          </p:nvSpPr>
          <p:spPr bwMode="auto">
            <a:xfrm>
              <a:off x="9250729" y="3077098"/>
              <a:ext cx="438051" cy="389258"/>
            </a:xfrm>
            <a:custGeom>
              <a:avLst/>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4 w 171"/>
                <a:gd name="T35" fmla="*/ 19 h 152"/>
                <a:gd name="T36" fmla="*/ 111 w 171"/>
                <a:gd name="T37" fmla="*/ 12 h 152"/>
                <a:gd name="T38" fmla="*/ 161 w 171"/>
                <a:gd name="T39" fmla="*/ 141 h 152"/>
                <a:gd name="T40" fmla="*/ 11 w 171"/>
                <a:gd name="T41" fmla="*/ 141 h 152"/>
                <a:gd name="T42" fmla="*/ 11 w 171"/>
                <a:gd name="T43" fmla="*/ 38 h 152"/>
                <a:gd name="T44" fmla="*/ 161 w 171"/>
                <a:gd name="T45" fmla="*/ 38 h 152"/>
                <a:gd name="T46" fmla="*/ 161 w 171"/>
                <a:gd name="T47" fmla="*/ 141 h 152"/>
                <a:gd name="T48" fmla="*/ 153 w 171"/>
                <a:gd name="T49" fmla="*/ 26 h 152"/>
                <a:gd name="T50" fmla="*/ 146 w 171"/>
                <a:gd name="T51" fmla="*/ 19 h 152"/>
                <a:gd name="T52" fmla="*/ 153 w 171"/>
                <a:gd name="T53" fmla="*/ 12 h 152"/>
                <a:gd name="T54" fmla="*/ 161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4" y="23"/>
                    <a:pt x="104" y="19"/>
                  </a:cubicBezTo>
                  <a:cubicBezTo>
                    <a:pt x="104" y="15"/>
                    <a:pt x="107" y="12"/>
                    <a:pt x="111" y="12"/>
                  </a:cubicBezTo>
                  <a:close/>
                  <a:moveTo>
                    <a:pt x="161" y="141"/>
                  </a:moveTo>
                  <a:cubicBezTo>
                    <a:pt x="11" y="141"/>
                    <a:pt x="11" y="141"/>
                    <a:pt x="11" y="141"/>
                  </a:cubicBezTo>
                  <a:cubicBezTo>
                    <a:pt x="11" y="38"/>
                    <a:pt x="11" y="38"/>
                    <a:pt x="11" y="38"/>
                  </a:cubicBezTo>
                  <a:cubicBezTo>
                    <a:pt x="161" y="38"/>
                    <a:pt x="161" y="38"/>
                    <a:pt x="161" y="38"/>
                  </a:cubicBezTo>
                  <a:lnTo>
                    <a:pt x="161" y="141"/>
                  </a:lnTo>
                  <a:close/>
                  <a:moveTo>
                    <a:pt x="153" y="26"/>
                  </a:moveTo>
                  <a:cubicBezTo>
                    <a:pt x="149" y="26"/>
                    <a:pt x="146" y="23"/>
                    <a:pt x="146" y="19"/>
                  </a:cubicBezTo>
                  <a:cubicBezTo>
                    <a:pt x="146" y="15"/>
                    <a:pt x="149" y="12"/>
                    <a:pt x="153" y="12"/>
                  </a:cubicBezTo>
                  <a:cubicBezTo>
                    <a:pt x="157" y="12"/>
                    <a:pt x="161" y="15"/>
                    <a:pt x="161" y="19"/>
                  </a:cubicBezTo>
                  <a:cubicBezTo>
                    <a:pt x="161" y="23"/>
                    <a:pt x="157" y="26"/>
                    <a:pt x="15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03" name="Freeform 150"/>
            <p:cNvSpPr>
              <a:spLocks noEditPoints="1"/>
            </p:cNvSpPr>
            <p:nvPr/>
          </p:nvSpPr>
          <p:spPr bwMode="auto">
            <a:xfrm>
              <a:off x="9312533" y="3231067"/>
              <a:ext cx="41203" cy="63973"/>
            </a:xfrm>
            <a:custGeom>
              <a:avLst/>
              <a:gdLst>
                <a:gd name="T0" fmla="*/ 0 w 16"/>
                <a:gd name="T1" fmla="*/ 12 h 25"/>
                <a:gd name="T2" fmla="*/ 2 w 16"/>
                <a:gd name="T3" fmla="*/ 3 h 25"/>
                <a:gd name="T4" fmla="*/ 8 w 16"/>
                <a:gd name="T5" fmla="*/ 0 h 25"/>
                <a:gd name="T6" fmla="*/ 14 w 16"/>
                <a:gd name="T7" fmla="*/ 3 h 25"/>
                <a:gd name="T8" fmla="*/ 16 w 16"/>
                <a:gd name="T9" fmla="*/ 12 h 25"/>
                <a:gd name="T10" fmla="*/ 14 w 16"/>
                <a:gd name="T11" fmla="*/ 22 h 25"/>
                <a:gd name="T12" fmla="*/ 8 w 16"/>
                <a:gd name="T13" fmla="*/ 25 h 25"/>
                <a:gd name="T14" fmla="*/ 2 w 16"/>
                <a:gd name="T15" fmla="*/ 21 h 25"/>
                <a:gd name="T16" fmla="*/ 0 w 16"/>
                <a:gd name="T17" fmla="*/ 12 h 25"/>
                <a:gd name="T18" fmla="*/ 4 w 16"/>
                <a:gd name="T19" fmla="*/ 12 h 25"/>
                <a:gd name="T20" fmla="*/ 5 w 16"/>
                <a:gd name="T21" fmla="*/ 19 h 25"/>
                <a:gd name="T22" fmla="*/ 8 w 16"/>
                <a:gd name="T23" fmla="*/ 21 h 25"/>
                <a:gd name="T24" fmla="*/ 11 w 16"/>
                <a:gd name="T25" fmla="*/ 19 h 25"/>
                <a:gd name="T26" fmla="*/ 12 w 16"/>
                <a:gd name="T27" fmla="*/ 12 h 25"/>
                <a:gd name="T28" fmla="*/ 11 w 16"/>
                <a:gd name="T29" fmla="*/ 6 h 25"/>
                <a:gd name="T30" fmla="*/ 8 w 16"/>
                <a:gd name="T31" fmla="*/ 4 h 25"/>
                <a:gd name="T32" fmla="*/ 5 w 16"/>
                <a:gd name="T33" fmla="*/ 6 h 25"/>
                <a:gd name="T34" fmla="*/ 4 w 16"/>
                <a:gd name="T3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25">
                  <a:moveTo>
                    <a:pt x="0" y="12"/>
                  </a:moveTo>
                  <a:cubicBezTo>
                    <a:pt x="0" y="8"/>
                    <a:pt x="0" y="5"/>
                    <a:pt x="2" y="3"/>
                  </a:cubicBezTo>
                  <a:cubicBezTo>
                    <a:pt x="3" y="1"/>
                    <a:pt x="5" y="0"/>
                    <a:pt x="8" y="0"/>
                  </a:cubicBezTo>
                  <a:cubicBezTo>
                    <a:pt x="11" y="0"/>
                    <a:pt x="13" y="1"/>
                    <a:pt x="14" y="3"/>
                  </a:cubicBezTo>
                  <a:cubicBezTo>
                    <a:pt x="16" y="5"/>
                    <a:pt x="16" y="8"/>
                    <a:pt x="16" y="12"/>
                  </a:cubicBezTo>
                  <a:cubicBezTo>
                    <a:pt x="16" y="16"/>
                    <a:pt x="15" y="19"/>
                    <a:pt x="14" y="22"/>
                  </a:cubicBezTo>
                  <a:cubicBezTo>
                    <a:pt x="13" y="24"/>
                    <a:pt x="11" y="25"/>
                    <a:pt x="8" y="25"/>
                  </a:cubicBezTo>
                  <a:cubicBezTo>
                    <a:pt x="5" y="25"/>
                    <a:pt x="3" y="24"/>
                    <a:pt x="2" y="21"/>
                  </a:cubicBezTo>
                  <a:cubicBezTo>
                    <a:pt x="0" y="19"/>
                    <a:pt x="0" y="16"/>
                    <a:pt x="0" y="12"/>
                  </a:cubicBezTo>
                  <a:close/>
                  <a:moveTo>
                    <a:pt x="4" y="12"/>
                  </a:moveTo>
                  <a:cubicBezTo>
                    <a:pt x="4" y="15"/>
                    <a:pt x="4" y="17"/>
                    <a:pt x="5" y="19"/>
                  </a:cubicBezTo>
                  <a:cubicBezTo>
                    <a:pt x="6" y="20"/>
                    <a:pt x="7" y="21"/>
                    <a:pt x="8" y="21"/>
                  </a:cubicBezTo>
                  <a:cubicBezTo>
                    <a:pt x="9" y="21"/>
                    <a:pt x="10" y="20"/>
                    <a:pt x="11" y="19"/>
                  </a:cubicBezTo>
                  <a:cubicBezTo>
                    <a:pt x="11" y="17"/>
                    <a:pt x="12" y="15"/>
                    <a:pt x="12" y="12"/>
                  </a:cubicBezTo>
                  <a:cubicBezTo>
                    <a:pt x="12" y="9"/>
                    <a:pt x="11" y="7"/>
                    <a:pt x="11" y="6"/>
                  </a:cubicBezTo>
                  <a:cubicBezTo>
                    <a:pt x="10" y="4"/>
                    <a:pt x="9" y="4"/>
                    <a:pt x="8" y="4"/>
                  </a:cubicBezTo>
                  <a:cubicBezTo>
                    <a:pt x="7" y="4"/>
                    <a:pt x="6" y="4"/>
                    <a:pt x="5" y="6"/>
                  </a:cubicBezTo>
                  <a:cubicBezTo>
                    <a:pt x="4" y="7"/>
                    <a:pt x="4" y="9"/>
                    <a:pt x="4"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04" name="Freeform 151"/>
            <p:cNvSpPr>
              <a:spLocks/>
            </p:cNvSpPr>
            <p:nvPr/>
          </p:nvSpPr>
          <p:spPr bwMode="auto">
            <a:xfrm>
              <a:off x="9368916" y="3231067"/>
              <a:ext cx="37950" cy="60720"/>
            </a:xfrm>
            <a:custGeom>
              <a:avLst/>
              <a:gdLst>
                <a:gd name="T0" fmla="*/ 2 w 35"/>
                <a:gd name="T1" fmla="*/ 47 h 56"/>
                <a:gd name="T2" fmla="*/ 14 w 35"/>
                <a:gd name="T3" fmla="*/ 47 h 56"/>
                <a:gd name="T4" fmla="*/ 14 w 35"/>
                <a:gd name="T5" fmla="*/ 16 h 56"/>
                <a:gd name="T6" fmla="*/ 16 w 35"/>
                <a:gd name="T7" fmla="*/ 11 h 56"/>
                <a:gd name="T8" fmla="*/ 12 w 35"/>
                <a:gd name="T9" fmla="*/ 16 h 56"/>
                <a:gd name="T10" fmla="*/ 4 w 35"/>
                <a:gd name="T11" fmla="*/ 21 h 56"/>
                <a:gd name="T12" fmla="*/ 0 w 35"/>
                <a:gd name="T13" fmla="*/ 14 h 56"/>
                <a:gd name="T14" fmla="*/ 19 w 35"/>
                <a:gd name="T15" fmla="*/ 0 h 56"/>
                <a:gd name="T16" fmla="*/ 23 w 35"/>
                <a:gd name="T17" fmla="*/ 0 h 56"/>
                <a:gd name="T18" fmla="*/ 23 w 35"/>
                <a:gd name="T19" fmla="*/ 47 h 56"/>
                <a:gd name="T20" fmla="*/ 35 w 35"/>
                <a:gd name="T21" fmla="*/ 47 h 56"/>
                <a:gd name="T22" fmla="*/ 35 w 35"/>
                <a:gd name="T23" fmla="*/ 56 h 56"/>
                <a:gd name="T24" fmla="*/ 2 w 35"/>
                <a:gd name="T25" fmla="*/ 56 h 56"/>
                <a:gd name="T26" fmla="*/ 2 w 35"/>
                <a:gd name="T27"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56">
                  <a:moveTo>
                    <a:pt x="2" y="47"/>
                  </a:moveTo>
                  <a:lnTo>
                    <a:pt x="14" y="47"/>
                  </a:lnTo>
                  <a:lnTo>
                    <a:pt x="14" y="16"/>
                  </a:lnTo>
                  <a:lnTo>
                    <a:pt x="16" y="11"/>
                  </a:lnTo>
                  <a:lnTo>
                    <a:pt x="12" y="16"/>
                  </a:lnTo>
                  <a:lnTo>
                    <a:pt x="4" y="21"/>
                  </a:lnTo>
                  <a:lnTo>
                    <a:pt x="0" y="14"/>
                  </a:lnTo>
                  <a:lnTo>
                    <a:pt x="19" y="0"/>
                  </a:lnTo>
                  <a:lnTo>
                    <a:pt x="23" y="0"/>
                  </a:lnTo>
                  <a:lnTo>
                    <a:pt x="23" y="47"/>
                  </a:lnTo>
                  <a:lnTo>
                    <a:pt x="35" y="47"/>
                  </a:lnTo>
                  <a:lnTo>
                    <a:pt x="35" y="56"/>
                  </a:lnTo>
                  <a:lnTo>
                    <a:pt x="2" y="56"/>
                  </a:lnTo>
                  <a:lnTo>
                    <a:pt x="2" y="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05" name="Freeform 152"/>
            <p:cNvSpPr>
              <a:spLocks noEditPoints="1"/>
            </p:cNvSpPr>
            <p:nvPr/>
          </p:nvSpPr>
          <p:spPr bwMode="auto">
            <a:xfrm>
              <a:off x="9422046" y="3231067"/>
              <a:ext cx="44456" cy="63973"/>
            </a:xfrm>
            <a:custGeom>
              <a:avLst/>
              <a:gdLst>
                <a:gd name="T0" fmla="*/ 0 w 17"/>
                <a:gd name="T1" fmla="*/ 12 h 25"/>
                <a:gd name="T2" fmla="*/ 2 w 17"/>
                <a:gd name="T3" fmla="*/ 3 h 25"/>
                <a:gd name="T4" fmla="*/ 9 w 17"/>
                <a:gd name="T5" fmla="*/ 0 h 25"/>
                <a:gd name="T6" fmla="*/ 15 w 17"/>
                <a:gd name="T7" fmla="*/ 3 h 25"/>
                <a:gd name="T8" fmla="*/ 17 w 17"/>
                <a:gd name="T9" fmla="*/ 12 h 25"/>
                <a:gd name="T10" fmla="*/ 15 w 17"/>
                <a:gd name="T11" fmla="*/ 22 h 25"/>
                <a:gd name="T12" fmla="*/ 8 w 17"/>
                <a:gd name="T13" fmla="*/ 25 h 25"/>
                <a:gd name="T14" fmla="*/ 2 w 17"/>
                <a:gd name="T15" fmla="*/ 21 h 25"/>
                <a:gd name="T16" fmla="*/ 0 w 17"/>
                <a:gd name="T17" fmla="*/ 12 h 25"/>
                <a:gd name="T18" fmla="*/ 5 w 17"/>
                <a:gd name="T19" fmla="*/ 12 h 25"/>
                <a:gd name="T20" fmla="*/ 6 w 17"/>
                <a:gd name="T21" fmla="*/ 19 h 25"/>
                <a:gd name="T22" fmla="*/ 9 w 17"/>
                <a:gd name="T23" fmla="*/ 21 h 25"/>
                <a:gd name="T24" fmla="*/ 11 w 17"/>
                <a:gd name="T25" fmla="*/ 19 h 25"/>
                <a:gd name="T26" fmla="*/ 12 w 17"/>
                <a:gd name="T27" fmla="*/ 12 h 25"/>
                <a:gd name="T28" fmla="*/ 11 w 17"/>
                <a:gd name="T29" fmla="*/ 6 h 25"/>
                <a:gd name="T30" fmla="*/ 8 w 17"/>
                <a:gd name="T31" fmla="*/ 4 h 25"/>
                <a:gd name="T32" fmla="*/ 6 w 17"/>
                <a:gd name="T33" fmla="*/ 6 h 25"/>
                <a:gd name="T34" fmla="*/ 5 w 17"/>
                <a:gd name="T3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25">
                  <a:moveTo>
                    <a:pt x="0" y="12"/>
                  </a:moveTo>
                  <a:cubicBezTo>
                    <a:pt x="0" y="8"/>
                    <a:pt x="1" y="5"/>
                    <a:pt x="2" y="3"/>
                  </a:cubicBezTo>
                  <a:cubicBezTo>
                    <a:pt x="4" y="1"/>
                    <a:pt x="6" y="0"/>
                    <a:pt x="9" y="0"/>
                  </a:cubicBezTo>
                  <a:cubicBezTo>
                    <a:pt x="11" y="0"/>
                    <a:pt x="13" y="1"/>
                    <a:pt x="15" y="3"/>
                  </a:cubicBezTo>
                  <a:cubicBezTo>
                    <a:pt x="16" y="5"/>
                    <a:pt x="17" y="8"/>
                    <a:pt x="17" y="12"/>
                  </a:cubicBezTo>
                  <a:cubicBezTo>
                    <a:pt x="17" y="16"/>
                    <a:pt x="16" y="19"/>
                    <a:pt x="15" y="22"/>
                  </a:cubicBezTo>
                  <a:cubicBezTo>
                    <a:pt x="13" y="24"/>
                    <a:pt x="11" y="25"/>
                    <a:pt x="8" y="25"/>
                  </a:cubicBezTo>
                  <a:cubicBezTo>
                    <a:pt x="6" y="25"/>
                    <a:pt x="4" y="24"/>
                    <a:pt x="2" y="21"/>
                  </a:cubicBezTo>
                  <a:cubicBezTo>
                    <a:pt x="1" y="19"/>
                    <a:pt x="0" y="16"/>
                    <a:pt x="0" y="12"/>
                  </a:cubicBezTo>
                  <a:close/>
                  <a:moveTo>
                    <a:pt x="5" y="12"/>
                  </a:moveTo>
                  <a:cubicBezTo>
                    <a:pt x="5" y="15"/>
                    <a:pt x="5" y="17"/>
                    <a:pt x="6" y="19"/>
                  </a:cubicBezTo>
                  <a:cubicBezTo>
                    <a:pt x="6" y="20"/>
                    <a:pt x="7" y="21"/>
                    <a:pt x="9" y="21"/>
                  </a:cubicBezTo>
                  <a:cubicBezTo>
                    <a:pt x="10" y="21"/>
                    <a:pt x="11" y="20"/>
                    <a:pt x="11" y="19"/>
                  </a:cubicBezTo>
                  <a:cubicBezTo>
                    <a:pt x="12" y="17"/>
                    <a:pt x="12" y="15"/>
                    <a:pt x="12" y="12"/>
                  </a:cubicBezTo>
                  <a:cubicBezTo>
                    <a:pt x="12" y="9"/>
                    <a:pt x="12" y="7"/>
                    <a:pt x="11" y="6"/>
                  </a:cubicBezTo>
                  <a:cubicBezTo>
                    <a:pt x="11" y="4"/>
                    <a:pt x="10" y="4"/>
                    <a:pt x="8" y="4"/>
                  </a:cubicBezTo>
                  <a:cubicBezTo>
                    <a:pt x="7" y="4"/>
                    <a:pt x="6" y="4"/>
                    <a:pt x="6" y="6"/>
                  </a:cubicBezTo>
                  <a:cubicBezTo>
                    <a:pt x="5" y="7"/>
                    <a:pt x="5" y="9"/>
                    <a:pt x="5"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06" name="Freeform 153"/>
            <p:cNvSpPr>
              <a:spLocks/>
            </p:cNvSpPr>
            <p:nvPr/>
          </p:nvSpPr>
          <p:spPr bwMode="auto">
            <a:xfrm>
              <a:off x="9481682" y="3231067"/>
              <a:ext cx="37950" cy="60720"/>
            </a:xfrm>
            <a:custGeom>
              <a:avLst/>
              <a:gdLst>
                <a:gd name="T0" fmla="*/ 2 w 35"/>
                <a:gd name="T1" fmla="*/ 47 h 56"/>
                <a:gd name="T2" fmla="*/ 14 w 35"/>
                <a:gd name="T3" fmla="*/ 47 h 56"/>
                <a:gd name="T4" fmla="*/ 14 w 35"/>
                <a:gd name="T5" fmla="*/ 16 h 56"/>
                <a:gd name="T6" fmla="*/ 14 w 35"/>
                <a:gd name="T7" fmla="*/ 11 h 56"/>
                <a:gd name="T8" fmla="*/ 12 w 35"/>
                <a:gd name="T9" fmla="*/ 16 h 56"/>
                <a:gd name="T10" fmla="*/ 4 w 35"/>
                <a:gd name="T11" fmla="*/ 21 h 56"/>
                <a:gd name="T12" fmla="*/ 0 w 35"/>
                <a:gd name="T13" fmla="*/ 14 h 56"/>
                <a:gd name="T14" fmla="*/ 19 w 35"/>
                <a:gd name="T15" fmla="*/ 0 h 56"/>
                <a:gd name="T16" fmla="*/ 23 w 35"/>
                <a:gd name="T17" fmla="*/ 0 h 56"/>
                <a:gd name="T18" fmla="*/ 23 w 35"/>
                <a:gd name="T19" fmla="*/ 47 h 56"/>
                <a:gd name="T20" fmla="*/ 35 w 35"/>
                <a:gd name="T21" fmla="*/ 47 h 56"/>
                <a:gd name="T22" fmla="*/ 35 w 35"/>
                <a:gd name="T23" fmla="*/ 56 h 56"/>
                <a:gd name="T24" fmla="*/ 2 w 35"/>
                <a:gd name="T25" fmla="*/ 56 h 56"/>
                <a:gd name="T26" fmla="*/ 2 w 35"/>
                <a:gd name="T27"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56">
                  <a:moveTo>
                    <a:pt x="2" y="47"/>
                  </a:moveTo>
                  <a:lnTo>
                    <a:pt x="14" y="47"/>
                  </a:lnTo>
                  <a:lnTo>
                    <a:pt x="14" y="16"/>
                  </a:lnTo>
                  <a:lnTo>
                    <a:pt x="14" y="11"/>
                  </a:lnTo>
                  <a:lnTo>
                    <a:pt x="12" y="16"/>
                  </a:lnTo>
                  <a:lnTo>
                    <a:pt x="4" y="21"/>
                  </a:lnTo>
                  <a:lnTo>
                    <a:pt x="0" y="14"/>
                  </a:lnTo>
                  <a:lnTo>
                    <a:pt x="19" y="0"/>
                  </a:lnTo>
                  <a:lnTo>
                    <a:pt x="23" y="0"/>
                  </a:lnTo>
                  <a:lnTo>
                    <a:pt x="23" y="47"/>
                  </a:lnTo>
                  <a:lnTo>
                    <a:pt x="35" y="47"/>
                  </a:lnTo>
                  <a:lnTo>
                    <a:pt x="35" y="56"/>
                  </a:lnTo>
                  <a:lnTo>
                    <a:pt x="2" y="56"/>
                  </a:lnTo>
                  <a:lnTo>
                    <a:pt x="2" y="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07" name="Freeform 154"/>
            <p:cNvSpPr>
              <a:spLocks noEditPoints="1"/>
            </p:cNvSpPr>
            <p:nvPr/>
          </p:nvSpPr>
          <p:spPr bwMode="auto">
            <a:xfrm>
              <a:off x="9534811" y="3231067"/>
              <a:ext cx="41203" cy="63973"/>
            </a:xfrm>
            <a:custGeom>
              <a:avLst/>
              <a:gdLst>
                <a:gd name="T0" fmla="*/ 0 w 16"/>
                <a:gd name="T1" fmla="*/ 12 h 25"/>
                <a:gd name="T2" fmla="*/ 2 w 16"/>
                <a:gd name="T3" fmla="*/ 3 h 25"/>
                <a:gd name="T4" fmla="*/ 8 w 16"/>
                <a:gd name="T5" fmla="*/ 0 h 25"/>
                <a:gd name="T6" fmla="*/ 14 w 16"/>
                <a:gd name="T7" fmla="*/ 3 h 25"/>
                <a:gd name="T8" fmla="*/ 16 w 16"/>
                <a:gd name="T9" fmla="*/ 12 h 25"/>
                <a:gd name="T10" fmla="*/ 14 w 16"/>
                <a:gd name="T11" fmla="*/ 22 h 25"/>
                <a:gd name="T12" fmla="*/ 8 w 16"/>
                <a:gd name="T13" fmla="*/ 25 h 25"/>
                <a:gd name="T14" fmla="*/ 2 w 16"/>
                <a:gd name="T15" fmla="*/ 21 h 25"/>
                <a:gd name="T16" fmla="*/ 0 w 16"/>
                <a:gd name="T17" fmla="*/ 12 h 25"/>
                <a:gd name="T18" fmla="*/ 4 w 16"/>
                <a:gd name="T19" fmla="*/ 12 h 25"/>
                <a:gd name="T20" fmla="*/ 5 w 16"/>
                <a:gd name="T21" fmla="*/ 19 h 25"/>
                <a:gd name="T22" fmla="*/ 8 w 16"/>
                <a:gd name="T23" fmla="*/ 21 h 25"/>
                <a:gd name="T24" fmla="*/ 11 w 16"/>
                <a:gd name="T25" fmla="*/ 19 h 25"/>
                <a:gd name="T26" fmla="*/ 12 w 16"/>
                <a:gd name="T27" fmla="*/ 12 h 25"/>
                <a:gd name="T28" fmla="*/ 11 w 16"/>
                <a:gd name="T29" fmla="*/ 6 h 25"/>
                <a:gd name="T30" fmla="*/ 8 w 16"/>
                <a:gd name="T31" fmla="*/ 4 h 25"/>
                <a:gd name="T32" fmla="*/ 5 w 16"/>
                <a:gd name="T33" fmla="*/ 6 h 25"/>
                <a:gd name="T34" fmla="*/ 4 w 16"/>
                <a:gd name="T3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25">
                  <a:moveTo>
                    <a:pt x="0" y="12"/>
                  </a:moveTo>
                  <a:cubicBezTo>
                    <a:pt x="0" y="8"/>
                    <a:pt x="1" y="5"/>
                    <a:pt x="2" y="3"/>
                  </a:cubicBezTo>
                  <a:cubicBezTo>
                    <a:pt x="3" y="1"/>
                    <a:pt x="5" y="0"/>
                    <a:pt x="8" y="0"/>
                  </a:cubicBezTo>
                  <a:cubicBezTo>
                    <a:pt x="11" y="0"/>
                    <a:pt x="13" y="1"/>
                    <a:pt x="14" y="3"/>
                  </a:cubicBezTo>
                  <a:cubicBezTo>
                    <a:pt x="16" y="5"/>
                    <a:pt x="16" y="8"/>
                    <a:pt x="16" y="12"/>
                  </a:cubicBezTo>
                  <a:cubicBezTo>
                    <a:pt x="16" y="16"/>
                    <a:pt x="16" y="19"/>
                    <a:pt x="14" y="22"/>
                  </a:cubicBezTo>
                  <a:cubicBezTo>
                    <a:pt x="13" y="24"/>
                    <a:pt x="11" y="25"/>
                    <a:pt x="8" y="25"/>
                  </a:cubicBezTo>
                  <a:cubicBezTo>
                    <a:pt x="5" y="25"/>
                    <a:pt x="3" y="24"/>
                    <a:pt x="2" y="21"/>
                  </a:cubicBezTo>
                  <a:cubicBezTo>
                    <a:pt x="1" y="19"/>
                    <a:pt x="0" y="16"/>
                    <a:pt x="0" y="12"/>
                  </a:cubicBezTo>
                  <a:close/>
                  <a:moveTo>
                    <a:pt x="4" y="12"/>
                  </a:moveTo>
                  <a:cubicBezTo>
                    <a:pt x="4" y="15"/>
                    <a:pt x="5" y="17"/>
                    <a:pt x="5" y="19"/>
                  </a:cubicBezTo>
                  <a:cubicBezTo>
                    <a:pt x="6" y="20"/>
                    <a:pt x="7" y="21"/>
                    <a:pt x="8" y="21"/>
                  </a:cubicBezTo>
                  <a:cubicBezTo>
                    <a:pt x="9" y="21"/>
                    <a:pt x="10" y="20"/>
                    <a:pt x="11" y="19"/>
                  </a:cubicBezTo>
                  <a:cubicBezTo>
                    <a:pt x="12" y="17"/>
                    <a:pt x="12" y="15"/>
                    <a:pt x="12" y="12"/>
                  </a:cubicBezTo>
                  <a:cubicBezTo>
                    <a:pt x="12" y="9"/>
                    <a:pt x="12" y="7"/>
                    <a:pt x="11" y="6"/>
                  </a:cubicBezTo>
                  <a:cubicBezTo>
                    <a:pt x="11" y="4"/>
                    <a:pt x="10" y="4"/>
                    <a:pt x="8" y="4"/>
                  </a:cubicBezTo>
                  <a:cubicBezTo>
                    <a:pt x="7" y="4"/>
                    <a:pt x="6" y="4"/>
                    <a:pt x="5" y="6"/>
                  </a:cubicBezTo>
                  <a:cubicBezTo>
                    <a:pt x="5" y="7"/>
                    <a:pt x="4" y="9"/>
                    <a:pt x="4"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08" name="Freeform 155"/>
            <p:cNvSpPr>
              <a:spLocks/>
            </p:cNvSpPr>
            <p:nvPr/>
          </p:nvSpPr>
          <p:spPr bwMode="auto">
            <a:xfrm>
              <a:off x="9591194" y="3231067"/>
              <a:ext cx="39034" cy="60720"/>
            </a:xfrm>
            <a:custGeom>
              <a:avLst/>
              <a:gdLst>
                <a:gd name="T0" fmla="*/ 5 w 36"/>
                <a:gd name="T1" fmla="*/ 47 h 56"/>
                <a:gd name="T2" fmla="*/ 15 w 36"/>
                <a:gd name="T3" fmla="*/ 47 h 56"/>
                <a:gd name="T4" fmla="*/ 15 w 36"/>
                <a:gd name="T5" fmla="*/ 16 h 56"/>
                <a:gd name="T6" fmla="*/ 17 w 36"/>
                <a:gd name="T7" fmla="*/ 11 h 56"/>
                <a:gd name="T8" fmla="*/ 12 w 36"/>
                <a:gd name="T9" fmla="*/ 16 h 56"/>
                <a:gd name="T10" fmla="*/ 5 w 36"/>
                <a:gd name="T11" fmla="*/ 21 h 56"/>
                <a:gd name="T12" fmla="*/ 0 w 36"/>
                <a:gd name="T13" fmla="*/ 14 h 56"/>
                <a:gd name="T14" fmla="*/ 19 w 36"/>
                <a:gd name="T15" fmla="*/ 0 h 56"/>
                <a:gd name="T16" fmla="*/ 26 w 36"/>
                <a:gd name="T17" fmla="*/ 0 h 56"/>
                <a:gd name="T18" fmla="*/ 26 w 36"/>
                <a:gd name="T19" fmla="*/ 47 h 56"/>
                <a:gd name="T20" fmla="*/ 36 w 36"/>
                <a:gd name="T21" fmla="*/ 47 h 56"/>
                <a:gd name="T22" fmla="*/ 36 w 36"/>
                <a:gd name="T23" fmla="*/ 56 h 56"/>
                <a:gd name="T24" fmla="*/ 5 w 36"/>
                <a:gd name="T25" fmla="*/ 56 h 56"/>
                <a:gd name="T26" fmla="*/ 5 w 36"/>
                <a:gd name="T27"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6">
                  <a:moveTo>
                    <a:pt x="5" y="47"/>
                  </a:moveTo>
                  <a:lnTo>
                    <a:pt x="15" y="47"/>
                  </a:lnTo>
                  <a:lnTo>
                    <a:pt x="15" y="16"/>
                  </a:lnTo>
                  <a:lnTo>
                    <a:pt x="17" y="11"/>
                  </a:lnTo>
                  <a:lnTo>
                    <a:pt x="12" y="16"/>
                  </a:lnTo>
                  <a:lnTo>
                    <a:pt x="5" y="21"/>
                  </a:lnTo>
                  <a:lnTo>
                    <a:pt x="0" y="14"/>
                  </a:lnTo>
                  <a:lnTo>
                    <a:pt x="19" y="0"/>
                  </a:lnTo>
                  <a:lnTo>
                    <a:pt x="26" y="0"/>
                  </a:lnTo>
                  <a:lnTo>
                    <a:pt x="26" y="47"/>
                  </a:lnTo>
                  <a:lnTo>
                    <a:pt x="36" y="47"/>
                  </a:lnTo>
                  <a:lnTo>
                    <a:pt x="36" y="56"/>
                  </a:lnTo>
                  <a:lnTo>
                    <a:pt x="5" y="56"/>
                  </a:lnTo>
                  <a:lnTo>
                    <a:pt x="5" y="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09" name="Freeform 156"/>
            <p:cNvSpPr>
              <a:spLocks noEditPoints="1"/>
            </p:cNvSpPr>
            <p:nvPr/>
          </p:nvSpPr>
          <p:spPr bwMode="auto">
            <a:xfrm>
              <a:off x="9312533" y="3336242"/>
              <a:ext cx="41203" cy="60720"/>
            </a:xfrm>
            <a:custGeom>
              <a:avLst/>
              <a:gdLst>
                <a:gd name="T0" fmla="*/ 0 w 16"/>
                <a:gd name="T1" fmla="*/ 12 h 24"/>
                <a:gd name="T2" fmla="*/ 2 w 16"/>
                <a:gd name="T3" fmla="*/ 3 h 24"/>
                <a:gd name="T4" fmla="*/ 8 w 16"/>
                <a:gd name="T5" fmla="*/ 0 h 24"/>
                <a:gd name="T6" fmla="*/ 14 w 16"/>
                <a:gd name="T7" fmla="*/ 3 h 24"/>
                <a:gd name="T8" fmla="*/ 16 w 16"/>
                <a:gd name="T9" fmla="*/ 12 h 24"/>
                <a:gd name="T10" fmla="*/ 14 w 16"/>
                <a:gd name="T11" fmla="*/ 21 h 24"/>
                <a:gd name="T12" fmla="*/ 8 w 16"/>
                <a:gd name="T13" fmla="*/ 24 h 24"/>
                <a:gd name="T14" fmla="*/ 2 w 16"/>
                <a:gd name="T15" fmla="*/ 21 h 24"/>
                <a:gd name="T16" fmla="*/ 0 w 16"/>
                <a:gd name="T17" fmla="*/ 12 h 24"/>
                <a:gd name="T18" fmla="*/ 4 w 16"/>
                <a:gd name="T19" fmla="*/ 12 h 24"/>
                <a:gd name="T20" fmla="*/ 5 w 16"/>
                <a:gd name="T21" fmla="*/ 18 h 24"/>
                <a:gd name="T22" fmla="*/ 8 w 16"/>
                <a:gd name="T23" fmla="*/ 21 h 24"/>
                <a:gd name="T24" fmla="*/ 11 w 16"/>
                <a:gd name="T25" fmla="*/ 19 h 24"/>
                <a:gd name="T26" fmla="*/ 12 w 16"/>
                <a:gd name="T27" fmla="*/ 12 h 24"/>
                <a:gd name="T28" fmla="*/ 11 w 16"/>
                <a:gd name="T29" fmla="*/ 6 h 24"/>
                <a:gd name="T30" fmla="*/ 8 w 16"/>
                <a:gd name="T31" fmla="*/ 3 h 24"/>
                <a:gd name="T32" fmla="*/ 5 w 16"/>
                <a:gd name="T33" fmla="*/ 5 h 24"/>
                <a:gd name="T34" fmla="*/ 4 w 16"/>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24">
                  <a:moveTo>
                    <a:pt x="0" y="12"/>
                  </a:moveTo>
                  <a:cubicBezTo>
                    <a:pt x="0" y="8"/>
                    <a:pt x="0" y="5"/>
                    <a:pt x="2" y="3"/>
                  </a:cubicBezTo>
                  <a:cubicBezTo>
                    <a:pt x="3" y="1"/>
                    <a:pt x="5" y="0"/>
                    <a:pt x="8" y="0"/>
                  </a:cubicBezTo>
                  <a:cubicBezTo>
                    <a:pt x="11" y="0"/>
                    <a:pt x="13" y="1"/>
                    <a:pt x="14" y="3"/>
                  </a:cubicBezTo>
                  <a:cubicBezTo>
                    <a:pt x="16" y="5"/>
                    <a:pt x="16" y="8"/>
                    <a:pt x="16" y="12"/>
                  </a:cubicBezTo>
                  <a:cubicBezTo>
                    <a:pt x="16" y="16"/>
                    <a:pt x="15" y="19"/>
                    <a:pt x="14" y="21"/>
                  </a:cubicBezTo>
                  <a:cubicBezTo>
                    <a:pt x="13" y="23"/>
                    <a:pt x="11" y="24"/>
                    <a:pt x="8" y="24"/>
                  </a:cubicBezTo>
                  <a:cubicBezTo>
                    <a:pt x="5" y="24"/>
                    <a:pt x="3" y="23"/>
                    <a:pt x="2" y="21"/>
                  </a:cubicBezTo>
                  <a:cubicBezTo>
                    <a:pt x="0" y="19"/>
                    <a:pt x="0" y="16"/>
                    <a:pt x="0" y="12"/>
                  </a:cubicBezTo>
                  <a:close/>
                  <a:moveTo>
                    <a:pt x="4" y="12"/>
                  </a:moveTo>
                  <a:cubicBezTo>
                    <a:pt x="4" y="15"/>
                    <a:pt x="4" y="17"/>
                    <a:pt x="5" y="18"/>
                  </a:cubicBezTo>
                  <a:cubicBezTo>
                    <a:pt x="6" y="20"/>
                    <a:pt x="7" y="21"/>
                    <a:pt x="8" y="21"/>
                  </a:cubicBezTo>
                  <a:cubicBezTo>
                    <a:pt x="9" y="21"/>
                    <a:pt x="10" y="20"/>
                    <a:pt x="11" y="19"/>
                  </a:cubicBezTo>
                  <a:cubicBezTo>
                    <a:pt x="11" y="17"/>
                    <a:pt x="12" y="15"/>
                    <a:pt x="12" y="12"/>
                  </a:cubicBezTo>
                  <a:cubicBezTo>
                    <a:pt x="12" y="9"/>
                    <a:pt x="11" y="7"/>
                    <a:pt x="11" y="6"/>
                  </a:cubicBezTo>
                  <a:cubicBezTo>
                    <a:pt x="10" y="4"/>
                    <a:pt x="9" y="3"/>
                    <a:pt x="8" y="3"/>
                  </a:cubicBezTo>
                  <a:cubicBezTo>
                    <a:pt x="7" y="3"/>
                    <a:pt x="6" y="4"/>
                    <a:pt x="5" y="5"/>
                  </a:cubicBezTo>
                  <a:cubicBezTo>
                    <a:pt x="4" y="7"/>
                    <a:pt x="4" y="9"/>
                    <a:pt x="4"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10" name="Freeform 157"/>
            <p:cNvSpPr>
              <a:spLocks noEditPoints="1"/>
            </p:cNvSpPr>
            <p:nvPr/>
          </p:nvSpPr>
          <p:spPr bwMode="auto">
            <a:xfrm>
              <a:off x="9365663" y="3336242"/>
              <a:ext cx="44456" cy="60720"/>
            </a:xfrm>
            <a:custGeom>
              <a:avLst/>
              <a:gdLst>
                <a:gd name="T0" fmla="*/ 0 w 17"/>
                <a:gd name="T1" fmla="*/ 12 h 24"/>
                <a:gd name="T2" fmla="*/ 3 w 17"/>
                <a:gd name="T3" fmla="*/ 3 h 24"/>
                <a:gd name="T4" fmla="*/ 9 w 17"/>
                <a:gd name="T5" fmla="*/ 0 h 24"/>
                <a:gd name="T6" fmla="*/ 15 w 17"/>
                <a:gd name="T7" fmla="*/ 3 h 24"/>
                <a:gd name="T8" fmla="*/ 17 w 17"/>
                <a:gd name="T9" fmla="*/ 12 h 24"/>
                <a:gd name="T10" fmla="*/ 15 w 17"/>
                <a:gd name="T11" fmla="*/ 21 h 24"/>
                <a:gd name="T12" fmla="*/ 9 w 17"/>
                <a:gd name="T13" fmla="*/ 24 h 24"/>
                <a:gd name="T14" fmla="*/ 2 w 17"/>
                <a:gd name="T15" fmla="*/ 21 h 24"/>
                <a:gd name="T16" fmla="*/ 0 w 17"/>
                <a:gd name="T17" fmla="*/ 12 h 24"/>
                <a:gd name="T18" fmla="*/ 5 w 17"/>
                <a:gd name="T19" fmla="*/ 12 h 24"/>
                <a:gd name="T20" fmla="*/ 6 w 17"/>
                <a:gd name="T21" fmla="*/ 18 h 24"/>
                <a:gd name="T22" fmla="*/ 9 w 17"/>
                <a:gd name="T23" fmla="*/ 21 h 24"/>
                <a:gd name="T24" fmla="*/ 12 w 17"/>
                <a:gd name="T25" fmla="*/ 19 h 24"/>
                <a:gd name="T26" fmla="*/ 13 w 17"/>
                <a:gd name="T27" fmla="*/ 12 h 24"/>
                <a:gd name="T28" fmla="*/ 12 w 17"/>
                <a:gd name="T29" fmla="*/ 6 h 24"/>
                <a:gd name="T30" fmla="*/ 9 w 17"/>
                <a:gd name="T31" fmla="*/ 3 h 24"/>
                <a:gd name="T32" fmla="*/ 6 w 17"/>
                <a:gd name="T33" fmla="*/ 5 h 24"/>
                <a:gd name="T34" fmla="*/ 5 w 17"/>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24">
                  <a:moveTo>
                    <a:pt x="0" y="12"/>
                  </a:moveTo>
                  <a:cubicBezTo>
                    <a:pt x="0" y="8"/>
                    <a:pt x="1" y="5"/>
                    <a:pt x="3" y="3"/>
                  </a:cubicBezTo>
                  <a:cubicBezTo>
                    <a:pt x="4" y="1"/>
                    <a:pt x="6" y="0"/>
                    <a:pt x="9" y="0"/>
                  </a:cubicBezTo>
                  <a:cubicBezTo>
                    <a:pt x="12" y="0"/>
                    <a:pt x="14" y="1"/>
                    <a:pt x="15" y="3"/>
                  </a:cubicBezTo>
                  <a:cubicBezTo>
                    <a:pt x="16" y="5"/>
                    <a:pt x="17" y="8"/>
                    <a:pt x="17" y="12"/>
                  </a:cubicBezTo>
                  <a:cubicBezTo>
                    <a:pt x="17" y="16"/>
                    <a:pt x="16" y="19"/>
                    <a:pt x="15" y="21"/>
                  </a:cubicBezTo>
                  <a:cubicBezTo>
                    <a:pt x="13" y="23"/>
                    <a:pt x="11" y="24"/>
                    <a:pt x="9" y="24"/>
                  </a:cubicBezTo>
                  <a:cubicBezTo>
                    <a:pt x="6" y="24"/>
                    <a:pt x="4" y="23"/>
                    <a:pt x="2" y="21"/>
                  </a:cubicBezTo>
                  <a:cubicBezTo>
                    <a:pt x="1" y="19"/>
                    <a:pt x="0" y="16"/>
                    <a:pt x="0" y="12"/>
                  </a:cubicBezTo>
                  <a:close/>
                  <a:moveTo>
                    <a:pt x="5" y="12"/>
                  </a:moveTo>
                  <a:cubicBezTo>
                    <a:pt x="5" y="15"/>
                    <a:pt x="5" y="17"/>
                    <a:pt x="6" y="18"/>
                  </a:cubicBezTo>
                  <a:cubicBezTo>
                    <a:pt x="6" y="20"/>
                    <a:pt x="7" y="21"/>
                    <a:pt x="9" y="21"/>
                  </a:cubicBezTo>
                  <a:cubicBezTo>
                    <a:pt x="10" y="21"/>
                    <a:pt x="11" y="20"/>
                    <a:pt x="12" y="19"/>
                  </a:cubicBezTo>
                  <a:cubicBezTo>
                    <a:pt x="12" y="17"/>
                    <a:pt x="13" y="15"/>
                    <a:pt x="13" y="12"/>
                  </a:cubicBezTo>
                  <a:cubicBezTo>
                    <a:pt x="13" y="9"/>
                    <a:pt x="12" y="7"/>
                    <a:pt x="12" y="6"/>
                  </a:cubicBezTo>
                  <a:cubicBezTo>
                    <a:pt x="11" y="4"/>
                    <a:pt x="10" y="3"/>
                    <a:pt x="9" y="3"/>
                  </a:cubicBezTo>
                  <a:cubicBezTo>
                    <a:pt x="7" y="3"/>
                    <a:pt x="6" y="4"/>
                    <a:pt x="6" y="5"/>
                  </a:cubicBezTo>
                  <a:cubicBezTo>
                    <a:pt x="5" y="7"/>
                    <a:pt x="5" y="9"/>
                    <a:pt x="5"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11" name="Freeform 158"/>
            <p:cNvSpPr>
              <a:spLocks/>
            </p:cNvSpPr>
            <p:nvPr/>
          </p:nvSpPr>
          <p:spPr bwMode="auto">
            <a:xfrm>
              <a:off x="9425299" y="3336242"/>
              <a:ext cx="37950" cy="60720"/>
            </a:xfrm>
            <a:custGeom>
              <a:avLst/>
              <a:gdLst>
                <a:gd name="T0" fmla="*/ 2 w 35"/>
                <a:gd name="T1" fmla="*/ 47 h 56"/>
                <a:gd name="T2" fmla="*/ 14 w 35"/>
                <a:gd name="T3" fmla="*/ 47 h 56"/>
                <a:gd name="T4" fmla="*/ 14 w 35"/>
                <a:gd name="T5" fmla="*/ 16 h 56"/>
                <a:gd name="T6" fmla="*/ 16 w 35"/>
                <a:gd name="T7" fmla="*/ 9 h 56"/>
                <a:gd name="T8" fmla="*/ 12 w 35"/>
                <a:gd name="T9" fmla="*/ 14 h 56"/>
                <a:gd name="T10" fmla="*/ 4 w 35"/>
                <a:gd name="T11" fmla="*/ 18 h 56"/>
                <a:gd name="T12" fmla="*/ 0 w 35"/>
                <a:gd name="T13" fmla="*/ 14 h 56"/>
                <a:gd name="T14" fmla="*/ 19 w 35"/>
                <a:gd name="T15" fmla="*/ 0 h 56"/>
                <a:gd name="T16" fmla="*/ 23 w 35"/>
                <a:gd name="T17" fmla="*/ 0 h 56"/>
                <a:gd name="T18" fmla="*/ 23 w 35"/>
                <a:gd name="T19" fmla="*/ 47 h 56"/>
                <a:gd name="T20" fmla="*/ 35 w 35"/>
                <a:gd name="T21" fmla="*/ 47 h 56"/>
                <a:gd name="T22" fmla="*/ 35 w 35"/>
                <a:gd name="T23" fmla="*/ 56 h 56"/>
                <a:gd name="T24" fmla="*/ 2 w 35"/>
                <a:gd name="T25" fmla="*/ 56 h 56"/>
                <a:gd name="T26" fmla="*/ 2 w 35"/>
                <a:gd name="T27"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56">
                  <a:moveTo>
                    <a:pt x="2" y="47"/>
                  </a:moveTo>
                  <a:lnTo>
                    <a:pt x="14" y="47"/>
                  </a:lnTo>
                  <a:lnTo>
                    <a:pt x="14" y="16"/>
                  </a:lnTo>
                  <a:lnTo>
                    <a:pt x="16" y="9"/>
                  </a:lnTo>
                  <a:lnTo>
                    <a:pt x="12" y="14"/>
                  </a:lnTo>
                  <a:lnTo>
                    <a:pt x="4" y="18"/>
                  </a:lnTo>
                  <a:lnTo>
                    <a:pt x="0" y="14"/>
                  </a:lnTo>
                  <a:lnTo>
                    <a:pt x="19" y="0"/>
                  </a:lnTo>
                  <a:lnTo>
                    <a:pt x="23" y="0"/>
                  </a:lnTo>
                  <a:lnTo>
                    <a:pt x="23" y="47"/>
                  </a:lnTo>
                  <a:lnTo>
                    <a:pt x="35" y="47"/>
                  </a:lnTo>
                  <a:lnTo>
                    <a:pt x="35" y="56"/>
                  </a:lnTo>
                  <a:lnTo>
                    <a:pt x="2" y="56"/>
                  </a:lnTo>
                  <a:lnTo>
                    <a:pt x="2" y="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12" name="Freeform 159"/>
            <p:cNvSpPr>
              <a:spLocks noEditPoints="1"/>
            </p:cNvSpPr>
            <p:nvPr/>
          </p:nvSpPr>
          <p:spPr bwMode="auto">
            <a:xfrm>
              <a:off x="9478429" y="3336242"/>
              <a:ext cx="44456" cy="60720"/>
            </a:xfrm>
            <a:custGeom>
              <a:avLst/>
              <a:gdLst>
                <a:gd name="T0" fmla="*/ 0 w 17"/>
                <a:gd name="T1" fmla="*/ 12 h 24"/>
                <a:gd name="T2" fmla="*/ 2 w 17"/>
                <a:gd name="T3" fmla="*/ 3 h 24"/>
                <a:gd name="T4" fmla="*/ 8 w 17"/>
                <a:gd name="T5" fmla="*/ 0 h 24"/>
                <a:gd name="T6" fmla="*/ 15 w 17"/>
                <a:gd name="T7" fmla="*/ 3 h 24"/>
                <a:gd name="T8" fmla="*/ 17 w 17"/>
                <a:gd name="T9" fmla="*/ 12 h 24"/>
                <a:gd name="T10" fmla="*/ 14 w 17"/>
                <a:gd name="T11" fmla="*/ 21 h 24"/>
                <a:gd name="T12" fmla="*/ 8 w 17"/>
                <a:gd name="T13" fmla="*/ 24 h 24"/>
                <a:gd name="T14" fmla="*/ 2 w 17"/>
                <a:gd name="T15" fmla="*/ 21 h 24"/>
                <a:gd name="T16" fmla="*/ 0 w 17"/>
                <a:gd name="T17" fmla="*/ 12 h 24"/>
                <a:gd name="T18" fmla="*/ 4 w 17"/>
                <a:gd name="T19" fmla="*/ 12 h 24"/>
                <a:gd name="T20" fmla="*/ 5 w 17"/>
                <a:gd name="T21" fmla="*/ 18 h 24"/>
                <a:gd name="T22" fmla="*/ 8 w 17"/>
                <a:gd name="T23" fmla="*/ 21 h 24"/>
                <a:gd name="T24" fmla="*/ 11 w 17"/>
                <a:gd name="T25" fmla="*/ 19 h 24"/>
                <a:gd name="T26" fmla="*/ 12 w 17"/>
                <a:gd name="T27" fmla="*/ 12 h 24"/>
                <a:gd name="T28" fmla="*/ 11 w 17"/>
                <a:gd name="T29" fmla="*/ 6 h 24"/>
                <a:gd name="T30" fmla="*/ 8 w 17"/>
                <a:gd name="T31" fmla="*/ 3 h 24"/>
                <a:gd name="T32" fmla="*/ 5 w 17"/>
                <a:gd name="T33" fmla="*/ 5 h 24"/>
                <a:gd name="T34" fmla="*/ 4 w 17"/>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24">
                  <a:moveTo>
                    <a:pt x="0" y="12"/>
                  </a:moveTo>
                  <a:cubicBezTo>
                    <a:pt x="0" y="8"/>
                    <a:pt x="1" y="5"/>
                    <a:pt x="2" y="3"/>
                  </a:cubicBezTo>
                  <a:cubicBezTo>
                    <a:pt x="4" y="1"/>
                    <a:pt x="6" y="0"/>
                    <a:pt x="8" y="0"/>
                  </a:cubicBezTo>
                  <a:cubicBezTo>
                    <a:pt x="11" y="0"/>
                    <a:pt x="13" y="1"/>
                    <a:pt x="15" y="3"/>
                  </a:cubicBezTo>
                  <a:cubicBezTo>
                    <a:pt x="16" y="5"/>
                    <a:pt x="17" y="8"/>
                    <a:pt x="17" y="12"/>
                  </a:cubicBezTo>
                  <a:cubicBezTo>
                    <a:pt x="17" y="16"/>
                    <a:pt x="16" y="19"/>
                    <a:pt x="14" y="21"/>
                  </a:cubicBezTo>
                  <a:cubicBezTo>
                    <a:pt x="13" y="23"/>
                    <a:pt x="11" y="24"/>
                    <a:pt x="8" y="24"/>
                  </a:cubicBezTo>
                  <a:cubicBezTo>
                    <a:pt x="5" y="24"/>
                    <a:pt x="3" y="23"/>
                    <a:pt x="2" y="21"/>
                  </a:cubicBezTo>
                  <a:cubicBezTo>
                    <a:pt x="1" y="19"/>
                    <a:pt x="0" y="16"/>
                    <a:pt x="0" y="12"/>
                  </a:cubicBezTo>
                  <a:close/>
                  <a:moveTo>
                    <a:pt x="4" y="12"/>
                  </a:moveTo>
                  <a:cubicBezTo>
                    <a:pt x="4" y="15"/>
                    <a:pt x="5" y="17"/>
                    <a:pt x="5" y="18"/>
                  </a:cubicBezTo>
                  <a:cubicBezTo>
                    <a:pt x="6" y="20"/>
                    <a:pt x="7" y="21"/>
                    <a:pt x="8" y="21"/>
                  </a:cubicBezTo>
                  <a:cubicBezTo>
                    <a:pt x="10" y="21"/>
                    <a:pt x="11" y="20"/>
                    <a:pt x="11" y="19"/>
                  </a:cubicBezTo>
                  <a:cubicBezTo>
                    <a:pt x="12" y="17"/>
                    <a:pt x="12" y="15"/>
                    <a:pt x="12" y="12"/>
                  </a:cubicBezTo>
                  <a:cubicBezTo>
                    <a:pt x="12" y="9"/>
                    <a:pt x="12" y="7"/>
                    <a:pt x="11" y="6"/>
                  </a:cubicBezTo>
                  <a:cubicBezTo>
                    <a:pt x="11" y="4"/>
                    <a:pt x="10" y="3"/>
                    <a:pt x="8" y="3"/>
                  </a:cubicBezTo>
                  <a:cubicBezTo>
                    <a:pt x="7" y="3"/>
                    <a:pt x="6" y="4"/>
                    <a:pt x="5" y="5"/>
                  </a:cubicBezTo>
                  <a:cubicBezTo>
                    <a:pt x="5" y="7"/>
                    <a:pt x="4" y="9"/>
                    <a:pt x="4"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13" name="Freeform 160"/>
            <p:cNvSpPr>
              <a:spLocks/>
            </p:cNvSpPr>
            <p:nvPr/>
          </p:nvSpPr>
          <p:spPr bwMode="auto">
            <a:xfrm>
              <a:off x="9538065" y="3336242"/>
              <a:ext cx="35782" cy="60720"/>
            </a:xfrm>
            <a:custGeom>
              <a:avLst/>
              <a:gdLst>
                <a:gd name="T0" fmla="*/ 2 w 33"/>
                <a:gd name="T1" fmla="*/ 47 h 56"/>
                <a:gd name="T2" fmla="*/ 14 w 33"/>
                <a:gd name="T3" fmla="*/ 47 h 56"/>
                <a:gd name="T4" fmla="*/ 14 w 33"/>
                <a:gd name="T5" fmla="*/ 16 h 56"/>
                <a:gd name="T6" fmla="*/ 14 w 33"/>
                <a:gd name="T7" fmla="*/ 9 h 56"/>
                <a:gd name="T8" fmla="*/ 12 w 33"/>
                <a:gd name="T9" fmla="*/ 14 h 56"/>
                <a:gd name="T10" fmla="*/ 2 w 33"/>
                <a:gd name="T11" fmla="*/ 18 h 56"/>
                <a:gd name="T12" fmla="*/ 0 w 33"/>
                <a:gd name="T13" fmla="*/ 14 h 56"/>
                <a:gd name="T14" fmla="*/ 16 w 33"/>
                <a:gd name="T15" fmla="*/ 0 h 56"/>
                <a:gd name="T16" fmla="*/ 23 w 33"/>
                <a:gd name="T17" fmla="*/ 0 h 56"/>
                <a:gd name="T18" fmla="*/ 23 w 33"/>
                <a:gd name="T19" fmla="*/ 47 h 56"/>
                <a:gd name="T20" fmla="*/ 33 w 33"/>
                <a:gd name="T21" fmla="*/ 47 h 56"/>
                <a:gd name="T22" fmla="*/ 33 w 33"/>
                <a:gd name="T23" fmla="*/ 56 h 56"/>
                <a:gd name="T24" fmla="*/ 2 w 33"/>
                <a:gd name="T25" fmla="*/ 56 h 56"/>
                <a:gd name="T26" fmla="*/ 2 w 33"/>
                <a:gd name="T27"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56">
                  <a:moveTo>
                    <a:pt x="2" y="47"/>
                  </a:moveTo>
                  <a:lnTo>
                    <a:pt x="14" y="47"/>
                  </a:lnTo>
                  <a:lnTo>
                    <a:pt x="14" y="16"/>
                  </a:lnTo>
                  <a:lnTo>
                    <a:pt x="14" y="9"/>
                  </a:lnTo>
                  <a:lnTo>
                    <a:pt x="12" y="14"/>
                  </a:lnTo>
                  <a:lnTo>
                    <a:pt x="2" y="18"/>
                  </a:lnTo>
                  <a:lnTo>
                    <a:pt x="0" y="14"/>
                  </a:lnTo>
                  <a:lnTo>
                    <a:pt x="16" y="0"/>
                  </a:lnTo>
                  <a:lnTo>
                    <a:pt x="23" y="0"/>
                  </a:lnTo>
                  <a:lnTo>
                    <a:pt x="23" y="47"/>
                  </a:lnTo>
                  <a:lnTo>
                    <a:pt x="33" y="47"/>
                  </a:lnTo>
                  <a:lnTo>
                    <a:pt x="33" y="56"/>
                  </a:lnTo>
                  <a:lnTo>
                    <a:pt x="2" y="56"/>
                  </a:lnTo>
                  <a:lnTo>
                    <a:pt x="2" y="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14" name="Freeform 161"/>
            <p:cNvSpPr>
              <a:spLocks noEditPoints="1"/>
            </p:cNvSpPr>
            <p:nvPr/>
          </p:nvSpPr>
          <p:spPr bwMode="auto">
            <a:xfrm>
              <a:off x="9591194" y="3336242"/>
              <a:ext cx="41203" cy="60720"/>
            </a:xfrm>
            <a:custGeom>
              <a:avLst/>
              <a:gdLst>
                <a:gd name="T0" fmla="*/ 0 w 16"/>
                <a:gd name="T1" fmla="*/ 12 h 24"/>
                <a:gd name="T2" fmla="*/ 2 w 16"/>
                <a:gd name="T3" fmla="*/ 3 h 24"/>
                <a:gd name="T4" fmla="*/ 8 w 16"/>
                <a:gd name="T5" fmla="*/ 0 h 24"/>
                <a:gd name="T6" fmla="*/ 14 w 16"/>
                <a:gd name="T7" fmla="*/ 3 h 24"/>
                <a:gd name="T8" fmla="*/ 16 w 16"/>
                <a:gd name="T9" fmla="*/ 12 h 24"/>
                <a:gd name="T10" fmla="*/ 14 w 16"/>
                <a:gd name="T11" fmla="*/ 21 h 24"/>
                <a:gd name="T12" fmla="*/ 8 w 16"/>
                <a:gd name="T13" fmla="*/ 24 h 24"/>
                <a:gd name="T14" fmla="*/ 2 w 16"/>
                <a:gd name="T15" fmla="*/ 21 h 24"/>
                <a:gd name="T16" fmla="*/ 0 w 16"/>
                <a:gd name="T17" fmla="*/ 12 h 24"/>
                <a:gd name="T18" fmla="*/ 4 w 16"/>
                <a:gd name="T19" fmla="*/ 12 h 24"/>
                <a:gd name="T20" fmla="*/ 5 w 16"/>
                <a:gd name="T21" fmla="*/ 18 h 24"/>
                <a:gd name="T22" fmla="*/ 8 w 16"/>
                <a:gd name="T23" fmla="*/ 21 h 24"/>
                <a:gd name="T24" fmla="*/ 11 w 16"/>
                <a:gd name="T25" fmla="*/ 19 h 24"/>
                <a:gd name="T26" fmla="*/ 12 w 16"/>
                <a:gd name="T27" fmla="*/ 12 h 24"/>
                <a:gd name="T28" fmla="*/ 11 w 16"/>
                <a:gd name="T29" fmla="*/ 6 h 24"/>
                <a:gd name="T30" fmla="*/ 8 w 16"/>
                <a:gd name="T31" fmla="*/ 3 h 24"/>
                <a:gd name="T32" fmla="*/ 5 w 16"/>
                <a:gd name="T33" fmla="*/ 5 h 24"/>
                <a:gd name="T34" fmla="*/ 4 w 16"/>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24">
                  <a:moveTo>
                    <a:pt x="0" y="12"/>
                  </a:moveTo>
                  <a:cubicBezTo>
                    <a:pt x="0" y="8"/>
                    <a:pt x="0" y="5"/>
                    <a:pt x="2" y="3"/>
                  </a:cubicBezTo>
                  <a:cubicBezTo>
                    <a:pt x="3" y="1"/>
                    <a:pt x="5" y="0"/>
                    <a:pt x="8" y="0"/>
                  </a:cubicBezTo>
                  <a:cubicBezTo>
                    <a:pt x="11" y="0"/>
                    <a:pt x="13" y="1"/>
                    <a:pt x="14" y="3"/>
                  </a:cubicBezTo>
                  <a:cubicBezTo>
                    <a:pt x="16" y="5"/>
                    <a:pt x="16" y="8"/>
                    <a:pt x="16" y="12"/>
                  </a:cubicBezTo>
                  <a:cubicBezTo>
                    <a:pt x="16" y="16"/>
                    <a:pt x="15" y="19"/>
                    <a:pt x="14" y="21"/>
                  </a:cubicBezTo>
                  <a:cubicBezTo>
                    <a:pt x="13" y="23"/>
                    <a:pt x="11" y="24"/>
                    <a:pt x="8" y="24"/>
                  </a:cubicBezTo>
                  <a:cubicBezTo>
                    <a:pt x="5" y="24"/>
                    <a:pt x="3" y="23"/>
                    <a:pt x="2" y="21"/>
                  </a:cubicBezTo>
                  <a:cubicBezTo>
                    <a:pt x="0" y="19"/>
                    <a:pt x="0" y="16"/>
                    <a:pt x="0" y="12"/>
                  </a:cubicBezTo>
                  <a:close/>
                  <a:moveTo>
                    <a:pt x="4" y="12"/>
                  </a:moveTo>
                  <a:cubicBezTo>
                    <a:pt x="4" y="15"/>
                    <a:pt x="4" y="17"/>
                    <a:pt x="5" y="18"/>
                  </a:cubicBezTo>
                  <a:cubicBezTo>
                    <a:pt x="6" y="20"/>
                    <a:pt x="7" y="21"/>
                    <a:pt x="8" y="21"/>
                  </a:cubicBezTo>
                  <a:cubicBezTo>
                    <a:pt x="9" y="21"/>
                    <a:pt x="10" y="20"/>
                    <a:pt x="11" y="19"/>
                  </a:cubicBezTo>
                  <a:cubicBezTo>
                    <a:pt x="11" y="17"/>
                    <a:pt x="12" y="15"/>
                    <a:pt x="12" y="12"/>
                  </a:cubicBezTo>
                  <a:cubicBezTo>
                    <a:pt x="12" y="9"/>
                    <a:pt x="12" y="7"/>
                    <a:pt x="11" y="6"/>
                  </a:cubicBezTo>
                  <a:cubicBezTo>
                    <a:pt x="10" y="4"/>
                    <a:pt x="9" y="3"/>
                    <a:pt x="8" y="3"/>
                  </a:cubicBezTo>
                  <a:cubicBezTo>
                    <a:pt x="7" y="3"/>
                    <a:pt x="6" y="4"/>
                    <a:pt x="5" y="5"/>
                  </a:cubicBezTo>
                  <a:cubicBezTo>
                    <a:pt x="4" y="7"/>
                    <a:pt x="4" y="9"/>
                    <a:pt x="4"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15" name="组合 14"/>
          <p:cNvGrpSpPr/>
          <p:nvPr/>
        </p:nvGrpSpPr>
        <p:grpSpPr>
          <a:xfrm>
            <a:off x="3650227" y="1338474"/>
            <a:ext cx="409046" cy="388716"/>
            <a:chOff x="4866970" y="1784632"/>
            <a:chExt cx="545394" cy="518288"/>
          </a:xfrm>
          <a:solidFill>
            <a:schemeClr val="accent4"/>
          </a:solidFill>
        </p:grpSpPr>
        <p:sp>
          <p:nvSpPr>
            <p:cNvPr id="815" name="Freeform 162"/>
            <p:cNvSpPr>
              <a:spLocks/>
            </p:cNvSpPr>
            <p:nvPr/>
          </p:nvSpPr>
          <p:spPr bwMode="auto">
            <a:xfrm>
              <a:off x="5305020" y="1784632"/>
              <a:ext cx="41203" cy="33613"/>
            </a:xfrm>
            <a:custGeom>
              <a:avLst/>
              <a:gdLst>
                <a:gd name="T0" fmla="*/ 16 w 16"/>
                <a:gd name="T1" fmla="*/ 10 h 13"/>
                <a:gd name="T2" fmla="*/ 13 w 16"/>
                <a:gd name="T3" fmla="*/ 13 h 13"/>
                <a:gd name="T4" fmla="*/ 2 w 16"/>
                <a:gd name="T5" fmla="*/ 13 h 13"/>
                <a:gd name="T6" fmla="*/ 0 w 16"/>
                <a:gd name="T7" fmla="*/ 10 h 13"/>
                <a:gd name="T8" fmla="*/ 0 w 16"/>
                <a:gd name="T9" fmla="*/ 2 h 13"/>
                <a:gd name="T10" fmla="*/ 2 w 16"/>
                <a:gd name="T11" fmla="*/ 0 h 13"/>
                <a:gd name="T12" fmla="*/ 13 w 16"/>
                <a:gd name="T13" fmla="*/ 0 h 13"/>
                <a:gd name="T14" fmla="*/ 16 w 16"/>
                <a:gd name="T15" fmla="*/ 2 h 13"/>
                <a:gd name="T16" fmla="*/ 16 w 16"/>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16" y="10"/>
                  </a:moveTo>
                  <a:cubicBezTo>
                    <a:pt x="16" y="12"/>
                    <a:pt x="14" y="13"/>
                    <a:pt x="13" y="13"/>
                  </a:cubicBezTo>
                  <a:cubicBezTo>
                    <a:pt x="2" y="13"/>
                    <a:pt x="2" y="13"/>
                    <a:pt x="2" y="13"/>
                  </a:cubicBezTo>
                  <a:cubicBezTo>
                    <a:pt x="1" y="13"/>
                    <a:pt x="0" y="12"/>
                    <a:pt x="0" y="10"/>
                  </a:cubicBezTo>
                  <a:cubicBezTo>
                    <a:pt x="0" y="2"/>
                    <a:pt x="0" y="2"/>
                    <a:pt x="0" y="2"/>
                  </a:cubicBezTo>
                  <a:cubicBezTo>
                    <a:pt x="0" y="1"/>
                    <a:pt x="1" y="0"/>
                    <a:pt x="2" y="0"/>
                  </a:cubicBezTo>
                  <a:cubicBezTo>
                    <a:pt x="13" y="0"/>
                    <a:pt x="13" y="0"/>
                    <a:pt x="13" y="0"/>
                  </a:cubicBezTo>
                  <a:cubicBezTo>
                    <a:pt x="14" y="0"/>
                    <a:pt x="16" y="1"/>
                    <a:pt x="16" y="2"/>
                  </a:cubicBezTo>
                  <a:lnTo>
                    <a:pt x="16" y="1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16" name="Freeform 163"/>
            <p:cNvSpPr>
              <a:spLocks/>
            </p:cNvSpPr>
            <p:nvPr/>
          </p:nvSpPr>
          <p:spPr bwMode="auto">
            <a:xfrm>
              <a:off x="5241047" y="1812823"/>
              <a:ext cx="45540" cy="48793"/>
            </a:xfrm>
            <a:custGeom>
              <a:avLst/>
              <a:gdLst>
                <a:gd name="T0" fmla="*/ 17 w 18"/>
                <a:gd name="T1" fmla="*/ 5 h 19"/>
                <a:gd name="T2" fmla="*/ 18 w 18"/>
                <a:gd name="T3" fmla="*/ 9 h 19"/>
                <a:gd name="T4" fmla="*/ 12 w 18"/>
                <a:gd name="T5" fmla="*/ 18 h 19"/>
                <a:gd name="T6" fmla="*/ 9 w 18"/>
                <a:gd name="T7" fmla="*/ 19 h 19"/>
                <a:gd name="T8" fmla="*/ 2 w 18"/>
                <a:gd name="T9" fmla="*/ 15 h 19"/>
                <a:gd name="T10" fmla="*/ 1 w 18"/>
                <a:gd name="T11" fmla="*/ 11 h 19"/>
                <a:gd name="T12" fmla="*/ 6 w 18"/>
                <a:gd name="T13" fmla="*/ 2 h 19"/>
                <a:gd name="T14" fmla="*/ 10 w 18"/>
                <a:gd name="T15" fmla="*/ 1 h 19"/>
                <a:gd name="T16" fmla="*/ 17 w 18"/>
                <a:gd name="T1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7" y="5"/>
                  </a:moveTo>
                  <a:cubicBezTo>
                    <a:pt x="18" y="6"/>
                    <a:pt x="18" y="7"/>
                    <a:pt x="18" y="9"/>
                  </a:cubicBezTo>
                  <a:cubicBezTo>
                    <a:pt x="12" y="18"/>
                    <a:pt x="12" y="18"/>
                    <a:pt x="12" y="18"/>
                  </a:cubicBezTo>
                  <a:cubicBezTo>
                    <a:pt x="12" y="19"/>
                    <a:pt x="10" y="19"/>
                    <a:pt x="9" y="19"/>
                  </a:cubicBezTo>
                  <a:cubicBezTo>
                    <a:pt x="2" y="15"/>
                    <a:pt x="2" y="15"/>
                    <a:pt x="2" y="15"/>
                  </a:cubicBezTo>
                  <a:cubicBezTo>
                    <a:pt x="1" y="14"/>
                    <a:pt x="0" y="12"/>
                    <a:pt x="1" y="11"/>
                  </a:cubicBezTo>
                  <a:cubicBezTo>
                    <a:pt x="6" y="2"/>
                    <a:pt x="6" y="2"/>
                    <a:pt x="6" y="2"/>
                  </a:cubicBezTo>
                  <a:cubicBezTo>
                    <a:pt x="7" y="1"/>
                    <a:pt x="8" y="0"/>
                    <a:pt x="10" y="1"/>
                  </a:cubicBezTo>
                  <a:lnTo>
                    <a:pt x="17"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17" name="Freeform 164"/>
            <p:cNvSpPr>
              <a:spLocks/>
            </p:cNvSpPr>
            <p:nvPr/>
          </p:nvSpPr>
          <p:spPr bwMode="auto">
            <a:xfrm>
              <a:off x="5243216" y="1884386"/>
              <a:ext cx="46625" cy="48793"/>
            </a:xfrm>
            <a:custGeom>
              <a:avLst/>
              <a:gdLst>
                <a:gd name="T0" fmla="*/ 9 w 18"/>
                <a:gd name="T1" fmla="*/ 0 h 19"/>
                <a:gd name="T2" fmla="*/ 12 w 18"/>
                <a:gd name="T3" fmla="*/ 1 h 19"/>
                <a:gd name="T4" fmla="*/ 18 w 18"/>
                <a:gd name="T5" fmla="*/ 11 h 19"/>
                <a:gd name="T6" fmla="*/ 17 w 18"/>
                <a:gd name="T7" fmla="*/ 14 h 19"/>
                <a:gd name="T8" fmla="*/ 10 w 18"/>
                <a:gd name="T9" fmla="*/ 18 h 19"/>
                <a:gd name="T10" fmla="*/ 6 w 18"/>
                <a:gd name="T11" fmla="*/ 17 h 19"/>
                <a:gd name="T12" fmla="*/ 1 w 18"/>
                <a:gd name="T13" fmla="*/ 8 h 19"/>
                <a:gd name="T14" fmla="*/ 2 w 18"/>
                <a:gd name="T15" fmla="*/ 5 h 19"/>
                <a:gd name="T16" fmla="*/ 9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9" y="0"/>
                  </a:moveTo>
                  <a:cubicBezTo>
                    <a:pt x="10" y="0"/>
                    <a:pt x="12" y="0"/>
                    <a:pt x="12" y="1"/>
                  </a:cubicBezTo>
                  <a:cubicBezTo>
                    <a:pt x="18" y="11"/>
                    <a:pt x="18" y="11"/>
                    <a:pt x="18" y="11"/>
                  </a:cubicBezTo>
                  <a:cubicBezTo>
                    <a:pt x="18" y="12"/>
                    <a:pt x="18" y="14"/>
                    <a:pt x="17" y="14"/>
                  </a:cubicBezTo>
                  <a:cubicBezTo>
                    <a:pt x="10" y="18"/>
                    <a:pt x="10" y="18"/>
                    <a:pt x="10" y="18"/>
                  </a:cubicBezTo>
                  <a:cubicBezTo>
                    <a:pt x="8" y="19"/>
                    <a:pt x="7" y="19"/>
                    <a:pt x="6" y="17"/>
                  </a:cubicBezTo>
                  <a:cubicBezTo>
                    <a:pt x="1" y="8"/>
                    <a:pt x="1" y="8"/>
                    <a:pt x="1" y="8"/>
                  </a:cubicBezTo>
                  <a:cubicBezTo>
                    <a:pt x="0" y="7"/>
                    <a:pt x="1" y="5"/>
                    <a:pt x="2" y="5"/>
                  </a:cubicBezTo>
                  <a:lnTo>
                    <a:pt x="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18" name="Freeform 165"/>
            <p:cNvSpPr>
              <a:spLocks/>
            </p:cNvSpPr>
            <p:nvPr/>
          </p:nvSpPr>
          <p:spPr bwMode="auto">
            <a:xfrm>
              <a:off x="5310441" y="1925589"/>
              <a:ext cx="40119" cy="33613"/>
            </a:xfrm>
            <a:custGeom>
              <a:avLst/>
              <a:gdLst>
                <a:gd name="T0" fmla="*/ 0 w 16"/>
                <a:gd name="T1" fmla="*/ 2 h 13"/>
                <a:gd name="T2" fmla="*/ 2 w 16"/>
                <a:gd name="T3" fmla="*/ 0 h 13"/>
                <a:gd name="T4" fmla="*/ 13 w 16"/>
                <a:gd name="T5" fmla="*/ 0 h 13"/>
                <a:gd name="T6" fmla="*/ 16 w 16"/>
                <a:gd name="T7" fmla="*/ 2 h 13"/>
                <a:gd name="T8" fmla="*/ 16 w 16"/>
                <a:gd name="T9" fmla="*/ 10 h 13"/>
                <a:gd name="T10" fmla="*/ 13 w 16"/>
                <a:gd name="T11" fmla="*/ 13 h 13"/>
                <a:gd name="T12" fmla="*/ 2 w 16"/>
                <a:gd name="T13" fmla="*/ 13 h 13"/>
                <a:gd name="T14" fmla="*/ 0 w 16"/>
                <a:gd name="T15" fmla="*/ 10 h 13"/>
                <a:gd name="T16" fmla="*/ 0 w 16"/>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0" y="2"/>
                  </a:moveTo>
                  <a:cubicBezTo>
                    <a:pt x="0" y="1"/>
                    <a:pt x="1" y="0"/>
                    <a:pt x="2" y="0"/>
                  </a:cubicBezTo>
                  <a:cubicBezTo>
                    <a:pt x="13" y="0"/>
                    <a:pt x="13" y="0"/>
                    <a:pt x="13" y="0"/>
                  </a:cubicBezTo>
                  <a:cubicBezTo>
                    <a:pt x="14" y="0"/>
                    <a:pt x="16" y="1"/>
                    <a:pt x="16" y="2"/>
                  </a:cubicBezTo>
                  <a:cubicBezTo>
                    <a:pt x="16" y="10"/>
                    <a:pt x="16" y="10"/>
                    <a:pt x="16" y="10"/>
                  </a:cubicBezTo>
                  <a:cubicBezTo>
                    <a:pt x="16" y="12"/>
                    <a:pt x="14" y="13"/>
                    <a:pt x="13" y="13"/>
                  </a:cubicBezTo>
                  <a:cubicBezTo>
                    <a:pt x="2" y="13"/>
                    <a:pt x="2" y="13"/>
                    <a:pt x="2" y="13"/>
                  </a:cubicBezTo>
                  <a:cubicBezTo>
                    <a:pt x="1" y="13"/>
                    <a:pt x="0" y="12"/>
                    <a:pt x="0" y="10"/>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19" name="Freeform 166"/>
            <p:cNvSpPr>
              <a:spLocks/>
            </p:cNvSpPr>
            <p:nvPr/>
          </p:nvSpPr>
          <p:spPr bwMode="auto">
            <a:xfrm>
              <a:off x="5366824" y="1880049"/>
              <a:ext cx="45540" cy="47708"/>
            </a:xfrm>
            <a:custGeom>
              <a:avLst/>
              <a:gdLst>
                <a:gd name="T0" fmla="*/ 1 w 18"/>
                <a:gd name="T1" fmla="*/ 14 h 19"/>
                <a:gd name="T2" fmla="*/ 1 w 18"/>
                <a:gd name="T3" fmla="*/ 11 h 19"/>
                <a:gd name="T4" fmla="*/ 6 w 18"/>
                <a:gd name="T5" fmla="*/ 2 h 19"/>
                <a:gd name="T6" fmla="*/ 9 w 18"/>
                <a:gd name="T7" fmla="*/ 1 h 19"/>
                <a:gd name="T8" fmla="*/ 17 w 18"/>
                <a:gd name="T9" fmla="*/ 5 h 19"/>
                <a:gd name="T10" fmla="*/ 17 w 18"/>
                <a:gd name="T11" fmla="*/ 8 h 19"/>
                <a:gd name="T12" fmla="*/ 12 w 18"/>
                <a:gd name="T13" fmla="*/ 18 h 19"/>
                <a:gd name="T14" fmla="*/ 9 w 18"/>
                <a:gd name="T15" fmla="*/ 19 h 19"/>
                <a:gd name="T16" fmla="*/ 1 w 18"/>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 y="14"/>
                  </a:moveTo>
                  <a:cubicBezTo>
                    <a:pt x="0" y="14"/>
                    <a:pt x="0" y="12"/>
                    <a:pt x="1" y="11"/>
                  </a:cubicBezTo>
                  <a:cubicBezTo>
                    <a:pt x="6" y="2"/>
                    <a:pt x="6" y="2"/>
                    <a:pt x="6" y="2"/>
                  </a:cubicBezTo>
                  <a:cubicBezTo>
                    <a:pt x="7" y="0"/>
                    <a:pt x="8" y="0"/>
                    <a:pt x="9" y="1"/>
                  </a:cubicBezTo>
                  <a:cubicBezTo>
                    <a:pt x="17" y="5"/>
                    <a:pt x="17" y="5"/>
                    <a:pt x="17" y="5"/>
                  </a:cubicBezTo>
                  <a:cubicBezTo>
                    <a:pt x="18" y="6"/>
                    <a:pt x="18" y="7"/>
                    <a:pt x="17" y="8"/>
                  </a:cubicBezTo>
                  <a:cubicBezTo>
                    <a:pt x="12" y="18"/>
                    <a:pt x="12" y="18"/>
                    <a:pt x="12" y="18"/>
                  </a:cubicBezTo>
                  <a:cubicBezTo>
                    <a:pt x="11" y="19"/>
                    <a:pt x="10" y="19"/>
                    <a:pt x="9" y="19"/>
                  </a:cubicBezTo>
                  <a:lnTo>
                    <a:pt x="1" y="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20" name="Freeform 167"/>
            <p:cNvSpPr>
              <a:spLocks/>
            </p:cNvSpPr>
            <p:nvPr/>
          </p:nvSpPr>
          <p:spPr bwMode="auto">
            <a:xfrm>
              <a:off x="5363572" y="1810655"/>
              <a:ext cx="46625" cy="48793"/>
            </a:xfrm>
            <a:custGeom>
              <a:avLst/>
              <a:gdLst>
                <a:gd name="T0" fmla="*/ 9 w 18"/>
                <a:gd name="T1" fmla="*/ 18 h 19"/>
                <a:gd name="T2" fmla="*/ 6 w 18"/>
                <a:gd name="T3" fmla="*/ 17 h 19"/>
                <a:gd name="T4" fmla="*/ 1 w 18"/>
                <a:gd name="T5" fmla="*/ 8 h 19"/>
                <a:gd name="T6" fmla="*/ 1 w 18"/>
                <a:gd name="T7" fmla="*/ 4 h 19"/>
                <a:gd name="T8" fmla="*/ 9 w 18"/>
                <a:gd name="T9" fmla="*/ 0 h 19"/>
                <a:gd name="T10" fmla="*/ 12 w 18"/>
                <a:gd name="T11" fmla="*/ 1 h 19"/>
                <a:gd name="T12" fmla="*/ 17 w 18"/>
                <a:gd name="T13" fmla="*/ 11 h 19"/>
                <a:gd name="T14" fmla="*/ 17 w 18"/>
                <a:gd name="T15" fmla="*/ 14 h 19"/>
                <a:gd name="T16" fmla="*/ 9 w 18"/>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9" y="18"/>
                  </a:moveTo>
                  <a:cubicBezTo>
                    <a:pt x="8" y="19"/>
                    <a:pt x="7" y="18"/>
                    <a:pt x="6" y="17"/>
                  </a:cubicBezTo>
                  <a:cubicBezTo>
                    <a:pt x="1" y="8"/>
                    <a:pt x="1" y="8"/>
                    <a:pt x="1" y="8"/>
                  </a:cubicBezTo>
                  <a:cubicBezTo>
                    <a:pt x="0" y="7"/>
                    <a:pt x="0" y="5"/>
                    <a:pt x="1" y="4"/>
                  </a:cubicBezTo>
                  <a:cubicBezTo>
                    <a:pt x="9" y="0"/>
                    <a:pt x="9" y="0"/>
                    <a:pt x="9" y="0"/>
                  </a:cubicBezTo>
                  <a:cubicBezTo>
                    <a:pt x="10" y="0"/>
                    <a:pt x="11" y="0"/>
                    <a:pt x="12" y="1"/>
                  </a:cubicBezTo>
                  <a:cubicBezTo>
                    <a:pt x="17" y="11"/>
                    <a:pt x="17" y="11"/>
                    <a:pt x="17" y="11"/>
                  </a:cubicBezTo>
                  <a:cubicBezTo>
                    <a:pt x="18" y="12"/>
                    <a:pt x="18" y="13"/>
                    <a:pt x="17" y="14"/>
                  </a:cubicBezTo>
                  <a:lnTo>
                    <a:pt x="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21" name="Freeform 168"/>
            <p:cNvSpPr>
              <a:spLocks noEditPoints="1"/>
            </p:cNvSpPr>
            <p:nvPr/>
          </p:nvSpPr>
          <p:spPr bwMode="auto">
            <a:xfrm>
              <a:off x="5263818" y="1807401"/>
              <a:ext cx="125777" cy="125777"/>
            </a:xfrm>
            <a:custGeom>
              <a:avLst/>
              <a:gdLst>
                <a:gd name="T0" fmla="*/ 25 w 49"/>
                <a:gd name="T1" fmla="*/ 0 h 49"/>
                <a:gd name="T2" fmla="*/ 0 w 49"/>
                <a:gd name="T3" fmla="*/ 25 h 49"/>
                <a:gd name="T4" fmla="*/ 25 w 49"/>
                <a:gd name="T5" fmla="*/ 49 h 49"/>
                <a:gd name="T6" fmla="*/ 49 w 49"/>
                <a:gd name="T7" fmla="*/ 25 h 49"/>
                <a:gd name="T8" fmla="*/ 25 w 49"/>
                <a:gd name="T9" fmla="*/ 0 h 49"/>
                <a:gd name="T10" fmla="*/ 25 w 49"/>
                <a:gd name="T11" fmla="*/ 37 h 49"/>
                <a:gd name="T12" fmla="*/ 13 w 49"/>
                <a:gd name="T13" fmla="*/ 25 h 49"/>
                <a:gd name="T14" fmla="*/ 25 w 49"/>
                <a:gd name="T15" fmla="*/ 13 h 49"/>
                <a:gd name="T16" fmla="*/ 36 w 49"/>
                <a:gd name="T17" fmla="*/ 25 h 49"/>
                <a:gd name="T18" fmla="*/ 25 w 49"/>
                <a:gd name="T19"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5" y="0"/>
                  </a:moveTo>
                  <a:cubicBezTo>
                    <a:pt x="11" y="0"/>
                    <a:pt x="0" y="11"/>
                    <a:pt x="0" y="25"/>
                  </a:cubicBezTo>
                  <a:cubicBezTo>
                    <a:pt x="0" y="38"/>
                    <a:pt x="11" y="49"/>
                    <a:pt x="25" y="49"/>
                  </a:cubicBezTo>
                  <a:cubicBezTo>
                    <a:pt x="38" y="49"/>
                    <a:pt x="49" y="38"/>
                    <a:pt x="49" y="25"/>
                  </a:cubicBezTo>
                  <a:cubicBezTo>
                    <a:pt x="49" y="11"/>
                    <a:pt x="38" y="0"/>
                    <a:pt x="25" y="0"/>
                  </a:cubicBezTo>
                  <a:close/>
                  <a:moveTo>
                    <a:pt x="25" y="37"/>
                  </a:moveTo>
                  <a:cubicBezTo>
                    <a:pt x="18" y="37"/>
                    <a:pt x="13" y="31"/>
                    <a:pt x="13" y="25"/>
                  </a:cubicBezTo>
                  <a:cubicBezTo>
                    <a:pt x="13" y="18"/>
                    <a:pt x="18" y="13"/>
                    <a:pt x="25" y="13"/>
                  </a:cubicBezTo>
                  <a:cubicBezTo>
                    <a:pt x="31" y="13"/>
                    <a:pt x="36" y="18"/>
                    <a:pt x="36" y="25"/>
                  </a:cubicBezTo>
                  <a:cubicBezTo>
                    <a:pt x="36" y="31"/>
                    <a:pt x="31" y="37"/>
                    <a:pt x="25" y="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22" name="Freeform 169"/>
            <p:cNvSpPr>
              <a:spLocks noEditPoints="1"/>
            </p:cNvSpPr>
            <p:nvPr/>
          </p:nvSpPr>
          <p:spPr bwMode="auto">
            <a:xfrm>
              <a:off x="4930942" y="1923420"/>
              <a:ext cx="312274" cy="317696"/>
            </a:xfrm>
            <a:custGeom>
              <a:avLst/>
              <a:gdLst>
                <a:gd name="T0" fmla="*/ 61 w 122"/>
                <a:gd name="T1" fmla="*/ 124 h 124"/>
                <a:gd name="T2" fmla="*/ 0 w 122"/>
                <a:gd name="T3" fmla="*/ 62 h 124"/>
                <a:gd name="T4" fmla="*/ 61 w 122"/>
                <a:gd name="T5" fmla="*/ 0 h 124"/>
                <a:gd name="T6" fmla="*/ 122 w 122"/>
                <a:gd name="T7" fmla="*/ 62 h 124"/>
                <a:gd name="T8" fmla="*/ 61 w 122"/>
                <a:gd name="T9" fmla="*/ 124 h 124"/>
                <a:gd name="T10" fmla="*/ 61 w 122"/>
                <a:gd name="T11" fmla="*/ 11 h 124"/>
                <a:gd name="T12" fmla="*/ 11 w 122"/>
                <a:gd name="T13" fmla="*/ 62 h 124"/>
                <a:gd name="T14" fmla="*/ 61 w 122"/>
                <a:gd name="T15" fmla="*/ 113 h 124"/>
                <a:gd name="T16" fmla="*/ 111 w 122"/>
                <a:gd name="T17" fmla="*/ 62 h 124"/>
                <a:gd name="T18" fmla="*/ 61 w 122"/>
                <a:gd name="T19" fmla="*/ 1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24">
                  <a:moveTo>
                    <a:pt x="61" y="124"/>
                  </a:moveTo>
                  <a:cubicBezTo>
                    <a:pt x="27" y="124"/>
                    <a:pt x="0" y="96"/>
                    <a:pt x="0" y="62"/>
                  </a:cubicBezTo>
                  <a:cubicBezTo>
                    <a:pt x="0" y="28"/>
                    <a:pt x="27" y="0"/>
                    <a:pt x="61" y="0"/>
                  </a:cubicBezTo>
                  <a:cubicBezTo>
                    <a:pt x="95" y="0"/>
                    <a:pt x="122" y="28"/>
                    <a:pt x="122" y="62"/>
                  </a:cubicBezTo>
                  <a:cubicBezTo>
                    <a:pt x="122" y="96"/>
                    <a:pt x="95" y="124"/>
                    <a:pt x="61" y="124"/>
                  </a:cubicBezTo>
                  <a:close/>
                  <a:moveTo>
                    <a:pt x="61" y="11"/>
                  </a:moveTo>
                  <a:cubicBezTo>
                    <a:pt x="33" y="11"/>
                    <a:pt x="11" y="34"/>
                    <a:pt x="11" y="62"/>
                  </a:cubicBezTo>
                  <a:cubicBezTo>
                    <a:pt x="11" y="90"/>
                    <a:pt x="33" y="113"/>
                    <a:pt x="61" y="113"/>
                  </a:cubicBezTo>
                  <a:cubicBezTo>
                    <a:pt x="88" y="113"/>
                    <a:pt x="111" y="90"/>
                    <a:pt x="111" y="62"/>
                  </a:cubicBezTo>
                  <a:cubicBezTo>
                    <a:pt x="111" y="34"/>
                    <a:pt x="88" y="11"/>
                    <a:pt x="61"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23" name="Freeform 170"/>
            <p:cNvSpPr>
              <a:spLocks noEditPoints="1"/>
            </p:cNvSpPr>
            <p:nvPr/>
          </p:nvSpPr>
          <p:spPr bwMode="auto">
            <a:xfrm>
              <a:off x="5012264" y="1927757"/>
              <a:ext cx="148547" cy="307937"/>
            </a:xfrm>
            <a:custGeom>
              <a:avLst/>
              <a:gdLst>
                <a:gd name="T0" fmla="*/ 29 w 58"/>
                <a:gd name="T1" fmla="*/ 120 h 120"/>
                <a:gd name="T2" fmla="*/ 0 w 58"/>
                <a:gd name="T3" fmla="*/ 60 h 120"/>
                <a:gd name="T4" fmla="*/ 29 w 58"/>
                <a:gd name="T5" fmla="*/ 0 h 120"/>
                <a:gd name="T6" fmla="*/ 58 w 58"/>
                <a:gd name="T7" fmla="*/ 60 h 120"/>
                <a:gd name="T8" fmla="*/ 29 w 58"/>
                <a:gd name="T9" fmla="*/ 120 h 120"/>
                <a:gd name="T10" fmla="*/ 29 w 58"/>
                <a:gd name="T11" fmla="*/ 11 h 120"/>
                <a:gd name="T12" fmla="*/ 11 w 58"/>
                <a:gd name="T13" fmla="*/ 60 h 120"/>
                <a:gd name="T14" fmla="*/ 29 w 58"/>
                <a:gd name="T15" fmla="*/ 109 h 120"/>
                <a:gd name="T16" fmla="*/ 46 w 58"/>
                <a:gd name="T17" fmla="*/ 60 h 120"/>
                <a:gd name="T18" fmla="*/ 29 w 58"/>
                <a:gd name="T19" fmla="*/ 1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120">
                  <a:moveTo>
                    <a:pt x="29" y="120"/>
                  </a:moveTo>
                  <a:cubicBezTo>
                    <a:pt x="13" y="120"/>
                    <a:pt x="0" y="94"/>
                    <a:pt x="0" y="60"/>
                  </a:cubicBezTo>
                  <a:cubicBezTo>
                    <a:pt x="0" y="26"/>
                    <a:pt x="13" y="0"/>
                    <a:pt x="29" y="0"/>
                  </a:cubicBezTo>
                  <a:cubicBezTo>
                    <a:pt x="45" y="0"/>
                    <a:pt x="58" y="26"/>
                    <a:pt x="58" y="60"/>
                  </a:cubicBezTo>
                  <a:cubicBezTo>
                    <a:pt x="58" y="94"/>
                    <a:pt x="45" y="120"/>
                    <a:pt x="29" y="120"/>
                  </a:cubicBezTo>
                  <a:close/>
                  <a:moveTo>
                    <a:pt x="29" y="11"/>
                  </a:moveTo>
                  <a:cubicBezTo>
                    <a:pt x="22" y="11"/>
                    <a:pt x="11" y="30"/>
                    <a:pt x="11" y="60"/>
                  </a:cubicBezTo>
                  <a:cubicBezTo>
                    <a:pt x="11" y="90"/>
                    <a:pt x="22" y="109"/>
                    <a:pt x="29" y="109"/>
                  </a:cubicBezTo>
                  <a:cubicBezTo>
                    <a:pt x="36" y="109"/>
                    <a:pt x="46" y="90"/>
                    <a:pt x="46" y="60"/>
                  </a:cubicBezTo>
                  <a:cubicBezTo>
                    <a:pt x="46" y="30"/>
                    <a:pt x="36" y="11"/>
                    <a:pt x="29"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24" name="Freeform 171"/>
            <p:cNvSpPr>
              <a:spLocks/>
            </p:cNvSpPr>
            <p:nvPr/>
          </p:nvSpPr>
          <p:spPr bwMode="auto">
            <a:xfrm>
              <a:off x="4930942" y="2066546"/>
              <a:ext cx="312274" cy="28191"/>
            </a:xfrm>
            <a:custGeom>
              <a:avLst/>
              <a:gdLst>
                <a:gd name="T0" fmla="*/ 116 w 122"/>
                <a:gd name="T1" fmla="*/ 11 h 11"/>
                <a:gd name="T2" fmla="*/ 5 w 122"/>
                <a:gd name="T3" fmla="*/ 11 h 11"/>
                <a:gd name="T4" fmla="*/ 0 w 122"/>
                <a:gd name="T5" fmla="*/ 6 h 11"/>
                <a:gd name="T6" fmla="*/ 5 w 122"/>
                <a:gd name="T7" fmla="*/ 0 h 11"/>
                <a:gd name="T8" fmla="*/ 116 w 122"/>
                <a:gd name="T9" fmla="*/ 0 h 11"/>
                <a:gd name="T10" fmla="*/ 122 w 122"/>
                <a:gd name="T11" fmla="*/ 6 h 11"/>
                <a:gd name="T12" fmla="*/ 116 w 122"/>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22" h="11">
                  <a:moveTo>
                    <a:pt x="116" y="11"/>
                  </a:moveTo>
                  <a:cubicBezTo>
                    <a:pt x="5" y="11"/>
                    <a:pt x="5" y="11"/>
                    <a:pt x="5" y="11"/>
                  </a:cubicBezTo>
                  <a:cubicBezTo>
                    <a:pt x="2" y="11"/>
                    <a:pt x="0" y="9"/>
                    <a:pt x="0" y="6"/>
                  </a:cubicBezTo>
                  <a:cubicBezTo>
                    <a:pt x="0" y="3"/>
                    <a:pt x="2" y="0"/>
                    <a:pt x="5" y="0"/>
                  </a:cubicBezTo>
                  <a:cubicBezTo>
                    <a:pt x="116" y="0"/>
                    <a:pt x="116" y="0"/>
                    <a:pt x="116" y="0"/>
                  </a:cubicBezTo>
                  <a:cubicBezTo>
                    <a:pt x="119" y="0"/>
                    <a:pt x="122" y="3"/>
                    <a:pt x="122" y="6"/>
                  </a:cubicBezTo>
                  <a:cubicBezTo>
                    <a:pt x="122" y="9"/>
                    <a:pt x="119" y="11"/>
                    <a:pt x="116"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25" name="Freeform 172"/>
            <p:cNvSpPr>
              <a:spLocks/>
            </p:cNvSpPr>
            <p:nvPr/>
          </p:nvSpPr>
          <p:spPr bwMode="auto">
            <a:xfrm>
              <a:off x="4951544" y="1987393"/>
              <a:ext cx="268902" cy="45540"/>
            </a:xfrm>
            <a:custGeom>
              <a:avLst/>
              <a:gdLst>
                <a:gd name="T0" fmla="*/ 53 w 105"/>
                <a:gd name="T1" fmla="*/ 18 h 18"/>
                <a:gd name="T2" fmla="*/ 5 w 105"/>
                <a:gd name="T3" fmla="*/ 12 h 18"/>
                <a:gd name="T4" fmla="*/ 1 w 105"/>
                <a:gd name="T5" fmla="*/ 5 h 18"/>
                <a:gd name="T6" fmla="*/ 8 w 105"/>
                <a:gd name="T7" fmla="*/ 1 h 18"/>
                <a:gd name="T8" fmla="*/ 98 w 105"/>
                <a:gd name="T9" fmla="*/ 1 h 18"/>
                <a:gd name="T10" fmla="*/ 104 w 105"/>
                <a:gd name="T11" fmla="*/ 5 h 18"/>
                <a:gd name="T12" fmla="*/ 101 w 105"/>
                <a:gd name="T13" fmla="*/ 12 h 18"/>
                <a:gd name="T14" fmla="*/ 53 w 10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8">
                  <a:moveTo>
                    <a:pt x="53" y="18"/>
                  </a:moveTo>
                  <a:cubicBezTo>
                    <a:pt x="37" y="18"/>
                    <a:pt x="21" y="16"/>
                    <a:pt x="5" y="12"/>
                  </a:cubicBezTo>
                  <a:cubicBezTo>
                    <a:pt x="2" y="11"/>
                    <a:pt x="0" y="8"/>
                    <a:pt x="1" y="5"/>
                  </a:cubicBezTo>
                  <a:cubicBezTo>
                    <a:pt x="2" y="2"/>
                    <a:pt x="5" y="0"/>
                    <a:pt x="8" y="1"/>
                  </a:cubicBezTo>
                  <a:cubicBezTo>
                    <a:pt x="37" y="9"/>
                    <a:pt x="68" y="9"/>
                    <a:pt x="98" y="1"/>
                  </a:cubicBezTo>
                  <a:cubicBezTo>
                    <a:pt x="101" y="0"/>
                    <a:pt x="104" y="2"/>
                    <a:pt x="104" y="5"/>
                  </a:cubicBezTo>
                  <a:cubicBezTo>
                    <a:pt x="105" y="8"/>
                    <a:pt x="104" y="11"/>
                    <a:pt x="101" y="12"/>
                  </a:cubicBezTo>
                  <a:cubicBezTo>
                    <a:pt x="85" y="16"/>
                    <a:pt x="69" y="18"/>
                    <a:pt x="53" y="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26" name="Freeform 173"/>
            <p:cNvSpPr>
              <a:spLocks/>
            </p:cNvSpPr>
            <p:nvPr/>
          </p:nvSpPr>
          <p:spPr bwMode="auto">
            <a:xfrm>
              <a:off x="4951544" y="2126181"/>
              <a:ext cx="268902" cy="50962"/>
            </a:xfrm>
            <a:custGeom>
              <a:avLst/>
              <a:gdLst>
                <a:gd name="T0" fmla="*/ 7 w 105"/>
                <a:gd name="T1" fmla="*/ 19 h 20"/>
                <a:gd name="T2" fmla="*/ 1 w 105"/>
                <a:gd name="T3" fmla="*/ 15 h 20"/>
                <a:gd name="T4" fmla="*/ 5 w 105"/>
                <a:gd name="T5" fmla="*/ 8 h 20"/>
                <a:gd name="T6" fmla="*/ 101 w 105"/>
                <a:gd name="T7" fmla="*/ 8 h 20"/>
                <a:gd name="T8" fmla="*/ 104 w 105"/>
                <a:gd name="T9" fmla="*/ 15 h 20"/>
                <a:gd name="T10" fmla="*/ 98 w 105"/>
                <a:gd name="T11" fmla="*/ 19 h 20"/>
                <a:gd name="T12" fmla="*/ 8 w 105"/>
                <a:gd name="T13" fmla="*/ 19 h 20"/>
                <a:gd name="T14" fmla="*/ 7 w 105"/>
                <a:gd name="T15" fmla="*/ 19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0">
                  <a:moveTo>
                    <a:pt x="7" y="19"/>
                  </a:moveTo>
                  <a:cubicBezTo>
                    <a:pt x="4" y="19"/>
                    <a:pt x="2" y="17"/>
                    <a:pt x="1" y="15"/>
                  </a:cubicBezTo>
                  <a:cubicBezTo>
                    <a:pt x="0" y="12"/>
                    <a:pt x="2" y="9"/>
                    <a:pt x="5" y="8"/>
                  </a:cubicBezTo>
                  <a:cubicBezTo>
                    <a:pt x="36" y="0"/>
                    <a:pt x="69" y="0"/>
                    <a:pt x="101" y="8"/>
                  </a:cubicBezTo>
                  <a:cubicBezTo>
                    <a:pt x="104" y="9"/>
                    <a:pt x="105" y="12"/>
                    <a:pt x="104" y="15"/>
                  </a:cubicBezTo>
                  <a:cubicBezTo>
                    <a:pt x="104" y="18"/>
                    <a:pt x="101" y="20"/>
                    <a:pt x="98" y="19"/>
                  </a:cubicBezTo>
                  <a:cubicBezTo>
                    <a:pt x="68" y="11"/>
                    <a:pt x="37" y="11"/>
                    <a:pt x="8" y="19"/>
                  </a:cubicBezTo>
                  <a:cubicBezTo>
                    <a:pt x="8" y="19"/>
                    <a:pt x="7" y="19"/>
                    <a:pt x="7" y="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27" name="Freeform 174"/>
            <p:cNvSpPr>
              <a:spLocks/>
            </p:cNvSpPr>
            <p:nvPr/>
          </p:nvSpPr>
          <p:spPr bwMode="auto">
            <a:xfrm>
              <a:off x="5058888" y="1861616"/>
              <a:ext cx="71563" cy="56383"/>
            </a:xfrm>
            <a:custGeom>
              <a:avLst/>
              <a:gdLst>
                <a:gd name="T0" fmla="*/ 59 w 66"/>
                <a:gd name="T1" fmla="*/ 0 h 52"/>
                <a:gd name="T2" fmla="*/ 47 w 66"/>
                <a:gd name="T3" fmla="*/ 0 h 52"/>
                <a:gd name="T4" fmla="*/ 19 w 66"/>
                <a:gd name="T5" fmla="*/ 0 h 52"/>
                <a:gd name="T6" fmla="*/ 9 w 66"/>
                <a:gd name="T7" fmla="*/ 0 h 52"/>
                <a:gd name="T8" fmla="*/ 0 w 66"/>
                <a:gd name="T9" fmla="*/ 52 h 52"/>
                <a:gd name="T10" fmla="*/ 19 w 66"/>
                <a:gd name="T11" fmla="*/ 52 h 52"/>
                <a:gd name="T12" fmla="*/ 47 w 66"/>
                <a:gd name="T13" fmla="*/ 52 h 52"/>
                <a:gd name="T14" fmla="*/ 66 w 66"/>
                <a:gd name="T15" fmla="*/ 52 h 52"/>
                <a:gd name="T16" fmla="*/ 59 w 6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52">
                  <a:moveTo>
                    <a:pt x="59" y="0"/>
                  </a:moveTo>
                  <a:lnTo>
                    <a:pt x="47" y="0"/>
                  </a:lnTo>
                  <a:lnTo>
                    <a:pt x="19" y="0"/>
                  </a:lnTo>
                  <a:lnTo>
                    <a:pt x="9" y="0"/>
                  </a:lnTo>
                  <a:lnTo>
                    <a:pt x="0" y="52"/>
                  </a:lnTo>
                  <a:lnTo>
                    <a:pt x="19" y="52"/>
                  </a:lnTo>
                  <a:lnTo>
                    <a:pt x="47" y="52"/>
                  </a:lnTo>
                  <a:lnTo>
                    <a:pt x="66" y="52"/>
                  </a:lnTo>
                  <a:lnTo>
                    <a:pt x="5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28" name="Freeform 175"/>
            <p:cNvSpPr>
              <a:spLocks/>
            </p:cNvSpPr>
            <p:nvPr/>
          </p:nvSpPr>
          <p:spPr bwMode="auto">
            <a:xfrm>
              <a:off x="4961302" y="1874627"/>
              <a:ext cx="82406" cy="79153"/>
            </a:xfrm>
            <a:custGeom>
              <a:avLst/>
              <a:gdLst>
                <a:gd name="T0" fmla="*/ 43 w 76"/>
                <a:gd name="T1" fmla="*/ 0 h 73"/>
                <a:gd name="T2" fmla="*/ 33 w 76"/>
                <a:gd name="T3" fmla="*/ 5 h 73"/>
                <a:gd name="T4" fmla="*/ 9 w 76"/>
                <a:gd name="T5" fmla="*/ 19 h 73"/>
                <a:gd name="T6" fmla="*/ 0 w 76"/>
                <a:gd name="T7" fmla="*/ 23 h 73"/>
                <a:gd name="T8" fmla="*/ 19 w 76"/>
                <a:gd name="T9" fmla="*/ 73 h 73"/>
                <a:gd name="T10" fmla="*/ 36 w 76"/>
                <a:gd name="T11" fmla="*/ 64 h 73"/>
                <a:gd name="T12" fmla="*/ 59 w 76"/>
                <a:gd name="T13" fmla="*/ 49 h 73"/>
                <a:gd name="T14" fmla="*/ 76 w 76"/>
                <a:gd name="T15" fmla="*/ 40 h 73"/>
                <a:gd name="T16" fmla="*/ 43 w 76"/>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3">
                  <a:moveTo>
                    <a:pt x="43" y="0"/>
                  </a:moveTo>
                  <a:lnTo>
                    <a:pt x="33" y="5"/>
                  </a:lnTo>
                  <a:lnTo>
                    <a:pt x="9" y="19"/>
                  </a:lnTo>
                  <a:lnTo>
                    <a:pt x="0" y="23"/>
                  </a:lnTo>
                  <a:lnTo>
                    <a:pt x="19" y="73"/>
                  </a:lnTo>
                  <a:lnTo>
                    <a:pt x="36" y="64"/>
                  </a:lnTo>
                  <a:lnTo>
                    <a:pt x="59" y="49"/>
                  </a:lnTo>
                  <a:lnTo>
                    <a:pt x="76" y="40"/>
                  </a:lnTo>
                  <a:lnTo>
                    <a:pt x="4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29" name="Freeform 176"/>
            <p:cNvSpPr>
              <a:spLocks/>
            </p:cNvSpPr>
            <p:nvPr/>
          </p:nvSpPr>
          <p:spPr bwMode="auto">
            <a:xfrm>
              <a:off x="4886487" y="1940769"/>
              <a:ext cx="82406" cy="82406"/>
            </a:xfrm>
            <a:custGeom>
              <a:avLst/>
              <a:gdLst>
                <a:gd name="T0" fmla="*/ 26 w 76"/>
                <a:gd name="T1" fmla="*/ 0 h 76"/>
                <a:gd name="T2" fmla="*/ 19 w 76"/>
                <a:gd name="T3" fmla="*/ 10 h 76"/>
                <a:gd name="T4" fmla="*/ 5 w 76"/>
                <a:gd name="T5" fmla="*/ 33 h 76"/>
                <a:gd name="T6" fmla="*/ 0 w 76"/>
                <a:gd name="T7" fmla="*/ 43 h 76"/>
                <a:gd name="T8" fmla="*/ 43 w 76"/>
                <a:gd name="T9" fmla="*/ 76 h 76"/>
                <a:gd name="T10" fmla="*/ 52 w 76"/>
                <a:gd name="T11" fmla="*/ 59 h 76"/>
                <a:gd name="T12" fmla="*/ 67 w 76"/>
                <a:gd name="T13" fmla="*/ 36 h 76"/>
                <a:gd name="T14" fmla="*/ 76 w 76"/>
                <a:gd name="T15" fmla="*/ 19 h 76"/>
                <a:gd name="T16" fmla="*/ 26 w 76"/>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6">
                  <a:moveTo>
                    <a:pt x="26" y="0"/>
                  </a:moveTo>
                  <a:lnTo>
                    <a:pt x="19" y="10"/>
                  </a:lnTo>
                  <a:lnTo>
                    <a:pt x="5" y="33"/>
                  </a:lnTo>
                  <a:lnTo>
                    <a:pt x="0" y="43"/>
                  </a:lnTo>
                  <a:lnTo>
                    <a:pt x="43" y="76"/>
                  </a:lnTo>
                  <a:lnTo>
                    <a:pt x="52" y="59"/>
                  </a:lnTo>
                  <a:lnTo>
                    <a:pt x="67" y="36"/>
                  </a:lnTo>
                  <a:lnTo>
                    <a:pt x="76" y="19"/>
                  </a:lnTo>
                  <a:lnTo>
                    <a:pt x="2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30" name="Freeform 177"/>
            <p:cNvSpPr>
              <a:spLocks/>
            </p:cNvSpPr>
            <p:nvPr/>
          </p:nvSpPr>
          <p:spPr bwMode="auto">
            <a:xfrm>
              <a:off x="4866970" y="2036186"/>
              <a:ext cx="58551" cy="71563"/>
            </a:xfrm>
            <a:custGeom>
              <a:avLst/>
              <a:gdLst>
                <a:gd name="T0" fmla="*/ 0 w 54"/>
                <a:gd name="T1" fmla="*/ 9 h 66"/>
                <a:gd name="T2" fmla="*/ 0 w 54"/>
                <a:gd name="T3" fmla="*/ 21 h 66"/>
                <a:gd name="T4" fmla="*/ 0 w 54"/>
                <a:gd name="T5" fmla="*/ 47 h 66"/>
                <a:gd name="T6" fmla="*/ 0 w 54"/>
                <a:gd name="T7" fmla="*/ 59 h 66"/>
                <a:gd name="T8" fmla="*/ 54 w 54"/>
                <a:gd name="T9" fmla="*/ 66 h 66"/>
                <a:gd name="T10" fmla="*/ 54 w 54"/>
                <a:gd name="T11" fmla="*/ 47 h 66"/>
                <a:gd name="T12" fmla="*/ 54 w 54"/>
                <a:gd name="T13" fmla="*/ 21 h 66"/>
                <a:gd name="T14" fmla="*/ 54 w 54"/>
                <a:gd name="T15" fmla="*/ 0 h 66"/>
                <a:gd name="T16" fmla="*/ 0 w 54"/>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66">
                  <a:moveTo>
                    <a:pt x="0" y="9"/>
                  </a:moveTo>
                  <a:lnTo>
                    <a:pt x="0" y="21"/>
                  </a:lnTo>
                  <a:lnTo>
                    <a:pt x="0" y="47"/>
                  </a:lnTo>
                  <a:lnTo>
                    <a:pt x="0" y="59"/>
                  </a:lnTo>
                  <a:lnTo>
                    <a:pt x="54" y="66"/>
                  </a:lnTo>
                  <a:lnTo>
                    <a:pt x="54" y="47"/>
                  </a:lnTo>
                  <a:lnTo>
                    <a:pt x="54" y="21"/>
                  </a:lnTo>
                  <a:lnTo>
                    <a:pt x="54" y="0"/>
                  </a:lnTo>
                  <a:lnTo>
                    <a:pt x="0"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31" name="Freeform 178"/>
            <p:cNvSpPr>
              <a:spLocks/>
            </p:cNvSpPr>
            <p:nvPr/>
          </p:nvSpPr>
          <p:spPr bwMode="auto">
            <a:xfrm>
              <a:off x="4878896" y="2122928"/>
              <a:ext cx="80237" cy="84574"/>
            </a:xfrm>
            <a:custGeom>
              <a:avLst/>
              <a:gdLst>
                <a:gd name="T0" fmla="*/ 0 w 74"/>
                <a:gd name="T1" fmla="*/ 36 h 78"/>
                <a:gd name="T2" fmla="*/ 5 w 74"/>
                <a:gd name="T3" fmla="*/ 45 h 78"/>
                <a:gd name="T4" fmla="*/ 19 w 74"/>
                <a:gd name="T5" fmla="*/ 69 h 78"/>
                <a:gd name="T6" fmla="*/ 24 w 74"/>
                <a:gd name="T7" fmla="*/ 78 h 78"/>
                <a:gd name="T8" fmla="*/ 74 w 74"/>
                <a:gd name="T9" fmla="*/ 59 h 78"/>
                <a:gd name="T10" fmla="*/ 64 w 74"/>
                <a:gd name="T11" fmla="*/ 43 h 78"/>
                <a:gd name="T12" fmla="*/ 50 w 74"/>
                <a:gd name="T13" fmla="*/ 17 h 78"/>
                <a:gd name="T14" fmla="*/ 41 w 74"/>
                <a:gd name="T15" fmla="*/ 0 h 78"/>
                <a:gd name="T16" fmla="*/ 0 w 74"/>
                <a:gd name="T17"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8">
                  <a:moveTo>
                    <a:pt x="0" y="36"/>
                  </a:moveTo>
                  <a:lnTo>
                    <a:pt x="5" y="45"/>
                  </a:lnTo>
                  <a:lnTo>
                    <a:pt x="19" y="69"/>
                  </a:lnTo>
                  <a:lnTo>
                    <a:pt x="24" y="78"/>
                  </a:lnTo>
                  <a:lnTo>
                    <a:pt x="74" y="59"/>
                  </a:lnTo>
                  <a:lnTo>
                    <a:pt x="64" y="43"/>
                  </a:lnTo>
                  <a:lnTo>
                    <a:pt x="50" y="17"/>
                  </a:lnTo>
                  <a:lnTo>
                    <a:pt x="41" y="0"/>
                  </a:lnTo>
                  <a:lnTo>
                    <a:pt x="0"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32" name="Freeform 179"/>
            <p:cNvSpPr>
              <a:spLocks/>
            </p:cNvSpPr>
            <p:nvPr/>
          </p:nvSpPr>
          <p:spPr bwMode="auto">
            <a:xfrm>
              <a:off x="4946122" y="2199912"/>
              <a:ext cx="82406" cy="82406"/>
            </a:xfrm>
            <a:custGeom>
              <a:avLst/>
              <a:gdLst>
                <a:gd name="T0" fmla="*/ 0 w 76"/>
                <a:gd name="T1" fmla="*/ 50 h 76"/>
                <a:gd name="T2" fmla="*/ 9 w 76"/>
                <a:gd name="T3" fmla="*/ 54 h 76"/>
                <a:gd name="T4" fmla="*/ 33 w 76"/>
                <a:gd name="T5" fmla="*/ 69 h 76"/>
                <a:gd name="T6" fmla="*/ 42 w 76"/>
                <a:gd name="T7" fmla="*/ 76 h 76"/>
                <a:gd name="T8" fmla="*/ 76 w 76"/>
                <a:gd name="T9" fmla="*/ 33 h 76"/>
                <a:gd name="T10" fmla="*/ 59 w 76"/>
                <a:gd name="T11" fmla="*/ 24 h 76"/>
                <a:gd name="T12" fmla="*/ 35 w 76"/>
                <a:gd name="T13" fmla="*/ 10 h 76"/>
                <a:gd name="T14" fmla="*/ 19 w 76"/>
                <a:gd name="T15" fmla="*/ 0 h 76"/>
                <a:gd name="T16" fmla="*/ 0 w 76"/>
                <a:gd name="T17" fmla="*/ 5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6">
                  <a:moveTo>
                    <a:pt x="0" y="50"/>
                  </a:moveTo>
                  <a:lnTo>
                    <a:pt x="9" y="54"/>
                  </a:lnTo>
                  <a:lnTo>
                    <a:pt x="33" y="69"/>
                  </a:lnTo>
                  <a:lnTo>
                    <a:pt x="42" y="76"/>
                  </a:lnTo>
                  <a:lnTo>
                    <a:pt x="76" y="33"/>
                  </a:lnTo>
                  <a:lnTo>
                    <a:pt x="59" y="24"/>
                  </a:lnTo>
                  <a:lnTo>
                    <a:pt x="35" y="10"/>
                  </a:lnTo>
                  <a:lnTo>
                    <a:pt x="19" y="0"/>
                  </a:lnTo>
                  <a:lnTo>
                    <a:pt x="0" y="5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33" name="Freeform 180"/>
            <p:cNvSpPr>
              <a:spLocks/>
            </p:cNvSpPr>
            <p:nvPr/>
          </p:nvSpPr>
          <p:spPr bwMode="auto">
            <a:xfrm>
              <a:off x="5040455" y="2243284"/>
              <a:ext cx="72647" cy="59636"/>
            </a:xfrm>
            <a:custGeom>
              <a:avLst/>
              <a:gdLst>
                <a:gd name="T0" fmla="*/ 10 w 67"/>
                <a:gd name="T1" fmla="*/ 55 h 55"/>
                <a:gd name="T2" fmla="*/ 22 w 67"/>
                <a:gd name="T3" fmla="*/ 55 h 55"/>
                <a:gd name="T4" fmla="*/ 48 w 67"/>
                <a:gd name="T5" fmla="*/ 55 h 55"/>
                <a:gd name="T6" fmla="*/ 59 w 67"/>
                <a:gd name="T7" fmla="*/ 55 h 55"/>
                <a:gd name="T8" fmla="*/ 67 w 67"/>
                <a:gd name="T9" fmla="*/ 0 h 55"/>
                <a:gd name="T10" fmla="*/ 48 w 67"/>
                <a:gd name="T11" fmla="*/ 0 h 55"/>
                <a:gd name="T12" fmla="*/ 22 w 67"/>
                <a:gd name="T13" fmla="*/ 0 h 55"/>
                <a:gd name="T14" fmla="*/ 0 w 67"/>
                <a:gd name="T15" fmla="*/ 0 h 55"/>
                <a:gd name="T16" fmla="*/ 10 w 67"/>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5">
                  <a:moveTo>
                    <a:pt x="10" y="55"/>
                  </a:moveTo>
                  <a:lnTo>
                    <a:pt x="22" y="55"/>
                  </a:lnTo>
                  <a:lnTo>
                    <a:pt x="48" y="55"/>
                  </a:lnTo>
                  <a:lnTo>
                    <a:pt x="59" y="55"/>
                  </a:lnTo>
                  <a:lnTo>
                    <a:pt x="67" y="0"/>
                  </a:lnTo>
                  <a:lnTo>
                    <a:pt x="48" y="0"/>
                  </a:lnTo>
                  <a:lnTo>
                    <a:pt x="22" y="0"/>
                  </a:lnTo>
                  <a:lnTo>
                    <a:pt x="0" y="0"/>
                  </a:lnTo>
                  <a:lnTo>
                    <a:pt x="10" y="5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34" name="Freeform 181"/>
            <p:cNvSpPr>
              <a:spLocks/>
            </p:cNvSpPr>
            <p:nvPr/>
          </p:nvSpPr>
          <p:spPr bwMode="auto">
            <a:xfrm>
              <a:off x="5128282" y="2207503"/>
              <a:ext cx="84574" cy="82406"/>
            </a:xfrm>
            <a:custGeom>
              <a:avLst/>
              <a:gdLst>
                <a:gd name="T0" fmla="*/ 35 w 78"/>
                <a:gd name="T1" fmla="*/ 76 h 76"/>
                <a:gd name="T2" fmla="*/ 45 w 78"/>
                <a:gd name="T3" fmla="*/ 71 h 76"/>
                <a:gd name="T4" fmla="*/ 68 w 78"/>
                <a:gd name="T5" fmla="*/ 57 h 76"/>
                <a:gd name="T6" fmla="*/ 78 w 78"/>
                <a:gd name="T7" fmla="*/ 52 h 76"/>
                <a:gd name="T8" fmla="*/ 59 w 78"/>
                <a:gd name="T9" fmla="*/ 0 h 76"/>
                <a:gd name="T10" fmla="*/ 42 w 78"/>
                <a:gd name="T11" fmla="*/ 10 h 76"/>
                <a:gd name="T12" fmla="*/ 16 w 78"/>
                <a:gd name="T13" fmla="*/ 24 h 76"/>
                <a:gd name="T14" fmla="*/ 0 w 78"/>
                <a:gd name="T15" fmla="*/ 33 h 76"/>
                <a:gd name="T16" fmla="*/ 35 w 78"/>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6">
                  <a:moveTo>
                    <a:pt x="35" y="76"/>
                  </a:moveTo>
                  <a:lnTo>
                    <a:pt x="45" y="71"/>
                  </a:lnTo>
                  <a:lnTo>
                    <a:pt x="68" y="57"/>
                  </a:lnTo>
                  <a:lnTo>
                    <a:pt x="78" y="52"/>
                  </a:lnTo>
                  <a:lnTo>
                    <a:pt x="59" y="0"/>
                  </a:lnTo>
                  <a:lnTo>
                    <a:pt x="42" y="10"/>
                  </a:lnTo>
                  <a:lnTo>
                    <a:pt x="16" y="24"/>
                  </a:lnTo>
                  <a:lnTo>
                    <a:pt x="0" y="33"/>
                  </a:lnTo>
                  <a:lnTo>
                    <a:pt x="35" y="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35" name="Freeform 182"/>
            <p:cNvSpPr>
              <a:spLocks/>
            </p:cNvSpPr>
            <p:nvPr/>
          </p:nvSpPr>
          <p:spPr bwMode="auto">
            <a:xfrm>
              <a:off x="5205266" y="2138108"/>
              <a:ext cx="81322" cy="84574"/>
            </a:xfrm>
            <a:custGeom>
              <a:avLst/>
              <a:gdLst>
                <a:gd name="T0" fmla="*/ 49 w 75"/>
                <a:gd name="T1" fmla="*/ 78 h 78"/>
                <a:gd name="T2" fmla="*/ 56 w 75"/>
                <a:gd name="T3" fmla="*/ 69 h 78"/>
                <a:gd name="T4" fmla="*/ 68 w 75"/>
                <a:gd name="T5" fmla="*/ 45 h 78"/>
                <a:gd name="T6" fmla="*/ 75 w 75"/>
                <a:gd name="T7" fmla="*/ 36 h 78"/>
                <a:gd name="T8" fmla="*/ 33 w 75"/>
                <a:gd name="T9" fmla="*/ 0 h 78"/>
                <a:gd name="T10" fmla="*/ 23 w 75"/>
                <a:gd name="T11" fmla="*/ 17 h 78"/>
                <a:gd name="T12" fmla="*/ 9 w 75"/>
                <a:gd name="T13" fmla="*/ 43 h 78"/>
                <a:gd name="T14" fmla="*/ 0 w 75"/>
                <a:gd name="T15" fmla="*/ 59 h 78"/>
                <a:gd name="T16" fmla="*/ 49 w 75"/>
                <a:gd name="T1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8">
                  <a:moveTo>
                    <a:pt x="49" y="78"/>
                  </a:moveTo>
                  <a:lnTo>
                    <a:pt x="56" y="69"/>
                  </a:lnTo>
                  <a:lnTo>
                    <a:pt x="68" y="45"/>
                  </a:lnTo>
                  <a:lnTo>
                    <a:pt x="75" y="36"/>
                  </a:lnTo>
                  <a:lnTo>
                    <a:pt x="33" y="0"/>
                  </a:lnTo>
                  <a:lnTo>
                    <a:pt x="23" y="17"/>
                  </a:lnTo>
                  <a:lnTo>
                    <a:pt x="9" y="43"/>
                  </a:lnTo>
                  <a:lnTo>
                    <a:pt x="0" y="59"/>
                  </a:lnTo>
                  <a:lnTo>
                    <a:pt x="49"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36" name="Freeform 183"/>
            <p:cNvSpPr>
              <a:spLocks/>
            </p:cNvSpPr>
            <p:nvPr/>
          </p:nvSpPr>
          <p:spPr bwMode="auto">
            <a:xfrm>
              <a:off x="5248638" y="2053534"/>
              <a:ext cx="58551" cy="72647"/>
            </a:xfrm>
            <a:custGeom>
              <a:avLst/>
              <a:gdLst>
                <a:gd name="T0" fmla="*/ 54 w 54"/>
                <a:gd name="T1" fmla="*/ 59 h 67"/>
                <a:gd name="T2" fmla="*/ 54 w 54"/>
                <a:gd name="T3" fmla="*/ 48 h 67"/>
                <a:gd name="T4" fmla="*/ 54 w 54"/>
                <a:gd name="T5" fmla="*/ 19 h 67"/>
                <a:gd name="T6" fmla="*/ 54 w 54"/>
                <a:gd name="T7" fmla="*/ 10 h 67"/>
                <a:gd name="T8" fmla="*/ 0 w 54"/>
                <a:gd name="T9" fmla="*/ 0 h 67"/>
                <a:gd name="T10" fmla="*/ 0 w 54"/>
                <a:gd name="T11" fmla="*/ 19 h 67"/>
                <a:gd name="T12" fmla="*/ 0 w 54"/>
                <a:gd name="T13" fmla="*/ 48 h 67"/>
                <a:gd name="T14" fmla="*/ 0 w 54"/>
                <a:gd name="T15" fmla="*/ 67 h 67"/>
                <a:gd name="T16" fmla="*/ 54 w 54"/>
                <a:gd name="T17"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67">
                  <a:moveTo>
                    <a:pt x="54" y="59"/>
                  </a:moveTo>
                  <a:lnTo>
                    <a:pt x="54" y="48"/>
                  </a:lnTo>
                  <a:lnTo>
                    <a:pt x="54" y="19"/>
                  </a:lnTo>
                  <a:lnTo>
                    <a:pt x="54" y="10"/>
                  </a:lnTo>
                  <a:lnTo>
                    <a:pt x="0" y="0"/>
                  </a:lnTo>
                  <a:lnTo>
                    <a:pt x="0" y="19"/>
                  </a:lnTo>
                  <a:lnTo>
                    <a:pt x="0" y="48"/>
                  </a:lnTo>
                  <a:lnTo>
                    <a:pt x="0" y="67"/>
                  </a:lnTo>
                  <a:lnTo>
                    <a:pt x="54" y="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37" name="Freeform 184"/>
            <p:cNvSpPr>
              <a:spLocks/>
            </p:cNvSpPr>
            <p:nvPr/>
          </p:nvSpPr>
          <p:spPr bwMode="auto">
            <a:xfrm>
              <a:off x="5212856" y="1955949"/>
              <a:ext cx="81322" cy="82406"/>
            </a:xfrm>
            <a:custGeom>
              <a:avLst/>
              <a:gdLst>
                <a:gd name="T0" fmla="*/ 75 w 75"/>
                <a:gd name="T1" fmla="*/ 43 h 76"/>
                <a:gd name="T2" fmla="*/ 71 w 75"/>
                <a:gd name="T3" fmla="*/ 34 h 76"/>
                <a:gd name="T4" fmla="*/ 57 w 75"/>
                <a:gd name="T5" fmla="*/ 10 h 76"/>
                <a:gd name="T6" fmla="*/ 52 w 75"/>
                <a:gd name="T7" fmla="*/ 0 h 76"/>
                <a:gd name="T8" fmla="*/ 0 w 75"/>
                <a:gd name="T9" fmla="*/ 19 h 76"/>
                <a:gd name="T10" fmla="*/ 9 w 75"/>
                <a:gd name="T11" fmla="*/ 36 h 76"/>
                <a:gd name="T12" fmla="*/ 23 w 75"/>
                <a:gd name="T13" fmla="*/ 60 h 76"/>
                <a:gd name="T14" fmla="*/ 33 w 75"/>
                <a:gd name="T15" fmla="*/ 76 h 76"/>
                <a:gd name="T16" fmla="*/ 75 w 75"/>
                <a:gd name="T17" fmla="*/ 4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6">
                  <a:moveTo>
                    <a:pt x="75" y="43"/>
                  </a:moveTo>
                  <a:lnTo>
                    <a:pt x="71" y="34"/>
                  </a:lnTo>
                  <a:lnTo>
                    <a:pt x="57" y="10"/>
                  </a:lnTo>
                  <a:lnTo>
                    <a:pt x="52" y="0"/>
                  </a:lnTo>
                  <a:lnTo>
                    <a:pt x="0" y="19"/>
                  </a:lnTo>
                  <a:lnTo>
                    <a:pt x="9" y="36"/>
                  </a:lnTo>
                  <a:lnTo>
                    <a:pt x="23" y="60"/>
                  </a:lnTo>
                  <a:lnTo>
                    <a:pt x="33" y="76"/>
                  </a:lnTo>
                  <a:lnTo>
                    <a:pt x="75"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38" name="Freeform 185"/>
            <p:cNvSpPr>
              <a:spLocks/>
            </p:cNvSpPr>
            <p:nvPr/>
          </p:nvSpPr>
          <p:spPr bwMode="auto">
            <a:xfrm>
              <a:off x="5143462" y="1882217"/>
              <a:ext cx="84574" cy="82406"/>
            </a:xfrm>
            <a:custGeom>
              <a:avLst/>
              <a:gdLst>
                <a:gd name="T0" fmla="*/ 78 w 78"/>
                <a:gd name="T1" fmla="*/ 26 h 76"/>
                <a:gd name="T2" fmla="*/ 68 w 78"/>
                <a:gd name="T3" fmla="*/ 19 h 76"/>
                <a:gd name="T4" fmla="*/ 45 w 78"/>
                <a:gd name="T5" fmla="*/ 5 h 76"/>
                <a:gd name="T6" fmla="*/ 35 w 78"/>
                <a:gd name="T7" fmla="*/ 0 h 76"/>
                <a:gd name="T8" fmla="*/ 0 w 78"/>
                <a:gd name="T9" fmla="*/ 42 h 76"/>
                <a:gd name="T10" fmla="*/ 16 w 78"/>
                <a:gd name="T11" fmla="*/ 52 h 76"/>
                <a:gd name="T12" fmla="*/ 42 w 78"/>
                <a:gd name="T13" fmla="*/ 66 h 76"/>
                <a:gd name="T14" fmla="*/ 59 w 78"/>
                <a:gd name="T15" fmla="*/ 76 h 76"/>
                <a:gd name="T16" fmla="*/ 78 w 78"/>
                <a:gd name="T17" fmla="*/ 2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6">
                  <a:moveTo>
                    <a:pt x="78" y="26"/>
                  </a:moveTo>
                  <a:lnTo>
                    <a:pt x="68" y="19"/>
                  </a:lnTo>
                  <a:lnTo>
                    <a:pt x="45" y="5"/>
                  </a:lnTo>
                  <a:lnTo>
                    <a:pt x="35" y="0"/>
                  </a:lnTo>
                  <a:lnTo>
                    <a:pt x="0" y="42"/>
                  </a:lnTo>
                  <a:lnTo>
                    <a:pt x="16" y="52"/>
                  </a:lnTo>
                  <a:lnTo>
                    <a:pt x="42" y="66"/>
                  </a:lnTo>
                  <a:lnTo>
                    <a:pt x="59" y="76"/>
                  </a:lnTo>
                  <a:lnTo>
                    <a:pt x="78"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39" name="Freeform 186"/>
            <p:cNvSpPr>
              <a:spLocks noEditPoints="1"/>
            </p:cNvSpPr>
            <p:nvPr/>
          </p:nvSpPr>
          <p:spPr bwMode="auto">
            <a:xfrm>
              <a:off x="4904919" y="1897397"/>
              <a:ext cx="364319" cy="369741"/>
            </a:xfrm>
            <a:custGeom>
              <a:avLst/>
              <a:gdLst>
                <a:gd name="T0" fmla="*/ 71 w 142"/>
                <a:gd name="T1" fmla="*/ 144 h 144"/>
                <a:gd name="T2" fmla="*/ 0 w 142"/>
                <a:gd name="T3" fmla="*/ 72 h 144"/>
                <a:gd name="T4" fmla="*/ 71 w 142"/>
                <a:gd name="T5" fmla="*/ 0 h 144"/>
                <a:gd name="T6" fmla="*/ 142 w 142"/>
                <a:gd name="T7" fmla="*/ 72 h 144"/>
                <a:gd name="T8" fmla="*/ 71 w 142"/>
                <a:gd name="T9" fmla="*/ 144 h 144"/>
                <a:gd name="T10" fmla="*/ 71 w 142"/>
                <a:gd name="T11" fmla="*/ 22 h 144"/>
                <a:gd name="T12" fmla="*/ 21 w 142"/>
                <a:gd name="T13" fmla="*/ 72 h 144"/>
                <a:gd name="T14" fmla="*/ 71 w 142"/>
                <a:gd name="T15" fmla="*/ 122 h 144"/>
                <a:gd name="T16" fmla="*/ 120 w 142"/>
                <a:gd name="T17" fmla="*/ 72 h 144"/>
                <a:gd name="T18" fmla="*/ 71 w 142"/>
                <a:gd name="T19" fmla="*/ 2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4">
                  <a:moveTo>
                    <a:pt x="71" y="144"/>
                  </a:moveTo>
                  <a:cubicBezTo>
                    <a:pt x="32" y="144"/>
                    <a:pt x="0" y="111"/>
                    <a:pt x="0" y="72"/>
                  </a:cubicBezTo>
                  <a:cubicBezTo>
                    <a:pt x="0" y="32"/>
                    <a:pt x="32" y="0"/>
                    <a:pt x="71" y="0"/>
                  </a:cubicBezTo>
                  <a:cubicBezTo>
                    <a:pt x="110" y="0"/>
                    <a:pt x="142" y="32"/>
                    <a:pt x="142" y="72"/>
                  </a:cubicBezTo>
                  <a:cubicBezTo>
                    <a:pt x="142" y="111"/>
                    <a:pt x="110" y="144"/>
                    <a:pt x="71" y="144"/>
                  </a:cubicBezTo>
                  <a:close/>
                  <a:moveTo>
                    <a:pt x="71" y="22"/>
                  </a:moveTo>
                  <a:cubicBezTo>
                    <a:pt x="44" y="22"/>
                    <a:pt x="21" y="44"/>
                    <a:pt x="21" y="72"/>
                  </a:cubicBezTo>
                  <a:cubicBezTo>
                    <a:pt x="21" y="100"/>
                    <a:pt x="44" y="122"/>
                    <a:pt x="71" y="122"/>
                  </a:cubicBezTo>
                  <a:cubicBezTo>
                    <a:pt x="98" y="122"/>
                    <a:pt x="120" y="100"/>
                    <a:pt x="120" y="72"/>
                  </a:cubicBezTo>
                  <a:cubicBezTo>
                    <a:pt x="120" y="44"/>
                    <a:pt x="98" y="22"/>
                    <a:pt x="71"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448" name="组合 447"/>
          <p:cNvGrpSpPr/>
          <p:nvPr/>
        </p:nvGrpSpPr>
        <p:grpSpPr>
          <a:xfrm>
            <a:off x="2892313" y="3186094"/>
            <a:ext cx="307395" cy="305769"/>
            <a:chOff x="3856417" y="4248125"/>
            <a:chExt cx="409860" cy="407692"/>
          </a:xfrm>
          <a:solidFill>
            <a:schemeClr val="accent4"/>
          </a:solidFill>
        </p:grpSpPr>
        <p:sp>
          <p:nvSpPr>
            <p:cNvPr id="840" name="Freeform 187"/>
            <p:cNvSpPr>
              <a:spLocks/>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41" name="Freeform 188"/>
            <p:cNvSpPr>
              <a:spLocks/>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42"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43"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44"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45"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46"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12" name="组合 11"/>
          <p:cNvGrpSpPr/>
          <p:nvPr/>
        </p:nvGrpSpPr>
        <p:grpSpPr>
          <a:xfrm>
            <a:off x="6126461" y="1352298"/>
            <a:ext cx="304142" cy="348056"/>
            <a:chOff x="8168614" y="1803064"/>
            <a:chExt cx="405523" cy="464074"/>
          </a:xfrm>
          <a:solidFill>
            <a:schemeClr val="accent4"/>
          </a:solidFill>
        </p:grpSpPr>
        <p:sp>
          <p:nvSpPr>
            <p:cNvPr id="847" name="Oval 194"/>
            <p:cNvSpPr>
              <a:spLocks noChangeArrowheads="1"/>
            </p:cNvSpPr>
            <p:nvPr/>
          </p:nvSpPr>
          <p:spPr bwMode="auto">
            <a:xfrm>
              <a:off x="8288970" y="2184732"/>
              <a:ext cx="84574" cy="8240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48" name="Oval 195"/>
            <p:cNvSpPr>
              <a:spLocks noChangeArrowheads="1"/>
            </p:cNvSpPr>
            <p:nvPr/>
          </p:nvSpPr>
          <p:spPr bwMode="auto">
            <a:xfrm>
              <a:off x="8448359" y="2184732"/>
              <a:ext cx="82406" cy="8240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49" name="Freeform 196"/>
            <p:cNvSpPr>
              <a:spLocks/>
            </p:cNvSpPr>
            <p:nvPr/>
          </p:nvSpPr>
          <p:spPr bwMode="auto">
            <a:xfrm>
              <a:off x="8168614" y="1848604"/>
              <a:ext cx="371910" cy="313358"/>
            </a:xfrm>
            <a:custGeom>
              <a:avLst/>
              <a:gdLst>
                <a:gd name="T0" fmla="*/ 139 w 145"/>
                <a:gd name="T1" fmla="*/ 122 h 122"/>
                <a:gd name="T2" fmla="*/ 139 w 145"/>
                <a:gd name="T3" fmla="*/ 122 h 122"/>
                <a:gd name="T4" fmla="*/ 51 w 145"/>
                <a:gd name="T5" fmla="*/ 121 h 122"/>
                <a:gd name="T6" fmla="*/ 45 w 145"/>
                <a:gd name="T7" fmla="*/ 116 h 122"/>
                <a:gd name="T8" fmla="*/ 24 w 145"/>
                <a:gd name="T9" fmla="*/ 18 h 122"/>
                <a:gd name="T10" fmla="*/ 6 w 145"/>
                <a:gd name="T11" fmla="*/ 13 h 122"/>
                <a:gd name="T12" fmla="*/ 1 w 145"/>
                <a:gd name="T13" fmla="*/ 5 h 122"/>
                <a:gd name="T14" fmla="*/ 9 w 145"/>
                <a:gd name="T15" fmla="*/ 1 h 122"/>
                <a:gd name="T16" fmla="*/ 31 w 145"/>
                <a:gd name="T17" fmla="*/ 7 h 122"/>
                <a:gd name="T18" fmla="*/ 36 w 145"/>
                <a:gd name="T19" fmla="*/ 12 h 122"/>
                <a:gd name="T20" fmla="*/ 56 w 145"/>
                <a:gd name="T21" fmla="*/ 109 h 122"/>
                <a:gd name="T22" fmla="*/ 139 w 145"/>
                <a:gd name="T23" fmla="*/ 109 h 122"/>
                <a:gd name="T24" fmla="*/ 145 w 145"/>
                <a:gd name="T25" fmla="*/ 115 h 122"/>
                <a:gd name="T26" fmla="*/ 139 w 145"/>
                <a:gd name="T2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 h="122">
                  <a:moveTo>
                    <a:pt x="139" y="122"/>
                  </a:moveTo>
                  <a:cubicBezTo>
                    <a:pt x="139" y="122"/>
                    <a:pt x="139" y="122"/>
                    <a:pt x="139" y="122"/>
                  </a:cubicBezTo>
                  <a:cubicBezTo>
                    <a:pt x="51" y="121"/>
                    <a:pt x="51" y="121"/>
                    <a:pt x="51" y="121"/>
                  </a:cubicBezTo>
                  <a:cubicBezTo>
                    <a:pt x="48" y="121"/>
                    <a:pt x="46" y="119"/>
                    <a:pt x="45" y="116"/>
                  </a:cubicBezTo>
                  <a:cubicBezTo>
                    <a:pt x="24" y="18"/>
                    <a:pt x="24" y="18"/>
                    <a:pt x="24" y="18"/>
                  </a:cubicBezTo>
                  <a:cubicBezTo>
                    <a:pt x="6" y="13"/>
                    <a:pt x="6" y="13"/>
                    <a:pt x="6" y="13"/>
                  </a:cubicBezTo>
                  <a:cubicBezTo>
                    <a:pt x="2" y="12"/>
                    <a:pt x="0" y="8"/>
                    <a:pt x="1" y="5"/>
                  </a:cubicBezTo>
                  <a:cubicBezTo>
                    <a:pt x="2" y="2"/>
                    <a:pt x="6" y="0"/>
                    <a:pt x="9" y="1"/>
                  </a:cubicBezTo>
                  <a:cubicBezTo>
                    <a:pt x="31" y="7"/>
                    <a:pt x="31" y="7"/>
                    <a:pt x="31" y="7"/>
                  </a:cubicBezTo>
                  <a:cubicBezTo>
                    <a:pt x="33" y="8"/>
                    <a:pt x="35" y="9"/>
                    <a:pt x="36" y="12"/>
                  </a:cubicBezTo>
                  <a:cubicBezTo>
                    <a:pt x="56" y="109"/>
                    <a:pt x="56" y="109"/>
                    <a:pt x="56" y="109"/>
                  </a:cubicBezTo>
                  <a:cubicBezTo>
                    <a:pt x="139" y="109"/>
                    <a:pt x="139" y="109"/>
                    <a:pt x="139" y="109"/>
                  </a:cubicBezTo>
                  <a:cubicBezTo>
                    <a:pt x="142" y="109"/>
                    <a:pt x="145" y="112"/>
                    <a:pt x="145" y="115"/>
                  </a:cubicBezTo>
                  <a:cubicBezTo>
                    <a:pt x="145" y="119"/>
                    <a:pt x="142" y="122"/>
                    <a:pt x="139" y="1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50" name="Freeform 197"/>
            <p:cNvSpPr>
              <a:spLocks/>
            </p:cNvSpPr>
            <p:nvPr/>
          </p:nvSpPr>
          <p:spPr bwMode="auto">
            <a:xfrm>
              <a:off x="8258610" y="1933178"/>
              <a:ext cx="315527" cy="164811"/>
            </a:xfrm>
            <a:custGeom>
              <a:avLst/>
              <a:gdLst>
                <a:gd name="T0" fmla="*/ 114 w 123"/>
                <a:gd name="T1" fmla="*/ 58 h 64"/>
                <a:gd name="T2" fmla="*/ 109 w 123"/>
                <a:gd name="T3" fmla="*/ 64 h 64"/>
                <a:gd name="T4" fmla="*/ 15 w 123"/>
                <a:gd name="T5" fmla="*/ 64 h 64"/>
                <a:gd name="T6" fmla="*/ 9 w 123"/>
                <a:gd name="T7" fmla="*/ 58 h 64"/>
                <a:gd name="T8" fmla="*/ 0 w 123"/>
                <a:gd name="T9" fmla="*/ 5 h 64"/>
                <a:gd name="T10" fmla="*/ 6 w 123"/>
                <a:gd name="T11" fmla="*/ 0 h 64"/>
                <a:gd name="T12" fmla="*/ 123 w 123"/>
                <a:gd name="T13" fmla="*/ 12 h 64"/>
                <a:gd name="T14" fmla="*/ 114 w 123"/>
                <a:gd name="T15" fmla="*/ 58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64">
                  <a:moveTo>
                    <a:pt x="114" y="58"/>
                  </a:moveTo>
                  <a:cubicBezTo>
                    <a:pt x="114" y="61"/>
                    <a:pt x="112" y="64"/>
                    <a:pt x="109" y="64"/>
                  </a:cubicBezTo>
                  <a:cubicBezTo>
                    <a:pt x="15" y="64"/>
                    <a:pt x="15" y="64"/>
                    <a:pt x="15" y="64"/>
                  </a:cubicBezTo>
                  <a:cubicBezTo>
                    <a:pt x="12" y="64"/>
                    <a:pt x="9" y="61"/>
                    <a:pt x="9" y="58"/>
                  </a:cubicBezTo>
                  <a:cubicBezTo>
                    <a:pt x="0" y="5"/>
                    <a:pt x="0" y="5"/>
                    <a:pt x="0" y="5"/>
                  </a:cubicBezTo>
                  <a:cubicBezTo>
                    <a:pt x="0" y="2"/>
                    <a:pt x="3" y="0"/>
                    <a:pt x="6" y="0"/>
                  </a:cubicBezTo>
                  <a:cubicBezTo>
                    <a:pt x="123" y="12"/>
                    <a:pt x="123" y="12"/>
                    <a:pt x="123" y="12"/>
                  </a:cubicBezTo>
                  <a:lnTo>
                    <a:pt x="114" y="5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51" name="Freeform 198"/>
            <p:cNvSpPr>
              <a:spLocks/>
            </p:cNvSpPr>
            <p:nvPr/>
          </p:nvSpPr>
          <p:spPr bwMode="auto">
            <a:xfrm>
              <a:off x="8404988" y="1803064"/>
              <a:ext cx="40119" cy="35782"/>
            </a:xfrm>
            <a:custGeom>
              <a:avLst/>
              <a:gdLst>
                <a:gd name="T0" fmla="*/ 33 w 37"/>
                <a:gd name="T1" fmla="*/ 0 h 33"/>
                <a:gd name="T2" fmla="*/ 26 w 37"/>
                <a:gd name="T3" fmla="*/ 0 h 33"/>
                <a:gd name="T4" fmla="*/ 9 w 37"/>
                <a:gd name="T5" fmla="*/ 0 h 33"/>
                <a:gd name="T6" fmla="*/ 2 w 37"/>
                <a:gd name="T7" fmla="*/ 2 h 33"/>
                <a:gd name="T8" fmla="*/ 0 w 37"/>
                <a:gd name="T9" fmla="*/ 33 h 33"/>
                <a:gd name="T10" fmla="*/ 11 w 37"/>
                <a:gd name="T11" fmla="*/ 30 h 33"/>
                <a:gd name="T12" fmla="*/ 26 w 37"/>
                <a:gd name="T13" fmla="*/ 30 h 33"/>
                <a:gd name="T14" fmla="*/ 37 w 37"/>
                <a:gd name="T15" fmla="*/ 30 h 33"/>
                <a:gd name="T16" fmla="*/ 33 w 37"/>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33" y="0"/>
                  </a:moveTo>
                  <a:lnTo>
                    <a:pt x="26" y="0"/>
                  </a:lnTo>
                  <a:lnTo>
                    <a:pt x="9" y="0"/>
                  </a:lnTo>
                  <a:lnTo>
                    <a:pt x="2" y="2"/>
                  </a:lnTo>
                  <a:lnTo>
                    <a:pt x="0" y="33"/>
                  </a:lnTo>
                  <a:lnTo>
                    <a:pt x="11" y="30"/>
                  </a:lnTo>
                  <a:lnTo>
                    <a:pt x="26" y="30"/>
                  </a:lnTo>
                  <a:lnTo>
                    <a:pt x="37" y="30"/>
                  </a:lnTo>
                  <a:lnTo>
                    <a:pt x="3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52" name="Freeform 199"/>
            <p:cNvSpPr>
              <a:spLocks/>
            </p:cNvSpPr>
            <p:nvPr/>
          </p:nvSpPr>
          <p:spPr bwMode="auto">
            <a:xfrm>
              <a:off x="8345352" y="1812823"/>
              <a:ext cx="48793" cy="46625"/>
            </a:xfrm>
            <a:custGeom>
              <a:avLst/>
              <a:gdLst>
                <a:gd name="T0" fmla="*/ 26 w 45"/>
                <a:gd name="T1" fmla="*/ 0 h 43"/>
                <a:gd name="T2" fmla="*/ 22 w 45"/>
                <a:gd name="T3" fmla="*/ 2 h 43"/>
                <a:gd name="T4" fmla="*/ 7 w 45"/>
                <a:gd name="T5" fmla="*/ 12 h 43"/>
                <a:gd name="T6" fmla="*/ 0 w 45"/>
                <a:gd name="T7" fmla="*/ 14 h 43"/>
                <a:gd name="T8" fmla="*/ 14 w 45"/>
                <a:gd name="T9" fmla="*/ 43 h 43"/>
                <a:gd name="T10" fmla="*/ 24 w 45"/>
                <a:gd name="T11" fmla="*/ 38 h 43"/>
                <a:gd name="T12" fmla="*/ 36 w 45"/>
                <a:gd name="T13" fmla="*/ 28 h 43"/>
                <a:gd name="T14" fmla="*/ 45 w 45"/>
                <a:gd name="T15" fmla="*/ 24 h 43"/>
                <a:gd name="T16" fmla="*/ 26 w 45"/>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3">
                  <a:moveTo>
                    <a:pt x="26" y="0"/>
                  </a:moveTo>
                  <a:lnTo>
                    <a:pt x="22" y="2"/>
                  </a:lnTo>
                  <a:lnTo>
                    <a:pt x="7" y="12"/>
                  </a:lnTo>
                  <a:lnTo>
                    <a:pt x="0" y="14"/>
                  </a:lnTo>
                  <a:lnTo>
                    <a:pt x="14" y="43"/>
                  </a:lnTo>
                  <a:lnTo>
                    <a:pt x="24" y="38"/>
                  </a:lnTo>
                  <a:lnTo>
                    <a:pt x="36" y="28"/>
                  </a:lnTo>
                  <a:lnTo>
                    <a:pt x="45" y="24"/>
                  </a:lnTo>
                  <a:lnTo>
                    <a:pt x="2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53" name="Freeform 200"/>
            <p:cNvSpPr>
              <a:spLocks/>
            </p:cNvSpPr>
            <p:nvPr/>
          </p:nvSpPr>
          <p:spPr bwMode="auto">
            <a:xfrm>
              <a:off x="8307402" y="1854026"/>
              <a:ext cx="45540" cy="48793"/>
            </a:xfrm>
            <a:custGeom>
              <a:avLst/>
              <a:gdLst>
                <a:gd name="T0" fmla="*/ 12 w 42"/>
                <a:gd name="T1" fmla="*/ 0 h 45"/>
                <a:gd name="T2" fmla="*/ 9 w 42"/>
                <a:gd name="T3" fmla="*/ 5 h 45"/>
                <a:gd name="T4" fmla="*/ 2 w 42"/>
                <a:gd name="T5" fmla="*/ 19 h 45"/>
                <a:gd name="T6" fmla="*/ 0 w 42"/>
                <a:gd name="T7" fmla="*/ 26 h 45"/>
                <a:gd name="T8" fmla="*/ 23 w 42"/>
                <a:gd name="T9" fmla="*/ 45 h 45"/>
                <a:gd name="T10" fmla="*/ 28 w 42"/>
                <a:gd name="T11" fmla="*/ 33 h 45"/>
                <a:gd name="T12" fmla="*/ 38 w 42"/>
                <a:gd name="T13" fmla="*/ 19 h 45"/>
                <a:gd name="T14" fmla="*/ 42 w 42"/>
                <a:gd name="T15" fmla="*/ 9 h 45"/>
                <a:gd name="T16" fmla="*/ 12 w 42"/>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5">
                  <a:moveTo>
                    <a:pt x="12" y="0"/>
                  </a:moveTo>
                  <a:lnTo>
                    <a:pt x="9" y="5"/>
                  </a:lnTo>
                  <a:lnTo>
                    <a:pt x="2" y="19"/>
                  </a:lnTo>
                  <a:lnTo>
                    <a:pt x="0" y="26"/>
                  </a:lnTo>
                  <a:lnTo>
                    <a:pt x="23" y="45"/>
                  </a:lnTo>
                  <a:lnTo>
                    <a:pt x="28" y="33"/>
                  </a:lnTo>
                  <a:lnTo>
                    <a:pt x="38" y="19"/>
                  </a:lnTo>
                  <a:lnTo>
                    <a:pt x="42" y="9"/>
                  </a:lnTo>
                  <a:lnTo>
                    <a:pt x="1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54" name="Freeform 201"/>
            <p:cNvSpPr>
              <a:spLocks/>
            </p:cNvSpPr>
            <p:nvPr/>
          </p:nvSpPr>
          <p:spPr bwMode="auto">
            <a:xfrm>
              <a:off x="8296559" y="1910409"/>
              <a:ext cx="33613" cy="41203"/>
            </a:xfrm>
            <a:custGeom>
              <a:avLst/>
              <a:gdLst>
                <a:gd name="T0" fmla="*/ 0 w 31"/>
                <a:gd name="T1" fmla="*/ 5 h 38"/>
                <a:gd name="T2" fmla="*/ 0 w 31"/>
                <a:gd name="T3" fmla="*/ 12 h 38"/>
                <a:gd name="T4" fmla="*/ 0 w 31"/>
                <a:gd name="T5" fmla="*/ 28 h 38"/>
                <a:gd name="T6" fmla="*/ 0 w 31"/>
                <a:gd name="T7" fmla="*/ 33 h 38"/>
                <a:gd name="T8" fmla="*/ 31 w 31"/>
                <a:gd name="T9" fmla="*/ 38 h 38"/>
                <a:gd name="T10" fmla="*/ 31 w 31"/>
                <a:gd name="T11" fmla="*/ 26 h 38"/>
                <a:gd name="T12" fmla="*/ 31 w 31"/>
                <a:gd name="T13" fmla="*/ 9 h 38"/>
                <a:gd name="T14" fmla="*/ 29 w 31"/>
                <a:gd name="T15" fmla="*/ 0 h 38"/>
                <a:gd name="T16" fmla="*/ 0 w 31"/>
                <a:gd name="T17"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8">
                  <a:moveTo>
                    <a:pt x="0" y="5"/>
                  </a:moveTo>
                  <a:lnTo>
                    <a:pt x="0" y="12"/>
                  </a:lnTo>
                  <a:lnTo>
                    <a:pt x="0" y="28"/>
                  </a:lnTo>
                  <a:lnTo>
                    <a:pt x="0" y="33"/>
                  </a:lnTo>
                  <a:lnTo>
                    <a:pt x="31" y="38"/>
                  </a:lnTo>
                  <a:lnTo>
                    <a:pt x="31" y="26"/>
                  </a:lnTo>
                  <a:lnTo>
                    <a:pt x="31" y="9"/>
                  </a:lnTo>
                  <a:lnTo>
                    <a:pt x="29" y="0"/>
                  </a:lnTo>
                  <a:lnTo>
                    <a:pt x="0"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55" name="Freeform 202"/>
            <p:cNvSpPr>
              <a:spLocks/>
            </p:cNvSpPr>
            <p:nvPr/>
          </p:nvSpPr>
          <p:spPr bwMode="auto">
            <a:xfrm>
              <a:off x="8304149" y="1959201"/>
              <a:ext cx="48793" cy="48793"/>
            </a:xfrm>
            <a:custGeom>
              <a:avLst/>
              <a:gdLst>
                <a:gd name="T0" fmla="*/ 0 w 45"/>
                <a:gd name="T1" fmla="*/ 21 h 45"/>
                <a:gd name="T2" fmla="*/ 5 w 45"/>
                <a:gd name="T3" fmla="*/ 26 h 45"/>
                <a:gd name="T4" fmla="*/ 12 w 45"/>
                <a:gd name="T5" fmla="*/ 40 h 45"/>
                <a:gd name="T6" fmla="*/ 17 w 45"/>
                <a:gd name="T7" fmla="*/ 45 h 45"/>
                <a:gd name="T8" fmla="*/ 45 w 45"/>
                <a:gd name="T9" fmla="*/ 33 h 45"/>
                <a:gd name="T10" fmla="*/ 38 w 45"/>
                <a:gd name="T11" fmla="*/ 23 h 45"/>
                <a:gd name="T12" fmla="*/ 31 w 45"/>
                <a:gd name="T13" fmla="*/ 9 h 45"/>
                <a:gd name="T14" fmla="*/ 24 w 45"/>
                <a:gd name="T15" fmla="*/ 0 h 45"/>
                <a:gd name="T16" fmla="*/ 0 w 45"/>
                <a:gd name="T17"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1"/>
                  </a:moveTo>
                  <a:lnTo>
                    <a:pt x="5" y="26"/>
                  </a:lnTo>
                  <a:lnTo>
                    <a:pt x="12" y="40"/>
                  </a:lnTo>
                  <a:lnTo>
                    <a:pt x="17" y="45"/>
                  </a:lnTo>
                  <a:lnTo>
                    <a:pt x="45" y="33"/>
                  </a:lnTo>
                  <a:lnTo>
                    <a:pt x="38" y="23"/>
                  </a:lnTo>
                  <a:lnTo>
                    <a:pt x="31" y="9"/>
                  </a:lnTo>
                  <a:lnTo>
                    <a:pt x="24" y="0"/>
                  </a:lnTo>
                  <a:lnTo>
                    <a:pt x="0"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56" name="Freeform 203"/>
            <p:cNvSpPr>
              <a:spLocks/>
            </p:cNvSpPr>
            <p:nvPr/>
          </p:nvSpPr>
          <p:spPr bwMode="auto">
            <a:xfrm>
              <a:off x="8345352" y="2002573"/>
              <a:ext cx="48793" cy="46625"/>
            </a:xfrm>
            <a:custGeom>
              <a:avLst/>
              <a:gdLst>
                <a:gd name="T0" fmla="*/ 0 w 45"/>
                <a:gd name="T1" fmla="*/ 28 h 43"/>
                <a:gd name="T2" fmla="*/ 7 w 45"/>
                <a:gd name="T3" fmla="*/ 33 h 43"/>
                <a:gd name="T4" fmla="*/ 22 w 45"/>
                <a:gd name="T5" fmla="*/ 40 h 43"/>
                <a:gd name="T6" fmla="*/ 26 w 45"/>
                <a:gd name="T7" fmla="*/ 43 h 43"/>
                <a:gd name="T8" fmla="*/ 45 w 45"/>
                <a:gd name="T9" fmla="*/ 17 h 43"/>
                <a:gd name="T10" fmla="*/ 36 w 45"/>
                <a:gd name="T11" fmla="*/ 12 h 43"/>
                <a:gd name="T12" fmla="*/ 22 w 45"/>
                <a:gd name="T13" fmla="*/ 5 h 43"/>
                <a:gd name="T14" fmla="*/ 12 w 45"/>
                <a:gd name="T15" fmla="*/ 0 h 43"/>
                <a:gd name="T16" fmla="*/ 0 w 45"/>
                <a:gd name="T17"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3">
                  <a:moveTo>
                    <a:pt x="0" y="28"/>
                  </a:moveTo>
                  <a:lnTo>
                    <a:pt x="7" y="33"/>
                  </a:lnTo>
                  <a:lnTo>
                    <a:pt x="22" y="40"/>
                  </a:lnTo>
                  <a:lnTo>
                    <a:pt x="26" y="43"/>
                  </a:lnTo>
                  <a:lnTo>
                    <a:pt x="45" y="17"/>
                  </a:lnTo>
                  <a:lnTo>
                    <a:pt x="36" y="12"/>
                  </a:lnTo>
                  <a:lnTo>
                    <a:pt x="22" y="5"/>
                  </a:lnTo>
                  <a:lnTo>
                    <a:pt x="12" y="0"/>
                  </a:lnTo>
                  <a:lnTo>
                    <a:pt x="0"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57" name="Freeform 204"/>
            <p:cNvSpPr>
              <a:spLocks/>
            </p:cNvSpPr>
            <p:nvPr/>
          </p:nvSpPr>
          <p:spPr bwMode="auto">
            <a:xfrm>
              <a:off x="8401735" y="2025343"/>
              <a:ext cx="41203" cy="33613"/>
            </a:xfrm>
            <a:custGeom>
              <a:avLst/>
              <a:gdLst>
                <a:gd name="T0" fmla="*/ 5 w 38"/>
                <a:gd name="T1" fmla="*/ 31 h 31"/>
                <a:gd name="T2" fmla="*/ 12 w 38"/>
                <a:gd name="T3" fmla="*/ 31 h 31"/>
                <a:gd name="T4" fmla="*/ 29 w 38"/>
                <a:gd name="T5" fmla="*/ 31 h 31"/>
                <a:gd name="T6" fmla="*/ 36 w 38"/>
                <a:gd name="T7" fmla="*/ 31 h 31"/>
                <a:gd name="T8" fmla="*/ 38 w 38"/>
                <a:gd name="T9" fmla="*/ 0 h 31"/>
                <a:gd name="T10" fmla="*/ 26 w 38"/>
                <a:gd name="T11" fmla="*/ 0 h 31"/>
                <a:gd name="T12" fmla="*/ 12 w 38"/>
                <a:gd name="T13" fmla="*/ 0 h 31"/>
                <a:gd name="T14" fmla="*/ 0 w 38"/>
                <a:gd name="T15" fmla="*/ 0 h 31"/>
                <a:gd name="T16" fmla="*/ 5 w 38"/>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1">
                  <a:moveTo>
                    <a:pt x="5" y="31"/>
                  </a:moveTo>
                  <a:lnTo>
                    <a:pt x="12" y="31"/>
                  </a:lnTo>
                  <a:lnTo>
                    <a:pt x="29" y="31"/>
                  </a:lnTo>
                  <a:lnTo>
                    <a:pt x="36" y="31"/>
                  </a:lnTo>
                  <a:lnTo>
                    <a:pt x="38" y="0"/>
                  </a:lnTo>
                  <a:lnTo>
                    <a:pt x="26" y="0"/>
                  </a:lnTo>
                  <a:lnTo>
                    <a:pt x="12" y="0"/>
                  </a:lnTo>
                  <a:lnTo>
                    <a:pt x="0" y="0"/>
                  </a:lnTo>
                  <a:lnTo>
                    <a:pt x="5" y="3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58" name="Freeform 206"/>
            <p:cNvSpPr>
              <a:spLocks/>
            </p:cNvSpPr>
            <p:nvPr/>
          </p:nvSpPr>
          <p:spPr bwMode="auto">
            <a:xfrm>
              <a:off x="8453780" y="2002573"/>
              <a:ext cx="47708" cy="46625"/>
            </a:xfrm>
            <a:custGeom>
              <a:avLst/>
              <a:gdLst>
                <a:gd name="T0" fmla="*/ 18 w 44"/>
                <a:gd name="T1" fmla="*/ 43 h 43"/>
                <a:gd name="T2" fmla="*/ 26 w 44"/>
                <a:gd name="T3" fmla="*/ 40 h 43"/>
                <a:gd name="T4" fmla="*/ 37 w 44"/>
                <a:gd name="T5" fmla="*/ 31 h 43"/>
                <a:gd name="T6" fmla="*/ 44 w 44"/>
                <a:gd name="T7" fmla="*/ 28 h 43"/>
                <a:gd name="T8" fmla="*/ 30 w 44"/>
                <a:gd name="T9" fmla="*/ 0 h 43"/>
                <a:gd name="T10" fmla="*/ 21 w 44"/>
                <a:gd name="T11" fmla="*/ 5 h 43"/>
                <a:gd name="T12" fmla="*/ 9 w 44"/>
                <a:gd name="T13" fmla="*/ 14 h 43"/>
                <a:gd name="T14" fmla="*/ 0 w 44"/>
                <a:gd name="T15" fmla="*/ 21 h 43"/>
                <a:gd name="T16" fmla="*/ 18 w 44"/>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3">
                  <a:moveTo>
                    <a:pt x="18" y="43"/>
                  </a:moveTo>
                  <a:lnTo>
                    <a:pt x="26" y="40"/>
                  </a:lnTo>
                  <a:lnTo>
                    <a:pt x="37" y="31"/>
                  </a:lnTo>
                  <a:lnTo>
                    <a:pt x="44" y="28"/>
                  </a:lnTo>
                  <a:lnTo>
                    <a:pt x="30" y="0"/>
                  </a:lnTo>
                  <a:lnTo>
                    <a:pt x="21" y="5"/>
                  </a:lnTo>
                  <a:lnTo>
                    <a:pt x="9" y="14"/>
                  </a:lnTo>
                  <a:lnTo>
                    <a:pt x="0" y="21"/>
                  </a:lnTo>
                  <a:lnTo>
                    <a:pt x="18"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59" name="Freeform 207"/>
            <p:cNvSpPr>
              <a:spLocks/>
            </p:cNvSpPr>
            <p:nvPr/>
          </p:nvSpPr>
          <p:spPr bwMode="auto">
            <a:xfrm>
              <a:off x="8493899" y="1961370"/>
              <a:ext cx="46625" cy="46625"/>
            </a:xfrm>
            <a:custGeom>
              <a:avLst/>
              <a:gdLst>
                <a:gd name="T0" fmla="*/ 31 w 43"/>
                <a:gd name="T1" fmla="*/ 43 h 43"/>
                <a:gd name="T2" fmla="*/ 34 w 43"/>
                <a:gd name="T3" fmla="*/ 38 h 43"/>
                <a:gd name="T4" fmla="*/ 41 w 43"/>
                <a:gd name="T5" fmla="*/ 24 h 43"/>
                <a:gd name="T6" fmla="*/ 43 w 43"/>
                <a:gd name="T7" fmla="*/ 19 h 43"/>
                <a:gd name="T8" fmla="*/ 19 w 43"/>
                <a:gd name="T9" fmla="*/ 0 h 43"/>
                <a:gd name="T10" fmla="*/ 15 w 43"/>
                <a:gd name="T11" fmla="*/ 10 h 43"/>
                <a:gd name="T12" fmla="*/ 7 w 43"/>
                <a:gd name="T13" fmla="*/ 24 h 43"/>
                <a:gd name="T14" fmla="*/ 0 w 43"/>
                <a:gd name="T15" fmla="*/ 33 h 43"/>
                <a:gd name="T16" fmla="*/ 31 w 43"/>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31" y="43"/>
                  </a:moveTo>
                  <a:lnTo>
                    <a:pt x="34" y="38"/>
                  </a:lnTo>
                  <a:lnTo>
                    <a:pt x="41" y="24"/>
                  </a:lnTo>
                  <a:lnTo>
                    <a:pt x="43" y="19"/>
                  </a:lnTo>
                  <a:lnTo>
                    <a:pt x="19" y="0"/>
                  </a:lnTo>
                  <a:lnTo>
                    <a:pt x="15" y="10"/>
                  </a:lnTo>
                  <a:lnTo>
                    <a:pt x="7" y="24"/>
                  </a:lnTo>
                  <a:lnTo>
                    <a:pt x="0" y="33"/>
                  </a:lnTo>
                  <a:lnTo>
                    <a:pt x="31"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60" name="Freeform 208"/>
            <p:cNvSpPr>
              <a:spLocks/>
            </p:cNvSpPr>
            <p:nvPr/>
          </p:nvSpPr>
          <p:spPr bwMode="auto">
            <a:xfrm>
              <a:off x="8517753" y="1910408"/>
              <a:ext cx="35782" cy="43371"/>
            </a:xfrm>
            <a:custGeom>
              <a:avLst/>
              <a:gdLst>
                <a:gd name="T0" fmla="*/ 33 w 33"/>
                <a:gd name="T1" fmla="*/ 33 h 40"/>
                <a:gd name="T2" fmla="*/ 30 w 33"/>
                <a:gd name="T3" fmla="*/ 28 h 40"/>
                <a:gd name="T4" fmla="*/ 30 w 33"/>
                <a:gd name="T5" fmla="*/ 12 h 40"/>
                <a:gd name="T6" fmla="*/ 30 w 33"/>
                <a:gd name="T7" fmla="*/ 5 h 40"/>
                <a:gd name="T8" fmla="*/ 0 w 33"/>
                <a:gd name="T9" fmla="*/ 0 h 40"/>
                <a:gd name="T10" fmla="*/ 0 w 33"/>
                <a:gd name="T11" fmla="*/ 12 h 40"/>
                <a:gd name="T12" fmla="*/ 0 w 33"/>
                <a:gd name="T13" fmla="*/ 28 h 40"/>
                <a:gd name="T14" fmla="*/ 2 w 33"/>
                <a:gd name="T15" fmla="*/ 40 h 40"/>
                <a:gd name="T16" fmla="*/ 33 w 33"/>
                <a:gd name="T17"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0">
                  <a:moveTo>
                    <a:pt x="33" y="33"/>
                  </a:moveTo>
                  <a:lnTo>
                    <a:pt x="30" y="28"/>
                  </a:lnTo>
                  <a:lnTo>
                    <a:pt x="30" y="12"/>
                  </a:lnTo>
                  <a:lnTo>
                    <a:pt x="30" y="5"/>
                  </a:lnTo>
                  <a:lnTo>
                    <a:pt x="0" y="0"/>
                  </a:lnTo>
                  <a:lnTo>
                    <a:pt x="0" y="12"/>
                  </a:lnTo>
                  <a:lnTo>
                    <a:pt x="0" y="28"/>
                  </a:lnTo>
                  <a:lnTo>
                    <a:pt x="2" y="40"/>
                  </a:lnTo>
                  <a:lnTo>
                    <a:pt x="33" y="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61" name="Freeform 209"/>
            <p:cNvSpPr>
              <a:spLocks/>
            </p:cNvSpPr>
            <p:nvPr/>
          </p:nvSpPr>
          <p:spPr bwMode="auto">
            <a:xfrm>
              <a:off x="8493899" y="1854025"/>
              <a:ext cx="48793" cy="48793"/>
            </a:xfrm>
            <a:custGeom>
              <a:avLst/>
              <a:gdLst>
                <a:gd name="T0" fmla="*/ 45 w 45"/>
                <a:gd name="T1" fmla="*/ 24 h 45"/>
                <a:gd name="T2" fmla="*/ 41 w 45"/>
                <a:gd name="T3" fmla="*/ 19 h 45"/>
                <a:gd name="T4" fmla="*/ 34 w 45"/>
                <a:gd name="T5" fmla="*/ 5 h 45"/>
                <a:gd name="T6" fmla="*/ 29 w 45"/>
                <a:gd name="T7" fmla="*/ 0 h 45"/>
                <a:gd name="T8" fmla="*/ 0 w 45"/>
                <a:gd name="T9" fmla="*/ 12 h 45"/>
                <a:gd name="T10" fmla="*/ 7 w 45"/>
                <a:gd name="T11" fmla="*/ 21 h 45"/>
                <a:gd name="T12" fmla="*/ 15 w 45"/>
                <a:gd name="T13" fmla="*/ 35 h 45"/>
                <a:gd name="T14" fmla="*/ 22 w 45"/>
                <a:gd name="T15" fmla="*/ 45 h 45"/>
                <a:gd name="T16" fmla="*/ 45 w 45"/>
                <a:gd name="T17"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45" y="24"/>
                  </a:moveTo>
                  <a:lnTo>
                    <a:pt x="41" y="19"/>
                  </a:lnTo>
                  <a:lnTo>
                    <a:pt x="34" y="5"/>
                  </a:lnTo>
                  <a:lnTo>
                    <a:pt x="29" y="0"/>
                  </a:lnTo>
                  <a:lnTo>
                    <a:pt x="0" y="12"/>
                  </a:lnTo>
                  <a:lnTo>
                    <a:pt x="7" y="21"/>
                  </a:lnTo>
                  <a:lnTo>
                    <a:pt x="15" y="35"/>
                  </a:lnTo>
                  <a:lnTo>
                    <a:pt x="22" y="45"/>
                  </a:lnTo>
                  <a:lnTo>
                    <a:pt x="45"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62" name="Freeform 210"/>
            <p:cNvSpPr>
              <a:spLocks/>
            </p:cNvSpPr>
            <p:nvPr/>
          </p:nvSpPr>
          <p:spPr bwMode="auto">
            <a:xfrm>
              <a:off x="8453780" y="1812823"/>
              <a:ext cx="47708" cy="46625"/>
            </a:xfrm>
            <a:custGeom>
              <a:avLst/>
              <a:gdLst>
                <a:gd name="T0" fmla="*/ 44 w 44"/>
                <a:gd name="T1" fmla="*/ 14 h 43"/>
                <a:gd name="T2" fmla="*/ 37 w 44"/>
                <a:gd name="T3" fmla="*/ 12 h 43"/>
                <a:gd name="T4" fmla="*/ 23 w 44"/>
                <a:gd name="T5" fmla="*/ 2 h 43"/>
                <a:gd name="T6" fmla="*/ 18 w 44"/>
                <a:gd name="T7" fmla="*/ 0 h 43"/>
                <a:gd name="T8" fmla="*/ 0 w 44"/>
                <a:gd name="T9" fmla="*/ 26 h 43"/>
                <a:gd name="T10" fmla="*/ 9 w 44"/>
                <a:gd name="T11" fmla="*/ 31 h 43"/>
                <a:gd name="T12" fmla="*/ 23 w 44"/>
                <a:gd name="T13" fmla="*/ 38 h 43"/>
                <a:gd name="T14" fmla="*/ 35 w 44"/>
                <a:gd name="T15" fmla="*/ 43 h 43"/>
                <a:gd name="T16" fmla="*/ 44 w 44"/>
                <a:gd name="T17"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3">
                  <a:moveTo>
                    <a:pt x="44" y="14"/>
                  </a:moveTo>
                  <a:lnTo>
                    <a:pt x="37" y="12"/>
                  </a:lnTo>
                  <a:lnTo>
                    <a:pt x="23" y="2"/>
                  </a:lnTo>
                  <a:lnTo>
                    <a:pt x="18" y="0"/>
                  </a:lnTo>
                  <a:lnTo>
                    <a:pt x="0" y="26"/>
                  </a:lnTo>
                  <a:lnTo>
                    <a:pt x="9" y="31"/>
                  </a:lnTo>
                  <a:lnTo>
                    <a:pt x="23" y="38"/>
                  </a:lnTo>
                  <a:lnTo>
                    <a:pt x="35" y="43"/>
                  </a:lnTo>
                  <a:lnTo>
                    <a:pt x="44" y="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63" name="Freeform 211"/>
            <p:cNvSpPr>
              <a:spLocks noEditPoints="1"/>
            </p:cNvSpPr>
            <p:nvPr/>
          </p:nvSpPr>
          <p:spPr bwMode="auto">
            <a:xfrm>
              <a:off x="8314992" y="1823665"/>
              <a:ext cx="217941" cy="214688"/>
            </a:xfrm>
            <a:custGeom>
              <a:avLst/>
              <a:gdLst>
                <a:gd name="T0" fmla="*/ 43 w 85"/>
                <a:gd name="T1" fmla="*/ 84 h 84"/>
                <a:gd name="T2" fmla="*/ 1 w 85"/>
                <a:gd name="T3" fmla="*/ 44 h 84"/>
                <a:gd name="T4" fmla="*/ 41 w 85"/>
                <a:gd name="T5" fmla="*/ 1 h 84"/>
                <a:gd name="T6" fmla="*/ 84 w 85"/>
                <a:gd name="T7" fmla="*/ 40 h 84"/>
                <a:gd name="T8" fmla="*/ 44 w 85"/>
                <a:gd name="T9" fmla="*/ 84 h 84"/>
                <a:gd name="T10" fmla="*/ 43 w 85"/>
                <a:gd name="T11" fmla="*/ 84 h 84"/>
                <a:gd name="T12" fmla="*/ 43 w 85"/>
                <a:gd name="T13" fmla="*/ 12 h 84"/>
                <a:gd name="T14" fmla="*/ 41 w 85"/>
                <a:gd name="T15" fmla="*/ 12 h 84"/>
                <a:gd name="T16" fmla="*/ 12 w 85"/>
                <a:gd name="T17" fmla="*/ 43 h 84"/>
                <a:gd name="T18" fmla="*/ 44 w 85"/>
                <a:gd name="T19" fmla="*/ 72 h 84"/>
                <a:gd name="T20" fmla="*/ 73 w 85"/>
                <a:gd name="T21" fmla="*/ 41 h 84"/>
                <a:gd name="T22" fmla="*/ 43 w 85"/>
                <a:gd name="T23"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84">
                  <a:moveTo>
                    <a:pt x="43" y="84"/>
                  </a:moveTo>
                  <a:cubicBezTo>
                    <a:pt x="20" y="84"/>
                    <a:pt x="2" y="66"/>
                    <a:pt x="1" y="44"/>
                  </a:cubicBezTo>
                  <a:cubicBezTo>
                    <a:pt x="0" y="21"/>
                    <a:pt x="18" y="2"/>
                    <a:pt x="41" y="1"/>
                  </a:cubicBezTo>
                  <a:cubicBezTo>
                    <a:pt x="64" y="0"/>
                    <a:pt x="83" y="18"/>
                    <a:pt x="84" y="40"/>
                  </a:cubicBezTo>
                  <a:cubicBezTo>
                    <a:pt x="85" y="63"/>
                    <a:pt x="67" y="83"/>
                    <a:pt x="44" y="84"/>
                  </a:cubicBezTo>
                  <a:cubicBezTo>
                    <a:pt x="44" y="84"/>
                    <a:pt x="43" y="84"/>
                    <a:pt x="43" y="84"/>
                  </a:cubicBezTo>
                  <a:close/>
                  <a:moveTo>
                    <a:pt x="43" y="12"/>
                  </a:moveTo>
                  <a:cubicBezTo>
                    <a:pt x="42" y="12"/>
                    <a:pt x="42" y="12"/>
                    <a:pt x="41" y="12"/>
                  </a:cubicBezTo>
                  <a:cubicBezTo>
                    <a:pt x="25" y="13"/>
                    <a:pt x="12" y="27"/>
                    <a:pt x="12" y="43"/>
                  </a:cubicBezTo>
                  <a:cubicBezTo>
                    <a:pt x="13" y="60"/>
                    <a:pt x="27" y="73"/>
                    <a:pt x="44" y="72"/>
                  </a:cubicBezTo>
                  <a:cubicBezTo>
                    <a:pt x="60" y="72"/>
                    <a:pt x="73" y="57"/>
                    <a:pt x="73" y="41"/>
                  </a:cubicBezTo>
                  <a:cubicBezTo>
                    <a:pt x="72" y="25"/>
                    <a:pt x="59" y="12"/>
                    <a:pt x="43"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60" name="组合 59"/>
          <p:cNvGrpSpPr/>
          <p:nvPr/>
        </p:nvGrpSpPr>
        <p:grpSpPr>
          <a:xfrm>
            <a:off x="4473198" y="4078188"/>
            <a:ext cx="399288" cy="342363"/>
            <a:chOff x="5964264" y="5437584"/>
            <a:chExt cx="532384" cy="456484"/>
          </a:xfrm>
          <a:solidFill>
            <a:schemeClr val="accent4"/>
          </a:solidFill>
        </p:grpSpPr>
        <p:sp>
          <p:nvSpPr>
            <p:cNvPr id="464" name="Freeform 212"/>
            <p:cNvSpPr>
              <a:spLocks noEditPoints="1"/>
            </p:cNvSpPr>
            <p:nvPr/>
          </p:nvSpPr>
          <p:spPr bwMode="auto">
            <a:xfrm>
              <a:off x="6141003" y="5437584"/>
              <a:ext cx="355645" cy="315527"/>
            </a:xfrm>
            <a:custGeom>
              <a:avLst/>
              <a:gdLst>
                <a:gd name="T0" fmla="*/ 8 w 139"/>
                <a:gd name="T1" fmla="*/ 123 h 123"/>
                <a:gd name="T2" fmla="*/ 20 w 139"/>
                <a:gd name="T3" fmla="*/ 90 h 123"/>
                <a:gd name="T4" fmla="*/ 0 w 139"/>
                <a:gd name="T5" fmla="*/ 53 h 123"/>
                <a:gd name="T6" fmla="*/ 69 w 139"/>
                <a:gd name="T7" fmla="*/ 0 h 123"/>
                <a:gd name="T8" fmla="*/ 139 w 139"/>
                <a:gd name="T9" fmla="*/ 53 h 123"/>
                <a:gd name="T10" fmla="*/ 69 w 139"/>
                <a:gd name="T11" fmla="*/ 106 h 123"/>
                <a:gd name="T12" fmla="*/ 45 w 139"/>
                <a:gd name="T13" fmla="*/ 103 h 123"/>
                <a:gd name="T14" fmla="*/ 22 w 139"/>
                <a:gd name="T15" fmla="*/ 115 h 123"/>
                <a:gd name="T16" fmla="*/ 8 w 139"/>
                <a:gd name="T17" fmla="*/ 123 h 123"/>
                <a:gd name="T18" fmla="*/ 69 w 139"/>
                <a:gd name="T19" fmla="*/ 12 h 123"/>
                <a:gd name="T20" fmla="*/ 12 w 139"/>
                <a:gd name="T21" fmla="*/ 53 h 123"/>
                <a:gd name="T22" fmla="*/ 30 w 139"/>
                <a:gd name="T23" fmla="*/ 83 h 123"/>
                <a:gd name="T24" fmla="*/ 34 w 139"/>
                <a:gd name="T25" fmla="*/ 85 h 123"/>
                <a:gd name="T26" fmla="*/ 30 w 139"/>
                <a:gd name="T27" fmla="*/ 97 h 123"/>
                <a:gd name="T28" fmla="*/ 45 w 139"/>
                <a:gd name="T29" fmla="*/ 91 h 123"/>
                <a:gd name="T30" fmla="*/ 46 w 139"/>
                <a:gd name="T31" fmla="*/ 91 h 123"/>
                <a:gd name="T32" fmla="*/ 47 w 139"/>
                <a:gd name="T33" fmla="*/ 91 h 123"/>
                <a:gd name="T34" fmla="*/ 69 w 139"/>
                <a:gd name="T35" fmla="*/ 94 h 123"/>
                <a:gd name="T36" fmla="*/ 127 w 139"/>
                <a:gd name="T37" fmla="*/ 53 h 123"/>
                <a:gd name="T38" fmla="*/ 69 w 139"/>
                <a:gd name="T39" fmla="*/ 1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23">
                  <a:moveTo>
                    <a:pt x="8" y="123"/>
                  </a:moveTo>
                  <a:cubicBezTo>
                    <a:pt x="20" y="90"/>
                    <a:pt x="20" y="90"/>
                    <a:pt x="20" y="90"/>
                  </a:cubicBezTo>
                  <a:cubicBezTo>
                    <a:pt x="7" y="80"/>
                    <a:pt x="0" y="67"/>
                    <a:pt x="0" y="53"/>
                  </a:cubicBezTo>
                  <a:cubicBezTo>
                    <a:pt x="0" y="24"/>
                    <a:pt x="31" y="0"/>
                    <a:pt x="69" y="0"/>
                  </a:cubicBezTo>
                  <a:cubicBezTo>
                    <a:pt x="108" y="0"/>
                    <a:pt x="139" y="24"/>
                    <a:pt x="139" y="53"/>
                  </a:cubicBezTo>
                  <a:cubicBezTo>
                    <a:pt x="139" y="82"/>
                    <a:pt x="108" y="106"/>
                    <a:pt x="69" y="106"/>
                  </a:cubicBezTo>
                  <a:cubicBezTo>
                    <a:pt x="61" y="106"/>
                    <a:pt x="53" y="105"/>
                    <a:pt x="45" y="103"/>
                  </a:cubicBezTo>
                  <a:cubicBezTo>
                    <a:pt x="42" y="104"/>
                    <a:pt x="31" y="110"/>
                    <a:pt x="22" y="115"/>
                  </a:cubicBezTo>
                  <a:cubicBezTo>
                    <a:pt x="8" y="123"/>
                    <a:pt x="8" y="123"/>
                    <a:pt x="8" y="123"/>
                  </a:cubicBezTo>
                  <a:close/>
                  <a:moveTo>
                    <a:pt x="69" y="12"/>
                  </a:moveTo>
                  <a:cubicBezTo>
                    <a:pt x="38" y="12"/>
                    <a:pt x="12" y="30"/>
                    <a:pt x="12" y="53"/>
                  </a:cubicBezTo>
                  <a:cubicBezTo>
                    <a:pt x="12" y="64"/>
                    <a:pt x="18" y="75"/>
                    <a:pt x="30" y="83"/>
                  </a:cubicBezTo>
                  <a:cubicBezTo>
                    <a:pt x="34" y="85"/>
                    <a:pt x="34" y="85"/>
                    <a:pt x="34" y="85"/>
                  </a:cubicBezTo>
                  <a:cubicBezTo>
                    <a:pt x="30" y="97"/>
                    <a:pt x="30" y="97"/>
                    <a:pt x="30" y="97"/>
                  </a:cubicBezTo>
                  <a:cubicBezTo>
                    <a:pt x="42" y="91"/>
                    <a:pt x="44" y="91"/>
                    <a:pt x="45" y="91"/>
                  </a:cubicBezTo>
                  <a:cubicBezTo>
                    <a:pt x="46" y="91"/>
                    <a:pt x="46" y="91"/>
                    <a:pt x="46" y="91"/>
                  </a:cubicBezTo>
                  <a:cubicBezTo>
                    <a:pt x="47" y="91"/>
                    <a:pt x="47" y="91"/>
                    <a:pt x="47" y="91"/>
                  </a:cubicBezTo>
                  <a:cubicBezTo>
                    <a:pt x="54" y="93"/>
                    <a:pt x="62" y="94"/>
                    <a:pt x="69" y="94"/>
                  </a:cubicBezTo>
                  <a:cubicBezTo>
                    <a:pt x="101" y="94"/>
                    <a:pt x="127" y="76"/>
                    <a:pt x="127" y="53"/>
                  </a:cubicBezTo>
                  <a:cubicBezTo>
                    <a:pt x="127" y="30"/>
                    <a:pt x="101" y="12"/>
                    <a:pt x="69"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65" name="Freeform 213"/>
            <p:cNvSpPr>
              <a:spLocks/>
            </p:cNvSpPr>
            <p:nvPr/>
          </p:nvSpPr>
          <p:spPr bwMode="auto">
            <a:xfrm>
              <a:off x="6238588" y="5529748"/>
              <a:ext cx="169148" cy="16265"/>
            </a:xfrm>
            <a:custGeom>
              <a:avLst/>
              <a:gdLst>
                <a:gd name="T0" fmla="*/ 156 w 156"/>
                <a:gd name="T1" fmla="*/ 15 h 15"/>
                <a:gd name="T2" fmla="*/ 0 w 156"/>
                <a:gd name="T3" fmla="*/ 15 h 15"/>
                <a:gd name="T4" fmla="*/ 0 w 156"/>
                <a:gd name="T5" fmla="*/ 0 h 15"/>
                <a:gd name="T6" fmla="*/ 156 w 156"/>
                <a:gd name="T7" fmla="*/ 0 h 15"/>
                <a:gd name="T8" fmla="*/ 156 w 156"/>
                <a:gd name="T9" fmla="*/ 15 h 15"/>
                <a:gd name="T10" fmla="*/ 156 w 156"/>
                <a:gd name="T11" fmla="*/ 15 h 15"/>
              </a:gdLst>
              <a:ahLst/>
              <a:cxnLst>
                <a:cxn ang="0">
                  <a:pos x="T0" y="T1"/>
                </a:cxn>
                <a:cxn ang="0">
                  <a:pos x="T2" y="T3"/>
                </a:cxn>
                <a:cxn ang="0">
                  <a:pos x="T4" y="T5"/>
                </a:cxn>
                <a:cxn ang="0">
                  <a:pos x="T6" y="T7"/>
                </a:cxn>
                <a:cxn ang="0">
                  <a:pos x="T8" y="T9"/>
                </a:cxn>
                <a:cxn ang="0">
                  <a:pos x="T10" y="T11"/>
                </a:cxn>
              </a:cxnLst>
              <a:rect l="0" t="0" r="r" b="b"/>
              <a:pathLst>
                <a:path w="156" h="15">
                  <a:moveTo>
                    <a:pt x="156" y="15"/>
                  </a:moveTo>
                  <a:lnTo>
                    <a:pt x="0" y="15"/>
                  </a:lnTo>
                  <a:lnTo>
                    <a:pt x="0" y="0"/>
                  </a:lnTo>
                  <a:lnTo>
                    <a:pt x="156" y="0"/>
                  </a:lnTo>
                  <a:lnTo>
                    <a:pt x="156" y="15"/>
                  </a:lnTo>
                  <a:lnTo>
                    <a:pt x="156" y="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66" name="Freeform 214"/>
            <p:cNvSpPr>
              <a:spLocks/>
            </p:cNvSpPr>
            <p:nvPr/>
          </p:nvSpPr>
          <p:spPr bwMode="auto">
            <a:xfrm>
              <a:off x="6238588" y="5561192"/>
              <a:ext cx="169148" cy="15180"/>
            </a:xfrm>
            <a:custGeom>
              <a:avLst/>
              <a:gdLst>
                <a:gd name="T0" fmla="*/ 156 w 156"/>
                <a:gd name="T1" fmla="*/ 14 h 14"/>
                <a:gd name="T2" fmla="*/ 0 w 156"/>
                <a:gd name="T3" fmla="*/ 14 h 14"/>
                <a:gd name="T4" fmla="*/ 0 w 156"/>
                <a:gd name="T5" fmla="*/ 0 h 14"/>
                <a:gd name="T6" fmla="*/ 156 w 156"/>
                <a:gd name="T7" fmla="*/ 0 h 14"/>
                <a:gd name="T8" fmla="*/ 156 w 156"/>
                <a:gd name="T9" fmla="*/ 14 h 14"/>
                <a:gd name="T10" fmla="*/ 156 w 156"/>
                <a:gd name="T11" fmla="*/ 14 h 14"/>
              </a:gdLst>
              <a:ahLst/>
              <a:cxnLst>
                <a:cxn ang="0">
                  <a:pos x="T0" y="T1"/>
                </a:cxn>
                <a:cxn ang="0">
                  <a:pos x="T2" y="T3"/>
                </a:cxn>
                <a:cxn ang="0">
                  <a:pos x="T4" y="T5"/>
                </a:cxn>
                <a:cxn ang="0">
                  <a:pos x="T6" y="T7"/>
                </a:cxn>
                <a:cxn ang="0">
                  <a:pos x="T8" y="T9"/>
                </a:cxn>
                <a:cxn ang="0">
                  <a:pos x="T10" y="T11"/>
                </a:cxn>
              </a:cxnLst>
              <a:rect l="0" t="0" r="r" b="b"/>
              <a:pathLst>
                <a:path w="156" h="14">
                  <a:moveTo>
                    <a:pt x="156" y="14"/>
                  </a:moveTo>
                  <a:lnTo>
                    <a:pt x="0" y="14"/>
                  </a:lnTo>
                  <a:lnTo>
                    <a:pt x="0" y="0"/>
                  </a:lnTo>
                  <a:lnTo>
                    <a:pt x="156" y="0"/>
                  </a:lnTo>
                  <a:lnTo>
                    <a:pt x="156" y="14"/>
                  </a:lnTo>
                  <a:lnTo>
                    <a:pt x="156" y="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67" name="Freeform 215"/>
            <p:cNvSpPr>
              <a:spLocks/>
            </p:cNvSpPr>
            <p:nvPr/>
          </p:nvSpPr>
          <p:spPr bwMode="auto">
            <a:xfrm>
              <a:off x="6238588" y="5591552"/>
              <a:ext cx="169148" cy="18433"/>
            </a:xfrm>
            <a:custGeom>
              <a:avLst/>
              <a:gdLst>
                <a:gd name="T0" fmla="*/ 156 w 156"/>
                <a:gd name="T1" fmla="*/ 17 h 17"/>
                <a:gd name="T2" fmla="*/ 0 w 156"/>
                <a:gd name="T3" fmla="*/ 17 h 17"/>
                <a:gd name="T4" fmla="*/ 0 w 156"/>
                <a:gd name="T5" fmla="*/ 0 h 17"/>
                <a:gd name="T6" fmla="*/ 156 w 156"/>
                <a:gd name="T7" fmla="*/ 0 h 17"/>
                <a:gd name="T8" fmla="*/ 156 w 156"/>
                <a:gd name="T9" fmla="*/ 17 h 17"/>
                <a:gd name="T10" fmla="*/ 156 w 156"/>
                <a:gd name="T11" fmla="*/ 17 h 17"/>
              </a:gdLst>
              <a:ahLst/>
              <a:cxnLst>
                <a:cxn ang="0">
                  <a:pos x="T0" y="T1"/>
                </a:cxn>
                <a:cxn ang="0">
                  <a:pos x="T2" y="T3"/>
                </a:cxn>
                <a:cxn ang="0">
                  <a:pos x="T4" y="T5"/>
                </a:cxn>
                <a:cxn ang="0">
                  <a:pos x="T6" y="T7"/>
                </a:cxn>
                <a:cxn ang="0">
                  <a:pos x="T8" y="T9"/>
                </a:cxn>
                <a:cxn ang="0">
                  <a:pos x="T10" y="T11"/>
                </a:cxn>
              </a:cxnLst>
              <a:rect l="0" t="0" r="r" b="b"/>
              <a:pathLst>
                <a:path w="156" h="17">
                  <a:moveTo>
                    <a:pt x="156" y="17"/>
                  </a:moveTo>
                  <a:lnTo>
                    <a:pt x="0" y="17"/>
                  </a:lnTo>
                  <a:lnTo>
                    <a:pt x="0" y="0"/>
                  </a:lnTo>
                  <a:lnTo>
                    <a:pt x="156" y="0"/>
                  </a:lnTo>
                  <a:lnTo>
                    <a:pt x="156" y="17"/>
                  </a:lnTo>
                  <a:lnTo>
                    <a:pt x="156"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68" name="Freeform 216"/>
            <p:cNvSpPr>
              <a:spLocks/>
            </p:cNvSpPr>
            <p:nvPr/>
          </p:nvSpPr>
          <p:spPr bwMode="auto">
            <a:xfrm>
              <a:off x="5964264" y="5622997"/>
              <a:ext cx="250470" cy="271071"/>
            </a:xfrm>
            <a:custGeom>
              <a:avLst/>
              <a:gdLst>
                <a:gd name="T0" fmla="*/ 92 w 98"/>
                <a:gd name="T1" fmla="*/ 73 h 106"/>
                <a:gd name="T2" fmla="*/ 61 w 98"/>
                <a:gd name="T3" fmla="*/ 64 h 106"/>
                <a:gd name="T4" fmla="*/ 62 w 98"/>
                <a:gd name="T5" fmla="*/ 57 h 106"/>
                <a:gd name="T6" fmla="*/ 66 w 98"/>
                <a:gd name="T7" fmla="*/ 51 h 106"/>
                <a:gd name="T8" fmla="*/ 67 w 98"/>
                <a:gd name="T9" fmla="*/ 44 h 106"/>
                <a:gd name="T10" fmla="*/ 69 w 98"/>
                <a:gd name="T11" fmla="*/ 45 h 106"/>
                <a:gd name="T12" fmla="*/ 71 w 98"/>
                <a:gd name="T13" fmla="*/ 43 h 106"/>
                <a:gd name="T14" fmla="*/ 72 w 98"/>
                <a:gd name="T15" fmla="*/ 32 h 106"/>
                <a:gd name="T16" fmla="*/ 70 w 98"/>
                <a:gd name="T17" fmla="*/ 29 h 106"/>
                <a:gd name="T18" fmla="*/ 69 w 98"/>
                <a:gd name="T19" fmla="*/ 30 h 106"/>
                <a:gd name="T20" fmla="*/ 70 w 98"/>
                <a:gd name="T21" fmla="*/ 23 h 106"/>
                <a:gd name="T22" fmla="*/ 66 w 98"/>
                <a:gd name="T23" fmla="*/ 8 h 106"/>
                <a:gd name="T24" fmla="*/ 32 w 98"/>
                <a:gd name="T25" fmla="*/ 8 h 106"/>
                <a:gd name="T26" fmla="*/ 28 w 98"/>
                <a:gd name="T27" fmla="*/ 23 h 106"/>
                <a:gd name="T28" fmla="*/ 29 w 98"/>
                <a:gd name="T29" fmla="*/ 30 h 106"/>
                <a:gd name="T30" fmla="*/ 28 w 98"/>
                <a:gd name="T31" fmla="*/ 29 h 106"/>
                <a:gd name="T32" fmla="*/ 26 w 98"/>
                <a:gd name="T33" fmla="*/ 32 h 106"/>
                <a:gd name="T34" fmla="*/ 27 w 98"/>
                <a:gd name="T35" fmla="*/ 43 h 106"/>
                <a:gd name="T36" fmla="*/ 29 w 98"/>
                <a:gd name="T37" fmla="*/ 45 h 106"/>
                <a:gd name="T38" fmla="*/ 31 w 98"/>
                <a:gd name="T39" fmla="*/ 44 h 106"/>
                <a:gd name="T40" fmla="*/ 31 w 98"/>
                <a:gd name="T41" fmla="*/ 51 h 106"/>
                <a:gd name="T42" fmla="*/ 36 w 98"/>
                <a:gd name="T43" fmla="*/ 57 h 106"/>
                <a:gd name="T44" fmla="*/ 37 w 98"/>
                <a:gd name="T45" fmla="*/ 64 h 106"/>
                <a:gd name="T46" fmla="*/ 5 w 98"/>
                <a:gd name="T47" fmla="*/ 73 h 106"/>
                <a:gd name="T48" fmla="*/ 0 w 98"/>
                <a:gd name="T49" fmla="*/ 83 h 106"/>
                <a:gd name="T50" fmla="*/ 1 w 98"/>
                <a:gd name="T51" fmla="*/ 94 h 106"/>
                <a:gd name="T52" fmla="*/ 8 w 98"/>
                <a:gd name="T53" fmla="*/ 102 h 106"/>
                <a:gd name="T54" fmla="*/ 90 w 98"/>
                <a:gd name="T55" fmla="*/ 102 h 106"/>
                <a:gd name="T56" fmla="*/ 96 w 98"/>
                <a:gd name="T57" fmla="*/ 94 h 106"/>
                <a:gd name="T58" fmla="*/ 98 w 98"/>
                <a:gd name="T59" fmla="*/ 83 h 106"/>
                <a:gd name="T60" fmla="*/ 92 w 98"/>
                <a:gd name="T61"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06">
                  <a:moveTo>
                    <a:pt x="92" y="73"/>
                  </a:moveTo>
                  <a:cubicBezTo>
                    <a:pt x="82" y="69"/>
                    <a:pt x="72" y="66"/>
                    <a:pt x="61" y="64"/>
                  </a:cubicBezTo>
                  <a:cubicBezTo>
                    <a:pt x="61" y="62"/>
                    <a:pt x="62" y="59"/>
                    <a:pt x="62" y="57"/>
                  </a:cubicBezTo>
                  <a:cubicBezTo>
                    <a:pt x="65" y="55"/>
                    <a:pt x="66" y="53"/>
                    <a:pt x="66" y="51"/>
                  </a:cubicBezTo>
                  <a:cubicBezTo>
                    <a:pt x="67" y="49"/>
                    <a:pt x="67" y="46"/>
                    <a:pt x="67" y="44"/>
                  </a:cubicBezTo>
                  <a:cubicBezTo>
                    <a:pt x="68" y="44"/>
                    <a:pt x="68" y="44"/>
                    <a:pt x="69" y="45"/>
                  </a:cubicBezTo>
                  <a:cubicBezTo>
                    <a:pt x="70" y="45"/>
                    <a:pt x="71" y="44"/>
                    <a:pt x="71" y="43"/>
                  </a:cubicBezTo>
                  <a:cubicBezTo>
                    <a:pt x="72" y="32"/>
                    <a:pt x="72" y="32"/>
                    <a:pt x="72" y="32"/>
                  </a:cubicBezTo>
                  <a:cubicBezTo>
                    <a:pt x="72" y="31"/>
                    <a:pt x="71" y="30"/>
                    <a:pt x="70" y="29"/>
                  </a:cubicBezTo>
                  <a:cubicBezTo>
                    <a:pt x="70" y="29"/>
                    <a:pt x="69" y="29"/>
                    <a:pt x="69" y="30"/>
                  </a:cubicBezTo>
                  <a:cubicBezTo>
                    <a:pt x="69" y="28"/>
                    <a:pt x="69" y="25"/>
                    <a:pt x="70" y="23"/>
                  </a:cubicBezTo>
                  <a:cubicBezTo>
                    <a:pt x="70" y="20"/>
                    <a:pt x="71" y="13"/>
                    <a:pt x="66" y="8"/>
                  </a:cubicBezTo>
                  <a:cubicBezTo>
                    <a:pt x="58" y="0"/>
                    <a:pt x="40" y="0"/>
                    <a:pt x="32" y="8"/>
                  </a:cubicBezTo>
                  <a:cubicBezTo>
                    <a:pt x="27" y="13"/>
                    <a:pt x="28" y="20"/>
                    <a:pt x="28" y="23"/>
                  </a:cubicBezTo>
                  <a:cubicBezTo>
                    <a:pt x="28" y="25"/>
                    <a:pt x="29" y="28"/>
                    <a:pt x="29" y="30"/>
                  </a:cubicBezTo>
                  <a:cubicBezTo>
                    <a:pt x="29" y="29"/>
                    <a:pt x="28" y="29"/>
                    <a:pt x="28" y="29"/>
                  </a:cubicBezTo>
                  <a:cubicBezTo>
                    <a:pt x="27" y="30"/>
                    <a:pt x="26" y="31"/>
                    <a:pt x="26" y="32"/>
                  </a:cubicBezTo>
                  <a:cubicBezTo>
                    <a:pt x="27" y="43"/>
                    <a:pt x="27" y="43"/>
                    <a:pt x="27" y="43"/>
                  </a:cubicBezTo>
                  <a:cubicBezTo>
                    <a:pt x="27" y="44"/>
                    <a:pt x="28" y="45"/>
                    <a:pt x="29" y="45"/>
                  </a:cubicBezTo>
                  <a:cubicBezTo>
                    <a:pt x="30" y="44"/>
                    <a:pt x="30" y="44"/>
                    <a:pt x="31" y="44"/>
                  </a:cubicBezTo>
                  <a:cubicBezTo>
                    <a:pt x="31" y="46"/>
                    <a:pt x="31" y="49"/>
                    <a:pt x="31" y="51"/>
                  </a:cubicBezTo>
                  <a:cubicBezTo>
                    <a:pt x="32" y="53"/>
                    <a:pt x="33" y="55"/>
                    <a:pt x="36" y="57"/>
                  </a:cubicBezTo>
                  <a:cubicBezTo>
                    <a:pt x="36" y="59"/>
                    <a:pt x="36" y="62"/>
                    <a:pt x="37" y="64"/>
                  </a:cubicBezTo>
                  <a:cubicBezTo>
                    <a:pt x="26" y="66"/>
                    <a:pt x="15" y="69"/>
                    <a:pt x="5" y="73"/>
                  </a:cubicBezTo>
                  <a:cubicBezTo>
                    <a:pt x="2" y="75"/>
                    <a:pt x="0" y="80"/>
                    <a:pt x="0" y="83"/>
                  </a:cubicBezTo>
                  <a:cubicBezTo>
                    <a:pt x="1" y="87"/>
                    <a:pt x="1" y="91"/>
                    <a:pt x="1" y="94"/>
                  </a:cubicBezTo>
                  <a:cubicBezTo>
                    <a:pt x="2" y="98"/>
                    <a:pt x="5" y="101"/>
                    <a:pt x="8" y="102"/>
                  </a:cubicBezTo>
                  <a:cubicBezTo>
                    <a:pt x="35" y="106"/>
                    <a:pt x="63" y="106"/>
                    <a:pt x="90" y="102"/>
                  </a:cubicBezTo>
                  <a:cubicBezTo>
                    <a:pt x="93" y="101"/>
                    <a:pt x="96" y="98"/>
                    <a:pt x="96" y="94"/>
                  </a:cubicBezTo>
                  <a:cubicBezTo>
                    <a:pt x="97" y="91"/>
                    <a:pt x="97" y="87"/>
                    <a:pt x="98" y="83"/>
                  </a:cubicBezTo>
                  <a:cubicBezTo>
                    <a:pt x="98" y="80"/>
                    <a:pt x="96" y="75"/>
                    <a:pt x="92" y="7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4" name="组合 3"/>
          <p:cNvGrpSpPr/>
          <p:nvPr/>
        </p:nvGrpSpPr>
        <p:grpSpPr>
          <a:xfrm>
            <a:off x="2840267" y="1348232"/>
            <a:ext cx="413113" cy="355374"/>
            <a:chOff x="3787022" y="1797643"/>
            <a:chExt cx="550817" cy="473832"/>
          </a:xfrm>
          <a:solidFill>
            <a:schemeClr val="accent4"/>
          </a:solidFill>
        </p:grpSpPr>
        <p:sp>
          <p:nvSpPr>
            <p:cNvPr id="469" name="Oval 217"/>
            <p:cNvSpPr>
              <a:spLocks noChangeArrowheads="1"/>
            </p:cNvSpPr>
            <p:nvPr/>
          </p:nvSpPr>
          <p:spPr bwMode="auto">
            <a:xfrm>
              <a:off x="4007132" y="1931010"/>
              <a:ext cx="108428" cy="13553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70" name="Freeform 218"/>
            <p:cNvSpPr>
              <a:spLocks/>
            </p:cNvSpPr>
            <p:nvPr/>
          </p:nvSpPr>
          <p:spPr bwMode="auto">
            <a:xfrm>
              <a:off x="4079779" y="2081725"/>
              <a:ext cx="96502" cy="133367"/>
            </a:xfrm>
            <a:custGeom>
              <a:avLst/>
              <a:gdLst>
                <a:gd name="T0" fmla="*/ 36 w 38"/>
                <a:gd name="T1" fmla="*/ 12 h 52"/>
                <a:gd name="T2" fmla="*/ 24 w 38"/>
                <a:gd name="T3" fmla="*/ 1 h 52"/>
                <a:gd name="T4" fmla="*/ 12 w 38"/>
                <a:gd name="T5" fmla="*/ 1 h 52"/>
                <a:gd name="T6" fmla="*/ 20 w 38"/>
                <a:gd name="T7" fmla="*/ 7 h 52"/>
                <a:gd name="T8" fmla="*/ 9 w 38"/>
                <a:gd name="T9" fmla="*/ 13 h 52"/>
                <a:gd name="T10" fmla="*/ 14 w 38"/>
                <a:gd name="T11" fmla="*/ 21 h 52"/>
                <a:gd name="T12" fmla="*/ 0 w 38"/>
                <a:gd name="T13" fmla="*/ 52 h 52"/>
                <a:gd name="T14" fmla="*/ 0 w 38"/>
                <a:gd name="T15" fmla="*/ 52 h 52"/>
                <a:gd name="T16" fmla="*/ 38 w 38"/>
                <a:gd name="T17" fmla="*/ 37 h 52"/>
                <a:gd name="T18" fmla="*/ 36 w 38"/>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2">
                  <a:moveTo>
                    <a:pt x="36" y="12"/>
                  </a:moveTo>
                  <a:cubicBezTo>
                    <a:pt x="36" y="5"/>
                    <a:pt x="30" y="0"/>
                    <a:pt x="24" y="1"/>
                  </a:cubicBezTo>
                  <a:cubicBezTo>
                    <a:pt x="24" y="1"/>
                    <a:pt x="19" y="1"/>
                    <a:pt x="12" y="1"/>
                  </a:cubicBezTo>
                  <a:cubicBezTo>
                    <a:pt x="20" y="7"/>
                    <a:pt x="20" y="7"/>
                    <a:pt x="20" y="7"/>
                  </a:cubicBezTo>
                  <a:cubicBezTo>
                    <a:pt x="9" y="13"/>
                    <a:pt x="9" y="13"/>
                    <a:pt x="9" y="13"/>
                  </a:cubicBezTo>
                  <a:cubicBezTo>
                    <a:pt x="14" y="21"/>
                    <a:pt x="14" y="21"/>
                    <a:pt x="14" y="21"/>
                  </a:cubicBezTo>
                  <a:cubicBezTo>
                    <a:pt x="0" y="52"/>
                    <a:pt x="0" y="52"/>
                    <a:pt x="0" y="52"/>
                  </a:cubicBezTo>
                  <a:cubicBezTo>
                    <a:pt x="0" y="52"/>
                    <a:pt x="0" y="52"/>
                    <a:pt x="0" y="52"/>
                  </a:cubicBezTo>
                  <a:cubicBezTo>
                    <a:pt x="15" y="51"/>
                    <a:pt x="28" y="45"/>
                    <a:pt x="38" y="37"/>
                  </a:cubicBezTo>
                  <a:lnTo>
                    <a:pt x="36"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71" name="Freeform 219"/>
            <p:cNvSpPr>
              <a:spLocks/>
            </p:cNvSpPr>
            <p:nvPr/>
          </p:nvSpPr>
          <p:spPr bwMode="auto">
            <a:xfrm>
              <a:off x="3948581" y="2081725"/>
              <a:ext cx="95417" cy="133367"/>
            </a:xfrm>
            <a:custGeom>
              <a:avLst/>
              <a:gdLst>
                <a:gd name="T0" fmla="*/ 23 w 37"/>
                <a:gd name="T1" fmla="*/ 21 h 52"/>
                <a:gd name="T2" fmla="*/ 28 w 37"/>
                <a:gd name="T3" fmla="*/ 13 h 52"/>
                <a:gd name="T4" fmla="*/ 17 w 37"/>
                <a:gd name="T5" fmla="*/ 7 h 52"/>
                <a:gd name="T6" fmla="*/ 25 w 37"/>
                <a:gd name="T7" fmla="*/ 0 h 52"/>
                <a:gd name="T8" fmla="*/ 15 w 37"/>
                <a:gd name="T9" fmla="*/ 1 h 52"/>
                <a:gd name="T10" fmla="*/ 15 w 37"/>
                <a:gd name="T11" fmla="*/ 1 h 52"/>
                <a:gd name="T12" fmla="*/ 2 w 37"/>
                <a:gd name="T13" fmla="*/ 12 h 52"/>
                <a:gd name="T14" fmla="*/ 0 w 37"/>
                <a:gd name="T15" fmla="*/ 37 h 52"/>
                <a:gd name="T16" fmla="*/ 37 w 37"/>
                <a:gd name="T17" fmla="*/ 52 h 52"/>
                <a:gd name="T18" fmla="*/ 37 w 37"/>
                <a:gd name="T19" fmla="*/ 52 h 52"/>
                <a:gd name="T20" fmla="*/ 23 w 37"/>
                <a:gd name="T2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2">
                  <a:moveTo>
                    <a:pt x="23" y="21"/>
                  </a:moveTo>
                  <a:cubicBezTo>
                    <a:pt x="28" y="13"/>
                    <a:pt x="28" y="13"/>
                    <a:pt x="28" y="13"/>
                  </a:cubicBezTo>
                  <a:cubicBezTo>
                    <a:pt x="17" y="7"/>
                    <a:pt x="17" y="7"/>
                    <a:pt x="17" y="7"/>
                  </a:cubicBezTo>
                  <a:cubicBezTo>
                    <a:pt x="25" y="0"/>
                    <a:pt x="25" y="0"/>
                    <a:pt x="25" y="0"/>
                  </a:cubicBezTo>
                  <a:cubicBezTo>
                    <a:pt x="19" y="0"/>
                    <a:pt x="15" y="0"/>
                    <a:pt x="15" y="1"/>
                  </a:cubicBezTo>
                  <a:cubicBezTo>
                    <a:pt x="15" y="1"/>
                    <a:pt x="15" y="1"/>
                    <a:pt x="15" y="1"/>
                  </a:cubicBezTo>
                  <a:cubicBezTo>
                    <a:pt x="8" y="0"/>
                    <a:pt x="3" y="5"/>
                    <a:pt x="2" y="12"/>
                  </a:cubicBezTo>
                  <a:cubicBezTo>
                    <a:pt x="0" y="37"/>
                    <a:pt x="0" y="37"/>
                    <a:pt x="0" y="37"/>
                  </a:cubicBezTo>
                  <a:cubicBezTo>
                    <a:pt x="10" y="46"/>
                    <a:pt x="23" y="51"/>
                    <a:pt x="37" y="52"/>
                  </a:cubicBezTo>
                  <a:cubicBezTo>
                    <a:pt x="37" y="52"/>
                    <a:pt x="37" y="52"/>
                    <a:pt x="37" y="52"/>
                  </a:cubicBezTo>
                  <a:lnTo>
                    <a:pt x="23"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72" name="Freeform 220"/>
            <p:cNvSpPr>
              <a:spLocks/>
            </p:cNvSpPr>
            <p:nvPr/>
          </p:nvSpPr>
          <p:spPr bwMode="auto">
            <a:xfrm>
              <a:off x="4043998" y="2081725"/>
              <a:ext cx="35782" cy="28191"/>
            </a:xfrm>
            <a:custGeom>
              <a:avLst/>
              <a:gdLst>
                <a:gd name="T0" fmla="*/ 28 w 33"/>
                <a:gd name="T1" fmla="*/ 26 h 26"/>
                <a:gd name="T2" fmla="*/ 28 w 33"/>
                <a:gd name="T3" fmla="*/ 26 h 26"/>
                <a:gd name="T4" fmla="*/ 33 w 33"/>
                <a:gd name="T5" fmla="*/ 24 h 26"/>
                <a:gd name="T6" fmla="*/ 28 w 33"/>
                <a:gd name="T7" fmla="*/ 0 h 26"/>
                <a:gd name="T8" fmla="*/ 7 w 33"/>
                <a:gd name="T9" fmla="*/ 0 h 26"/>
                <a:gd name="T10" fmla="*/ 0 w 33"/>
                <a:gd name="T11" fmla="*/ 24 h 26"/>
                <a:gd name="T12" fmla="*/ 4 w 33"/>
                <a:gd name="T13" fmla="*/ 26 h 26"/>
                <a:gd name="T14" fmla="*/ 4 w 33"/>
                <a:gd name="T15" fmla="*/ 26 h 26"/>
                <a:gd name="T16" fmla="*/ 28 w 33"/>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28" y="26"/>
                  </a:moveTo>
                  <a:lnTo>
                    <a:pt x="28" y="26"/>
                  </a:lnTo>
                  <a:lnTo>
                    <a:pt x="33" y="24"/>
                  </a:lnTo>
                  <a:lnTo>
                    <a:pt x="28" y="0"/>
                  </a:lnTo>
                  <a:lnTo>
                    <a:pt x="7" y="0"/>
                  </a:lnTo>
                  <a:lnTo>
                    <a:pt x="0" y="24"/>
                  </a:lnTo>
                  <a:lnTo>
                    <a:pt x="4" y="26"/>
                  </a:lnTo>
                  <a:lnTo>
                    <a:pt x="4" y="26"/>
                  </a:lnTo>
                  <a:lnTo>
                    <a:pt x="28"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73" name="Freeform 221"/>
            <p:cNvSpPr>
              <a:spLocks/>
            </p:cNvSpPr>
            <p:nvPr/>
          </p:nvSpPr>
          <p:spPr bwMode="auto">
            <a:xfrm>
              <a:off x="4043998" y="2109916"/>
              <a:ext cx="35782" cy="108428"/>
            </a:xfrm>
            <a:custGeom>
              <a:avLst/>
              <a:gdLst>
                <a:gd name="T0" fmla="*/ 12 w 14"/>
                <a:gd name="T1" fmla="*/ 0 h 42"/>
                <a:gd name="T2" fmla="*/ 12 w 14"/>
                <a:gd name="T3" fmla="*/ 0 h 42"/>
                <a:gd name="T4" fmla="*/ 2 w 14"/>
                <a:gd name="T5" fmla="*/ 0 h 42"/>
                <a:gd name="T6" fmla="*/ 2 w 14"/>
                <a:gd name="T7" fmla="*/ 0 h 42"/>
                <a:gd name="T8" fmla="*/ 0 w 14"/>
                <a:gd name="T9" fmla="*/ 41 h 42"/>
                <a:gd name="T10" fmla="*/ 0 w 14"/>
                <a:gd name="T11" fmla="*/ 41 h 42"/>
                <a:gd name="T12" fmla="*/ 7 w 14"/>
                <a:gd name="T13" fmla="*/ 42 h 42"/>
                <a:gd name="T14" fmla="*/ 14 w 14"/>
                <a:gd name="T15" fmla="*/ 41 h 42"/>
                <a:gd name="T16" fmla="*/ 14 w 14"/>
                <a:gd name="T17" fmla="*/ 41 h 42"/>
                <a:gd name="T18" fmla="*/ 12 w 14"/>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2">
                  <a:moveTo>
                    <a:pt x="12" y="0"/>
                  </a:moveTo>
                  <a:cubicBezTo>
                    <a:pt x="12" y="0"/>
                    <a:pt x="12" y="0"/>
                    <a:pt x="12" y="0"/>
                  </a:cubicBezTo>
                  <a:cubicBezTo>
                    <a:pt x="2" y="0"/>
                    <a:pt x="2" y="0"/>
                    <a:pt x="2" y="0"/>
                  </a:cubicBezTo>
                  <a:cubicBezTo>
                    <a:pt x="2" y="0"/>
                    <a:pt x="2" y="0"/>
                    <a:pt x="2" y="0"/>
                  </a:cubicBezTo>
                  <a:cubicBezTo>
                    <a:pt x="0" y="41"/>
                    <a:pt x="0" y="41"/>
                    <a:pt x="0" y="41"/>
                  </a:cubicBezTo>
                  <a:cubicBezTo>
                    <a:pt x="0" y="41"/>
                    <a:pt x="0" y="41"/>
                    <a:pt x="0" y="41"/>
                  </a:cubicBezTo>
                  <a:cubicBezTo>
                    <a:pt x="3" y="42"/>
                    <a:pt x="5" y="42"/>
                    <a:pt x="7" y="42"/>
                  </a:cubicBezTo>
                  <a:cubicBezTo>
                    <a:pt x="10" y="42"/>
                    <a:pt x="12" y="42"/>
                    <a:pt x="14" y="41"/>
                  </a:cubicBezTo>
                  <a:cubicBezTo>
                    <a:pt x="14" y="41"/>
                    <a:pt x="14" y="41"/>
                    <a:pt x="14" y="41"/>
                  </a:cubicBezTo>
                  <a:lnTo>
                    <a:pt x="1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74" name="Freeform 222"/>
            <p:cNvSpPr>
              <a:spLocks/>
            </p:cNvSpPr>
            <p:nvPr/>
          </p:nvSpPr>
          <p:spPr bwMode="auto">
            <a:xfrm>
              <a:off x="3826056" y="2032933"/>
              <a:ext cx="460821" cy="238542"/>
            </a:xfrm>
            <a:custGeom>
              <a:avLst/>
              <a:gdLst>
                <a:gd name="T0" fmla="*/ 92 w 180"/>
                <a:gd name="T1" fmla="*/ 93 h 93"/>
                <a:gd name="T2" fmla="*/ 0 w 180"/>
                <a:gd name="T3" fmla="*/ 0 h 93"/>
                <a:gd name="T4" fmla="*/ 23 w 180"/>
                <a:gd name="T5" fmla="*/ 0 h 93"/>
                <a:gd name="T6" fmla="*/ 92 w 180"/>
                <a:gd name="T7" fmla="*/ 70 h 93"/>
                <a:gd name="T8" fmla="*/ 158 w 180"/>
                <a:gd name="T9" fmla="*/ 22 h 93"/>
                <a:gd name="T10" fmla="*/ 180 w 180"/>
                <a:gd name="T11" fmla="*/ 30 h 93"/>
                <a:gd name="T12" fmla="*/ 92 w 180"/>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180" h="93">
                  <a:moveTo>
                    <a:pt x="92" y="93"/>
                  </a:moveTo>
                  <a:cubicBezTo>
                    <a:pt x="41" y="93"/>
                    <a:pt x="0" y="51"/>
                    <a:pt x="0" y="0"/>
                  </a:cubicBezTo>
                  <a:cubicBezTo>
                    <a:pt x="23" y="0"/>
                    <a:pt x="23" y="0"/>
                    <a:pt x="23" y="0"/>
                  </a:cubicBezTo>
                  <a:cubicBezTo>
                    <a:pt x="23" y="39"/>
                    <a:pt x="54" y="70"/>
                    <a:pt x="92" y="70"/>
                  </a:cubicBezTo>
                  <a:cubicBezTo>
                    <a:pt x="122" y="70"/>
                    <a:pt x="149" y="51"/>
                    <a:pt x="158" y="22"/>
                  </a:cubicBezTo>
                  <a:cubicBezTo>
                    <a:pt x="180" y="30"/>
                    <a:pt x="180" y="30"/>
                    <a:pt x="180" y="30"/>
                  </a:cubicBezTo>
                  <a:cubicBezTo>
                    <a:pt x="168" y="67"/>
                    <a:pt x="132" y="93"/>
                    <a:pt x="92" y="9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75" name="Freeform 223"/>
            <p:cNvSpPr>
              <a:spLocks/>
            </p:cNvSpPr>
            <p:nvPr/>
          </p:nvSpPr>
          <p:spPr bwMode="auto">
            <a:xfrm>
              <a:off x="3787022" y="1979802"/>
              <a:ext cx="133367" cy="66142"/>
            </a:xfrm>
            <a:custGeom>
              <a:avLst/>
              <a:gdLst>
                <a:gd name="T0" fmla="*/ 123 w 123"/>
                <a:gd name="T1" fmla="*/ 61 h 61"/>
                <a:gd name="T2" fmla="*/ 62 w 123"/>
                <a:gd name="T3" fmla="*/ 0 h 61"/>
                <a:gd name="T4" fmla="*/ 0 w 123"/>
                <a:gd name="T5" fmla="*/ 61 h 61"/>
                <a:gd name="T6" fmla="*/ 123 w 123"/>
                <a:gd name="T7" fmla="*/ 61 h 61"/>
              </a:gdLst>
              <a:ahLst/>
              <a:cxnLst>
                <a:cxn ang="0">
                  <a:pos x="T0" y="T1"/>
                </a:cxn>
                <a:cxn ang="0">
                  <a:pos x="T2" y="T3"/>
                </a:cxn>
                <a:cxn ang="0">
                  <a:pos x="T4" y="T5"/>
                </a:cxn>
                <a:cxn ang="0">
                  <a:pos x="T6" y="T7"/>
                </a:cxn>
              </a:cxnLst>
              <a:rect l="0" t="0" r="r" b="b"/>
              <a:pathLst>
                <a:path w="123" h="61">
                  <a:moveTo>
                    <a:pt x="123" y="61"/>
                  </a:moveTo>
                  <a:lnTo>
                    <a:pt x="62" y="0"/>
                  </a:lnTo>
                  <a:lnTo>
                    <a:pt x="0" y="61"/>
                  </a:lnTo>
                  <a:lnTo>
                    <a:pt x="123" y="6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76" name="Freeform 224"/>
            <p:cNvSpPr>
              <a:spLocks/>
            </p:cNvSpPr>
            <p:nvPr/>
          </p:nvSpPr>
          <p:spPr bwMode="auto">
            <a:xfrm>
              <a:off x="3837984" y="1797643"/>
              <a:ext cx="461905" cy="235290"/>
            </a:xfrm>
            <a:custGeom>
              <a:avLst/>
              <a:gdLst>
                <a:gd name="T0" fmla="*/ 180 w 180"/>
                <a:gd name="T1" fmla="*/ 92 h 92"/>
                <a:gd name="T2" fmla="*/ 157 w 180"/>
                <a:gd name="T3" fmla="*/ 92 h 92"/>
                <a:gd name="T4" fmla="*/ 88 w 180"/>
                <a:gd name="T5" fmla="*/ 23 h 92"/>
                <a:gd name="T6" fmla="*/ 21 w 180"/>
                <a:gd name="T7" fmla="*/ 70 h 92"/>
                <a:gd name="T8" fmla="*/ 0 w 180"/>
                <a:gd name="T9" fmla="*/ 63 h 92"/>
                <a:gd name="T10" fmla="*/ 88 w 180"/>
                <a:gd name="T11" fmla="*/ 0 h 92"/>
                <a:gd name="T12" fmla="*/ 180 w 180"/>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180" h="92">
                  <a:moveTo>
                    <a:pt x="180" y="92"/>
                  </a:moveTo>
                  <a:cubicBezTo>
                    <a:pt x="157" y="92"/>
                    <a:pt x="157" y="92"/>
                    <a:pt x="157" y="92"/>
                  </a:cubicBezTo>
                  <a:cubicBezTo>
                    <a:pt x="157" y="54"/>
                    <a:pt x="126" y="23"/>
                    <a:pt x="88" y="23"/>
                  </a:cubicBezTo>
                  <a:cubicBezTo>
                    <a:pt x="57" y="23"/>
                    <a:pt x="31" y="42"/>
                    <a:pt x="21" y="70"/>
                  </a:cubicBezTo>
                  <a:cubicBezTo>
                    <a:pt x="0" y="63"/>
                    <a:pt x="0" y="63"/>
                    <a:pt x="0" y="63"/>
                  </a:cubicBezTo>
                  <a:cubicBezTo>
                    <a:pt x="12" y="25"/>
                    <a:pt x="48" y="0"/>
                    <a:pt x="88" y="0"/>
                  </a:cubicBezTo>
                  <a:cubicBezTo>
                    <a:pt x="139" y="0"/>
                    <a:pt x="180" y="41"/>
                    <a:pt x="180" y="9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77" name="Freeform 225"/>
            <p:cNvSpPr>
              <a:spLocks/>
            </p:cNvSpPr>
            <p:nvPr/>
          </p:nvSpPr>
          <p:spPr bwMode="auto">
            <a:xfrm>
              <a:off x="4202303" y="2021005"/>
              <a:ext cx="135536" cy="68310"/>
            </a:xfrm>
            <a:custGeom>
              <a:avLst/>
              <a:gdLst>
                <a:gd name="T0" fmla="*/ 0 w 125"/>
                <a:gd name="T1" fmla="*/ 0 h 63"/>
                <a:gd name="T2" fmla="*/ 64 w 125"/>
                <a:gd name="T3" fmla="*/ 63 h 63"/>
                <a:gd name="T4" fmla="*/ 125 w 125"/>
                <a:gd name="T5" fmla="*/ 0 h 63"/>
                <a:gd name="T6" fmla="*/ 0 w 125"/>
                <a:gd name="T7" fmla="*/ 0 h 63"/>
              </a:gdLst>
              <a:ahLst/>
              <a:cxnLst>
                <a:cxn ang="0">
                  <a:pos x="T0" y="T1"/>
                </a:cxn>
                <a:cxn ang="0">
                  <a:pos x="T2" y="T3"/>
                </a:cxn>
                <a:cxn ang="0">
                  <a:pos x="T4" y="T5"/>
                </a:cxn>
                <a:cxn ang="0">
                  <a:pos x="T6" y="T7"/>
                </a:cxn>
              </a:cxnLst>
              <a:rect l="0" t="0" r="r" b="b"/>
              <a:pathLst>
                <a:path w="125" h="63">
                  <a:moveTo>
                    <a:pt x="0" y="0"/>
                  </a:moveTo>
                  <a:lnTo>
                    <a:pt x="64" y="63"/>
                  </a:lnTo>
                  <a:lnTo>
                    <a:pt x="125"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17" name="组合 16"/>
          <p:cNvGrpSpPr/>
          <p:nvPr/>
        </p:nvGrpSpPr>
        <p:grpSpPr>
          <a:xfrm>
            <a:off x="2865476" y="2303757"/>
            <a:ext cx="405794" cy="291944"/>
            <a:chOff x="3820635" y="3071676"/>
            <a:chExt cx="541058" cy="389258"/>
          </a:xfrm>
          <a:solidFill>
            <a:schemeClr val="accent4"/>
          </a:solidFill>
        </p:grpSpPr>
        <p:sp>
          <p:nvSpPr>
            <p:cNvPr id="478" name="Freeform 226"/>
            <p:cNvSpPr>
              <a:spLocks noEditPoints="1"/>
            </p:cNvSpPr>
            <p:nvPr/>
          </p:nvSpPr>
          <p:spPr bwMode="auto">
            <a:xfrm>
              <a:off x="3820635" y="3071676"/>
              <a:ext cx="438051" cy="389258"/>
            </a:xfrm>
            <a:custGeom>
              <a:avLst/>
              <a:gdLst>
                <a:gd name="T0" fmla="*/ 166 w 171"/>
                <a:gd name="T1" fmla="*/ 0 h 152"/>
                <a:gd name="T2" fmla="*/ 6 w 171"/>
                <a:gd name="T3" fmla="*/ 0 h 152"/>
                <a:gd name="T4" fmla="*/ 0 w 171"/>
                <a:gd name="T5" fmla="*/ 6 h 152"/>
                <a:gd name="T6" fmla="*/ 0 w 171"/>
                <a:gd name="T7" fmla="*/ 147 h 152"/>
                <a:gd name="T8" fmla="*/ 6 w 171"/>
                <a:gd name="T9" fmla="*/ 152 h 152"/>
                <a:gd name="T10" fmla="*/ 166 w 171"/>
                <a:gd name="T11" fmla="*/ 152 h 152"/>
                <a:gd name="T12" fmla="*/ 171 w 171"/>
                <a:gd name="T13" fmla="*/ 147 h 152"/>
                <a:gd name="T14" fmla="*/ 171 w 171"/>
                <a:gd name="T15" fmla="*/ 6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79" name="Freeform 227"/>
            <p:cNvSpPr>
              <a:spLocks/>
            </p:cNvSpPr>
            <p:nvPr/>
          </p:nvSpPr>
          <p:spPr bwMode="auto">
            <a:xfrm>
              <a:off x="4117729" y="3336242"/>
              <a:ext cx="41203" cy="40119"/>
            </a:xfrm>
            <a:custGeom>
              <a:avLst/>
              <a:gdLst>
                <a:gd name="T0" fmla="*/ 12 w 38"/>
                <a:gd name="T1" fmla="*/ 0 h 37"/>
                <a:gd name="T2" fmla="*/ 12 w 38"/>
                <a:gd name="T3" fmla="*/ 2 h 37"/>
                <a:gd name="T4" fmla="*/ 0 w 38"/>
                <a:gd name="T5" fmla="*/ 37 h 37"/>
                <a:gd name="T6" fmla="*/ 36 w 38"/>
                <a:gd name="T7" fmla="*/ 28 h 37"/>
                <a:gd name="T8" fmla="*/ 38 w 38"/>
                <a:gd name="T9" fmla="*/ 26 h 37"/>
                <a:gd name="T10" fmla="*/ 12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12" y="0"/>
                  </a:moveTo>
                  <a:lnTo>
                    <a:pt x="12" y="2"/>
                  </a:lnTo>
                  <a:lnTo>
                    <a:pt x="0" y="37"/>
                  </a:lnTo>
                  <a:lnTo>
                    <a:pt x="36" y="28"/>
                  </a:lnTo>
                  <a:lnTo>
                    <a:pt x="38" y="26"/>
                  </a:lnTo>
                  <a:lnTo>
                    <a:pt x="1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80" name="Freeform 228"/>
            <p:cNvSpPr>
              <a:spLocks/>
            </p:cNvSpPr>
            <p:nvPr/>
          </p:nvSpPr>
          <p:spPr bwMode="auto">
            <a:xfrm>
              <a:off x="4281456" y="3135649"/>
              <a:ext cx="80237" cy="76984"/>
            </a:xfrm>
            <a:custGeom>
              <a:avLst/>
              <a:gdLst>
                <a:gd name="T0" fmla="*/ 23 w 31"/>
                <a:gd name="T1" fmla="*/ 30 h 30"/>
                <a:gd name="T2" fmla="*/ 29 w 31"/>
                <a:gd name="T3" fmla="*/ 24 h 30"/>
                <a:gd name="T4" fmla="*/ 29 w 31"/>
                <a:gd name="T5" fmla="*/ 17 h 30"/>
                <a:gd name="T6" fmla="*/ 13 w 31"/>
                <a:gd name="T7" fmla="*/ 2 h 30"/>
                <a:gd name="T8" fmla="*/ 6 w 31"/>
                <a:gd name="T9" fmla="*/ 2 h 30"/>
                <a:gd name="T10" fmla="*/ 0 w 31"/>
                <a:gd name="T11" fmla="*/ 8 h 30"/>
                <a:gd name="T12" fmla="*/ 23 w 31"/>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3" y="30"/>
                  </a:moveTo>
                  <a:cubicBezTo>
                    <a:pt x="29" y="24"/>
                    <a:pt x="29" y="24"/>
                    <a:pt x="29" y="24"/>
                  </a:cubicBezTo>
                  <a:cubicBezTo>
                    <a:pt x="31" y="22"/>
                    <a:pt x="31" y="19"/>
                    <a:pt x="29" y="17"/>
                  </a:cubicBezTo>
                  <a:cubicBezTo>
                    <a:pt x="13" y="2"/>
                    <a:pt x="13" y="2"/>
                    <a:pt x="13" y="2"/>
                  </a:cubicBezTo>
                  <a:cubicBezTo>
                    <a:pt x="11" y="0"/>
                    <a:pt x="8" y="0"/>
                    <a:pt x="6" y="2"/>
                  </a:cubicBezTo>
                  <a:cubicBezTo>
                    <a:pt x="0" y="8"/>
                    <a:pt x="0" y="8"/>
                    <a:pt x="0" y="8"/>
                  </a:cubicBezTo>
                  <a:lnTo>
                    <a:pt x="23" y="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81" name="Freeform 229"/>
            <p:cNvSpPr>
              <a:spLocks/>
            </p:cNvSpPr>
            <p:nvPr/>
          </p:nvSpPr>
          <p:spPr bwMode="auto">
            <a:xfrm>
              <a:off x="4151342" y="3161672"/>
              <a:ext cx="182160" cy="184328"/>
            </a:xfrm>
            <a:custGeom>
              <a:avLst/>
              <a:gdLst>
                <a:gd name="T0" fmla="*/ 49 w 71"/>
                <a:gd name="T1" fmla="*/ 0 h 72"/>
                <a:gd name="T2" fmla="*/ 48 w 71"/>
                <a:gd name="T3" fmla="*/ 1 h 72"/>
                <a:gd name="T4" fmla="*/ 2 w 71"/>
                <a:gd name="T5" fmla="*/ 47 h 72"/>
                <a:gd name="T6" fmla="*/ 2 w 71"/>
                <a:gd name="T7" fmla="*/ 55 h 72"/>
                <a:gd name="T8" fmla="*/ 2 w 71"/>
                <a:gd name="T9" fmla="*/ 55 h 72"/>
                <a:gd name="T10" fmla="*/ 8 w 71"/>
                <a:gd name="T11" fmla="*/ 57 h 72"/>
                <a:gd name="T12" fmla="*/ 9 w 71"/>
                <a:gd name="T13" fmla="*/ 62 h 72"/>
                <a:gd name="T14" fmla="*/ 9 w 71"/>
                <a:gd name="T15" fmla="*/ 62 h 72"/>
                <a:gd name="T16" fmla="*/ 15 w 71"/>
                <a:gd name="T17" fmla="*/ 64 h 72"/>
                <a:gd name="T18" fmla="*/ 16 w 71"/>
                <a:gd name="T19" fmla="*/ 69 h 72"/>
                <a:gd name="T20" fmla="*/ 17 w 71"/>
                <a:gd name="T21" fmla="*/ 70 h 72"/>
                <a:gd name="T22" fmla="*/ 24 w 71"/>
                <a:gd name="T23" fmla="*/ 70 h 72"/>
                <a:gd name="T24" fmla="*/ 71 w 71"/>
                <a:gd name="T25" fmla="*/ 23 h 72"/>
                <a:gd name="T26" fmla="*/ 71 w 71"/>
                <a:gd name="T27" fmla="*/ 23 h 72"/>
                <a:gd name="T28" fmla="*/ 49 w 71"/>
                <a:gd name="T2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2">
                  <a:moveTo>
                    <a:pt x="49" y="0"/>
                  </a:moveTo>
                  <a:cubicBezTo>
                    <a:pt x="49" y="0"/>
                    <a:pt x="48" y="0"/>
                    <a:pt x="48" y="1"/>
                  </a:cubicBezTo>
                  <a:cubicBezTo>
                    <a:pt x="2" y="47"/>
                    <a:pt x="2" y="47"/>
                    <a:pt x="2" y="47"/>
                  </a:cubicBezTo>
                  <a:cubicBezTo>
                    <a:pt x="0" y="49"/>
                    <a:pt x="0" y="53"/>
                    <a:pt x="2" y="55"/>
                  </a:cubicBezTo>
                  <a:cubicBezTo>
                    <a:pt x="2" y="55"/>
                    <a:pt x="2" y="55"/>
                    <a:pt x="2" y="55"/>
                  </a:cubicBezTo>
                  <a:cubicBezTo>
                    <a:pt x="4" y="57"/>
                    <a:pt x="6" y="57"/>
                    <a:pt x="8" y="57"/>
                  </a:cubicBezTo>
                  <a:cubicBezTo>
                    <a:pt x="7" y="58"/>
                    <a:pt x="7" y="60"/>
                    <a:pt x="9" y="62"/>
                  </a:cubicBezTo>
                  <a:cubicBezTo>
                    <a:pt x="9" y="62"/>
                    <a:pt x="9" y="62"/>
                    <a:pt x="9" y="62"/>
                  </a:cubicBezTo>
                  <a:cubicBezTo>
                    <a:pt x="11" y="64"/>
                    <a:pt x="13" y="64"/>
                    <a:pt x="15" y="64"/>
                  </a:cubicBezTo>
                  <a:cubicBezTo>
                    <a:pt x="14" y="66"/>
                    <a:pt x="15" y="68"/>
                    <a:pt x="16" y="69"/>
                  </a:cubicBezTo>
                  <a:cubicBezTo>
                    <a:pt x="17" y="70"/>
                    <a:pt x="17" y="70"/>
                    <a:pt x="17" y="70"/>
                  </a:cubicBezTo>
                  <a:cubicBezTo>
                    <a:pt x="19" y="72"/>
                    <a:pt x="22" y="72"/>
                    <a:pt x="24" y="70"/>
                  </a:cubicBezTo>
                  <a:cubicBezTo>
                    <a:pt x="71" y="23"/>
                    <a:pt x="71" y="23"/>
                    <a:pt x="71" y="23"/>
                  </a:cubicBezTo>
                  <a:cubicBezTo>
                    <a:pt x="71" y="23"/>
                    <a:pt x="71" y="23"/>
                    <a:pt x="71" y="23"/>
                  </a:cubicBez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82" name="Rectangle 230"/>
            <p:cNvSpPr>
              <a:spLocks noChangeArrowheads="1"/>
            </p:cNvSpPr>
            <p:nvPr/>
          </p:nvSpPr>
          <p:spPr bwMode="auto">
            <a:xfrm>
              <a:off x="3879187" y="3222392"/>
              <a:ext cx="140957" cy="1626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83" name="Rectangle 231"/>
            <p:cNvSpPr>
              <a:spLocks noChangeArrowheads="1"/>
            </p:cNvSpPr>
            <p:nvPr/>
          </p:nvSpPr>
          <p:spPr bwMode="auto">
            <a:xfrm>
              <a:off x="3879187" y="3269016"/>
              <a:ext cx="225531" cy="151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84" name="Rectangle 232"/>
            <p:cNvSpPr>
              <a:spLocks noChangeArrowheads="1"/>
            </p:cNvSpPr>
            <p:nvPr/>
          </p:nvSpPr>
          <p:spPr bwMode="auto">
            <a:xfrm>
              <a:off x="3879187" y="3315640"/>
              <a:ext cx="225531" cy="151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85" name="Rectangle 233"/>
            <p:cNvSpPr>
              <a:spLocks noChangeArrowheads="1"/>
            </p:cNvSpPr>
            <p:nvPr/>
          </p:nvSpPr>
          <p:spPr bwMode="auto">
            <a:xfrm>
              <a:off x="3879187" y="3361180"/>
              <a:ext cx="225531" cy="151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5" name="组合 4"/>
          <p:cNvGrpSpPr/>
          <p:nvPr/>
        </p:nvGrpSpPr>
        <p:grpSpPr>
          <a:xfrm>
            <a:off x="2057956" y="1353925"/>
            <a:ext cx="363506" cy="361067"/>
            <a:chOff x="2743941" y="1805233"/>
            <a:chExt cx="484675" cy="481422"/>
          </a:xfrm>
          <a:solidFill>
            <a:schemeClr val="accent4"/>
          </a:solidFill>
        </p:grpSpPr>
        <p:sp>
          <p:nvSpPr>
            <p:cNvPr id="486" name="Freeform 234"/>
            <p:cNvSpPr>
              <a:spLocks/>
            </p:cNvSpPr>
            <p:nvPr/>
          </p:nvSpPr>
          <p:spPr bwMode="auto">
            <a:xfrm>
              <a:off x="3025855" y="2092568"/>
              <a:ext cx="71563" cy="71563"/>
            </a:xfrm>
            <a:custGeom>
              <a:avLst/>
              <a:gdLst>
                <a:gd name="T0" fmla="*/ 7 w 28"/>
                <a:gd name="T1" fmla="*/ 7 h 28"/>
                <a:gd name="T2" fmla="*/ 4 w 28"/>
                <a:gd name="T3" fmla="*/ 24 h 28"/>
                <a:gd name="T4" fmla="*/ 21 w 28"/>
                <a:gd name="T5" fmla="*/ 21 h 28"/>
                <a:gd name="T6" fmla="*/ 24 w 28"/>
                <a:gd name="T7" fmla="*/ 4 h 28"/>
                <a:gd name="T8" fmla="*/ 7 w 28"/>
                <a:gd name="T9" fmla="*/ 7 h 28"/>
              </a:gdLst>
              <a:ahLst/>
              <a:cxnLst>
                <a:cxn ang="0">
                  <a:pos x="T0" y="T1"/>
                </a:cxn>
                <a:cxn ang="0">
                  <a:pos x="T2" y="T3"/>
                </a:cxn>
                <a:cxn ang="0">
                  <a:pos x="T4" y="T5"/>
                </a:cxn>
                <a:cxn ang="0">
                  <a:pos x="T6" y="T7"/>
                </a:cxn>
                <a:cxn ang="0">
                  <a:pos x="T8" y="T9"/>
                </a:cxn>
              </a:cxnLst>
              <a:rect l="0" t="0" r="r" b="b"/>
              <a:pathLst>
                <a:path w="28" h="28">
                  <a:moveTo>
                    <a:pt x="7" y="7"/>
                  </a:moveTo>
                  <a:cubicBezTo>
                    <a:pt x="1" y="13"/>
                    <a:pt x="0" y="19"/>
                    <a:pt x="4" y="24"/>
                  </a:cubicBezTo>
                  <a:cubicBezTo>
                    <a:pt x="9" y="28"/>
                    <a:pt x="15" y="27"/>
                    <a:pt x="21" y="21"/>
                  </a:cubicBezTo>
                  <a:cubicBezTo>
                    <a:pt x="26" y="16"/>
                    <a:pt x="28" y="9"/>
                    <a:pt x="24" y="4"/>
                  </a:cubicBezTo>
                  <a:cubicBezTo>
                    <a:pt x="19" y="0"/>
                    <a:pt x="13" y="1"/>
                    <a:pt x="7"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87" name="Freeform 235"/>
            <p:cNvSpPr>
              <a:spLocks noEditPoints="1"/>
            </p:cNvSpPr>
            <p:nvPr/>
          </p:nvSpPr>
          <p:spPr bwMode="auto">
            <a:xfrm>
              <a:off x="2743941" y="1805233"/>
              <a:ext cx="484675" cy="481422"/>
            </a:xfrm>
            <a:custGeom>
              <a:avLst/>
              <a:gdLst>
                <a:gd name="T0" fmla="*/ 187 w 189"/>
                <a:gd name="T1" fmla="*/ 116 h 188"/>
                <a:gd name="T2" fmla="*/ 73 w 189"/>
                <a:gd name="T3" fmla="*/ 2 h 188"/>
                <a:gd name="T4" fmla="*/ 67 w 189"/>
                <a:gd name="T5" fmla="*/ 0 h 188"/>
                <a:gd name="T6" fmla="*/ 18 w 189"/>
                <a:gd name="T7" fmla="*/ 13 h 188"/>
                <a:gd name="T8" fmla="*/ 14 w 189"/>
                <a:gd name="T9" fmla="*/ 17 h 188"/>
                <a:gd name="T10" fmla="*/ 1 w 189"/>
                <a:gd name="T11" fmla="*/ 66 h 188"/>
                <a:gd name="T12" fmla="*/ 2 w 189"/>
                <a:gd name="T13" fmla="*/ 72 h 188"/>
                <a:gd name="T14" fmla="*/ 117 w 189"/>
                <a:gd name="T15" fmla="*/ 186 h 188"/>
                <a:gd name="T16" fmla="*/ 121 w 189"/>
                <a:gd name="T17" fmla="*/ 188 h 188"/>
                <a:gd name="T18" fmla="*/ 126 w 189"/>
                <a:gd name="T19" fmla="*/ 186 h 188"/>
                <a:gd name="T20" fmla="*/ 187 w 189"/>
                <a:gd name="T21" fmla="*/ 125 h 188"/>
                <a:gd name="T22" fmla="*/ 189 w 189"/>
                <a:gd name="T23" fmla="*/ 121 h 188"/>
                <a:gd name="T24" fmla="*/ 187 w 189"/>
                <a:gd name="T25" fmla="*/ 116 h 188"/>
                <a:gd name="T26" fmla="*/ 36 w 189"/>
                <a:gd name="T27" fmla="*/ 50 h 188"/>
                <a:gd name="T28" fmla="*/ 36 w 189"/>
                <a:gd name="T29" fmla="*/ 36 h 188"/>
                <a:gd name="T30" fmla="*/ 51 w 189"/>
                <a:gd name="T31" fmla="*/ 36 h 188"/>
                <a:gd name="T32" fmla="*/ 51 w 189"/>
                <a:gd name="T33" fmla="*/ 50 h 188"/>
                <a:gd name="T34" fmla="*/ 36 w 189"/>
                <a:gd name="T35" fmla="*/ 50 h 188"/>
                <a:gd name="T36" fmla="*/ 57 w 189"/>
                <a:gd name="T37" fmla="*/ 89 h 188"/>
                <a:gd name="T38" fmla="*/ 50 w 189"/>
                <a:gd name="T39" fmla="*/ 79 h 188"/>
                <a:gd name="T40" fmla="*/ 57 w 189"/>
                <a:gd name="T41" fmla="*/ 75 h 188"/>
                <a:gd name="T42" fmla="*/ 63 w 189"/>
                <a:gd name="T43" fmla="*/ 84 h 188"/>
                <a:gd name="T44" fmla="*/ 70 w 189"/>
                <a:gd name="T45" fmla="*/ 85 h 188"/>
                <a:gd name="T46" fmla="*/ 70 w 189"/>
                <a:gd name="T47" fmla="*/ 76 h 188"/>
                <a:gd name="T48" fmla="*/ 70 w 189"/>
                <a:gd name="T49" fmla="*/ 59 h 188"/>
                <a:gd name="T50" fmla="*/ 90 w 189"/>
                <a:gd name="T51" fmla="*/ 62 h 188"/>
                <a:gd name="T52" fmla="*/ 96 w 189"/>
                <a:gd name="T53" fmla="*/ 71 h 188"/>
                <a:gd name="T54" fmla="*/ 89 w 189"/>
                <a:gd name="T55" fmla="*/ 75 h 188"/>
                <a:gd name="T56" fmla="*/ 85 w 189"/>
                <a:gd name="T57" fmla="*/ 67 h 188"/>
                <a:gd name="T58" fmla="*/ 77 w 189"/>
                <a:gd name="T59" fmla="*/ 66 h 188"/>
                <a:gd name="T60" fmla="*/ 79 w 189"/>
                <a:gd name="T61" fmla="*/ 75 h 188"/>
                <a:gd name="T62" fmla="*/ 78 w 189"/>
                <a:gd name="T63" fmla="*/ 91 h 188"/>
                <a:gd name="T64" fmla="*/ 57 w 189"/>
                <a:gd name="T65" fmla="*/ 89 h 188"/>
                <a:gd name="T66" fmla="*/ 92 w 189"/>
                <a:gd name="T67" fmla="*/ 123 h 188"/>
                <a:gd name="T68" fmla="*/ 73 w 189"/>
                <a:gd name="T69" fmla="*/ 105 h 188"/>
                <a:gd name="T70" fmla="*/ 103 w 189"/>
                <a:gd name="T71" fmla="*/ 75 h 188"/>
                <a:gd name="T72" fmla="*/ 121 w 189"/>
                <a:gd name="T73" fmla="*/ 93 h 188"/>
                <a:gd name="T74" fmla="*/ 115 w 189"/>
                <a:gd name="T75" fmla="*/ 99 h 188"/>
                <a:gd name="T76" fmla="*/ 104 w 189"/>
                <a:gd name="T77" fmla="*/ 87 h 188"/>
                <a:gd name="T78" fmla="*/ 98 w 189"/>
                <a:gd name="T79" fmla="*/ 94 h 188"/>
                <a:gd name="T80" fmla="*/ 109 w 189"/>
                <a:gd name="T81" fmla="*/ 104 h 188"/>
                <a:gd name="T82" fmla="*/ 103 w 189"/>
                <a:gd name="T83" fmla="*/ 110 h 188"/>
                <a:gd name="T84" fmla="*/ 92 w 189"/>
                <a:gd name="T85" fmla="*/ 99 h 188"/>
                <a:gd name="T86" fmla="*/ 86 w 189"/>
                <a:gd name="T87" fmla="*/ 106 h 188"/>
                <a:gd name="T88" fmla="*/ 98 w 189"/>
                <a:gd name="T89" fmla="*/ 118 h 188"/>
                <a:gd name="T90" fmla="*/ 92 w 189"/>
                <a:gd name="T91" fmla="*/ 123 h 188"/>
                <a:gd name="T92" fmla="*/ 138 w 189"/>
                <a:gd name="T93" fmla="*/ 140 h 188"/>
                <a:gd name="T94" fmla="*/ 109 w 189"/>
                <a:gd name="T95" fmla="*/ 141 h 188"/>
                <a:gd name="T96" fmla="*/ 110 w 189"/>
                <a:gd name="T97" fmla="*/ 112 h 188"/>
                <a:gd name="T98" fmla="*/ 139 w 189"/>
                <a:gd name="T99" fmla="*/ 111 h 188"/>
                <a:gd name="T100" fmla="*/ 138 w 189"/>
                <a:gd name="T101" fmla="*/ 14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9" h="188">
                  <a:moveTo>
                    <a:pt x="187" y="116"/>
                  </a:moveTo>
                  <a:cubicBezTo>
                    <a:pt x="73" y="2"/>
                    <a:pt x="73" y="2"/>
                    <a:pt x="73" y="2"/>
                  </a:cubicBezTo>
                  <a:cubicBezTo>
                    <a:pt x="71" y="0"/>
                    <a:pt x="69" y="0"/>
                    <a:pt x="67" y="0"/>
                  </a:cubicBezTo>
                  <a:cubicBezTo>
                    <a:pt x="18" y="13"/>
                    <a:pt x="18" y="13"/>
                    <a:pt x="18" y="13"/>
                  </a:cubicBezTo>
                  <a:cubicBezTo>
                    <a:pt x="16" y="14"/>
                    <a:pt x="14" y="15"/>
                    <a:pt x="14" y="17"/>
                  </a:cubicBezTo>
                  <a:cubicBezTo>
                    <a:pt x="1" y="66"/>
                    <a:pt x="1" y="66"/>
                    <a:pt x="1" y="66"/>
                  </a:cubicBezTo>
                  <a:cubicBezTo>
                    <a:pt x="0" y="68"/>
                    <a:pt x="1" y="70"/>
                    <a:pt x="2" y="72"/>
                  </a:cubicBezTo>
                  <a:cubicBezTo>
                    <a:pt x="117" y="186"/>
                    <a:pt x="117" y="186"/>
                    <a:pt x="117" y="186"/>
                  </a:cubicBezTo>
                  <a:cubicBezTo>
                    <a:pt x="118" y="188"/>
                    <a:pt x="120" y="188"/>
                    <a:pt x="121" y="188"/>
                  </a:cubicBezTo>
                  <a:cubicBezTo>
                    <a:pt x="123" y="188"/>
                    <a:pt x="125" y="188"/>
                    <a:pt x="126" y="186"/>
                  </a:cubicBezTo>
                  <a:cubicBezTo>
                    <a:pt x="187" y="125"/>
                    <a:pt x="187" y="125"/>
                    <a:pt x="187" y="125"/>
                  </a:cubicBezTo>
                  <a:cubicBezTo>
                    <a:pt x="188" y="124"/>
                    <a:pt x="189" y="122"/>
                    <a:pt x="189" y="121"/>
                  </a:cubicBezTo>
                  <a:cubicBezTo>
                    <a:pt x="189" y="119"/>
                    <a:pt x="188" y="117"/>
                    <a:pt x="187" y="116"/>
                  </a:cubicBezTo>
                  <a:close/>
                  <a:moveTo>
                    <a:pt x="36" y="50"/>
                  </a:moveTo>
                  <a:cubicBezTo>
                    <a:pt x="32" y="46"/>
                    <a:pt x="32" y="40"/>
                    <a:pt x="36" y="36"/>
                  </a:cubicBezTo>
                  <a:cubicBezTo>
                    <a:pt x="40" y="32"/>
                    <a:pt x="47" y="32"/>
                    <a:pt x="51" y="36"/>
                  </a:cubicBezTo>
                  <a:cubicBezTo>
                    <a:pt x="55" y="40"/>
                    <a:pt x="55" y="46"/>
                    <a:pt x="51" y="50"/>
                  </a:cubicBezTo>
                  <a:cubicBezTo>
                    <a:pt x="47" y="54"/>
                    <a:pt x="40" y="54"/>
                    <a:pt x="36" y="50"/>
                  </a:cubicBezTo>
                  <a:close/>
                  <a:moveTo>
                    <a:pt x="57" y="89"/>
                  </a:moveTo>
                  <a:cubicBezTo>
                    <a:pt x="53" y="85"/>
                    <a:pt x="51" y="81"/>
                    <a:pt x="50" y="79"/>
                  </a:cubicBezTo>
                  <a:cubicBezTo>
                    <a:pt x="57" y="75"/>
                    <a:pt x="57" y="75"/>
                    <a:pt x="57" y="75"/>
                  </a:cubicBezTo>
                  <a:cubicBezTo>
                    <a:pt x="58" y="77"/>
                    <a:pt x="60" y="81"/>
                    <a:pt x="63" y="84"/>
                  </a:cubicBezTo>
                  <a:cubicBezTo>
                    <a:pt x="66" y="87"/>
                    <a:pt x="68" y="87"/>
                    <a:pt x="70" y="85"/>
                  </a:cubicBezTo>
                  <a:cubicBezTo>
                    <a:pt x="72" y="83"/>
                    <a:pt x="72" y="81"/>
                    <a:pt x="70" y="76"/>
                  </a:cubicBezTo>
                  <a:cubicBezTo>
                    <a:pt x="66" y="70"/>
                    <a:pt x="66" y="64"/>
                    <a:pt x="70" y="59"/>
                  </a:cubicBezTo>
                  <a:cubicBezTo>
                    <a:pt x="75" y="54"/>
                    <a:pt x="83" y="55"/>
                    <a:pt x="90" y="62"/>
                  </a:cubicBezTo>
                  <a:cubicBezTo>
                    <a:pt x="93" y="65"/>
                    <a:pt x="95" y="68"/>
                    <a:pt x="96" y="71"/>
                  </a:cubicBezTo>
                  <a:cubicBezTo>
                    <a:pt x="89" y="75"/>
                    <a:pt x="89" y="75"/>
                    <a:pt x="89" y="75"/>
                  </a:cubicBezTo>
                  <a:cubicBezTo>
                    <a:pt x="89" y="73"/>
                    <a:pt x="87" y="70"/>
                    <a:pt x="85" y="67"/>
                  </a:cubicBezTo>
                  <a:cubicBezTo>
                    <a:pt x="82" y="64"/>
                    <a:pt x="79" y="64"/>
                    <a:pt x="77" y="66"/>
                  </a:cubicBezTo>
                  <a:cubicBezTo>
                    <a:pt x="76" y="68"/>
                    <a:pt x="76" y="70"/>
                    <a:pt x="79" y="75"/>
                  </a:cubicBezTo>
                  <a:cubicBezTo>
                    <a:pt x="82" y="82"/>
                    <a:pt x="82" y="87"/>
                    <a:pt x="78" y="91"/>
                  </a:cubicBezTo>
                  <a:cubicBezTo>
                    <a:pt x="73" y="96"/>
                    <a:pt x="65" y="97"/>
                    <a:pt x="57" y="89"/>
                  </a:cubicBezTo>
                  <a:close/>
                  <a:moveTo>
                    <a:pt x="92" y="123"/>
                  </a:moveTo>
                  <a:cubicBezTo>
                    <a:pt x="73" y="105"/>
                    <a:pt x="73" y="105"/>
                    <a:pt x="73" y="105"/>
                  </a:cubicBezTo>
                  <a:cubicBezTo>
                    <a:pt x="103" y="75"/>
                    <a:pt x="103" y="75"/>
                    <a:pt x="103" y="75"/>
                  </a:cubicBezTo>
                  <a:cubicBezTo>
                    <a:pt x="121" y="93"/>
                    <a:pt x="121" y="93"/>
                    <a:pt x="121" y="93"/>
                  </a:cubicBezTo>
                  <a:cubicBezTo>
                    <a:pt x="115" y="99"/>
                    <a:pt x="115" y="99"/>
                    <a:pt x="115" y="99"/>
                  </a:cubicBezTo>
                  <a:cubicBezTo>
                    <a:pt x="104" y="87"/>
                    <a:pt x="104" y="87"/>
                    <a:pt x="104" y="87"/>
                  </a:cubicBezTo>
                  <a:cubicBezTo>
                    <a:pt x="98" y="94"/>
                    <a:pt x="98" y="94"/>
                    <a:pt x="98" y="94"/>
                  </a:cubicBezTo>
                  <a:cubicBezTo>
                    <a:pt x="109" y="104"/>
                    <a:pt x="109" y="104"/>
                    <a:pt x="109" y="104"/>
                  </a:cubicBezTo>
                  <a:cubicBezTo>
                    <a:pt x="103" y="110"/>
                    <a:pt x="103" y="110"/>
                    <a:pt x="103" y="110"/>
                  </a:cubicBezTo>
                  <a:cubicBezTo>
                    <a:pt x="92" y="99"/>
                    <a:pt x="92" y="99"/>
                    <a:pt x="92" y="99"/>
                  </a:cubicBezTo>
                  <a:cubicBezTo>
                    <a:pt x="86" y="106"/>
                    <a:pt x="86" y="106"/>
                    <a:pt x="86" y="106"/>
                  </a:cubicBezTo>
                  <a:cubicBezTo>
                    <a:pt x="98" y="118"/>
                    <a:pt x="98" y="118"/>
                    <a:pt x="98" y="118"/>
                  </a:cubicBezTo>
                  <a:lnTo>
                    <a:pt x="92" y="123"/>
                  </a:lnTo>
                  <a:close/>
                  <a:moveTo>
                    <a:pt x="138" y="140"/>
                  </a:moveTo>
                  <a:cubicBezTo>
                    <a:pt x="129" y="149"/>
                    <a:pt x="117" y="149"/>
                    <a:pt x="109" y="141"/>
                  </a:cubicBezTo>
                  <a:cubicBezTo>
                    <a:pt x="100" y="132"/>
                    <a:pt x="101" y="120"/>
                    <a:pt x="110" y="112"/>
                  </a:cubicBezTo>
                  <a:cubicBezTo>
                    <a:pt x="118" y="103"/>
                    <a:pt x="131" y="102"/>
                    <a:pt x="139" y="111"/>
                  </a:cubicBezTo>
                  <a:cubicBezTo>
                    <a:pt x="148" y="120"/>
                    <a:pt x="146" y="132"/>
                    <a:pt x="138" y="14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59" name="组合 58"/>
          <p:cNvGrpSpPr/>
          <p:nvPr/>
        </p:nvGrpSpPr>
        <p:grpSpPr>
          <a:xfrm>
            <a:off x="5309181" y="4096079"/>
            <a:ext cx="322846" cy="320406"/>
            <a:chOff x="7078908" y="5461438"/>
            <a:chExt cx="430461" cy="427208"/>
          </a:xfrm>
          <a:solidFill>
            <a:schemeClr val="accent4"/>
          </a:solidFill>
        </p:grpSpPr>
        <p:sp>
          <p:nvSpPr>
            <p:cNvPr id="488" name="Freeform 236"/>
            <p:cNvSpPr>
              <a:spLocks/>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89" name="Freeform 237"/>
            <p:cNvSpPr>
              <a:spLocks/>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451" name="组合 450"/>
          <p:cNvGrpSpPr/>
          <p:nvPr/>
        </p:nvGrpSpPr>
        <p:grpSpPr>
          <a:xfrm>
            <a:off x="5317313" y="3215369"/>
            <a:ext cx="353748" cy="311462"/>
            <a:chOff x="7089751" y="4287159"/>
            <a:chExt cx="471664" cy="415282"/>
          </a:xfrm>
          <a:solidFill>
            <a:schemeClr val="accent4"/>
          </a:solidFill>
        </p:grpSpPr>
        <p:sp>
          <p:nvSpPr>
            <p:cNvPr id="490" name="Freeform 238"/>
            <p:cNvSpPr>
              <a:spLocks noEditPoints="1"/>
            </p:cNvSpPr>
            <p:nvPr/>
          </p:nvSpPr>
          <p:spPr bwMode="auto">
            <a:xfrm>
              <a:off x="7089751" y="4287159"/>
              <a:ext cx="438051" cy="389258"/>
            </a:xfrm>
            <a:custGeom>
              <a:avLst/>
              <a:gdLst>
                <a:gd name="T0" fmla="*/ 112 w 171"/>
                <a:gd name="T1" fmla="*/ 141 h 152"/>
                <a:gd name="T2" fmla="*/ 11 w 171"/>
                <a:gd name="T3" fmla="*/ 141 h 152"/>
                <a:gd name="T4" fmla="*/ 11 w 171"/>
                <a:gd name="T5" fmla="*/ 38 h 152"/>
                <a:gd name="T6" fmla="*/ 160 w 171"/>
                <a:gd name="T7" fmla="*/ 38 h 152"/>
                <a:gd name="T8" fmla="*/ 160 w 171"/>
                <a:gd name="T9" fmla="*/ 106 h 152"/>
                <a:gd name="T10" fmla="*/ 171 w 171"/>
                <a:gd name="T11" fmla="*/ 113 h 152"/>
                <a:gd name="T12" fmla="*/ 171 w 171"/>
                <a:gd name="T13" fmla="*/ 5 h 152"/>
                <a:gd name="T14" fmla="*/ 166 w 171"/>
                <a:gd name="T15" fmla="*/ 0 h 152"/>
                <a:gd name="T16" fmla="*/ 6 w 171"/>
                <a:gd name="T17" fmla="*/ 0 h 152"/>
                <a:gd name="T18" fmla="*/ 0 w 171"/>
                <a:gd name="T19" fmla="*/ 5 h 152"/>
                <a:gd name="T20" fmla="*/ 0 w 171"/>
                <a:gd name="T21" fmla="*/ 146 h 152"/>
                <a:gd name="T22" fmla="*/ 6 w 171"/>
                <a:gd name="T23" fmla="*/ 152 h 152"/>
                <a:gd name="T24" fmla="*/ 128 w 171"/>
                <a:gd name="T25" fmla="*/ 152 h 152"/>
                <a:gd name="T26" fmla="*/ 112 w 171"/>
                <a:gd name="T27" fmla="*/ 141 h 152"/>
                <a:gd name="T28" fmla="*/ 153 w 171"/>
                <a:gd name="T29" fmla="*/ 12 h 152"/>
                <a:gd name="T30" fmla="*/ 160 w 171"/>
                <a:gd name="T31" fmla="*/ 19 h 152"/>
                <a:gd name="T32" fmla="*/ 153 w 171"/>
                <a:gd name="T33" fmla="*/ 26 h 152"/>
                <a:gd name="T34" fmla="*/ 146 w 171"/>
                <a:gd name="T35" fmla="*/ 19 h 152"/>
                <a:gd name="T36" fmla="*/ 153 w 171"/>
                <a:gd name="T37" fmla="*/ 12 h 152"/>
                <a:gd name="T38" fmla="*/ 132 w 171"/>
                <a:gd name="T39" fmla="*/ 12 h 152"/>
                <a:gd name="T40" fmla="*/ 139 w 171"/>
                <a:gd name="T41" fmla="*/ 19 h 152"/>
                <a:gd name="T42" fmla="*/ 132 w 171"/>
                <a:gd name="T43" fmla="*/ 26 h 152"/>
                <a:gd name="T44" fmla="*/ 124 w 171"/>
                <a:gd name="T45" fmla="*/ 19 h 152"/>
                <a:gd name="T46" fmla="*/ 132 w 171"/>
                <a:gd name="T47" fmla="*/ 12 h 152"/>
                <a:gd name="T48" fmla="*/ 110 w 171"/>
                <a:gd name="T49" fmla="*/ 12 h 152"/>
                <a:gd name="T50" fmla="*/ 118 w 171"/>
                <a:gd name="T51" fmla="*/ 19 h 152"/>
                <a:gd name="T52" fmla="*/ 110 w 171"/>
                <a:gd name="T53" fmla="*/ 26 h 152"/>
                <a:gd name="T54" fmla="*/ 103 w 171"/>
                <a:gd name="T55" fmla="*/ 19 h 152"/>
                <a:gd name="T56" fmla="*/ 110 w 171"/>
                <a:gd name="T57" fmla="*/ 1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12" y="141"/>
                  </a:moveTo>
                  <a:cubicBezTo>
                    <a:pt x="11" y="141"/>
                    <a:pt x="11" y="141"/>
                    <a:pt x="11" y="141"/>
                  </a:cubicBezTo>
                  <a:cubicBezTo>
                    <a:pt x="11" y="38"/>
                    <a:pt x="11" y="38"/>
                    <a:pt x="11" y="38"/>
                  </a:cubicBezTo>
                  <a:cubicBezTo>
                    <a:pt x="160" y="38"/>
                    <a:pt x="160" y="38"/>
                    <a:pt x="160" y="38"/>
                  </a:cubicBezTo>
                  <a:cubicBezTo>
                    <a:pt x="160" y="106"/>
                    <a:pt x="160" y="106"/>
                    <a:pt x="160" y="106"/>
                  </a:cubicBezTo>
                  <a:cubicBezTo>
                    <a:pt x="171" y="113"/>
                    <a:pt x="171" y="113"/>
                    <a:pt x="171" y="113"/>
                  </a:cubicBezTo>
                  <a:cubicBezTo>
                    <a:pt x="171" y="5"/>
                    <a:pt x="171" y="5"/>
                    <a:pt x="171" y="5"/>
                  </a:cubicBezTo>
                  <a:cubicBezTo>
                    <a:pt x="171" y="2"/>
                    <a:pt x="169" y="0"/>
                    <a:pt x="166" y="0"/>
                  </a:cubicBezTo>
                  <a:cubicBezTo>
                    <a:pt x="6" y="0"/>
                    <a:pt x="6" y="0"/>
                    <a:pt x="6" y="0"/>
                  </a:cubicBezTo>
                  <a:cubicBezTo>
                    <a:pt x="3" y="0"/>
                    <a:pt x="0" y="2"/>
                    <a:pt x="0" y="5"/>
                  </a:cubicBezTo>
                  <a:cubicBezTo>
                    <a:pt x="0" y="146"/>
                    <a:pt x="0" y="146"/>
                    <a:pt x="0" y="146"/>
                  </a:cubicBezTo>
                  <a:cubicBezTo>
                    <a:pt x="0" y="149"/>
                    <a:pt x="3" y="152"/>
                    <a:pt x="6" y="152"/>
                  </a:cubicBezTo>
                  <a:cubicBezTo>
                    <a:pt x="128" y="152"/>
                    <a:pt x="128" y="152"/>
                    <a:pt x="128" y="152"/>
                  </a:cubicBezTo>
                  <a:lnTo>
                    <a:pt x="112" y="141"/>
                  </a:lnTo>
                  <a:close/>
                  <a:moveTo>
                    <a:pt x="153" y="12"/>
                  </a:moveTo>
                  <a:cubicBezTo>
                    <a:pt x="157" y="12"/>
                    <a:pt x="160" y="15"/>
                    <a:pt x="160" y="19"/>
                  </a:cubicBezTo>
                  <a:cubicBezTo>
                    <a:pt x="160" y="23"/>
                    <a:pt x="157" y="26"/>
                    <a:pt x="153" y="26"/>
                  </a:cubicBezTo>
                  <a:cubicBezTo>
                    <a:pt x="149" y="26"/>
                    <a:pt x="146" y="23"/>
                    <a:pt x="146" y="19"/>
                  </a:cubicBezTo>
                  <a:cubicBezTo>
                    <a:pt x="146" y="15"/>
                    <a:pt x="149" y="12"/>
                    <a:pt x="153" y="12"/>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91" name="Freeform 239"/>
            <p:cNvSpPr>
              <a:spLocks/>
            </p:cNvSpPr>
            <p:nvPr/>
          </p:nvSpPr>
          <p:spPr bwMode="auto">
            <a:xfrm>
              <a:off x="7219865" y="4430285"/>
              <a:ext cx="341550" cy="272156"/>
            </a:xfrm>
            <a:custGeom>
              <a:avLst/>
              <a:gdLst>
                <a:gd name="T0" fmla="*/ 132 w 133"/>
                <a:gd name="T1" fmla="*/ 80 h 106"/>
                <a:gd name="T2" fmla="*/ 128 w 133"/>
                <a:gd name="T3" fmla="*/ 73 h 106"/>
                <a:gd name="T4" fmla="*/ 66 w 133"/>
                <a:gd name="T5" fmla="*/ 35 h 106"/>
                <a:gd name="T6" fmla="*/ 51 w 133"/>
                <a:gd name="T7" fmla="*/ 7 h 106"/>
                <a:gd name="T8" fmla="*/ 16 w 133"/>
                <a:gd name="T9" fmla="*/ 7 h 106"/>
                <a:gd name="T10" fmla="*/ 37 w 133"/>
                <a:gd name="T11" fmla="*/ 21 h 106"/>
                <a:gd name="T12" fmla="*/ 38 w 133"/>
                <a:gd name="T13" fmla="*/ 26 h 106"/>
                <a:gd name="T14" fmla="*/ 29 w 133"/>
                <a:gd name="T15" fmla="*/ 41 h 106"/>
                <a:gd name="T16" fmla="*/ 23 w 133"/>
                <a:gd name="T17" fmla="*/ 42 h 106"/>
                <a:gd name="T18" fmla="*/ 2 w 133"/>
                <a:gd name="T19" fmla="*/ 29 h 106"/>
                <a:gd name="T20" fmla="*/ 16 w 133"/>
                <a:gd name="T21" fmla="*/ 61 h 106"/>
                <a:gd name="T22" fmla="*/ 48 w 133"/>
                <a:gd name="T23" fmla="*/ 63 h 106"/>
                <a:gd name="T24" fmla="*/ 109 w 133"/>
                <a:gd name="T25" fmla="*/ 104 h 106"/>
                <a:gd name="T26" fmla="*/ 117 w 133"/>
                <a:gd name="T27" fmla="*/ 105 h 106"/>
                <a:gd name="T28" fmla="*/ 132 w 133"/>
                <a:gd name="T29" fmla="*/ 8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06">
                  <a:moveTo>
                    <a:pt x="132" y="80"/>
                  </a:moveTo>
                  <a:cubicBezTo>
                    <a:pt x="132" y="78"/>
                    <a:pt x="130" y="75"/>
                    <a:pt x="128" y="73"/>
                  </a:cubicBezTo>
                  <a:cubicBezTo>
                    <a:pt x="108" y="61"/>
                    <a:pt x="87" y="48"/>
                    <a:pt x="66" y="35"/>
                  </a:cubicBezTo>
                  <a:cubicBezTo>
                    <a:pt x="66" y="24"/>
                    <a:pt x="61" y="13"/>
                    <a:pt x="51" y="7"/>
                  </a:cubicBezTo>
                  <a:cubicBezTo>
                    <a:pt x="40" y="0"/>
                    <a:pt x="26" y="0"/>
                    <a:pt x="16" y="7"/>
                  </a:cubicBezTo>
                  <a:cubicBezTo>
                    <a:pt x="37" y="21"/>
                    <a:pt x="37" y="21"/>
                    <a:pt x="37" y="21"/>
                  </a:cubicBezTo>
                  <a:cubicBezTo>
                    <a:pt x="39" y="22"/>
                    <a:pt x="39" y="25"/>
                    <a:pt x="38" y="26"/>
                  </a:cubicBezTo>
                  <a:cubicBezTo>
                    <a:pt x="29" y="41"/>
                    <a:pt x="29" y="41"/>
                    <a:pt x="29" y="41"/>
                  </a:cubicBezTo>
                  <a:cubicBezTo>
                    <a:pt x="27" y="43"/>
                    <a:pt x="25" y="43"/>
                    <a:pt x="23" y="42"/>
                  </a:cubicBezTo>
                  <a:cubicBezTo>
                    <a:pt x="2" y="29"/>
                    <a:pt x="2" y="29"/>
                    <a:pt x="2" y="29"/>
                  </a:cubicBezTo>
                  <a:cubicBezTo>
                    <a:pt x="0" y="41"/>
                    <a:pt x="5" y="54"/>
                    <a:pt x="16" y="61"/>
                  </a:cubicBezTo>
                  <a:cubicBezTo>
                    <a:pt x="26" y="68"/>
                    <a:pt x="38" y="68"/>
                    <a:pt x="48" y="63"/>
                  </a:cubicBezTo>
                  <a:cubicBezTo>
                    <a:pt x="68" y="77"/>
                    <a:pt x="88" y="90"/>
                    <a:pt x="109" y="104"/>
                  </a:cubicBezTo>
                  <a:cubicBezTo>
                    <a:pt x="110" y="105"/>
                    <a:pt x="114" y="106"/>
                    <a:pt x="117" y="105"/>
                  </a:cubicBezTo>
                  <a:cubicBezTo>
                    <a:pt x="126" y="101"/>
                    <a:pt x="133" y="91"/>
                    <a:pt x="132"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13" name="组合 12"/>
          <p:cNvGrpSpPr/>
          <p:nvPr/>
        </p:nvGrpSpPr>
        <p:grpSpPr>
          <a:xfrm>
            <a:off x="5293731" y="1394586"/>
            <a:ext cx="401728" cy="261041"/>
            <a:chOff x="7058307" y="1859447"/>
            <a:chExt cx="535637" cy="348055"/>
          </a:xfrm>
          <a:solidFill>
            <a:schemeClr val="accent4"/>
          </a:solidFill>
        </p:grpSpPr>
        <p:sp>
          <p:nvSpPr>
            <p:cNvPr id="492" name="Rectangle 240"/>
            <p:cNvSpPr>
              <a:spLocks noChangeArrowheads="1"/>
            </p:cNvSpPr>
            <p:nvPr/>
          </p:nvSpPr>
          <p:spPr bwMode="auto">
            <a:xfrm>
              <a:off x="7112521" y="1997151"/>
              <a:ext cx="127945" cy="1084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93" name="Rectangle 241"/>
            <p:cNvSpPr>
              <a:spLocks noChangeArrowheads="1"/>
            </p:cNvSpPr>
            <p:nvPr/>
          </p:nvSpPr>
          <p:spPr bwMode="auto">
            <a:xfrm>
              <a:off x="7112521" y="2038354"/>
              <a:ext cx="202761"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94" name="Rectangle 242"/>
            <p:cNvSpPr>
              <a:spLocks noChangeArrowheads="1"/>
            </p:cNvSpPr>
            <p:nvPr/>
          </p:nvSpPr>
          <p:spPr bwMode="auto">
            <a:xfrm>
              <a:off x="7112521" y="2079556"/>
              <a:ext cx="202761"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95" name="Rectangle 243"/>
            <p:cNvSpPr>
              <a:spLocks noChangeArrowheads="1"/>
            </p:cNvSpPr>
            <p:nvPr/>
          </p:nvSpPr>
          <p:spPr bwMode="auto">
            <a:xfrm>
              <a:off x="7112521" y="2120759"/>
              <a:ext cx="202761"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96" name="Freeform 244"/>
            <p:cNvSpPr>
              <a:spLocks/>
            </p:cNvSpPr>
            <p:nvPr/>
          </p:nvSpPr>
          <p:spPr bwMode="auto">
            <a:xfrm>
              <a:off x="7428047" y="2038354"/>
              <a:ext cx="24939" cy="71563"/>
            </a:xfrm>
            <a:custGeom>
              <a:avLst/>
              <a:gdLst>
                <a:gd name="T0" fmla="*/ 4 w 10"/>
                <a:gd name="T1" fmla="*/ 28 h 28"/>
                <a:gd name="T2" fmla="*/ 10 w 10"/>
                <a:gd name="T3" fmla="*/ 25 h 28"/>
                <a:gd name="T4" fmla="*/ 10 w 10"/>
                <a:gd name="T5" fmla="*/ 3 h 28"/>
                <a:gd name="T6" fmla="*/ 1 w 10"/>
                <a:gd name="T7" fmla="*/ 0 h 28"/>
                <a:gd name="T8" fmla="*/ 0 w 10"/>
                <a:gd name="T9" fmla="*/ 0 h 28"/>
                <a:gd name="T10" fmla="*/ 0 w 10"/>
                <a:gd name="T11" fmla="*/ 28 h 28"/>
                <a:gd name="T12" fmla="*/ 1 w 10"/>
                <a:gd name="T13" fmla="*/ 28 h 28"/>
                <a:gd name="T14" fmla="*/ 4 w 1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8">
                  <a:moveTo>
                    <a:pt x="4" y="28"/>
                  </a:moveTo>
                  <a:cubicBezTo>
                    <a:pt x="6" y="27"/>
                    <a:pt x="8" y="26"/>
                    <a:pt x="10" y="25"/>
                  </a:cubicBezTo>
                  <a:cubicBezTo>
                    <a:pt x="10" y="3"/>
                    <a:pt x="10" y="3"/>
                    <a:pt x="10" y="3"/>
                  </a:cubicBezTo>
                  <a:cubicBezTo>
                    <a:pt x="7" y="1"/>
                    <a:pt x="4" y="0"/>
                    <a:pt x="1" y="0"/>
                  </a:cubicBezTo>
                  <a:cubicBezTo>
                    <a:pt x="0" y="0"/>
                    <a:pt x="0" y="0"/>
                    <a:pt x="0" y="0"/>
                  </a:cubicBezTo>
                  <a:cubicBezTo>
                    <a:pt x="0" y="28"/>
                    <a:pt x="0" y="28"/>
                    <a:pt x="0" y="28"/>
                  </a:cubicBezTo>
                  <a:cubicBezTo>
                    <a:pt x="0" y="28"/>
                    <a:pt x="0" y="28"/>
                    <a:pt x="1" y="28"/>
                  </a:cubicBezTo>
                  <a:cubicBezTo>
                    <a:pt x="2" y="28"/>
                    <a:pt x="3" y="28"/>
                    <a:pt x="4"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97" name="Freeform 245"/>
            <p:cNvSpPr>
              <a:spLocks noEditPoints="1"/>
            </p:cNvSpPr>
            <p:nvPr/>
          </p:nvSpPr>
          <p:spPr bwMode="auto">
            <a:xfrm>
              <a:off x="7058307" y="1859447"/>
              <a:ext cx="394679" cy="348055"/>
            </a:xfrm>
            <a:custGeom>
              <a:avLst/>
              <a:gdLst>
                <a:gd name="T0" fmla="*/ 145 w 154"/>
                <a:gd name="T1" fmla="*/ 125 h 136"/>
                <a:gd name="T2" fmla="*/ 144 w 154"/>
                <a:gd name="T3" fmla="*/ 125 h 136"/>
                <a:gd name="T4" fmla="*/ 144 w 154"/>
                <a:gd name="T5" fmla="*/ 127 h 136"/>
                <a:gd name="T6" fmla="*/ 10 w 154"/>
                <a:gd name="T7" fmla="*/ 127 h 136"/>
                <a:gd name="T8" fmla="*/ 10 w 154"/>
                <a:gd name="T9" fmla="*/ 34 h 136"/>
                <a:gd name="T10" fmla="*/ 144 w 154"/>
                <a:gd name="T11" fmla="*/ 34 h 136"/>
                <a:gd name="T12" fmla="*/ 144 w 154"/>
                <a:gd name="T13" fmla="*/ 43 h 136"/>
                <a:gd name="T14" fmla="*/ 145 w 154"/>
                <a:gd name="T15" fmla="*/ 43 h 136"/>
                <a:gd name="T16" fmla="*/ 154 w 154"/>
                <a:gd name="T17" fmla="*/ 44 h 136"/>
                <a:gd name="T18" fmla="*/ 154 w 154"/>
                <a:gd name="T19" fmla="*/ 5 h 136"/>
                <a:gd name="T20" fmla="*/ 149 w 154"/>
                <a:gd name="T21" fmla="*/ 0 h 136"/>
                <a:gd name="T22" fmla="*/ 5 w 154"/>
                <a:gd name="T23" fmla="*/ 0 h 136"/>
                <a:gd name="T24" fmla="*/ 0 w 154"/>
                <a:gd name="T25" fmla="*/ 5 h 136"/>
                <a:gd name="T26" fmla="*/ 0 w 154"/>
                <a:gd name="T27" fmla="*/ 132 h 136"/>
                <a:gd name="T28" fmla="*/ 5 w 154"/>
                <a:gd name="T29" fmla="*/ 136 h 136"/>
                <a:gd name="T30" fmla="*/ 149 w 154"/>
                <a:gd name="T31" fmla="*/ 136 h 136"/>
                <a:gd name="T32" fmla="*/ 154 w 154"/>
                <a:gd name="T33" fmla="*/ 132 h 136"/>
                <a:gd name="T34" fmla="*/ 154 w 154"/>
                <a:gd name="T35" fmla="*/ 124 h 136"/>
                <a:gd name="T36" fmla="*/ 145 w 154"/>
                <a:gd name="T37" fmla="*/ 125 h 136"/>
                <a:gd name="T38" fmla="*/ 137 w 154"/>
                <a:gd name="T39" fmla="*/ 10 h 136"/>
                <a:gd name="T40" fmla="*/ 144 w 154"/>
                <a:gd name="T41" fmla="*/ 17 h 136"/>
                <a:gd name="T42" fmla="*/ 137 w 154"/>
                <a:gd name="T43" fmla="*/ 23 h 136"/>
                <a:gd name="T44" fmla="*/ 131 w 154"/>
                <a:gd name="T45" fmla="*/ 17 h 136"/>
                <a:gd name="T46" fmla="*/ 137 w 154"/>
                <a:gd name="T47" fmla="*/ 10 h 136"/>
                <a:gd name="T48" fmla="*/ 118 w 154"/>
                <a:gd name="T49" fmla="*/ 10 h 136"/>
                <a:gd name="T50" fmla="*/ 125 w 154"/>
                <a:gd name="T51" fmla="*/ 17 h 136"/>
                <a:gd name="T52" fmla="*/ 118 w 154"/>
                <a:gd name="T53" fmla="*/ 23 h 136"/>
                <a:gd name="T54" fmla="*/ 112 w 154"/>
                <a:gd name="T55" fmla="*/ 17 h 136"/>
                <a:gd name="T56" fmla="*/ 118 w 154"/>
                <a:gd name="T57" fmla="*/ 10 h 136"/>
                <a:gd name="T58" fmla="*/ 99 w 154"/>
                <a:gd name="T59" fmla="*/ 10 h 136"/>
                <a:gd name="T60" fmla="*/ 106 w 154"/>
                <a:gd name="T61" fmla="*/ 17 h 136"/>
                <a:gd name="T62" fmla="*/ 99 w 154"/>
                <a:gd name="T63" fmla="*/ 23 h 136"/>
                <a:gd name="T64" fmla="*/ 93 w 154"/>
                <a:gd name="T65" fmla="*/ 17 h 136"/>
                <a:gd name="T66" fmla="*/ 99 w 154"/>
                <a:gd name="T67" fmla="*/ 1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36">
                  <a:moveTo>
                    <a:pt x="145" y="125"/>
                  </a:moveTo>
                  <a:cubicBezTo>
                    <a:pt x="144" y="125"/>
                    <a:pt x="144" y="125"/>
                    <a:pt x="144" y="125"/>
                  </a:cubicBezTo>
                  <a:cubicBezTo>
                    <a:pt x="144" y="127"/>
                    <a:pt x="144" y="127"/>
                    <a:pt x="144" y="127"/>
                  </a:cubicBezTo>
                  <a:cubicBezTo>
                    <a:pt x="10" y="127"/>
                    <a:pt x="10" y="127"/>
                    <a:pt x="10" y="127"/>
                  </a:cubicBezTo>
                  <a:cubicBezTo>
                    <a:pt x="10" y="34"/>
                    <a:pt x="10" y="34"/>
                    <a:pt x="10" y="34"/>
                  </a:cubicBezTo>
                  <a:cubicBezTo>
                    <a:pt x="144" y="34"/>
                    <a:pt x="144" y="34"/>
                    <a:pt x="144" y="34"/>
                  </a:cubicBezTo>
                  <a:cubicBezTo>
                    <a:pt x="144" y="43"/>
                    <a:pt x="144" y="43"/>
                    <a:pt x="144" y="43"/>
                  </a:cubicBezTo>
                  <a:cubicBezTo>
                    <a:pt x="144" y="43"/>
                    <a:pt x="144" y="43"/>
                    <a:pt x="145" y="43"/>
                  </a:cubicBezTo>
                  <a:cubicBezTo>
                    <a:pt x="148" y="43"/>
                    <a:pt x="151" y="43"/>
                    <a:pt x="154" y="44"/>
                  </a:cubicBezTo>
                  <a:cubicBezTo>
                    <a:pt x="154" y="5"/>
                    <a:pt x="154" y="5"/>
                    <a:pt x="154" y="5"/>
                  </a:cubicBezTo>
                  <a:cubicBezTo>
                    <a:pt x="154" y="2"/>
                    <a:pt x="152" y="0"/>
                    <a:pt x="149" y="0"/>
                  </a:cubicBezTo>
                  <a:cubicBezTo>
                    <a:pt x="5" y="0"/>
                    <a:pt x="5" y="0"/>
                    <a:pt x="5" y="0"/>
                  </a:cubicBezTo>
                  <a:cubicBezTo>
                    <a:pt x="2" y="0"/>
                    <a:pt x="0" y="2"/>
                    <a:pt x="0" y="5"/>
                  </a:cubicBezTo>
                  <a:cubicBezTo>
                    <a:pt x="0" y="132"/>
                    <a:pt x="0" y="132"/>
                    <a:pt x="0" y="132"/>
                  </a:cubicBezTo>
                  <a:cubicBezTo>
                    <a:pt x="0" y="134"/>
                    <a:pt x="2" y="136"/>
                    <a:pt x="5" y="136"/>
                  </a:cubicBezTo>
                  <a:cubicBezTo>
                    <a:pt x="149" y="136"/>
                    <a:pt x="149" y="136"/>
                    <a:pt x="149" y="136"/>
                  </a:cubicBezTo>
                  <a:cubicBezTo>
                    <a:pt x="152" y="136"/>
                    <a:pt x="154" y="134"/>
                    <a:pt x="154" y="132"/>
                  </a:cubicBezTo>
                  <a:cubicBezTo>
                    <a:pt x="154" y="124"/>
                    <a:pt x="154" y="124"/>
                    <a:pt x="154" y="124"/>
                  </a:cubicBezTo>
                  <a:cubicBezTo>
                    <a:pt x="151" y="124"/>
                    <a:pt x="148" y="125"/>
                    <a:pt x="145" y="125"/>
                  </a:cubicBezTo>
                  <a:close/>
                  <a:moveTo>
                    <a:pt x="137" y="10"/>
                  </a:moveTo>
                  <a:cubicBezTo>
                    <a:pt x="141" y="10"/>
                    <a:pt x="144" y="13"/>
                    <a:pt x="144" y="17"/>
                  </a:cubicBezTo>
                  <a:cubicBezTo>
                    <a:pt x="144" y="20"/>
                    <a:pt x="141" y="23"/>
                    <a:pt x="137" y="23"/>
                  </a:cubicBezTo>
                  <a:cubicBezTo>
                    <a:pt x="134" y="23"/>
                    <a:pt x="131" y="20"/>
                    <a:pt x="131" y="17"/>
                  </a:cubicBezTo>
                  <a:cubicBezTo>
                    <a:pt x="131" y="13"/>
                    <a:pt x="134" y="10"/>
                    <a:pt x="137" y="10"/>
                  </a:cubicBezTo>
                  <a:close/>
                  <a:moveTo>
                    <a:pt x="118" y="10"/>
                  </a:moveTo>
                  <a:cubicBezTo>
                    <a:pt x="122" y="10"/>
                    <a:pt x="125" y="13"/>
                    <a:pt x="125" y="17"/>
                  </a:cubicBezTo>
                  <a:cubicBezTo>
                    <a:pt x="125" y="20"/>
                    <a:pt x="122" y="23"/>
                    <a:pt x="118" y="23"/>
                  </a:cubicBezTo>
                  <a:cubicBezTo>
                    <a:pt x="115" y="23"/>
                    <a:pt x="112" y="20"/>
                    <a:pt x="112" y="17"/>
                  </a:cubicBezTo>
                  <a:cubicBezTo>
                    <a:pt x="112" y="13"/>
                    <a:pt x="115" y="10"/>
                    <a:pt x="118" y="10"/>
                  </a:cubicBezTo>
                  <a:close/>
                  <a:moveTo>
                    <a:pt x="99" y="10"/>
                  </a:moveTo>
                  <a:cubicBezTo>
                    <a:pt x="103" y="10"/>
                    <a:pt x="106" y="13"/>
                    <a:pt x="106" y="17"/>
                  </a:cubicBezTo>
                  <a:cubicBezTo>
                    <a:pt x="106" y="20"/>
                    <a:pt x="103" y="23"/>
                    <a:pt x="99" y="23"/>
                  </a:cubicBezTo>
                  <a:cubicBezTo>
                    <a:pt x="96" y="23"/>
                    <a:pt x="93" y="20"/>
                    <a:pt x="93" y="17"/>
                  </a:cubicBezTo>
                  <a:cubicBezTo>
                    <a:pt x="93" y="13"/>
                    <a:pt x="96" y="10"/>
                    <a:pt x="99"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98" name="Freeform 246"/>
            <p:cNvSpPr>
              <a:spLocks noEditPoints="1"/>
            </p:cNvSpPr>
            <p:nvPr/>
          </p:nvSpPr>
          <p:spPr bwMode="auto">
            <a:xfrm>
              <a:off x="7335884" y="1979802"/>
              <a:ext cx="258060" cy="210351"/>
            </a:xfrm>
            <a:custGeom>
              <a:avLst/>
              <a:gdLst>
                <a:gd name="T0" fmla="*/ 96 w 101"/>
                <a:gd name="T1" fmla="*/ 68 h 82"/>
                <a:gd name="T2" fmla="*/ 77 w 101"/>
                <a:gd name="T3" fmla="*/ 55 h 82"/>
                <a:gd name="T4" fmla="*/ 71 w 101"/>
                <a:gd name="T5" fmla="*/ 54 h 82"/>
                <a:gd name="T6" fmla="*/ 69 w 101"/>
                <a:gd name="T7" fmla="*/ 55 h 82"/>
                <a:gd name="T8" fmla="*/ 66 w 101"/>
                <a:gd name="T9" fmla="*/ 53 h 82"/>
                <a:gd name="T10" fmla="*/ 69 w 101"/>
                <a:gd name="T11" fmla="*/ 29 h 82"/>
                <a:gd name="T12" fmla="*/ 29 w 101"/>
                <a:gd name="T13" fmla="*/ 4 h 82"/>
                <a:gd name="T14" fmla="*/ 4 w 101"/>
                <a:gd name="T15" fmla="*/ 45 h 82"/>
                <a:gd name="T16" fmla="*/ 45 w 101"/>
                <a:gd name="T17" fmla="*/ 70 h 82"/>
                <a:gd name="T18" fmla="*/ 62 w 101"/>
                <a:gd name="T19" fmla="*/ 59 h 82"/>
                <a:gd name="T20" fmla="*/ 66 w 101"/>
                <a:gd name="T21" fmla="*/ 61 h 82"/>
                <a:gd name="T22" fmla="*/ 69 w 101"/>
                <a:gd name="T23" fmla="*/ 68 h 82"/>
                <a:gd name="T24" fmla="*/ 88 w 101"/>
                <a:gd name="T25" fmla="*/ 80 h 82"/>
                <a:gd name="T26" fmla="*/ 94 w 101"/>
                <a:gd name="T27" fmla="*/ 81 h 82"/>
                <a:gd name="T28" fmla="*/ 99 w 101"/>
                <a:gd name="T29" fmla="*/ 78 h 82"/>
                <a:gd name="T30" fmla="*/ 96 w 101"/>
                <a:gd name="T31" fmla="*/ 68 h 82"/>
                <a:gd name="T32" fmla="*/ 42 w 101"/>
                <a:gd name="T33" fmla="*/ 58 h 82"/>
                <a:gd name="T34" fmla="*/ 16 w 101"/>
                <a:gd name="T35" fmla="*/ 42 h 82"/>
                <a:gd name="T36" fmla="*/ 32 w 101"/>
                <a:gd name="T37" fmla="*/ 16 h 82"/>
                <a:gd name="T38" fmla="*/ 58 w 101"/>
                <a:gd name="T39" fmla="*/ 32 h 82"/>
                <a:gd name="T40" fmla="*/ 42 w 101"/>
                <a:gd name="T4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82">
                  <a:moveTo>
                    <a:pt x="96" y="68"/>
                  </a:moveTo>
                  <a:cubicBezTo>
                    <a:pt x="77" y="55"/>
                    <a:pt x="77" y="55"/>
                    <a:pt x="77" y="55"/>
                  </a:cubicBezTo>
                  <a:cubicBezTo>
                    <a:pt x="75" y="54"/>
                    <a:pt x="73" y="54"/>
                    <a:pt x="71" y="54"/>
                  </a:cubicBezTo>
                  <a:cubicBezTo>
                    <a:pt x="71" y="54"/>
                    <a:pt x="70" y="55"/>
                    <a:pt x="69" y="55"/>
                  </a:cubicBezTo>
                  <a:cubicBezTo>
                    <a:pt x="66" y="53"/>
                    <a:pt x="66" y="53"/>
                    <a:pt x="66" y="53"/>
                  </a:cubicBezTo>
                  <a:cubicBezTo>
                    <a:pt x="70" y="46"/>
                    <a:pt x="71" y="37"/>
                    <a:pt x="69" y="29"/>
                  </a:cubicBezTo>
                  <a:cubicBezTo>
                    <a:pt x="65" y="11"/>
                    <a:pt x="47" y="0"/>
                    <a:pt x="29" y="4"/>
                  </a:cubicBezTo>
                  <a:cubicBezTo>
                    <a:pt x="11" y="9"/>
                    <a:pt x="0" y="27"/>
                    <a:pt x="4" y="45"/>
                  </a:cubicBezTo>
                  <a:cubicBezTo>
                    <a:pt x="8" y="63"/>
                    <a:pt x="27" y="74"/>
                    <a:pt x="45" y="70"/>
                  </a:cubicBezTo>
                  <a:cubicBezTo>
                    <a:pt x="52" y="68"/>
                    <a:pt x="58" y="64"/>
                    <a:pt x="62" y="59"/>
                  </a:cubicBezTo>
                  <a:cubicBezTo>
                    <a:pt x="66" y="61"/>
                    <a:pt x="66" y="61"/>
                    <a:pt x="66" y="61"/>
                  </a:cubicBezTo>
                  <a:cubicBezTo>
                    <a:pt x="65" y="63"/>
                    <a:pt x="67" y="66"/>
                    <a:pt x="69" y="68"/>
                  </a:cubicBezTo>
                  <a:cubicBezTo>
                    <a:pt x="88" y="80"/>
                    <a:pt x="88" y="80"/>
                    <a:pt x="88" y="80"/>
                  </a:cubicBezTo>
                  <a:cubicBezTo>
                    <a:pt x="90" y="81"/>
                    <a:pt x="92" y="82"/>
                    <a:pt x="94" y="81"/>
                  </a:cubicBezTo>
                  <a:cubicBezTo>
                    <a:pt x="96" y="81"/>
                    <a:pt x="98" y="80"/>
                    <a:pt x="99" y="78"/>
                  </a:cubicBezTo>
                  <a:cubicBezTo>
                    <a:pt x="101" y="75"/>
                    <a:pt x="100" y="70"/>
                    <a:pt x="96" y="68"/>
                  </a:cubicBezTo>
                  <a:close/>
                  <a:moveTo>
                    <a:pt x="42" y="58"/>
                  </a:moveTo>
                  <a:cubicBezTo>
                    <a:pt x="30" y="61"/>
                    <a:pt x="19" y="54"/>
                    <a:pt x="16" y="42"/>
                  </a:cubicBezTo>
                  <a:cubicBezTo>
                    <a:pt x="13" y="30"/>
                    <a:pt x="20" y="19"/>
                    <a:pt x="32" y="16"/>
                  </a:cubicBezTo>
                  <a:cubicBezTo>
                    <a:pt x="43" y="13"/>
                    <a:pt x="55" y="20"/>
                    <a:pt x="58" y="32"/>
                  </a:cubicBezTo>
                  <a:cubicBezTo>
                    <a:pt x="60" y="43"/>
                    <a:pt x="53" y="55"/>
                    <a:pt x="42" y="5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
        <p:nvSpPr>
          <p:cNvPr id="499" name="Freeform 247"/>
          <p:cNvSpPr>
            <a:spLocks noEditPoints="1"/>
          </p:cNvSpPr>
          <p:nvPr/>
        </p:nvSpPr>
        <p:spPr bwMode="auto">
          <a:xfrm>
            <a:off x="2082353" y="4122915"/>
            <a:ext cx="300076" cy="274866"/>
          </a:xfrm>
          <a:custGeom>
            <a:avLst/>
            <a:gdLst>
              <a:gd name="T0" fmla="*/ 139 w 156"/>
              <a:gd name="T1" fmla="*/ 26 h 143"/>
              <a:gd name="T2" fmla="*/ 117 w 156"/>
              <a:gd name="T3" fmla="*/ 26 h 143"/>
              <a:gd name="T4" fmla="*/ 117 w 156"/>
              <a:gd name="T5" fmla="*/ 23 h 143"/>
              <a:gd name="T6" fmla="*/ 94 w 156"/>
              <a:gd name="T7" fmla="*/ 0 h 143"/>
              <a:gd name="T8" fmla="*/ 62 w 156"/>
              <a:gd name="T9" fmla="*/ 0 h 143"/>
              <a:gd name="T10" fmla="*/ 39 w 156"/>
              <a:gd name="T11" fmla="*/ 23 h 143"/>
              <a:gd name="T12" fmla="*/ 39 w 156"/>
              <a:gd name="T13" fmla="*/ 26 h 143"/>
              <a:gd name="T14" fmla="*/ 16 w 156"/>
              <a:gd name="T15" fmla="*/ 26 h 143"/>
              <a:gd name="T16" fmla="*/ 0 w 156"/>
              <a:gd name="T17" fmla="*/ 42 h 143"/>
              <a:gd name="T18" fmla="*/ 0 w 156"/>
              <a:gd name="T19" fmla="*/ 121 h 143"/>
              <a:gd name="T20" fmla="*/ 15 w 156"/>
              <a:gd name="T21" fmla="*/ 137 h 143"/>
              <a:gd name="T22" fmla="*/ 14 w 156"/>
              <a:gd name="T23" fmla="*/ 139 h 143"/>
              <a:gd name="T24" fmla="*/ 19 w 156"/>
              <a:gd name="T25" fmla="*/ 143 h 143"/>
              <a:gd name="T26" fmla="*/ 27 w 156"/>
              <a:gd name="T27" fmla="*/ 143 h 143"/>
              <a:gd name="T28" fmla="*/ 31 w 156"/>
              <a:gd name="T29" fmla="*/ 139 h 143"/>
              <a:gd name="T30" fmla="*/ 31 w 156"/>
              <a:gd name="T31" fmla="*/ 138 h 143"/>
              <a:gd name="T32" fmla="*/ 125 w 156"/>
              <a:gd name="T33" fmla="*/ 138 h 143"/>
              <a:gd name="T34" fmla="*/ 124 w 156"/>
              <a:gd name="T35" fmla="*/ 139 h 143"/>
              <a:gd name="T36" fmla="*/ 129 w 156"/>
              <a:gd name="T37" fmla="*/ 143 h 143"/>
              <a:gd name="T38" fmla="*/ 137 w 156"/>
              <a:gd name="T39" fmla="*/ 143 h 143"/>
              <a:gd name="T40" fmla="*/ 141 w 156"/>
              <a:gd name="T41" fmla="*/ 139 h 143"/>
              <a:gd name="T42" fmla="*/ 141 w 156"/>
              <a:gd name="T43" fmla="*/ 137 h 143"/>
              <a:gd name="T44" fmla="*/ 156 w 156"/>
              <a:gd name="T45" fmla="*/ 121 h 143"/>
              <a:gd name="T46" fmla="*/ 156 w 156"/>
              <a:gd name="T47" fmla="*/ 42 h 143"/>
              <a:gd name="T48" fmla="*/ 139 w 156"/>
              <a:gd name="T49" fmla="*/ 26 h 143"/>
              <a:gd name="T50" fmla="*/ 126 w 156"/>
              <a:gd name="T51" fmla="*/ 31 h 143"/>
              <a:gd name="T52" fmla="*/ 134 w 156"/>
              <a:gd name="T53" fmla="*/ 31 h 143"/>
              <a:gd name="T54" fmla="*/ 134 w 156"/>
              <a:gd name="T55" fmla="*/ 130 h 143"/>
              <a:gd name="T56" fmla="*/ 126 w 156"/>
              <a:gd name="T57" fmla="*/ 130 h 143"/>
              <a:gd name="T58" fmla="*/ 126 w 156"/>
              <a:gd name="T59" fmla="*/ 31 h 143"/>
              <a:gd name="T60" fmla="*/ 52 w 156"/>
              <a:gd name="T61" fmla="*/ 23 h 143"/>
              <a:gd name="T62" fmla="*/ 62 w 156"/>
              <a:gd name="T63" fmla="*/ 13 h 143"/>
              <a:gd name="T64" fmla="*/ 94 w 156"/>
              <a:gd name="T65" fmla="*/ 13 h 143"/>
              <a:gd name="T66" fmla="*/ 104 w 156"/>
              <a:gd name="T67" fmla="*/ 23 h 143"/>
              <a:gd name="T68" fmla="*/ 104 w 156"/>
              <a:gd name="T69" fmla="*/ 26 h 143"/>
              <a:gd name="T70" fmla="*/ 52 w 156"/>
              <a:gd name="T71" fmla="*/ 26 h 143"/>
              <a:gd name="T72" fmla="*/ 52 w 156"/>
              <a:gd name="T73" fmla="*/ 23 h 143"/>
              <a:gd name="T74" fmla="*/ 22 w 156"/>
              <a:gd name="T75" fmla="*/ 31 h 143"/>
              <a:gd name="T76" fmla="*/ 30 w 156"/>
              <a:gd name="T77" fmla="*/ 31 h 143"/>
              <a:gd name="T78" fmla="*/ 30 w 156"/>
              <a:gd name="T79" fmla="*/ 130 h 143"/>
              <a:gd name="T80" fmla="*/ 22 w 156"/>
              <a:gd name="T81" fmla="*/ 130 h 143"/>
              <a:gd name="T82" fmla="*/ 22 w 156"/>
              <a:gd name="T83" fmla="*/ 3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 h="143">
                <a:moveTo>
                  <a:pt x="139" y="26"/>
                </a:moveTo>
                <a:cubicBezTo>
                  <a:pt x="117" y="26"/>
                  <a:pt x="117" y="26"/>
                  <a:pt x="117" y="26"/>
                </a:cubicBezTo>
                <a:cubicBezTo>
                  <a:pt x="117" y="23"/>
                  <a:pt x="117" y="23"/>
                  <a:pt x="117" y="23"/>
                </a:cubicBezTo>
                <a:cubicBezTo>
                  <a:pt x="117" y="10"/>
                  <a:pt x="106" y="0"/>
                  <a:pt x="94" y="0"/>
                </a:cubicBezTo>
                <a:cubicBezTo>
                  <a:pt x="62" y="0"/>
                  <a:pt x="62" y="0"/>
                  <a:pt x="62" y="0"/>
                </a:cubicBezTo>
                <a:cubicBezTo>
                  <a:pt x="49" y="0"/>
                  <a:pt x="39" y="10"/>
                  <a:pt x="39" y="23"/>
                </a:cubicBezTo>
                <a:cubicBezTo>
                  <a:pt x="39" y="26"/>
                  <a:pt x="39" y="26"/>
                  <a:pt x="39" y="26"/>
                </a:cubicBezTo>
                <a:cubicBezTo>
                  <a:pt x="16" y="26"/>
                  <a:pt x="16" y="26"/>
                  <a:pt x="16" y="26"/>
                </a:cubicBezTo>
                <a:cubicBezTo>
                  <a:pt x="7" y="26"/>
                  <a:pt x="0" y="33"/>
                  <a:pt x="0" y="42"/>
                </a:cubicBezTo>
                <a:cubicBezTo>
                  <a:pt x="0" y="121"/>
                  <a:pt x="0" y="121"/>
                  <a:pt x="0" y="121"/>
                </a:cubicBezTo>
                <a:cubicBezTo>
                  <a:pt x="0" y="130"/>
                  <a:pt x="6" y="137"/>
                  <a:pt x="15" y="137"/>
                </a:cubicBezTo>
                <a:cubicBezTo>
                  <a:pt x="14" y="138"/>
                  <a:pt x="14" y="138"/>
                  <a:pt x="14" y="139"/>
                </a:cubicBezTo>
                <a:cubicBezTo>
                  <a:pt x="14" y="141"/>
                  <a:pt x="16" y="143"/>
                  <a:pt x="19" y="143"/>
                </a:cubicBezTo>
                <a:cubicBezTo>
                  <a:pt x="27" y="143"/>
                  <a:pt x="27" y="143"/>
                  <a:pt x="27" y="143"/>
                </a:cubicBezTo>
                <a:cubicBezTo>
                  <a:pt x="29" y="143"/>
                  <a:pt x="31" y="141"/>
                  <a:pt x="31" y="139"/>
                </a:cubicBezTo>
                <a:cubicBezTo>
                  <a:pt x="31" y="138"/>
                  <a:pt x="31" y="138"/>
                  <a:pt x="31" y="138"/>
                </a:cubicBezTo>
                <a:cubicBezTo>
                  <a:pt x="125" y="138"/>
                  <a:pt x="125" y="138"/>
                  <a:pt x="125" y="138"/>
                </a:cubicBezTo>
                <a:cubicBezTo>
                  <a:pt x="125" y="138"/>
                  <a:pt x="124" y="138"/>
                  <a:pt x="124" y="139"/>
                </a:cubicBezTo>
                <a:cubicBezTo>
                  <a:pt x="124" y="141"/>
                  <a:pt x="127" y="143"/>
                  <a:pt x="129" y="143"/>
                </a:cubicBezTo>
                <a:cubicBezTo>
                  <a:pt x="137" y="143"/>
                  <a:pt x="137" y="143"/>
                  <a:pt x="137" y="143"/>
                </a:cubicBezTo>
                <a:cubicBezTo>
                  <a:pt x="139" y="143"/>
                  <a:pt x="141" y="141"/>
                  <a:pt x="141" y="139"/>
                </a:cubicBezTo>
                <a:cubicBezTo>
                  <a:pt x="141" y="138"/>
                  <a:pt x="141" y="138"/>
                  <a:pt x="141" y="137"/>
                </a:cubicBezTo>
                <a:cubicBezTo>
                  <a:pt x="149" y="137"/>
                  <a:pt x="156" y="130"/>
                  <a:pt x="156" y="121"/>
                </a:cubicBezTo>
                <a:cubicBezTo>
                  <a:pt x="156" y="42"/>
                  <a:pt x="156" y="42"/>
                  <a:pt x="156" y="42"/>
                </a:cubicBezTo>
                <a:cubicBezTo>
                  <a:pt x="156" y="33"/>
                  <a:pt x="148" y="26"/>
                  <a:pt x="139" y="26"/>
                </a:cubicBezTo>
                <a:close/>
                <a:moveTo>
                  <a:pt x="126" y="31"/>
                </a:moveTo>
                <a:cubicBezTo>
                  <a:pt x="134" y="31"/>
                  <a:pt x="134" y="31"/>
                  <a:pt x="134" y="31"/>
                </a:cubicBezTo>
                <a:cubicBezTo>
                  <a:pt x="134" y="130"/>
                  <a:pt x="134" y="130"/>
                  <a:pt x="134" y="130"/>
                </a:cubicBezTo>
                <a:cubicBezTo>
                  <a:pt x="126" y="130"/>
                  <a:pt x="126" y="130"/>
                  <a:pt x="126" y="130"/>
                </a:cubicBezTo>
                <a:lnTo>
                  <a:pt x="126" y="31"/>
                </a:lnTo>
                <a:close/>
                <a:moveTo>
                  <a:pt x="52" y="23"/>
                </a:moveTo>
                <a:cubicBezTo>
                  <a:pt x="52" y="17"/>
                  <a:pt x="56" y="13"/>
                  <a:pt x="62" y="13"/>
                </a:cubicBezTo>
                <a:cubicBezTo>
                  <a:pt x="94" y="13"/>
                  <a:pt x="94" y="13"/>
                  <a:pt x="94" y="13"/>
                </a:cubicBezTo>
                <a:cubicBezTo>
                  <a:pt x="99" y="13"/>
                  <a:pt x="104" y="17"/>
                  <a:pt x="104" y="23"/>
                </a:cubicBezTo>
                <a:cubicBezTo>
                  <a:pt x="104" y="26"/>
                  <a:pt x="104" y="26"/>
                  <a:pt x="104" y="26"/>
                </a:cubicBezTo>
                <a:cubicBezTo>
                  <a:pt x="52" y="26"/>
                  <a:pt x="52" y="26"/>
                  <a:pt x="52" y="26"/>
                </a:cubicBezTo>
                <a:lnTo>
                  <a:pt x="52" y="23"/>
                </a:lnTo>
                <a:close/>
                <a:moveTo>
                  <a:pt x="22" y="31"/>
                </a:moveTo>
                <a:cubicBezTo>
                  <a:pt x="30" y="31"/>
                  <a:pt x="30" y="31"/>
                  <a:pt x="30" y="31"/>
                </a:cubicBezTo>
                <a:cubicBezTo>
                  <a:pt x="30" y="130"/>
                  <a:pt x="30" y="130"/>
                  <a:pt x="30" y="130"/>
                </a:cubicBezTo>
                <a:cubicBezTo>
                  <a:pt x="22" y="130"/>
                  <a:pt x="22" y="130"/>
                  <a:pt x="22" y="130"/>
                </a:cubicBezTo>
                <a:lnTo>
                  <a:pt x="22" y="31"/>
                </a:lnTo>
                <a:close/>
              </a:path>
            </a:pathLst>
          </a:custGeom>
          <a:solidFill>
            <a:schemeClr val="accent4"/>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grpSp>
        <p:nvGrpSpPr>
          <p:cNvPr id="14" name="组合 13"/>
          <p:cNvGrpSpPr/>
          <p:nvPr/>
        </p:nvGrpSpPr>
        <p:grpSpPr>
          <a:xfrm>
            <a:off x="4469133" y="1365310"/>
            <a:ext cx="401728" cy="296010"/>
            <a:chOff x="5958843" y="1820413"/>
            <a:chExt cx="535637" cy="394680"/>
          </a:xfrm>
          <a:solidFill>
            <a:schemeClr val="accent4"/>
          </a:solidFill>
        </p:grpSpPr>
        <p:sp>
          <p:nvSpPr>
            <p:cNvPr id="500" name="Freeform 248"/>
            <p:cNvSpPr>
              <a:spLocks/>
            </p:cNvSpPr>
            <p:nvPr/>
          </p:nvSpPr>
          <p:spPr bwMode="auto">
            <a:xfrm>
              <a:off x="5958843" y="1820413"/>
              <a:ext cx="376247" cy="358898"/>
            </a:xfrm>
            <a:custGeom>
              <a:avLst/>
              <a:gdLst>
                <a:gd name="T0" fmla="*/ 61 w 147"/>
                <a:gd name="T1" fmla="*/ 105 h 140"/>
                <a:gd name="T2" fmla="*/ 54 w 147"/>
                <a:gd name="T3" fmla="*/ 103 h 140"/>
                <a:gd name="T4" fmla="*/ 53 w 147"/>
                <a:gd name="T5" fmla="*/ 103 h 140"/>
                <a:gd name="T6" fmla="*/ 52 w 147"/>
                <a:gd name="T7" fmla="*/ 103 h 140"/>
                <a:gd name="T8" fmla="*/ 33 w 147"/>
                <a:gd name="T9" fmla="*/ 111 h 140"/>
                <a:gd name="T10" fmla="*/ 38 w 147"/>
                <a:gd name="T11" fmla="*/ 97 h 140"/>
                <a:gd name="T12" fmla="*/ 34 w 147"/>
                <a:gd name="T13" fmla="*/ 94 h 140"/>
                <a:gd name="T14" fmla="*/ 13 w 147"/>
                <a:gd name="T15" fmla="*/ 60 h 140"/>
                <a:gd name="T16" fmla="*/ 79 w 147"/>
                <a:gd name="T17" fmla="*/ 13 h 140"/>
                <a:gd name="T18" fmla="*/ 128 w 147"/>
                <a:gd name="T19" fmla="*/ 29 h 140"/>
                <a:gd name="T20" fmla="*/ 137 w 147"/>
                <a:gd name="T21" fmla="*/ 29 h 140"/>
                <a:gd name="T22" fmla="*/ 147 w 147"/>
                <a:gd name="T23" fmla="*/ 29 h 140"/>
                <a:gd name="T24" fmla="*/ 79 w 147"/>
                <a:gd name="T25" fmla="*/ 0 h 140"/>
                <a:gd name="T26" fmla="*/ 0 w 147"/>
                <a:gd name="T27" fmla="*/ 60 h 140"/>
                <a:gd name="T28" fmla="*/ 22 w 147"/>
                <a:gd name="T29" fmla="*/ 102 h 140"/>
                <a:gd name="T30" fmla="*/ 9 w 147"/>
                <a:gd name="T31" fmla="*/ 140 h 140"/>
                <a:gd name="T32" fmla="*/ 24 w 147"/>
                <a:gd name="T33" fmla="*/ 131 h 140"/>
                <a:gd name="T34" fmla="*/ 51 w 147"/>
                <a:gd name="T35" fmla="*/ 117 h 140"/>
                <a:gd name="T36" fmla="*/ 70 w 147"/>
                <a:gd name="T37" fmla="*/ 120 h 140"/>
                <a:gd name="T38" fmla="*/ 61 w 147"/>
                <a:gd name="T39" fmla="*/ 10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140">
                  <a:moveTo>
                    <a:pt x="61" y="105"/>
                  </a:moveTo>
                  <a:cubicBezTo>
                    <a:pt x="59" y="105"/>
                    <a:pt x="56" y="104"/>
                    <a:pt x="54" y="103"/>
                  </a:cubicBezTo>
                  <a:cubicBezTo>
                    <a:pt x="53" y="103"/>
                    <a:pt x="53" y="103"/>
                    <a:pt x="53" y="103"/>
                  </a:cubicBezTo>
                  <a:cubicBezTo>
                    <a:pt x="52" y="103"/>
                    <a:pt x="52" y="103"/>
                    <a:pt x="52" y="103"/>
                  </a:cubicBezTo>
                  <a:cubicBezTo>
                    <a:pt x="50" y="103"/>
                    <a:pt x="48" y="103"/>
                    <a:pt x="33" y="111"/>
                  </a:cubicBezTo>
                  <a:cubicBezTo>
                    <a:pt x="38" y="97"/>
                    <a:pt x="38" y="97"/>
                    <a:pt x="38" y="97"/>
                  </a:cubicBezTo>
                  <a:cubicBezTo>
                    <a:pt x="34" y="94"/>
                    <a:pt x="34" y="94"/>
                    <a:pt x="34" y="94"/>
                  </a:cubicBezTo>
                  <a:cubicBezTo>
                    <a:pt x="21" y="85"/>
                    <a:pt x="13" y="73"/>
                    <a:pt x="13" y="60"/>
                  </a:cubicBezTo>
                  <a:cubicBezTo>
                    <a:pt x="13" y="34"/>
                    <a:pt x="43" y="13"/>
                    <a:pt x="79" y="13"/>
                  </a:cubicBezTo>
                  <a:cubicBezTo>
                    <a:pt x="99" y="13"/>
                    <a:pt x="116" y="19"/>
                    <a:pt x="128" y="29"/>
                  </a:cubicBezTo>
                  <a:cubicBezTo>
                    <a:pt x="131" y="29"/>
                    <a:pt x="134" y="29"/>
                    <a:pt x="137" y="29"/>
                  </a:cubicBezTo>
                  <a:cubicBezTo>
                    <a:pt x="140" y="29"/>
                    <a:pt x="143" y="29"/>
                    <a:pt x="147" y="29"/>
                  </a:cubicBezTo>
                  <a:cubicBezTo>
                    <a:pt x="133" y="12"/>
                    <a:pt x="108" y="0"/>
                    <a:pt x="79" y="0"/>
                  </a:cubicBezTo>
                  <a:cubicBezTo>
                    <a:pt x="35" y="0"/>
                    <a:pt x="0" y="27"/>
                    <a:pt x="0" y="60"/>
                  </a:cubicBezTo>
                  <a:cubicBezTo>
                    <a:pt x="0" y="76"/>
                    <a:pt x="8" y="91"/>
                    <a:pt x="22" y="102"/>
                  </a:cubicBezTo>
                  <a:cubicBezTo>
                    <a:pt x="9" y="140"/>
                    <a:pt x="9" y="140"/>
                    <a:pt x="9" y="140"/>
                  </a:cubicBezTo>
                  <a:cubicBezTo>
                    <a:pt x="24" y="131"/>
                    <a:pt x="24" y="131"/>
                    <a:pt x="24" y="131"/>
                  </a:cubicBezTo>
                  <a:cubicBezTo>
                    <a:pt x="35" y="125"/>
                    <a:pt x="47" y="118"/>
                    <a:pt x="51" y="117"/>
                  </a:cubicBezTo>
                  <a:cubicBezTo>
                    <a:pt x="57" y="118"/>
                    <a:pt x="63" y="119"/>
                    <a:pt x="70" y="120"/>
                  </a:cubicBezTo>
                  <a:cubicBezTo>
                    <a:pt x="66" y="115"/>
                    <a:pt x="63" y="110"/>
                    <a:pt x="61" y="10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01" name="Freeform 249"/>
            <p:cNvSpPr>
              <a:spLocks noEditPoints="1"/>
            </p:cNvSpPr>
            <p:nvPr/>
          </p:nvSpPr>
          <p:spPr bwMode="auto">
            <a:xfrm>
              <a:off x="6125823" y="1912577"/>
              <a:ext cx="368657" cy="302516"/>
            </a:xfrm>
            <a:custGeom>
              <a:avLst/>
              <a:gdLst>
                <a:gd name="T0" fmla="*/ 144 w 144"/>
                <a:gd name="T1" fmla="*/ 53 h 118"/>
                <a:gd name="T2" fmla="*/ 72 w 144"/>
                <a:gd name="T3" fmla="*/ 0 h 118"/>
                <a:gd name="T4" fmla="*/ 0 w 144"/>
                <a:gd name="T5" fmla="*/ 53 h 118"/>
                <a:gd name="T6" fmla="*/ 72 w 144"/>
                <a:gd name="T7" fmla="*/ 107 h 118"/>
                <a:gd name="T8" fmla="*/ 99 w 144"/>
                <a:gd name="T9" fmla="*/ 103 h 118"/>
                <a:gd name="T10" fmla="*/ 130 w 144"/>
                <a:gd name="T11" fmla="*/ 118 h 118"/>
                <a:gd name="T12" fmla="*/ 121 w 144"/>
                <a:gd name="T13" fmla="*/ 93 h 118"/>
                <a:gd name="T14" fmla="*/ 144 w 144"/>
                <a:gd name="T15" fmla="*/ 53 h 118"/>
                <a:gd name="T16" fmla="*/ 44 w 144"/>
                <a:gd name="T17" fmla="*/ 61 h 118"/>
                <a:gd name="T18" fmla="*/ 38 w 144"/>
                <a:gd name="T19" fmla="*/ 57 h 118"/>
                <a:gd name="T20" fmla="*/ 31 w 144"/>
                <a:gd name="T21" fmla="*/ 61 h 118"/>
                <a:gd name="T22" fmla="*/ 33 w 144"/>
                <a:gd name="T23" fmla="*/ 53 h 118"/>
                <a:gd name="T24" fmla="*/ 27 w 144"/>
                <a:gd name="T25" fmla="*/ 48 h 118"/>
                <a:gd name="T26" fmla="*/ 35 w 144"/>
                <a:gd name="T27" fmla="*/ 47 h 118"/>
                <a:gd name="T28" fmla="*/ 38 w 144"/>
                <a:gd name="T29" fmla="*/ 41 h 118"/>
                <a:gd name="T30" fmla="*/ 41 w 144"/>
                <a:gd name="T31" fmla="*/ 47 h 118"/>
                <a:gd name="T32" fmla="*/ 48 w 144"/>
                <a:gd name="T33" fmla="*/ 48 h 118"/>
                <a:gd name="T34" fmla="*/ 43 w 144"/>
                <a:gd name="T35" fmla="*/ 53 h 118"/>
                <a:gd name="T36" fmla="*/ 44 w 144"/>
                <a:gd name="T37" fmla="*/ 61 h 118"/>
                <a:gd name="T38" fmla="*/ 82 w 144"/>
                <a:gd name="T39" fmla="*/ 64 h 118"/>
                <a:gd name="T40" fmla="*/ 72 w 144"/>
                <a:gd name="T41" fmla="*/ 58 h 118"/>
                <a:gd name="T42" fmla="*/ 62 w 144"/>
                <a:gd name="T43" fmla="*/ 64 h 118"/>
                <a:gd name="T44" fmla="*/ 64 w 144"/>
                <a:gd name="T45" fmla="*/ 52 h 118"/>
                <a:gd name="T46" fmla="*/ 56 w 144"/>
                <a:gd name="T47" fmla="*/ 44 h 118"/>
                <a:gd name="T48" fmla="*/ 67 w 144"/>
                <a:gd name="T49" fmla="*/ 43 h 118"/>
                <a:gd name="T50" fmla="*/ 72 w 144"/>
                <a:gd name="T51" fmla="*/ 33 h 118"/>
                <a:gd name="T52" fmla="*/ 77 w 144"/>
                <a:gd name="T53" fmla="*/ 43 h 118"/>
                <a:gd name="T54" fmla="*/ 88 w 144"/>
                <a:gd name="T55" fmla="*/ 44 h 118"/>
                <a:gd name="T56" fmla="*/ 80 w 144"/>
                <a:gd name="T57" fmla="*/ 52 h 118"/>
                <a:gd name="T58" fmla="*/ 82 w 144"/>
                <a:gd name="T59" fmla="*/ 64 h 118"/>
                <a:gd name="T60" fmla="*/ 112 w 144"/>
                <a:gd name="T61" fmla="*/ 61 h 118"/>
                <a:gd name="T62" fmla="*/ 106 w 144"/>
                <a:gd name="T63" fmla="*/ 57 h 118"/>
                <a:gd name="T64" fmla="*/ 99 w 144"/>
                <a:gd name="T65" fmla="*/ 61 h 118"/>
                <a:gd name="T66" fmla="*/ 101 w 144"/>
                <a:gd name="T67" fmla="*/ 53 h 118"/>
                <a:gd name="T68" fmla="*/ 95 w 144"/>
                <a:gd name="T69" fmla="*/ 48 h 118"/>
                <a:gd name="T70" fmla="*/ 103 w 144"/>
                <a:gd name="T71" fmla="*/ 47 h 118"/>
                <a:gd name="T72" fmla="*/ 106 w 144"/>
                <a:gd name="T73" fmla="*/ 41 h 118"/>
                <a:gd name="T74" fmla="*/ 109 w 144"/>
                <a:gd name="T75" fmla="*/ 47 h 118"/>
                <a:gd name="T76" fmla="*/ 116 w 144"/>
                <a:gd name="T77" fmla="*/ 48 h 118"/>
                <a:gd name="T78" fmla="*/ 111 w 144"/>
                <a:gd name="T79" fmla="*/ 53 h 118"/>
                <a:gd name="T80" fmla="*/ 112 w 144"/>
                <a:gd name="T81" fmla="*/ 6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18">
                  <a:moveTo>
                    <a:pt x="144" y="53"/>
                  </a:moveTo>
                  <a:cubicBezTo>
                    <a:pt x="144" y="24"/>
                    <a:pt x="112" y="0"/>
                    <a:pt x="72" y="0"/>
                  </a:cubicBezTo>
                  <a:cubicBezTo>
                    <a:pt x="32" y="0"/>
                    <a:pt x="0" y="24"/>
                    <a:pt x="0" y="53"/>
                  </a:cubicBezTo>
                  <a:cubicBezTo>
                    <a:pt x="0" y="83"/>
                    <a:pt x="32" y="107"/>
                    <a:pt x="72" y="107"/>
                  </a:cubicBezTo>
                  <a:cubicBezTo>
                    <a:pt x="82" y="107"/>
                    <a:pt x="91" y="105"/>
                    <a:pt x="99" y="103"/>
                  </a:cubicBezTo>
                  <a:cubicBezTo>
                    <a:pt x="102" y="102"/>
                    <a:pt x="130" y="118"/>
                    <a:pt x="130" y="118"/>
                  </a:cubicBezTo>
                  <a:cubicBezTo>
                    <a:pt x="121" y="93"/>
                    <a:pt x="121" y="93"/>
                    <a:pt x="121" y="93"/>
                  </a:cubicBezTo>
                  <a:cubicBezTo>
                    <a:pt x="135" y="83"/>
                    <a:pt x="144" y="69"/>
                    <a:pt x="144" y="53"/>
                  </a:cubicBezTo>
                  <a:close/>
                  <a:moveTo>
                    <a:pt x="44" y="61"/>
                  </a:moveTo>
                  <a:cubicBezTo>
                    <a:pt x="38" y="57"/>
                    <a:pt x="38" y="57"/>
                    <a:pt x="38" y="57"/>
                  </a:cubicBezTo>
                  <a:cubicBezTo>
                    <a:pt x="31" y="61"/>
                    <a:pt x="31" y="61"/>
                    <a:pt x="31" y="61"/>
                  </a:cubicBezTo>
                  <a:cubicBezTo>
                    <a:pt x="33" y="53"/>
                    <a:pt x="33" y="53"/>
                    <a:pt x="33" y="53"/>
                  </a:cubicBezTo>
                  <a:cubicBezTo>
                    <a:pt x="27" y="48"/>
                    <a:pt x="27" y="48"/>
                    <a:pt x="27" y="48"/>
                  </a:cubicBezTo>
                  <a:cubicBezTo>
                    <a:pt x="35" y="47"/>
                    <a:pt x="35" y="47"/>
                    <a:pt x="35" y="47"/>
                  </a:cubicBezTo>
                  <a:cubicBezTo>
                    <a:pt x="38" y="41"/>
                    <a:pt x="38" y="41"/>
                    <a:pt x="38" y="41"/>
                  </a:cubicBezTo>
                  <a:cubicBezTo>
                    <a:pt x="41" y="47"/>
                    <a:pt x="41" y="47"/>
                    <a:pt x="41" y="47"/>
                  </a:cubicBezTo>
                  <a:cubicBezTo>
                    <a:pt x="48" y="48"/>
                    <a:pt x="48" y="48"/>
                    <a:pt x="48" y="48"/>
                  </a:cubicBezTo>
                  <a:cubicBezTo>
                    <a:pt x="43" y="53"/>
                    <a:pt x="43" y="53"/>
                    <a:pt x="43" y="53"/>
                  </a:cubicBezTo>
                  <a:lnTo>
                    <a:pt x="44" y="61"/>
                  </a:lnTo>
                  <a:close/>
                  <a:moveTo>
                    <a:pt x="82" y="64"/>
                  </a:moveTo>
                  <a:cubicBezTo>
                    <a:pt x="72" y="58"/>
                    <a:pt x="72" y="58"/>
                    <a:pt x="72" y="58"/>
                  </a:cubicBezTo>
                  <a:cubicBezTo>
                    <a:pt x="62" y="64"/>
                    <a:pt x="62" y="64"/>
                    <a:pt x="62" y="64"/>
                  </a:cubicBezTo>
                  <a:cubicBezTo>
                    <a:pt x="64" y="52"/>
                    <a:pt x="64" y="52"/>
                    <a:pt x="64" y="52"/>
                  </a:cubicBezTo>
                  <a:cubicBezTo>
                    <a:pt x="56" y="44"/>
                    <a:pt x="56" y="44"/>
                    <a:pt x="56" y="44"/>
                  </a:cubicBezTo>
                  <a:cubicBezTo>
                    <a:pt x="67" y="43"/>
                    <a:pt x="67" y="43"/>
                    <a:pt x="67" y="43"/>
                  </a:cubicBezTo>
                  <a:cubicBezTo>
                    <a:pt x="72" y="33"/>
                    <a:pt x="72" y="33"/>
                    <a:pt x="72" y="33"/>
                  </a:cubicBezTo>
                  <a:cubicBezTo>
                    <a:pt x="77" y="43"/>
                    <a:pt x="77" y="43"/>
                    <a:pt x="77" y="43"/>
                  </a:cubicBezTo>
                  <a:cubicBezTo>
                    <a:pt x="88" y="44"/>
                    <a:pt x="88" y="44"/>
                    <a:pt x="88" y="44"/>
                  </a:cubicBezTo>
                  <a:cubicBezTo>
                    <a:pt x="80" y="52"/>
                    <a:pt x="80" y="52"/>
                    <a:pt x="80" y="52"/>
                  </a:cubicBezTo>
                  <a:lnTo>
                    <a:pt x="82" y="64"/>
                  </a:lnTo>
                  <a:close/>
                  <a:moveTo>
                    <a:pt x="112" y="61"/>
                  </a:moveTo>
                  <a:cubicBezTo>
                    <a:pt x="106" y="57"/>
                    <a:pt x="106" y="57"/>
                    <a:pt x="106" y="57"/>
                  </a:cubicBezTo>
                  <a:cubicBezTo>
                    <a:pt x="99" y="61"/>
                    <a:pt x="99" y="61"/>
                    <a:pt x="99" y="61"/>
                  </a:cubicBezTo>
                  <a:cubicBezTo>
                    <a:pt x="101" y="53"/>
                    <a:pt x="101" y="53"/>
                    <a:pt x="101" y="53"/>
                  </a:cubicBezTo>
                  <a:cubicBezTo>
                    <a:pt x="95" y="48"/>
                    <a:pt x="95" y="48"/>
                    <a:pt x="95" y="48"/>
                  </a:cubicBezTo>
                  <a:cubicBezTo>
                    <a:pt x="103" y="47"/>
                    <a:pt x="103" y="47"/>
                    <a:pt x="103" y="47"/>
                  </a:cubicBezTo>
                  <a:cubicBezTo>
                    <a:pt x="106" y="41"/>
                    <a:pt x="106" y="41"/>
                    <a:pt x="106" y="41"/>
                  </a:cubicBezTo>
                  <a:cubicBezTo>
                    <a:pt x="109" y="47"/>
                    <a:pt x="109" y="47"/>
                    <a:pt x="109" y="47"/>
                  </a:cubicBezTo>
                  <a:cubicBezTo>
                    <a:pt x="116" y="48"/>
                    <a:pt x="116" y="48"/>
                    <a:pt x="116" y="48"/>
                  </a:cubicBezTo>
                  <a:cubicBezTo>
                    <a:pt x="111" y="53"/>
                    <a:pt x="111" y="53"/>
                    <a:pt x="111" y="53"/>
                  </a:cubicBezTo>
                  <a:lnTo>
                    <a:pt x="112" y="6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18" name="组合 17"/>
          <p:cNvGrpSpPr/>
          <p:nvPr/>
        </p:nvGrpSpPr>
        <p:grpSpPr>
          <a:xfrm>
            <a:off x="3661612" y="2268789"/>
            <a:ext cx="366760" cy="346429"/>
            <a:chOff x="4882149" y="3025052"/>
            <a:chExt cx="489013" cy="461905"/>
          </a:xfrm>
          <a:solidFill>
            <a:schemeClr val="accent4"/>
          </a:solidFill>
        </p:grpSpPr>
        <p:sp>
          <p:nvSpPr>
            <p:cNvPr id="502" name="Freeform 250"/>
            <p:cNvSpPr>
              <a:spLocks/>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03" name="Freeform 251"/>
            <p:cNvSpPr>
              <a:spLocks/>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04" name="Freeform 252"/>
            <p:cNvSpPr>
              <a:spLocks/>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05" name="Freeform 253"/>
            <p:cNvSpPr>
              <a:spLocks/>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06" name="Rectangle 254"/>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07" name="Rectangle 255"/>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08" name="Rectangle 256"/>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19" name="组合 18"/>
          <p:cNvGrpSpPr/>
          <p:nvPr/>
        </p:nvGrpSpPr>
        <p:grpSpPr>
          <a:xfrm>
            <a:off x="4469133" y="2246019"/>
            <a:ext cx="401728" cy="401728"/>
            <a:chOff x="5958843" y="2994692"/>
            <a:chExt cx="535637" cy="535637"/>
          </a:xfrm>
          <a:solidFill>
            <a:schemeClr val="accent4"/>
          </a:solidFill>
        </p:grpSpPr>
        <p:sp>
          <p:nvSpPr>
            <p:cNvPr id="509" name="Freeform 257"/>
            <p:cNvSpPr>
              <a:spLocks noEditPoints="1"/>
            </p:cNvSpPr>
            <p:nvPr/>
          </p:nvSpPr>
          <p:spPr bwMode="auto">
            <a:xfrm>
              <a:off x="6077030" y="3109626"/>
              <a:ext cx="302516" cy="305768"/>
            </a:xfrm>
            <a:custGeom>
              <a:avLst/>
              <a:gdLst>
                <a:gd name="T0" fmla="*/ 101 w 118"/>
                <a:gd name="T1" fmla="*/ 91 h 119"/>
                <a:gd name="T2" fmla="*/ 107 w 118"/>
                <a:gd name="T3" fmla="*/ 77 h 119"/>
                <a:gd name="T4" fmla="*/ 23 w 118"/>
                <a:gd name="T5" fmla="*/ 25 h 119"/>
                <a:gd name="T6" fmla="*/ 30 w 118"/>
                <a:gd name="T7" fmla="*/ 25 h 119"/>
                <a:gd name="T8" fmla="*/ 27 w 118"/>
                <a:gd name="T9" fmla="*/ 24 h 119"/>
                <a:gd name="T10" fmla="*/ 21 w 118"/>
                <a:gd name="T11" fmla="*/ 35 h 119"/>
                <a:gd name="T12" fmla="*/ 28 w 118"/>
                <a:gd name="T13" fmla="*/ 33 h 119"/>
                <a:gd name="T14" fmla="*/ 33 w 118"/>
                <a:gd name="T15" fmla="*/ 41 h 119"/>
                <a:gd name="T16" fmla="*/ 25 w 118"/>
                <a:gd name="T17" fmla="*/ 46 h 119"/>
                <a:gd name="T18" fmla="*/ 15 w 118"/>
                <a:gd name="T19" fmla="*/ 54 h 119"/>
                <a:gd name="T20" fmla="*/ 25 w 118"/>
                <a:gd name="T21" fmla="*/ 63 h 119"/>
                <a:gd name="T22" fmla="*/ 40 w 118"/>
                <a:gd name="T23" fmla="*/ 72 h 119"/>
                <a:gd name="T24" fmla="*/ 34 w 118"/>
                <a:gd name="T25" fmla="*/ 89 h 119"/>
                <a:gd name="T26" fmla="*/ 28 w 118"/>
                <a:gd name="T27" fmla="*/ 102 h 119"/>
                <a:gd name="T28" fmla="*/ 25 w 118"/>
                <a:gd name="T29" fmla="*/ 92 h 119"/>
                <a:gd name="T30" fmla="*/ 21 w 118"/>
                <a:gd name="T31" fmla="*/ 70 h 119"/>
                <a:gd name="T32" fmla="*/ 11 w 118"/>
                <a:gd name="T33" fmla="*/ 57 h 119"/>
                <a:gd name="T34" fmla="*/ 34 w 118"/>
                <a:gd name="T35" fmla="*/ 12 h 119"/>
                <a:gd name="T36" fmla="*/ 23 w 118"/>
                <a:gd name="T37" fmla="*/ 20 h 119"/>
                <a:gd name="T38" fmla="*/ 105 w 118"/>
                <a:gd name="T39" fmla="*/ 50 h 119"/>
                <a:gd name="T40" fmla="*/ 98 w 118"/>
                <a:gd name="T41" fmla="*/ 59 h 119"/>
                <a:gd name="T42" fmla="*/ 94 w 118"/>
                <a:gd name="T43" fmla="*/ 64 h 119"/>
                <a:gd name="T44" fmla="*/ 86 w 118"/>
                <a:gd name="T45" fmla="*/ 65 h 119"/>
                <a:gd name="T46" fmla="*/ 76 w 118"/>
                <a:gd name="T47" fmla="*/ 55 h 119"/>
                <a:gd name="T48" fmla="*/ 70 w 118"/>
                <a:gd name="T49" fmla="*/ 60 h 119"/>
                <a:gd name="T50" fmla="*/ 70 w 118"/>
                <a:gd name="T51" fmla="*/ 70 h 119"/>
                <a:gd name="T52" fmla="*/ 57 w 118"/>
                <a:gd name="T53" fmla="*/ 77 h 119"/>
                <a:gd name="T54" fmla="*/ 45 w 118"/>
                <a:gd name="T55" fmla="*/ 58 h 119"/>
                <a:gd name="T56" fmla="*/ 61 w 118"/>
                <a:gd name="T57" fmla="*/ 51 h 119"/>
                <a:gd name="T58" fmla="*/ 63 w 118"/>
                <a:gd name="T59" fmla="*/ 49 h 119"/>
                <a:gd name="T60" fmla="*/ 59 w 118"/>
                <a:gd name="T61" fmla="*/ 48 h 119"/>
                <a:gd name="T62" fmla="*/ 48 w 118"/>
                <a:gd name="T63" fmla="*/ 48 h 119"/>
                <a:gd name="T64" fmla="*/ 50 w 118"/>
                <a:gd name="T65" fmla="*/ 39 h 119"/>
                <a:gd name="T66" fmla="*/ 54 w 118"/>
                <a:gd name="T67" fmla="*/ 38 h 119"/>
                <a:gd name="T68" fmla="*/ 59 w 118"/>
                <a:gd name="T69" fmla="*/ 24 h 119"/>
                <a:gd name="T70" fmla="*/ 75 w 118"/>
                <a:gd name="T71" fmla="*/ 25 h 119"/>
                <a:gd name="T72" fmla="*/ 83 w 118"/>
                <a:gd name="T73" fmla="*/ 20 h 119"/>
                <a:gd name="T74" fmla="*/ 95 w 118"/>
                <a:gd name="T75" fmla="*/ 21 h 119"/>
                <a:gd name="T76" fmla="*/ 105 w 118"/>
                <a:gd name="T77" fmla="*/ 63 h 119"/>
                <a:gd name="T78" fmla="*/ 105 w 118"/>
                <a:gd name="T79" fmla="*/ 70 h 119"/>
                <a:gd name="T80" fmla="*/ 102 w 118"/>
                <a:gd name="T81" fmla="*/ 68 h 119"/>
                <a:gd name="T82" fmla="*/ 105 w 118"/>
                <a:gd name="T83" fmla="*/ 59 h 119"/>
                <a:gd name="T84" fmla="*/ 107 w 118"/>
                <a:gd name="T85" fmla="*/ 50 h 119"/>
                <a:gd name="T86" fmla="*/ 109 w 118"/>
                <a:gd name="T87" fmla="*/ 39 h 119"/>
                <a:gd name="T88" fmla="*/ 86 w 118"/>
                <a:gd name="T89" fmla="*/ 66 h 119"/>
                <a:gd name="T90" fmla="*/ 73 w 118"/>
                <a:gd name="T91" fmla="*/ 76 h 119"/>
                <a:gd name="T92" fmla="*/ 35 w 118"/>
                <a:gd name="T93" fmla="*/ 26 h 119"/>
                <a:gd name="T94" fmla="*/ 31 w 118"/>
                <a:gd name="T95" fmla="*/ 17 h 119"/>
                <a:gd name="T96" fmla="*/ 46 w 118"/>
                <a:gd name="T97" fmla="*/ 11 h 119"/>
                <a:gd name="T98" fmla="*/ 50 w 118"/>
                <a:gd name="T99" fmla="*/ 18 h 119"/>
                <a:gd name="T100" fmla="*/ 42 w 118"/>
                <a:gd name="T101" fmla="*/ 27 h 119"/>
                <a:gd name="T102" fmla="*/ 57 w 118"/>
                <a:gd name="T103" fmla="*/ 16 h 119"/>
                <a:gd name="T104" fmla="*/ 59 w 118"/>
                <a:gd name="T105" fmla="*/ 14 h 119"/>
                <a:gd name="T106" fmla="*/ 47 w 118"/>
                <a:gd name="T107" fmla="*/ 27 h 119"/>
                <a:gd name="T108" fmla="*/ 75 w 118"/>
                <a:gd name="T109" fmla="*/ 19 h 119"/>
                <a:gd name="T110" fmla="*/ 87 w 118"/>
                <a:gd name="T111" fmla="*/ 15 h 119"/>
                <a:gd name="T112" fmla="*/ 27 w 118"/>
                <a:gd name="T113" fmla="*/ 59 h 119"/>
                <a:gd name="T114" fmla="*/ 24 w 118"/>
                <a:gd name="T115" fmla="*/ 59 h 119"/>
                <a:gd name="T116" fmla="*/ 23 w 118"/>
                <a:gd name="T117" fmla="*/ 55 h 119"/>
                <a:gd name="T118" fmla="*/ 111 w 118"/>
                <a:gd name="T119" fmla="*/ 7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19">
                  <a:moveTo>
                    <a:pt x="59" y="0"/>
                  </a:moveTo>
                  <a:cubicBezTo>
                    <a:pt x="26" y="0"/>
                    <a:pt x="0" y="27"/>
                    <a:pt x="0" y="60"/>
                  </a:cubicBezTo>
                  <a:cubicBezTo>
                    <a:pt x="0" y="92"/>
                    <a:pt x="26" y="119"/>
                    <a:pt x="59" y="119"/>
                  </a:cubicBezTo>
                  <a:cubicBezTo>
                    <a:pt x="91" y="119"/>
                    <a:pt x="118" y="92"/>
                    <a:pt x="118" y="60"/>
                  </a:cubicBezTo>
                  <a:cubicBezTo>
                    <a:pt x="118" y="27"/>
                    <a:pt x="91" y="0"/>
                    <a:pt x="59" y="0"/>
                  </a:cubicBezTo>
                  <a:close/>
                  <a:moveTo>
                    <a:pt x="110" y="77"/>
                  </a:moveTo>
                  <a:cubicBezTo>
                    <a:pt x="110" y="77"/>
                    <a:pt x="110" y="77"/>
                    <a:pt x="110" y="78"/>
                  </a:cubicBezTo>
                  <a:cubicBezTo>
                    <a:pt x="110" y="78"/>
                    <a:pt x="110" y="78"/>
                    <a:pt x="110" y="78"/>
                  </a:cubicBezTo>
                  <a:cubicBezTo>
                    <a:pt x="108" y="82"/>
                    <a:pt x="107" y="86"/>
                    <a:pt x="104" y="89"/>
                  </a:cubicBezTo>
                  <a:cubicBezTo>
                    <a:pt x="104" y="89"/>
                    <a:pt x="104" y="89"/>
                    <a:pt x="103" y="90"/>
                  </a:cubicBezTo>
                  <a:cubicBezTo>
                    <a:pt x="102" y="89"/>
                    <a:pt x="102" y="90"/>
                    <a:pt x="101" y="91"/>
                  </a:cubicBezTo>
                  <a:cubicBezTo>
                    <a:pt x="100" y="91"/>
                    <a:pt x="100" y="90"/>
                    <a:pt x="100" y="90"/>
                  </a:cubicBezTo>
                  <a:cubicBezTo>
                    <a:pt x="100" y="89"/>
                    <a:pt x="100" y="89"/>
                    <a:pt x="100" y="88"/>
                  </a:cubicBezTo>
                  <a:cubicBezTo>
                    <a:pt x="100" y="87"/>
                    <a:pt x="100" y="87"/>
                    <a:pt x="99" y="87"/>
                  </a:cubicBezTo>
                  <a:cubicBezTo>
                    <a:pt x="100" y="86"/>
                    <a:pt x="99" y="85"/>
                    <a:pt x="99" y="84"/>
                  </a:cubicBezTo>
                  <a:cubicBezTo>
                    <a:pt x="99" y="83"/>
                    <a:pt x="100" y="83"/>
                    <a:pt x="101" y="83"/>
                  </a:cubicBezTo>
                  <a:cubicBezTo>
                    <a:pt x="101" y="83"/>
                    <a:pt x="101" y="81"/>
                    <a:pt x="102" y="81"/>
                  </a:cubicBezTo>
                  <a:cubicBezTo>
                    <a:pt x="102" y="80"/>
                    <a:pt x="102" y="81"/>
                    <a:pt x="102" y="81"/>
                  </a:cubicBezTo>
                  <a:cubicBezTo>
                    <a:pt x="103" y="81"/>
                    <a:pt x="102" y="80"/>
                    <a:pt x="103" y="80"/>
                  </a:cubicBezTo>
                  <a:cubicBezTo>
                    <a:pt x="103" y="80"/>
                    <a:pt x="104" y="79"/>
                    <a:pt x="104" y="80"/>
                  </a:cubicBezTo>
                  <a:cubicBezTo>
                    <a:pt x="105" y="80"/>
                    <a:pt x="105" y="79"/>
                    <a:pt x="105" y="78"/>
                  </a:cubicBezTo>
                  <a:cubicBezTo>
                    <a:pt x="105" y="78"/>
                    <a:pt x="106" y="77"/>
                    <a:pt x="107" y="77"/>
                  </a:cubicBezTo>
                  <a:cubicBezTo>
                    <a:pt x="107" y="77"/>
                    <a:pt x="107" y="76"/>
                    <a:pt x="107" y="76"/>
                  </a:cubicBezTo>
                  <a:cubicBezTo>
                    <a:pt x="108" y="77"/>
                    <a:pt x="109" y="76"/>
                    <a:pt x="110" y="77"/>
                  </a:cubicBezTo>
                  <a:cubicBezTo>
                    <a:pt x="110" y="77"/>
                    <a:pt x="110" y="77"/>
                    <a:pt x="110" y="77"/>
                  </a:cubicBezTo>
                  <a:close/>
                  <a:moveTo>
                    <a:pt x="17" y="25"/>
                  </a:moveTo>
                  <a:cubicBezTo>
                    <a:pt x="17" y="25"/>
                    <a:pt x="18" y="25"/>
                    <a:pt x="18" y="25"/>
                  </a:cubicBezTo>
                  <a:cubicBezTo>
                    <a:pt x="19" y="25"/>
                    <a:pt x="19" y="24"/>
                    <a:pt x="19" y="25"/>
                  </a:cubicBezTo>
                  <a:cubicBezTo>
                    <a:pt x="19" y="25"/>
                    <a:pt x="20" y="26"/>
                    <a:pt x="20" y="26"/>
                  </a:cubicBezTo>
                  <a:cubicBezTo>
                    <a:pt x="20" y="25"/>
                    <a:pt x="20" y="24"/>
                    <a:pt x="20" y="23"/>
                  </a:cubicBezTo>
                  <a:cubicBezTo>
                    <a:pt x="20" y="23"/>
                    <a:pt x="20" y="23"/>
                    <a:pt x="20" y="22"/>
                  </a:cubicBezTo>
                  <a:cubicBezTo>
                    <a:pt x="21" y="22"/>
                    <a:pt x="21" y="23"/>
                    <a:pt x="21" y="23"/>
                  </a:cubicBezTo>
                  <a:cubicBezTo>
                    <a:pt x="22" y="24"/>
                    <a:pt x="22" y="24"/>
                    <a:pt x="23" y="25"/>
                  </a:cubicBezTo>
                  <a:cubicBezTo>
                    <a:pt x="23" y="25"/>
                    <a:pt x="22" y="25"/>
                    <a:pt x="23" y="26"/>
                  </a:cubicBezTo>
                  <a:cubicBezTo>
                    <a:pt x="23" y="25"/>
                    <a:pt x="23" y="25"/>
                    <a:pt x="24" y="24"/>
                  </a:cubicBezTo>
                  <a:cubicBezTo>
                    <a:pt x="24" y="24"/>
                    <a:pt x="23" y="24"/>
                    <a:pt x="23" y="24"/>
                  </a:cubicBezTo>
                  <a:cubicBezTo>
                    <a:pt x="22" y="23"/>
                    <a:pt x="23" y="21"/>
                    <a:pt x="24" y="20"/>
                  </a:cubicBezTo>
                  <a:cubicBezTo>
                    <a:pt x="24" y="20"/>
                    <a:pt x="24" y="21"/>
                    <a:pt x="24" y="21"/>
                  </a:cubicBezTo>
                  <a:cubicBezTo>
                    <a:pt x="25" y="21"/>
                    <a:pt x="26" y="20"/>
                    <a:pt x="26" y="22"/>
                  </a:cubicBezTo>
                  <a:cubicBezTo>
                    <a:pt x="27" y="22"/>
                    <a:pt x="27" y="21"/>
                    <a:pt x="28" y="21"/>
                  </a:cubicBezTo>
                  <a:cubicBezTo>
                    <a:pt x="28" y="22"/>
                    <a:pt x="28" y="22"/>
                    <a:pt x="28" y="23"/>
                  </a:cubicBezTo>
                  <a:cubicBezTo>
                    <a:pt x="29" y="23"/>
                    <a:pt x="29" y="23"/>
                    <a:pt x="30" y="23"/>
                  </a:cubicBezTo>
                  <a:cubicBezTo>
                    <a:pt x="30" y="23"/>
                    <a:pt x="30" y="24"/>
                    <a:pt x="31" y="24"/>
                  </a:cubicBezTo>
                  <a:cubicBezTo>
                    <a:pt x="31" y="24"/>
                    <a:pt x="30" y="24"/>
                    <a:pt x="30" y="25"/>
                  </a:cubicBezTo>
                  <a:cubicBezTo>
                    <a:pt x="31" y="25"/>
                    <a:pt x="31" y="25"/>
                    <a:pt x="32" y="25"/>
                  </a:cubicBezTo>
                  <a:cubicBezTo>
                    <a:pt x="32" y="26"/>
                    <a:pt x="32" y="26"/>
                    <a:pt x="32" y="26"/>
                  </a:cubicBezTo>
                  <a:cubicBezTo>
                    <a:pt x="32" y="27"/>
                    <a:pt x="32" y="27"/>
                    <a:pt x="32" y="27"/>
                  </a:cubicBezTo>
                  <a:cubicBezTo>
                    <a:pt x="31" y="27"/>
                    <a:pt x="31" y="28"/>
                    <a:pt x="32" y="28"/>
                  </a:cubicBezTo>
                  <a:cubicBezTo>
                    <a:pt x="31" y="28"/>
                    <a:pt x="31" y="27"/>
                    <a:pt x="30" y="27"/>
                  </a:cubicBezTo>
                  <a:cubicBezTo>
                    <a:pt x="30" y="28"/>
                    <a:pt x="31" y="28"/>
                    <a:pt x="31" y="29"/>
                  </a:cubicBezTo>
                  <a:cubicBezTo>
                    <a:pt x="31" y="30"/>
                    <a:pt x="30" y="30"/>
                    <a:pt x="30" y="31"/>
                  </a:cubicBezTo>
                  <a:cubicBezTo>
                    <a:pt x="29" y="31"/>
                    <a:pt x="29" y="29"/>
                    <a:pt x="27" y="29"/>
                  </a:cubicBezTo>
                  <a:cubicBezTo>
                    <a:pt x="27" y="29"/>
                    <a:pt x="26" y="29"/>
                    <a:pt x="26" y="28"/>
                  </a:cubicBezTo>
                  <a:cubicBezTo>
                    <a:pt x="26" y="27"/>
                    <a:pt x="28" y="27"/>
                    <a:pt x="28" y="26"/>
                  </a:cubicBezTo>
                  <a:cubicBezTo>
                    <a:pt x="28" y="25"/>
                    <a:pt x="27" y="26"/>
                    <a:pt x="27" y="24"/>
                  </a:cubicBezTo>
                  <a:cubicBezTo>
                    <a:pt x="27" y="25"/>
                    <a:pt x="26" y="24"/>
                    <a:pt x="26" y="24"/>
                  </a:cubicBezTo>
                  <a:cubicBezTo>
                    <a:pt x="25" y="24"/>
                    <a:pt x="25" y="24"/>
                    <a:pt x="24" y="24"/>
                  </a:cubicBezTo>
                  <a:cubicBezTo>
                    <a:pt x="24" y="24"/>
                    <a:pt x="25" y="24"/>
                    <a:pt x="25" y="25"/>
                  </a:cubicBezTo>
                  <a:cubicBezTo>
                    <a:pt x="25" y="25"/>
                    <a:pt x="25" y="26"/>
                    <a:pt x="25" y="27"/>
                  </a:cubicBezTo>
                  <a:cubicBezTo>
                    <a:pt x="24" y="27"/>
                    <a:pt x="23" y="27"/>
                    <a:pt x="22" y="28"/>
                  </a:cubicBezTo>
                  <a:cubicBezTo>
                    <a:pt x="22" y="28"/>
                    <a:pt x="22" y="28"/>
                    <a:pt x="22" y="28"/>
                  </a:cubicBezTo>
                  <a:cubicBezTo>
                    <a:pt x="21" y="29"/>
                    <a:pt x="21" y="29"/>
                    <a:pt x="21" y="30"/>
                  </a:cubicBezTo>
                  <a:cubicBezTo>
                    <a:pt x="20" y="30"/>
                    <a:pt x="20" y="31"/>
                    <a:pt x="19" y="32"/>
                  </a:cubicBezTo>
                  <a:cubicBezTo>
                    <a:pt x="19" y="32"/>
                    <a:pt x="19" y="32"/>
                    <a:pt x="19" y="32"/>
                  </a:cubicBezTo>
                  <a:cubicBezTo>
                    <a:pt x="19" y="33"/>
                    <a:pt x="20" y="33"/>
                    <a:pt x="19" y="34"/>
                  </a:cubicBezTo>
                  <a:cubicBezTo>
                    <a:pt x="20" y="34"/>
                    <a:pt x="21" y="35"/>
                    <a:pt x="21" y="35"/>
                  </a:cubicBezTo>
                  <a:cubicBezTo>
                    <a:pt x="22" y="35"/>
                    <a:pt x="22" y="35"/>
                    <a:pt x="22" y="35"/>
                  </a:cubicBezTo>
                  <a:cubicBezTo>
                    <a:pt x="23" y="35"/>
                    <a:pt x="23" y="35"/>
                    <a:pt x="23" y="35"/>
                  </a:cubicBezTo>
                  <a:cubicBezTo>
                    <a:pt x="23" y="36"/>
                    <a:pt x="23" y="37"/>
                    <a:pt x="24" y="38"/>
                  </a:cubicBezTo>
                  <a:cubicBezTo>
                    <a:pt x="24" y="37"/>
                    <a:pt x="24" y="36"/>
                    <a:pt x="24" y="35"/>
                  </a:cubicBezTo>
                  <a:cubicBezTo>
                    <a:pt x="24" y="35"/>
                    <a:pt x="24" y="35"/>
                    <a:pt x="24" y="35"/>
                  </a:cubicBezTo>
                  <a:cubicBezTo>
                    <a:pt x="24" y="34"/>
                    <a:pt x="25" y="35"/>
                    <a:pt x="25" y="35"/>
                  </a:cubicBezTo>
                  <a:cubicBezTo>
                    <a:pt x="25" y="33"/>
                    <a:pt x="25" y="32"/>
                    <a:pt x="25" y="30"/>
                  </a:cubicBezTo>
                  <a:cubicBezTo>
                    <a:pt x="26" y="30"/>
                    <a:pt x="26" y="30"/>
                    <a:pt x="26" y="30"/>
                  </a:cubicBezTo>
                  <a:cubicBezTo>
                    <a:pt x="26" y="30"/>
                    <a:pt x="26" y="30"/>
                    <a:pt x="27" y="30"/>
                  </a:cubicBezTo>
                  <a:cubicBezTo>
                    <a:pt x="28" y="30"/>
                    <a:pt x="28" y="31"/>
                    <a:pt x="28" y="31"/>
                  </a:cubicBezTo>
                  <a:cubicBezTo>
                    <a:pt x="28" y="31"/>
                    <a:pt x="28" y="32"/>
                    <a:pt x="28" y="33"/>
                  </a:cubicBezTo>
                  <a:cubicBezTo>
                    <a:pt x="29" y="33"/>
                    <a:pt x="29" y="33"/>
                    <a:pt x="30" y="33"/>
                  </a:cubicBezTo>
                  <a:cubicBezTo>
                    <a:pt x="30" y="33"/>
                    <a:pt x="30" y="32"/>
                    <a:pt x="30" y="32"/>
                  </a:cubicBezTo>
                  <a:cubicBezTo>
                    <a:pt x="31" y="32"/>
                    <a:pt x="31" y="33"/>
                    <a:pt x="31" y="34"/>
                  </a:cubicBezTo>
                  <a:cubicBezTo>
                    <a:pt x="31" y="34"/>
                    <a:pt x="31" y="35"/>
                    <a:pt x="31" y="35"/>
                  </a:cubicBezTo>
                  <a:cubicBezTo>
                    <a:pt x="31" y="36"/>
                    <a:pt x="32" y="36"/>
                    <a:pt x="32" y="37"/>
                  </a:cubicBezTo>
                  <a:cubicBezTo>
                    <a:pt x="33" y="37"/>
                    <a:pt x="33" y="36"/>
                    <a:pt x="33" y="37"/>
                  </a:cubicBezTo>
                  <a:cubicBezTo>
                    <a:pt x="33" y="38"/>
                    <a:pt x="33" y="38"/>
                    <a:pt x="33" y="39"/>
                  </a:cubicBezTo>
                  <a:cubicBezTo>
                    <a:pt x="33" y="40"/>
                    <a:pt x="33" y="41"/>
                    <a:pt x="34" y="41"/>
                  </a:cubicBezTo>
                  <a:cubicBezTo>
                    <a:pt x="34" y="41"/>
                    <a:pt x="34" y="42"/>
                    <a:pt x="34" y="42"/>
                  </a:cubicBezTo>
                  <a:cubicBezTo>
                    <a:pt x="34" y="42"/>
                    <a:pt x="33" y="42"/>
                    <a:pt x="33" y="42"/>
                  </a:cubicBezTo>
                  <a:cubicBezTo>
                    <a:pt x="33" y="42"/>
                    <a:pt x="33" y="42"/>
                    <a:pt x="33" y="41"/>
                  </a:cubicBezTo>
                  <a:cubicBezTo>
                    <a:pt x="32" y="41"/>
                    <a:pt x="32" y="42"/>
                    <a:pt x="31" y="42"/>
                  </a:cubicBezTo>
                  <a:cubicBezTo>
                    <a:pt x="32" y="40"/>
                    <a:pt x="32" y="40"/>
                    <a:pt x="33" y="39"/>
                  </a:cubicBezTo>
                  <a:cubicBezTo>
                    <a:pt x="32" y="38"/>
                    <a:pt x="31" y="40"/>
                    <a:pt x="30" y="39"/>
                  </a:cubicBezTo>
                  <a:cubicBezTo>
                    <a:pt x="30" y="40"/>
                    <a:pt x="31" y="40"/>
                    <a:pt x="30" y="40"/>
                  </a:cubicBezTo>
                  <a:cubicBezTo>
                    <a:pt x="30" y="41"/>
                    <a:pt x="29" y="41"/>
                    <a:pt x="29" y="41"/>
                  </a:cubicBezTo>
                  <a:cubicBezTo>
                    <a:pt x="29" y="42"/>
                    <a:pt x="30" y="42"/>
                    <a:pt x="31" y="42"/>
                  </a:cubicBezTo>
                  <a:cubicBezTo>
                    <a:pt x="30" y="43"/>
                    <a:pt x="29" y="43"/>
                    <a:pt x="29" y="43"/>
                  </a:cubicBezTo>
                  <a:cubicBezTo>
                    <a:pt x="29" y="43"/>
                    <a:pt x="29" y="43"/>
                    <a:pt x="29" y="43"/>
                  </a:cubicBezTo>
                  <a:cubicBezTo>
                    <a:pt x="28" y="43"/>
                    <a:pt x="27" y="43"/>
                    <a:pt x="26" y="44"/>
                  </a:cubicBezTo>
                  <a:cubicBezTo>
                    <a:pt x="26" y="45"/>
                    <a:pt x="27" y="44"/>
                    <a:pt x="27" y="45"/>
                  </a:cubicBezTo>
                  <a:cubicBezTo>
                    <a:pt x="26" y="45"/>
                    <a:pt x="26" y="46"/>
                    <a:pt x="25" y="46"/>
                  </a:cubicBezTo>
                  <a:cubicBezTo>
                    <a:pt x="25" y="47"/>
                    <a:pt x="24" y="47"/>
                    <a:pt x="25" y="48"/>
                  </a:cubicBezTo>
                  <a:cubicBezTo>
                    <a:pt x="24" y="48"/>
                    <a:pt x="24" y="49"/>
                    <a:pt x="24" y="49"/>
                  </a:cubicBezTo>
                  <a:cubicBezTo>
                    <a:pt x="24" y="49"/>
                    <a:pt x="24" y="49"/>
                    <a:pt x="24" y="50"/>
                  </a:cubicBezTo>
                  <a:cubicBezTo>
                    <a:pt x="23" y="50"/>
                    <a:pt x="22" y="51"/>
                    <a:pt x="21" y="52"/>
                  </a:cubicBezTo>
                  <a:cubicBezTo>
                    <a:pt x="21" y="53"/>
                    <a:pt x="22" y="53"/>
                    <a:pt x="22" y="53"/>
                  </a:cubicBezTo>
                  <a:cubicBezTo>
                    <a:pt x="22" y="54"/>
                    <a:pt x="22" y="54"/>
                    <a:pt x="22" y="55"/>
                  </a:cubicBezTo>
                  <a:cubicBezTo>
                    <a:pt x="21" y="55"/>
                    <a:pt x="21" y="55"/>
                    <a:pt x="21" y="54"/>
                  </a:cubicBezTo>
                  <a:cubicBezTo>
                    <a:pt x="21" y="53"/>
                    <a:pt x="19" y="53"/>
                    <a:pt x="19" y="53"/>
                  </a:cubicBezTo>
                  <a:cubicBezTo>
                    <a:pt x="18" y="53"/>
                    <a:pt x="18" y="53"/>
                    <a:pt x="18" y="54"/>
                  </a:cubicBezTo>
                  <a:cubicBezTo>
                    <a:pt x="17" y="54"/>
                    <a:pt x="17" y="53"/>
                    <a:pt x="16" y="53"/>
                  </a:cubicBezTo>
                  <a:cubicBezTo>
                    <a:pt x="16" y="53"/>
                    <a:pt x="15" y="54"/>
                    <a:pt x="15" y="54"/>
                  </a:cubicBezTo>
                  <a:cubicBezTo>
                    <a:pt x="15" y="55"/>
                    <a:pt x="14" y="59"/>
                    <a:pt x="16" y="59"/>
                  </a:cubicBezTo>
                  <a:cubicBezTo>
                    <a:pt x="17" y="59"/>
                    <a:pt x="16" y="58"/>
                    <a:pt x="17" y="57"/>
                  </a:cubicBezTo>
                  <a:cubicBezTo>
                    <a:pt x="18" y="58"/>
                    <a:pt x="18" y="58"/>
                    <a:pt x="19" y="57"/>
                  </a:cubicBezTo>
                  <a:cubicBezTo>
                    <a:pt x="19" y="59"/>
                    <a:pt x="18" y="59"/>
                    <a:pt x="18" y="60"/>
                  </a:cubicBezTo>
                  <a:cubicBezTo>
                    <a:pt x="19" y="61"/>
                    <a:pt x="20" y="60"/>
                    <a:pt x="20" y="61"/>
                  </a:cubicBezTo>
                  <a:cubicBezTo>
                    <a:pt x="20" y="62"/>
                    <a:pt x="20" y="63"/>
                    <a:pt x="20" y="64"/>
                  </a:cubicBezTo>
                  <a:cubicBezTo>
                    <a:pt x="21" y="64"/>
                    <a:pt x="21" y="64"/>
                    <a:pt x="21" y="64"/>
                  </a:cubicBezTo>
                  <a:cubicBezTo>
                    <a:pt x="22" y="64"/>
                    <a:pt x="22" y="64"/>
                    <a:pt x="22" y="65"/>
                  </a:cubicBezTo>
                  <a:cubicBezTo>
                    <a:pt x="23" y="64"/>
                    <a:pt x="23" y="64"/>
                    <a:pt x="24" y="63"/>
                  </a:cubicBezTo>
                  <a:cubicBezTo>
                    <a:pt x="24" y="63"/>
                    <a:pt x="24" y="62"/>
                    <a:pt x="24" y="62"/>
                  </a:cubicBezTo>
                  <a:cubicBezTo>
                    <a:pt x="25" y="62"/>
                    <a:pt x="25" y="63"/>
                    <a:pt x="25" y="63"/>
                  </a:cubicBezTo>
                  <a:cubicBezTo>
                    <a:pt x="26" y="63"/>
                    <a:pt x="26" y="62"/>
                    <a:pt x="26" y="62"/>
                  </a:cubicBezTo>
                  <a:cubicBezTo>
                    <a:pt x="26" y="63"/>
                    <a:pt x="27" y="63"/>
                    <a:pt x="27" y="64"/>
                  </a:cubicBezTo>
                  <a:cubicBezTo>
                    <a:pt x="28" y="64"/>
                    <a:pt x="28" y="64"/>
                    <a:pt x="28" y="64"/>
                  </a:cubicBezTo>
                  <a:cubicBezTo>
                    <a:pt x="29" y="64"/>
                    <a:pt x="30" y="64"/>
                    <a:pt x="30" y="65"/>
                  </a:cubicBezTo>
                  <a:cubicBezTo>
                    <a:pt x="31" y="66"/>
                    <a:pt x="31" y="66"/>
                    <a:pt x="32" y="67"/>
                  </a:cubicBezTo>
                  <a:cubicBezTo>
                    <a:pt x="33" y="66"/>
                    <a:pt x="34" y="68"/>
                    <a:pt x="34" y="69"/>
                  </a:cubicBezTo>
                  <a:cubicBezTo>
                    <a:pt x="34" y="70"/>
                    <a:pt x="34" y="70"/>
                    <a:pt x="35" y="70"/>
                  </a:cubicBezTo>
                  <a:cubicBezTo>
                    <a:pt x="35" y="71"/>
                    <a:pt x="36" y="70"/>
                    <a:pt x="36" y="71"/>
                  </a:cubicBezTo>
                  <a:cubicBezTo>
                    <a:pt x="37" y="71"/>
                    <a:pt x="37" y="71"/>
                    <a:pt x="38" y="71"/>
                  </a:cubicBezTo>
                  <a:cubicBezTo>
                    <a:pt x="38" y="71"/>
                    <a:pt x="39" y="71"/>
                    <a:pt x="39" y="72"/>
                  </a:cubicBezTo>
                  <a:cubicBezTo>
                    <a:pt x="40" y="72"/>
                    <a:pt x="40" y="72"/>
                    <a:pt x="40" y="72"/>
                  </a:cubicBezTo>
                  <a:cubicBezTo>
                    <a:pt x="40" y="73"/>
                    <a:pt x="41" y="73"/>
                    <a:pt x="41" y="74"/>
                  </a:cubicBezTo>
                  <a:cubicBezTo>
                    <a:pt x="41" y="74"/>
                    <a:pt x="40" y="74"/>
                    <a:pt x="40" y="75"/>
                  </a:cubicBezTo>
                  <a:cubicBezTo>
                    <a:pt x="40" y="75"/>
                    <a:pt x="40" y="76"/>
                    <a:pt x="40" y="76"/>
                  </a:cubicBezTo>
                  <a:cubicBezTo>
                    <a:pt x="40" y="77"/>
                    <a:pt x="39" y="77"/>
                    <a:pt x="39" y="78"/>
                  </a:cubicBezTo>
                  <a:cubicBezTo>
                    <a:pt x="39" y="78"/>
                    <a:pt x="39" y="78"/>
                    <a:pt x="39" y="78"/>
                  </a:cubicBezTo>
                  <a:cubicBezTo>
                    <a:pt x="39" y="79"/>
                    <a:pt x="38" y="79"/>
                    <a:pt x="38" y="79"/>
                  </a:cubicBezTo>
                  <a:cubicBezTo>
                    <a:pt x="39" y="81"/>
                    <a:pt x="38" y="82"/>
                    <a:pt x="38" y="83"/>
                  </a:cubicBezTo>
                  <a:cubicBezTo>
                    <a:pt x="37" y="83"/>
                    <a:pt x="37" y="83"/>
                    <a:pt x="36" y="84"/>
                  </a:cubicBezTo>
                  <a:cubicBezTo>
                    <a:pt x="36" y="84"/>
                    <a:pt x="36" y="85"/>
                    <a:pt x="35" y="85"/>
                  </a:cubicBezTo>
                  <a:cubicBezTo>
                    <a:pt x="35" y="86"/>
                    <a:pt x="35" y="86"/>
                    <a:pt x="35" y="87"/>
                  </a:cubicBezTo>
                  <a:cubicBezTo>
                    <a:pt x="35" y="87"/>
                    <a:pt x="34" y="87"/>
                    <a:pt x="34" y="89"/>
                  </a:cubicBezTo>
                  <a:cubicBezTo>
                    <a:pt x="34" y="89"/>
                    <a:pt x="34" y="89"/>
                    <a:pt x="34" y="90"/>
                  </a:cubicBezTo>
                  <a:cubicBezTo>
                    <a:pt x="33" y="90"/>
                    <a:pt x="33" y="90"/>
                    <a:pt x="33" y="90"/>
                  </a:cubicBezTo>
                  <a:cubicBezTo>
                    <a:pt x="33" y="90"/>
                    <a:pt x="32" y="90"/>
                    <a:pt x="32" y="90"/>
                  </a:cubicBezTo>
                  <a:cubicBezTo>
                    <a:pt x="32" y="91"/>
                    <a:pt x="32" y="91"/>
                    <a:pt x="32" y="92"/>
                  </a:cubicBezTo>
                  <a:cubicBezTo>
                    <a:pt x="31" y="92"/>
                    <a:pt x="31" y="93"/>
                    <a:pt x="30" y="93"/>
                  </a:cubicBezTo>
                  <a:cubicBezTo>
                    <a:pt x="30" y="94"/>
                    <a:pt x="30" y="95"/>
                    <a:pt x="29" y="94"/>
                  </a:cubicBezTo>
                  <a:cubicBezTo>
                    <a:pt x="30" y="95"/>
                    <a:pt x="29" y="97"/>
                    <a:pt x="29" y="97"/>
                  </a:cubicBezTo>
                  <a:cubicBezTo>
                    <a:pt x="29" y="98"/>
                    <a:pt x="29" y="98"/>
                    <a:pt x="29" y="99"/>
                  </a:cubicBezTo>
                  <a:cubicBezTo>
                    <a:pt x="29" y="99"/>
                    <a:pt x="29" y="99"/>
                    <a:pt x="28" y="99"/>
                  </a:cubicBezTo>
                  <a:cubicBezTo>
                    <a:pt x="28" y="100"/>
                    <a:pt x="28" y="100"/>
                    <a:pt x="28" y="101"/>
                  </a:cubicBezTo>
                  <a:cubicBezTo>
                    <a:pt x="28" y="102"/>
                    <a:pt x="29" y="102"/>
                    <a:pt x="28" y="102"/>
                  </a:cubicBezTo>
                  <a:cubicBezTo>
                    <a:pt x="29" y="103"/>
                    <a:pt x="29" y="103"/>
                    <a:pt x="30" y="103"/>
                  </a:cubicBezTo>
                  <a:cubicBezTo>
                    <a:pt x="29" y="104"/>
                    <a:pt x="28" y="104"/>
                    <a:pt x="28" y="104"/>
                  </a:cubicBezTo>
                  <a:cubicBezTo>
                    <a:pt x="27" y="103"/>
                    <a:pt x="27" y="103"/>
                    <a:pt x="27" y="103"/>
                  </a:cubicBezTo>
                  <a:cubicBezTo>
                    <a:pt x="27" y="103"/>
                    <a:pt x="27" y="103"/>
                    <a:pt x="26" y="103"/>
                  </a:cubicBezTo>
                  <a:cubicBezTo>
                    <a:pt x="27" y="103"/>
                    <a:pt x="26" y="103"/>
                    <a:pt x="26" y="102"/>
                  </a:cubicBezTo>
                  <a:cubicBezTo>
                    <a:pt x="26" y="102"/>
                    <a:pt x="26" y="101"/>
                    <a:pt x="25" y="100"/>
                  </a:cubicBezTo>
                  <a:cubicBezTo>
                    <a:pt x="26" y="99"/>
                    <a:pt x="25" y="98"/>
                    <a:pt x="25" y="97"/>
                  </a:cubicBezTo>
                  <a:cubicBezTo>
                    <a:pt x="25" y="96"/>
                    <a:pt x="25" y="96"/>
                    <a:pt x="25" y="95"/>
                  </a:cubicBezTo>
                  <a:cubicBezTo>
                    <a:pt x="25" y="94"/>
                    <a:pt x="24" y="95"/>
                    <a:pt x="25" y="94"/>
                  </a:cubicBezTo>
                  <a:cubicBezTo>
                    <a:pt x="25" y="94"/>
                    <a:pt x="26" y="94"/>
                    <a:pt x="26" y="93"/>
                  </a:cubicBezTo>
                  <a:cubicBezTo>
                    <a:pt x="25" y="92"/>
                    <a:pt x="25" y="93"/>
                    <a:pt x="25" y="92"/>
                  </a:cubicBezTo>
                  <a:cubicBezTo>
                    <a:pt x="25" y="91"/>
                    <a:pt x="25" y="89"/>
                    <a:pt x="26" y="88"/>
                  </a:cubicBezTo>
                  <a:cubicBezTo>
                    <a:pt x="26" y="87"/>
                    <a:pt x="25" y="86"/>
                    <a:pt x="26" y="85"/>
                  </a:cubicBezTo>
                  <a:cubicBezTo>
                    <a:pt x="26" y="84"/>
                    <a:pt x="25" y="84"/>
                    <a:pt x="25" y="84"/>
                  </a:cubicBezTo>
                  <a:cubicBezTo>
                    <a:pt x="25" y="84"/>
                    <a:pt x="25" y="83"/>
                    <a:pt x="26" y="83"/>
                  </a:cubicBezTo>
                  <a:cubicBezTo>
                    <a:pt x="26" y="81"/>
                    <a:pt x="25" y="81"/>
                    <a:pt x="25" y="80"/>
                  </a:cubicBezTo>
                  <a:cubicBezTo>
                    <a:pt x="24" y="80"/>
                    <a:pt x="23" y="78"/>
                    <a:pt x="23" y="78"/>
                  </a:cubicBezTo>
                  <a:cubicBezTo>
                    <a:pt x="23" y="77"/>
                    <a:pt x="23" y="77"/>
                    <a:pt x="23" y="77"/>
                  </a:cubicBezTo>
                  <a:cubicBezTo>
                    <a:pt x="22" y="76"/>
                    <a:pt x="21" y="76"/>
                    <a:pt x="21" y="74"/>
                  </a:cubicBezTo>
                  <a:cubicBezTo>
                    <a:pt x="22" y="74"/>
                    <a:pt x="22" y="74"/>
                    <a:pt x="22" y="74"/>
                  </a:cubicBezTo>
                  <a:cubicBezTo>
                    <a:pt x="22" y="73"/>
                    <a:pt x="21" y="73"/>
                    <a:pt x="21" y="73"/>
                  </a:cubicBezTo>
                  <a:cubicBezTo>
                    <a:pt x="22" y="72"/>
                    <a:pt x="21" y="71"/>
                    <a:pt x="21" y="70"/>
                  </a:cubicBezTo>
                  <a:cubicBezTo>
                    <a:pt x="21" y="69"/>
                    <a:pt x="22" y="69"/>
                    <a:pt x="22" y="68"/>
                  </a:cubicBezTo>
                  <a:cubicBezTo>
                    <a:pt x="21" y="67"/>
                    <a:pt x="22" y="67"/>
                    <a:pt x="22" y="67"/>
                  </a:cubicBezTo>
                  <a:cubicBezTo>
                    <a:pt x="22" y="66"/>
                    <a:pt x="21" y="66"/>
                    <a:pt x="21" y="65"/>
                  </a:cubicBezTo>
                  <a:cubicBezTo>
                    <a:pt x="21" y="65"/>
                    <a:pt x="21" y="66"/>
                    <a:pt x="21" y="66"/>
                  </a:cubicBezTo>
                  <a:cubicBezTo>
                    <a:pt x="20" y="66"/>
                    <a:pt x="20" y="64"/>
                    <a:pt x="19" y="64"/>
                  </a:cubicBezTo>
                  <a:cubicBezTo>
                    <a:pt x="19" y="64"/>
                    <a:pt x="19" y="64"/>
                    <a:pt x="19" y="64"/>
                  </a:cubicBezTo>
                  <a:cubicBezTo>
                    <a:pt x="18" y="63"/>
                    <a:pt x="18" y="63"/>
                    <a:pt x="18" y="63"/>
                  </a:cubicBezTo>
                  <a:cubicBezTo>
                    <a:pt x="17" y="63"/>
                    <a:pt x="17" y="62"/>
                    <a:pt x="16" y="62"/>
                  </a:cubicBezTo>
                  <a:cubicBezTo>
                    <a:pt x="16" y="62"/>
                    <a:pt x="16" y="62"/>
                    <a:pt x="16" y="61"/>
                  </a:cubicBezTo>
                  <a:cubicBezTo>
                    <a:pt x="14" y="61"/>
                    <a:pt x="13" y="60"/>
                    <a:pt x="11" y="60"/>
                  </a:cubicBezTo>
                  <a:cubicBezTo>
                    <a:pt x="11" y="59"/>
                    <a:pt x="11" y="58"/>
                    <a:pt x="11" y="57"/>
                  </a:cubicBezTo>
                  <a:cubicBezTo>
                    <a:pt x="10" y="56"/>
                    <a:pt x="10" y="56"/>
                    <a:pt x="9" y="55"/>
                  </a:cubicBezTo>
                  <a:cubicBezTo>
                    <a:pt x="9" y="55"/>
                    <a:pt x="9" y="54"/>
                    <a:pt x="9" y="54"/>
                  </a:cubicBezTo>
                  <a:cubicBezTo>
                    <a:pt x="9" y="56"/>
                    <a:pt x="9" y="55"/>
                    <a:pt x="9" y="56"/>
                  </a:cubicBezTo>
                  <a:cubicBezTo>
                    <a:pt x="9" y="56"/>
                    <a:pt x="9" y="56"/>
                    <a:pt x="8" y="56"/>
                  </a:cubicBezTo>
                  <a:cubicBezTo>
                    <a:pt x="8" y="55"/>
                    <a:pt x="8" y="54"/>
                    <a:pt x="7" y="54"/>
                  </a:cubicBezTo>
                  <a:cubicBezTo>
                    <a:pt x="7" y="54"/>
                    <a:pt x="7" y="53"/>
                    <a:pt x="7" y="53"/>
                  </a:cubicBezTo>
                  <a:cubicBezTo>
                    <a:pt x="7" y="53"/>
                    <a:pt x="7" y="51"/>
                    <a:pt x="6" y="50"/>
                  </a:cubicBezTo>
                  <a:cubicBezTo>
                    <a:pt x="6" y="50"/>
                    <a:pt x="6" y="50"/>
                    <a:pt x="6" y="50"/>
                  </a:cubicBezTo>
                  <a:cubicBezTo>
                    <a:pt x="7" y="41"/>
                    <a:pt x="11" y="32"/>
                    <a:pt x="17" y="25"/>
                  </a:cubicBezTo>
                  <a:close/>
                  <a:moveTo>
                    <a:pt x="24" y="18"/>
                  </a:moveTo>
                  <a:cubicBezTo>
                    <a:pt x="27" y="16"/>
                    <a:pt x="30" y="14"/>
                    <a:pt x="34" y="12"/>
                  </a:cubicBezTo>
                  <a:cubicBezTo>
                    <a:pt x="34" y="12"/>
                    <a:pt x="34" y="12"/>
                    <a:pt x="34" y="12"/>
                  </a:cubicBezTo>
                  <a:cubicBezTo>
                    <a:pt x="34" y="13"/>
                    <a:pt x="33" y="13"/>
                    <a:pt x="32" y="13"/>
                  </a:cubicBezTo>
                  <a:cubicBezTo>
                    <a:pt x="32" y="13"/>
                    <a:pt x="32" y="14"/>
                    <a:pt x="32" y="14"/>
                  </a:cubicBezTo>
                  <a:cubicBezTo>
                    <a:pt x="31" y="14"/>
                    <a:pt x="31" y="15"/>
                    <a:pt x="31" y="15"/>
                  </a:cubicBezTo>
                  <a:cubicBezTo>
                    <a:pt x="30" y="15"/>
                    <a:pt x="30" y="16"/>
                    <a:pt x="29" y="16"/>
                  </a:cubicBezTo>
                  <a:cubicBezTo>
                    <a:pt x="29" y="17"/>
                    <a:pt x="28" y="17"/>
                    <a:pt x="28" y="18"/>
                  </a:cubicBezTo>
                  <a:cubicBezTo>
                    <a:pt x="27" y="18"/>
                    <a:pt x="27" y="18"/>
                    <a:pt x="26" y="18"/>
                  </a:cubicBezTo>
                  <a:cubicBezTo>
                    <a:pt x="26" y="19"/>
                    <a:pt x="27" y="18"/>
                    <a:pt x="27" y="19"/>
                  </a:cubicBezTo>
                  <a:cubicBezTo>
                    <a:pt x="27" y="19"/>
                    <a:pt x="27" y="19"/>
                    <a:pt x="26" y="19"/>
                  </a:cubicBezTo>
                  <a:cubicBezTo>
                    <a:pt x="26" y="21"/>
                    <a:pt x="24" y="20"/>
                    <a:pt x="23" y="20"/>
                  </a:cubicBezTo>
                  <a:cubicBezTo>
                    <a:pt x="23" y="20"/>
                    <a:pt x="23" y="20"/>
                    <a:pt x="23" y="20"/>
                  </a:cubicBezTo>
                  <a:cubicBezTo>
                    <a:pt x="23" y="19"/>
                    <a:pt x="23" y="19"/>
                    <a:pt x="23" y="19"/>
                  </a:cubicBezTo>
                  <a:cubicBezTo>
                    <a:pt x="24" y="19"/>
                    <a:pt x="24" y="19"/>
                    <a:pt x="25" y="19"/>
                  </a:cubicBezTo>
                  <a:cubicBezTo>
                    <a:pt x="25" y="19"/>
                    <a:pt x="24" y="18"/>
                    <a:pt x="24" y="18"/>
                  </a:cubicBezTo>
                  <a:close/>
                  <a:moveTo>
                    <a:pt x="107" y="35"/>
                  </a:moveTo>
                  <a:cubicBezTo>
                    <a:pt x="107" y="35"/>
                    <a:pt x="106" y="35"/>
                    <a:pt x="106" y="36"/>
                  </a:cubicBezTo>
                  <a:cubicBezTo>
                    <a:pt x="106" y="37"/>
                    <a:pt x="107" y="36"/>
                    <a:pt x="107" y="36"/>
                  </a:cubicBezTo>
                  <a:cubicBezTo>
                    <a:pt x="108" y="36"/>
                    <a:pt x="108" y="37"/>
                    <a:pt x="108" y="38"/>
                  </a:cubicBezTo>
                  <a:cubicBezTo>
                    <a:pt x="108" y="39"/>
                    <a:pt x="109" y="40"/>
                    <a:pt x="108" y="41"/>
                  </a:cubicBezTo>
                  <a:cubicBezTo>
                    <a:pt x="108" y="42"/>
                    <a:pt x="107" y="43"/>
                    <a:pt x="107" y="44"/>
                  </a:cubicBezTo>
                  <a:cubicBezTo>
                    <a:pt x="106" y="44"/>
                    <a:pt x="106" y="44"/>
                    <a:pt x="106" y="45"/>
                  </a:cubicBezTo>
                  <a:cubicBezTo>
                    <a:pt x="105" y="46"/>
                    <a:pt x="106" y="49"/>
                    <a:pt x="105" y="50"/>
                  </a:cubicBezTo>
                  <a:cubicBezTo>
                    <a:pt x="104" y="49"/>
                    <a:pt x="104" y="49"/>
                    <a:pt x="104" y="48"/>
                  </a:cubicBezTo>
                  <a:cubicBezTo>
                    <a:pt x="104" y="47"/>
                    <a:pt x="103" y="47"/>
                    <a:pt x="103" y="46"/>
                  </a:cubicBezTo>
                  <a:cubicBezTo>
                    <a:pt x="102" y="46"/>
                    <a:pt x="103" y="47"/>
                    <a:pt x="103" y="48"/>
                  </a:cubicBezTo>
                  <a:cubicBezTo>
                    <a:pt x="103" y="48"/>
                    <a:pt x="102" y="48"/>
                    <a:pt x="102" y="48"/>
                  </a:cubicBezTo>
                  <a:cubicBezTo>
                    <a:pt x="102" y="49"/>
                    <a:pt x="102" y="49"/>
                    <a:pt x="102" y="49"/>
                  </a:cubicBezTo>
                  <a:cubicBezTo>
                    <a:pt x="102" y="50"/>
                    <a:pt x="102" y="50"/>
                    <a:pt x="103" y="50"/>
                  </a:cubicBezTo>
                  <a:cubicBezTo>
                    <a:pt x="103" y="51"/>
                    <a:pt x="103" y="51"/>
                    <a:pt x="103" y="51"/>
                  </a:cubicBezTo>
                  <a:cubicBezTo>
                    <a:pt x="103" y="52"/>
                    <a:pt x="103" y="54"/>
                    <a:pt x="103" y="54"/>
                  </a:cubicBezTo>
                  <a:cubicBezTo>
                    <a:pt x="102" y="54"/>
                    <a:pt x="102" y="55"/>
                    <a:pt x="102" y="55"/>
                  </a:cubicBezTo>
                  <a:cubicBezTo>
                    <a:pt x="102" y="56"/>
                    <a:pt x="101" y="57"/>
                    <a:pt x="100" y="58"/>
                  </a:cubicBezTo>
                  <a:cubicBezTo>
                    <a:pt x="100" y="58"/>
                    <a:pt x="99" y="58"/>
                    <a:pt x="98" y="59"/>
                  </a:cubicBezTo>
                  <a:cubicBezTo>
                    <a:pt x="99" y="59"/>
                    <a:pt x="99" y="59"/>
                    <a:pt x="99" y="59"/>
                  </a:cubicBezTo>
                  <a:cubicBezTo>
                    <a:pt x="99" y="59"/>
                    <a:pt x="99" y="60"/>
                    <a:pt x="98" y="60"/>
                  </a:cubicBezTo>
                  <a:cubicBezTo>
                    <a:pt x="99" y="63"/>
                    <a:pt x="98" y="65"/>
                    <a:pt x="97" y="65"/>
                  </a:cubicBezTo>
                  <a:cubicBezTo>
                    <a:pt x="97" y="64"/>
                    <a:pt x="96" y="64"/>
                    <a:pt x="96" y="64"/>
                  </a:cubicBezTo>
                  <a:cubicBezTo>
                    <a:pt x="96" y="64"/>
                    <a:pt x="95" y="63"/>
                    <a:pt x="95" y="62"/>
                  </a:cubicBezTo>
                  <a:cubicBezTo>
                    <a:pt x="94" y="63"/>
                    <a:pt x="95" y="64"/>
                    <a:pt x="95" y="64"/>
                  </a:cubicBezTo>
                  <a:cubicBezTo>
                    <a:pt x="95" y="65"/>
                    <a:pt x="95" y="65"/>
                    <a:pt x="96" y="66"/>
                  </a:cubicBezTo>
                  <a:cubicBezTo>
                    <a:pt x="96" y="67"/>
                    <a:pt x="97" y="67"/>
                    <a:pt x="97" y="69"/>
                  </a:cubicBezTo>
                  <a:cubicBezTo>
                    <a:pt x="96" y="68"/>
                    <a:pt x="95" y="67"/>
                    <a:pt x="94" y="66"/>
                  </a:cubicBezTo>
                  <a:cubicBezTo>
                    <a:pt x="94" y="65"/>
                    <a:pt x="94" y="65"/>
                    <a:pt x="94" y="65"/>
                  </a:cubicBezTo>
                  <a:cubicBezTo>
                    <a:pt x="93" y="64"/>
                    <a:pt x="94" y="64"/>
                    <a:pt x="94" y="64"/>
                  </a:cubicBezTo>
                  <a:cubicBezTo>
                    <a:pt x="94" y="63"/>
                    <a:pt x="94" y="62"/>
                    <a:pt x="93" y="62"/>
                  </a:cubicBezTo>
                  <a:cubicBezTo>
                    <a:pt x="93" y="62"/>
                    <a:pt x="93" y="61"/>
                    <a:pt x="93" y="61"/>
                  </a:cubicBezTo>
                  <a:cubicBezTo>
                    <a:pt x="93" y="60"/>
                    <a:pt x="92" y="61"/>
                    <a:pt x="91" y="60"/>
                  </a:cubicBezTo>
                  <a:cubicBezTo>
                    <a:pt x="91" y="60"/>
                    <a:pt x="92" y="60"/>
                    <a:pt x="92" y="59"/>
                  </a:cubicBezTo>
                  <a:cubicBezTo>
                    <a:pt x="91" y="59"/>
                    <a:pt x="91" y="58"/>
                    <a:pt x="91" y="57"/>
                  </a:cubicBezTo>
                  <a:cubicBezTo>
                    <a:pt x="90" y="58"/>
                    <a:pt x="89" y="58"/>
                    <a:pt x="89" y="58"/>
                  </a:cubicBezTo>
                  <a:cubicBezTo>
                    <a:pt x="89" y="59"/>
                    <a:pt x="88" y="59"/>
                    <a:pt x="88" y="60"/>
                  </a:cubicBezTo>
                  <a:cubicBezTo>
                    <a:pt x="87" y="60"/>
                    <a:pt x="88" y="61"/>
                    <a:pt x="87" y="60"/>
                  </a:cubicBezTo>
                  <a:cubicBezTo>
                    <a:pt x="87" y="61"/>
                    <a:pt x="87" y="61"/>
                    <a:pt x="87" y="61"/>
                  </a:cubicBezTo>
                  <a:cubicBezTo>
                    <a:pt x="87" y="61"/>
                    <a:pt x="87" y="61"/>
                    <a:pt x="86" y="61"/>
                  </a:cubicBezTo>
                  <a:cubicBezTo>
                    <a:pt x="87" y="63"/>
                    <a:pt x="86" y="64"/>
                    <a:pt x="86" y="65"/>
                  </a:cubicBezTo>
                  <a:cubicBezTo>
                    <a:pt x="85" y="65"/>
                    <a:pt x="85" y="65"/>
                    <a:pt x="84" y="65"/>
                  </a:cubicBezTo>
                  <a:cubicBezTo>
                    <a:pt x="84" y="65"/>
                    <a:pt x="84" y="64"/>
                    <a:pt x="84" y="64"/>
                  </a:cubicBezTo>
                  <a:cubicBezTo>
                    <a:pt x="84" y="63"/>
                    <a:pt x="84" y="63"/>
                    <a:pt x="84" y="62"/>
                  </a:cubicBezTo>
                  <a:cubicBezTo>
                    <a:pt x="83" y="61"/>
                    <a:pt x="83" y="60"/>
                    <a:pt x="82" y="59"/>
                  </a:cubicBezTo>
                  <a:cubicBezTo>
                    <a:pt x="83" y="59"/>
                    <a:pt x="82" y="59"/>
                    <a:pt x="82" y="58"/>
                  </a:cubicBezTo>
                  <a:cubicBezTo>
                    <a:pt x="82" y="58"/>
                    <a:pt x="81" y="58"/>
                    <a:pt x="81" y="57"/>
                  </a:cubicBezTo>
                  <a:cubicBezTo>
                    <a:pt x="81" y="57"/>
                    <a:pt x="81" y="57"/>
                    <a:pt x="82" y="57"/>
                  </a:cubicBezTo>
                  <a:cubicBezTo>
                    <a:pt x="81" y="57"/>
                    <a:pt x="80" y="56"/>
                    <a:pt x="79" y="56"/>
                  </a:cubicBezTo>
                  <a:cubicBezTo>
                    <a:pt x="79" y="56"/>
                    <a:pt x="79" y="56"/>
                    <a:pt x="79" y="55"/>
                  </a:cubicBezTo>
                  <a:cubicBezTo>
                    <a:pt x="78" y="55"/>
                    <a:pt x="78" y="56"/>
                    <a:pt x="77" y="56"/>
                  </a:cubicBezTo>
                  <a:cubicBezTo>
                    <a:pt x="77" y="55"/>
                    <a:pt x="77" y="55"/>
                    <a:pt x="76" y="55"/>
                  </a:cubicBezTo>
                  <a:cubicBezTo>
                    <a:pt x="75" y="55"/>
                    <a:pt x="75" y="53"/>
                    <a:pt x="74" y="52"/>
                  </a:cubicBezTo>
                  <a:cubicBezTo>
                    <a:pt x="74" y="52"/>
                    <a:pt x="73" y="53"/>
                    <a:pt x="73" y="53"/>
                  </a:cubicBezTo>
                  <a:cubicBezTo>
                    <a:pt x="74" y="53"/>
                    <a:pt x="74" y="54"/>
                    <a:pt x="74" y="54"/>
                  </a:cubicBezTo>
                  <a:cubicBezTo>
                    <a:pt x="74" y="55"/>
                    <a:pt x="75" y="55"/>
                    <a:pt x="75" y="56"/>
                  </a:cubicBezTo>
                  <a:cubicBezTo>
                    <a:pt x="75" y="55"/>
                    <a:pt x="76" y="55"/>
                    <a:pt x="76" y="55"/>
                  </a:cubicBezTo>
                  <a:cubicBezTo>
                    <a:pt x="76" y="57"/>
                    <a:pt x="77" y="57"/>
                    <a:pt x="77" y="57"/>
                  </a:cubicBezTo>
                  <a:cubicBezTo>
                    <a:pt x="77" y="58"/>
                    <a:pt x="77" y="58"/>
                    <a:pt x="77" y="59"/>
                  </a:cubicBezTo>
                  <a:cubicBezTo>
                    <a:pt x="76" y="59"/>
                    <a:pt x="76" y="60"/>
                    <a:pt x="75" y="60"/>
                  </a:cubicBezTo>
                  <a:cubicBezTo>
                    <a:pt x="75" y="60"/>
                    <a:pt x="75" y="61"/>
                    <a:pt x="75" y="61"/>
                  </a:cubicBezTo>
                  <a:cubicBezTo>
                    <a:pt x="73" y="61"/>
                    <a:pt x="72" y="62"/>
                    <a:pt x="71" y="63"/>
                  </a:cubicBezTo>
                  <a:cubicBezTo>
                    <a:pt x="70" y="62"/>
                    <a:pt x="70" y="61"/>
                    <a:pt x="70" y="60"/>
                  </a:cubicBezTo>
                  <a:cubicBezTo>
                    <a:pt x="69" y="59"/>
                    <a:pt x="69" y="58"/>
                    <a:pt x="68" y="57"/>
                  </a:cubicBezTo>
                  <a:cubicBezTo>
                    <a:pt x="68" y="56"/>
                    <a:pt x="67" y="55"/>
                    <a:pt x="67" y="55"/>
                  </a:cubicBezTo>
                  <a:cubicBezTo>
                    <a:pt x="67" y="55"/>
                    <a:pt x="67" y="56"/>
                    <a:pt x="67" y="57"/>
                  </a:cubicBezTo>
                  <a:cubicBezTo>
                    <a:pt x="67" y="57"/>
                    <a:pt x="68" y="57"/>
                    <a:pt x="68" y="58"/>
                  </a:cubicBezTo>
                  <a:cubicBezTo>
                    <a:pt x="68" y="59"/>
                    <a:pt x="69" y="59"/>
                    <a:pt x="69" y="61"/>
                  </a:cubicBezTo>
                  <a:cubicBezTo>
                    <a:pt x="70" y="61"/>
                    <a:pt x="70" y="62"/>
                    <a:pt x="71" y="63"/>
                  </a:cubicBezTo>
                  <a:cubicBezTo>
                    <a:pt x="71" y="63"/>
                    <a:pt x="72" y="63"/>
                    <a:pt x="72" y="63"/>
                  </a:cubicBezTo>
                  <a:cubicBezTo>
                    <a:pt x="73" y="63"/>
                    <a:pt x="73" y="63"/>
                    <a:pt x="74" y="63"/>
                  </a:cubicBezTo>
                  <a:cubicBezTo>
                    <a:pt x="74" y="63"/>
                    <a:pt x="74" y="64"/>
                    <a:pt x="74" y="65"/>
                  </a:cubicBezTo>
                  <a:cubicBezTo>
                    <a:pt x="73" y="66"/>
                    <a:pt x="72" y="68"/>
                    <a:pt x="71" y="69"/>
                  </a:cubicBezTo>
                  <a:cubicBezTo>
                    <a:pt x="71" y="70"/>
                    <a:pt x="70" y="70"/>
                    <a:pt x="70" y="70"/>
                  </a:cubicBezTo>
                  <a:cubicBezTo>
                    <a:pt x="70" y="72"/>
                    <a:pt x="69" y="72"/>
                    <a:pt x="69" y="73"/>
                  </a:cubicBezTo>
                  <a:cubicBezTo>
                    <a:pt x="69" y="75"/>
                    <a:pt x="69" y="77"/>
                    <a:pt x="69" y="79"/>
                  </a:cubicBezTo>
                  <a:cubicBezTo>
                    <a:pt x="68" y="80"/>
                    <a:pt x="67" y="82"/>
                    <a:pt x="67" y="84"/>
                  </a:cubicBezTo>
                  <a:cubicBezTo>
                    <a:pt x="66" y="84"/>
                    <a:pt x="66" y="84"/>
                    <a:pt x="66" y="84"/>
                  </a:cubicBezTo>
                  <a:cubicBezTo>
                    <a:pt x="66" y="85"/>
                    <a:pt x="66" y="86"/>
                    <a:pt x="66" y="86"/>
                  </a:cubicBezTo>
                  <a:cubicBezTo>
                    <a:pt x="65" y="87"/>
                    <a:pt x="64" y="88"/>
                    <a:pt x="64" y="89"/>
                  </a:cubicBezTo>
                  <a:cubicBezTo>
                    <a:pt x="62" y="89"/>
                    <a:pt x="62" y="90"/>
                    <a:pt x="60" y="91"/>
                  </a:cubicBezTo>
                  <a:cubicBezTo>
                    <a:pt x="59" y="89"/>
                    <a:pt x="59" y="87"/>
                    <a:pt x="58" y="86"/>
                  </a:cubicBezTo>
                  <a:cubicBezTo>
                    <a:pt x="58" y="86"/>
                    <a:pt x="58" y="85"/>
                    <a:pt x="58" y="84"/>
                  </a:cubicBezTo>
                  <a:cubicBezTo>
                    <a:pt x="58" y="83"/>
                    <a:pt x="57" y="82"/>
                    <a:pt x="57" y="81"/>
                  </a:cubicBezTo>
                  <a:cubicBezTo>
                    <a:pt x="57" y="80"/>
                    <a:pt x="57" y="78"/>
                    <a:pt x="57" y="77"/>
                  </a:cubicBezTo>
                  <a:cubicBezTo>
                    <a:pt x="57" y="76"/>
                    <a:pt x="57" y="75"/>
                    <a:pt x="57" y="74"/>
                  </a:cubicBezTo>
                  <a:cubicBezTo>
                    <a:pt x="57" y="73"/>
                    <a:pt x="56" y="72"/>
                    <a:pt x="55" y="71"/>
                  </a:cubicBezTo>
                  <a:cubicBezTo>
                    <a:pt x="55" y="70"/>
                    <a:pt x="56" y="69"/>
                    <a:pt x="56" y="67"/>
                  </a:cubicBezTo>
                  <a:cubicBezTo>
                    <a:pt x="55" y="67"/>
                    <a:pt x="55" y="68"/>
                    <a:pt x="55" y="68"/>
                  </a:cubicBezTo>
                  <a:cubicBezTo>
                    <a:pt x="54" y="68"/>
                    <a:pt x="54" y="67"/>
                    <a:pt x="53" y="67"/>
                  </a:cubicBezTo>
                  <a:cubicBezTo>
                    <a:pt x="53" y="67"/>
                    <a:pt x="53" y="66"/>
                    <a:pt x="53" y="66"/>
                  </a:cubicBezTo>
                  <a:cubicBezTo>
                    <a:pt x="52" y="66"/>
                    <a:pt x="52" y="67"/>
                    <a:pt x="52" y="68"/>
                  </a:cubicBezTo>
                  <a:cubicBezTo>
                    <a:pt x="51" y="67"/>
                    <a:pt x="50" y="68"/>
                    <a:pt x="49" y="68"/>
                  </a:cubicBezTo>
                  <a:cubicBezTo>
                    <a:pt x="48" y="68"/>
                    <a:pt x="47" y="67"/>
                    <a:pt x="46" y="66"/>
                  </a:cubicBezTo>
                  <a:cubicBezTo>
                    <a:pt x="46" y="65"/>
                    <a:pt x="46" y="64"/>
                    <a:pt x="45" y="63"/>
                  </a:cubicBezTo>
                  <a:cubicBezTo>
                    <a:pt x="45" y="61"/>
                    <a:pt x="45" y="59"/>
                    <a:pt x="45" y="58"/>
                  </a:cubicBezTo>
                  <a:cubicBezTo>
                    <a:pt x="45" y="57"/>
                    <a:pt x="46" y="56"/>
                    <a:pt x="46" y="55"/>
                  </a:cubicBezTo>
                  <a:cubicBezTo>
                    <a:pt x="46" y="54"/>
                    <a:pt x="47" y="54"/>
                    <a:pt x="48" y="53"/>
                  </a:cubicBezTo>
                  <a:cubicBezTo>
                    <a:pt x="48" y="52"/>
                    <a:pt x="48" y="51"/>
                    <a:pt x="48" y="50"/>
                  </a:cubicBezTo>
                  <a:cubicBezTo>
                    <a:pt x="49" y="50"/>
                    <a:pt x="49" y="49"/>
                    <a:pt x="50" y="49"/>
                  </a:cubicBezTo>
                  <a:cubicBezTo>
                    <a:pt x="50" y="49"/>
                    <a:pt x="50" y="49"/>
                    <a:pt x="51" y="49"/>
                  </a:cubicBezTo>
                  <a:cubicBezTo>
                    <a:pt x="51" y="49"/>
                    <a:pt x="53" y="48"/>
                    <a:pt x="54" y="49"/>
                  </a:cubicBezTo>
                  <a:cubicBezTo>
                    <a:pt x="55" y="48"/>
                    <a:pt x="56" y="48"/>
                    <a:pt x="57" y="48"/>
                  </a:cubicBezTo>
                  <a:cubicBezTo>
                    <a:pt x="57" y="48"/>
                    <a:pt x="57" y="49"/>
                    <a:pt x="57" y="49"/>
                  </a:cubicBezTo>
                  <a:cubicBezTo>
                    <a:pt x="57" y="49"/>
                    <a:pt x="57" y="49"/>
                    <a:pt x="57" y="50"/>
                  </a:cubicBezTo>
                  <a:cubicBezTo>
                    <a:pt x="58" y="51"/>
                    <a:pt x="59" y="51"/>
                    <a:pt x="60" y="52"/>
                  </a:cubicBezTo>
                  <a:cubicBezTo>
                    <a:pt x="61" y="52"/>
                    <a:pt x="61" y="51"/>
                    <a:pt x="61" y="51"/>
                  </a:cubicBezTo>
                  <a:cubicBezTo>
                    <a:pt x="63" y="51"/>
                    <a:pt x="64" y="51"/>
                    <a:pt x="66" y="52"/>
                  </a:cubicBezTo>
                  <a:cubicBezTo>
                    <a:pt x="67" y="52"/>
                    <a:pt x="66" y="50"/>
                    <a:pt x="67" y="50"/>
                  </a:cubicBezTo>
                  <a:cubicBezTo>
                    <a:pt x="67" y="49"/>
                    <a:pt x="67" y="49"/>
                    <a:pt x="67" y="49"/>
                  </a:cubicBezTo>
                  <a:cubicBezTo>
                    <a:pt x="66" y="48"/>
                    <a:pt x="67" y="50"/>
                    <a:pt x="66" y="50"/>
                  </a:cubicBezTo>
                  <a:cubicBezTo>
                    <a:pt x="65" y="50"/>
                    <a:pt x="66" y="49"/>
                    <a:pt x="65" y="49"/>
                  </a:cubicBezTo>
                  <a:cubicBezTo>
                    <a:pt x="65" y="49"/>
                    <a:pt x="64" y="49"/>
                    <a:pt x="63" y="49"/>
                  </a:cubicBezTo>
                  <a:cubicBezTo>
                    <a:pt x="63" y="48"/>
                    <a:pt x="63" y="48"/>
                    <a:pt x="63" y="48"/>
                  </a:cubicBezTo>
                  <a:cubicBezTo>
                    <a:pt x="63" y="47"/>
                    <a:pt x="63" y="47"/>
                    <a:pt x="63" y="46"/>
                  </a:cubicBezTo>
                  <a:cubicBezTo>
                    <a:pt x="63" y="46"/>
                    <a:pt x="62" y="46"/>
                    <a:pt x="62" y="46"/>
                  </a:cubicBezTo>
                  <a:cubicBezTo>
                    <a:pt x="62" y="47"/>
                    <a:pt x="62" y="48"/>
                    <a:pt x="62" y="49"/>
                  </a:cubicBezTo>
                  <a:cubicBezTo>
                    <a:pt x="63" y="48"/>
                    <a:pt x="63" y="49"/>
                    <a:pt x="63" y="49"/>
                  </a:cubicBezTo>
                  <a:cubicBezTo>
                    <a:pt x="62" y="49"/>
                    <a:pt x="62" y="49"/>
                    <a:pt x="62" y="49"/>
                  </a:cubicBezTo>
                  <a:cubicBezTo>
                    <a:pt x="62" y="49"/>
                    <a:pt x="62" y="49"/>
                    <a:pt x="62" y="49"/>
                  </a:cubicBezTo>
                  <a:cubicBezTo>
                    <a:pt x="62" y="49"/>
                    <a:pt x="61" y="49"/>
                    <a:pt x="61" y="48"/>
                  </a:cubicBezTo>
                  <a:cubicBezTo>
                    <a:pt x="61" y="48"/>
                    <a:pt x="61" y="47"/>
                    <a:pt x="61" y="47"/>
                  </a:cubicBezTo>
                  <a:cubicBezTo>
                    <a:pt x="61" y="47"/>
                    <a:pt x="61" y="46"/>
                    <a:pt x="60" y="46"/>
                  </a:cubicBezTo>
                  <a:cubicBezTo>
                    <a:pt x="60" y="46"/>
                    <a:pt x="60" y="45"/>
                    <a:pt x="60" y="45"/>
                  </a:cubicBezTo>
                  <a:cubicBezTo>
                    <a:pt x="59" y="44"/>
                    <a:pt x="58" y="44"/>
                    <a:pt x="58" y="43"/>
                  </a:cubicBezTo>
                  <a:cubicBezTo>
                    <a:pt x="57" y="45"/>
                    <a:pt x="60" y="45"/>
                    <a:pt x="60" y="46"/>
                  </a:cubicBezTo>
                  <a:cubicBezTo>
                    <a:pt x="60" y="47"/>
                    <a:pt x="59" y="45"/>
                    <a:pt x="59" y="46"/>
                  </a:cubicBezTo>
                  <a:cubicBezTo>
                    <a:pt x="59" y="46"/>
                    <a:pt x="60" y="46"/>
                    <a:pt x="59" y="47"/>
                  </a:cubicBezTo>
                  <a:cubicBezTo>
                    <a:pt x="59" y="47"/>
                    <a:pt x="58" y="47"/>
                    <a:pt x="59" y="48"/>
                  </a:cubicBezTo>
                  <a:cubicBezTo>
                    <a:pt x="58" y="48"/>
                    <a:pt x="58" y="48"/>
                    <a:pt x="58" y="47"/>
                  </a:cubicBezTo>
                  <a:cubicBezTo>
                    <a:pt x="58" y="47"/>
                    <a:pt x="59" y="47"/>
                    <a:pt x="59" y="47"/>
                  </a:cubicBezTo>
                  <a:cubicBezTo>
                    <a:pt x="58" y="46"/>
                    <a:pt x="58" y="45"/>
                    <a:pt x="57" y="45"/>
                  </a:cubicBezTo>
                  <a:cubicBezTo>
                    <a:pt x="57" y="45"/>
                    <a:pt x="57" y="45"/>
                    <a:pt x="56" y="44"/>
                  </a:cubicBezTo>
                  <a:cubicBezTo>
                    <a:pt x="56" y="46"/>
                    <a:pt x="57" y="47"/>
                    <a:pt x="56" y="47"/>
                  </a:cubicBezTo>
                  <a:cubicBezTo>
                    <a:pt x="56" y="46"/>
                    <a:pt x="55" y="44"/>
                    <a:pt x="56" y="44"/>
                  </a:cubicBezTo>
                  <a:cubicBezTo>
                    <a:pt x="55" y="44"/>
                    <a:pt x="55" y="44"/>
                    <a:pt x="54" y="44"/>
                  </a:cubicBezTo>
                  <a:cubicBezTo>
                    <a:pt x="53" y="44"/>
                    <a:pt x="53" y="45"/>
                    <a:pt x="52" y="46"/>
                  </a:cubicBezTo>
                  <a:cubicBezTo>
                    <a:pt x="53" y="47"/>
                    <a:pt x="52" y="48"/>
                    <a:pt x="52" y="49"/>
                  </a:cubicBezTo>
                  <a:cubicBezTo>
                    <a:pt x="51" y="48"/>
                    <a:pt x="51" y="48"/>
                    <a:pt x="50" y="49"/>
                  </a:cubicBezTo>
                  <a:cubicBezTo>
                    <a:pt x="50" y="48"/>
                    <a:pt x="49" y="48"/>
                    <a:pt x="48" y="48"/>
                  </a:cubicBezTo>
                  <a:cubicBezTo>
                    <a:pt x="49" y="47"/>
                    <a:pt x="48" y="47"/>
                    <a:pt x="48" y="46"/>
                  </a:cubicBezTo>
                  <a:cubicBezTo>
                    <a:pt x="49" y="46"/>
                    <a:pt x="48" y="45"/>
                    <a:pt x="48" y="44"/>
                  </a:cubicBezTo>
                  <a:cubicBezTo>
                    <a:pt x="50" y="44"/>
                    <a:pt x="50" y="43"/>
                    <a:pt x="51" y="44"/>
                  </a:cubicBezTo>
                  <a:cubicBezTo>
                    <a:pt x="52" y="44"/>
                    <a:pt x="52" y="43"/>
                    <a:pt x="52" y="43"/>
                  </a:cubicBezTo>
                  <a:cubicBezTo>
                    <a:pt x="52" y="42"/>
                    <a:pt x="51" y="42"/>
                    <a:pt x="51" y="41"/>
                  </a:cubicBezTo>
                  <a:cubicBezTo>
                    <a:pt x="51" y="41"/>
                    <a:pt x="50" y="41"/>
                    <a:pt x="50" y="41"/>
                  </a:cubicBezTo>
                  <a:cubicBezTo>
                    <a:pt x="50" y="40"/>
                    <a:pt x="50" y="40"/>
                    <a:pt x="51" y="40"/>
                  </a:cubicBezTo>
                  <a:cubicBezTo>
                    <a:pt x="51" y="40"/>
                    <a:pt x="51" y="39"/>
                    <a:pt x="52" y="39"/>
                  </a:cubicBezTo>
                  <a:cubicBezTo>
                    <a:pt x="52" y="39"/>
                    <a:pt x="52" y="39"/>
                    <a:pt x="52" y="39"/>
                  </a:cubicBezTo>
                  <a:cubicBezTo>
                    <a:pt x="51" y="39"/>
                    <a:pt x="50" y="39"/>
                    <a:pt x="49" y="39"/>
                  </a:cubicBezTo>
                  <a:cubicBezTo>
                    <a:pt x="49" y="39"/>
                    <a:pt x="50" y="39"/>
                    <a:pt x="50" y="39"/>
                  </a:cubicBezTo>
                  <a:cubicBezTo>
                    <a:pt x="50" y="38"/>
                    <a:pt x="50" y="38"/>
                    <a:pt x="50" y="37"/>
                  </a:cubicBezTo>
                  <a:cubicBezTo>
                    <a:pt x="50" y="37"/>
                    <a:pt x="51" y="37"/>
                    <a:pt x="51" y="36"/>
                  </a:cubicBezTo>
                  <a:cubicBezTo>
                    <a:pt x="51" y="36"/>
                    <a:pt x="50" y="36"/>
                    <a:pt x="50" y="35"/>
                  </a:cubicBezTo>
                  <a:cubicBezTo>
                    <a:pt x="50" y="34"/>
                    <a:pt x="50" y="34"/>
                    <a:pt x="50" y="33"/>
                  </a:cubicBezTo>
                  <a:cubicBezTo>
                    <a:pt x="51" y="32"/>
                    <a:pt x="51" y="32"/>
                    <a:pt x="52" y="32"/>
                  </a:cubicBezTo>
                  <a:cubicBezTo>
                    <a:pt x="52" y="33"/>
                    <a:pt x="51" y="33"/>
                    <a:pt x="51" y="33"/>
                  </a:cubicBezTo>
                  <a:cubicBezTo>
                    <a:pt x="51" y="33"/>
                    <a:pt x="51" y="33"/>
                    <a:pt x="52" y="34"/>
                  </a:cubicBezTo>
                  <a:cubicBezTo>
                    <a:pt x="51" y="35"/>
                    <a:pt x="52" y="35"/>
                    <a:pt x="52" y="36"/>
                  </a:cubicBezTo>
                  <a:cubicBezTo>
                    <a:pt x="52" y="37"/>
                    <a:pt x="53" y="37"/>
                    <a:pt x="53" y="37"/>
                  </a:cubicBezTo>
                  <a:cubicBezTo>
                    <a:pt x="52" y="38"/>
                    <a:pt x="52" y="38"/>
                    <a:pt x="52" y="39"/>
                  </a:cubicBezTo>
                  <a:cubicBezTo>
                    <a:pt x="53" y="39"/>
                    <a:pt x="52" y="38"/>
                    <a:pt x="54" y="38"/>
                  </a:cubicBezTo>
                  <a:cubicBezTo>
                    <a:pt x="53" y="37"/>
                    <a:pt x="54" y="37"/>
                    <a:pt x="54" y="37"/>
                  </a:cubicBezTo>
                  <a:cubicBezTo>
                    <a:pt x="54" y="37"/>
                    <a:pt x="55" y="36"/>
                    <a:pt x="55" y="36"/>
                  </a:cubicBezTo>
                  <a:cubicBezTo>
                    <a:pt x="55" y="36"/>
                    <a:pt x="56" y="36"/>
                    <a:pt x="55" y="36"/>
                  </a:cubicBezTo>
                  <a:cubicBezTo>
                    <a:pt x="55" y="35"/>
                    <a:pt x="55" y="35"/>
                    <a:pt x="56" y="34"/>
                  </a:cubicBezTo>
                  <a:cubicBezTo>
                    <a:pt x="56" y="34"/>
                    <a:pt x="55" y="34"/>
                    <a:pt x="54" y="33"/>
                  </a:cubicBezTo>
                  <a:cubicBezTo>
                    <a:pt x="54" y="33"/>
                    <a:pt x="54" y="32"/>
                    <a:pt x="54" y="31"/>
                  </a:cubicBezTo>
                  <a:cubicBezTo>
                    <a:pt x="54" y="30"/>
                    <a:pt x="55" y="29"/>
                    <a:pt x="56" y="29"/>
                  </a:cubicBezTo>
                  <a:cubicBezTo>
                    <a:pt x="56" y="29"/>
                    <a:pt x="56" y="28"/>
                    <a:pt x="56" y="28"/>
                  </a:cubicBezTo>
                  <a:cubicBezTo>
                    <a:pt x="56" y="28"/>
                    <a:pt x="56" y="28"/>
                    <a:pt x="56" y="28"/>
                  </a:cubicBezTo>
                  <a:cubicBezTo>
                    <a:pt x="57" y="28"/>
                    <a:pt x="57" y="27"/>
                    <a:pt x="57" y="26"/>
                  </a:cubicBezTo>
                  <a:cubicBezTo>
                    <a:pt x="58" y="25"/>
                    <a:pt x="59" y="25"/>
                    <a:pt x="59" y="24"/>
                  </a:cubicBezTo>
                  <a:cubicBezTo>
                    <a:pt x="60" y="24"/>
                    <a:pt x="60" y="23"/>
                    <a:pt x="60" y="24"/>
                  </a:cubicBezTo>
                  <a:cubicBezTo>
                    <a:pt x="61" y="23"/>
                    <a:pt x="61" y="23"/>
                    <a:pt x="61" y="23"/>
                  </a:cubicBezTo>
                  <a:cubicBezTo>
                    <a:pt x="62" y="23"/>
                    <a:pt x="63" y="23"/>
                    <a:pt x="63" y="23"/>
                  </a:cubicBezTo>
                  <a:cubicBezTo>
                    <a:pt x="63" y="23"/>
                    <a:pt x="64" y="23"/>
                    <a:pt x="64" y="24"/>
                  </a:cubicBezTo>
                  <a:cubicBezTo>
                    <a:pt x="65" y="24"/>
                    <a:pt x="65" y="24"/>
                    <a:pt x="65" y="25"/>
                  </a:cubicBezTo>
                  <a:cubicBezTo>
                    <a:pt x="67" y="25"/>
                    <a:pt x="68" y="25"/>
                    <a:pt x="68" y="27"/>
                  </a:cubicBezTo>
                  <a:cubicBezTo>
                    <a:pt x="69" y="27"/>
                    <a:pt x="69" y="26"/>
                    <a:pt x="69" y="25"/>
                  </a:cubicBezTo>
                  <a:cubicBezTo>
                    <a:pt x="69" y="25"/>
                    <a:pt x="69" y="25"/>
                    <a:pt x="70" y="25"/>
                  </a:cubicBezTo>
                  <a:cubicBezTo>
                    <a:pt x="70" y="25"/>
                    <a:pt x="70" y="26"/>
                    <a:pt x="70" y="26"/>
                  </a:cubicBezTo>
                  <a:cubicBezTo>
                    <a:pt x="71" y="26"/>
                    <a:pt x="71" y="25"/>
                    <a:pt x="72" y="25"/>
                  </a:cubicBezTo>
                  <a:cubicBezTo>
                    <a:pt x="73" y="25"/>
                    <a:pt x="74" y="24"/>
                    <a:pt x="75" y="25"/>
                  </a:cubicBezTo>
                  <a:cubicBezTo>
                    <a:pt x="75" y="24"/>
                    <a:pt x="74" y="24"/>
                    <a:pt x="74" y="23"/>
                  </a:cubicBezTo>
                  <a:cubicBezTo>
                    <a:pt x="75" y="23"/>
                    <a:pt x="75" y="24"/>
                    <a:pt x="76" y="24"/>
                  </a:cubicBezTo>
                  <a:cubicBezTo>
                    <a:pt x="77" y="23"/>
                    <a:pt x="78" y="22"/>
                    <a:pt x="78" y="21"/>
                  </a:cubicBezTo>
                  <a:cubicBezTo>
                    <a:pt x="79" y="21"/>
                    <a:pt x="79" y="22"/>
                    <a:pt x="79" y="22"/>
                  </a:cubicBezTo>
                  <a:cubicBezTo>
                    <a:pt x="80" y="23"/>
                    <a:pt x="80" y="21"/>
                    <a:pt x="80" y="22"/>
                  </a:cubicBezTo>
                  <a:cubicBezTo>
                    <a:pt x="80" y="22"/>
                    <a:pt x="80" y="23"/>
                    <a:pt x="80" y="23"/>
                  </a:cubicBezTo>
                  <a:cubicBezTo>
                    <a:pt x="81" y="23"/>
                    <a:pt x="81" y="22"/>
                    <a:pt x="81" y="22"/>
                  </a:cubicBezTo>
                  <a:cubicBezTo>
                    <a:pt x="82" y="22"/>
                    <a:pt x="82" y="22"/>
                    <a:pt x="83" y="23"/>
                  </a:cubicBezTo>
                  <a:cubicBezTo>
                    <a:pt x="83" y="22"/>
                    <a:pt x="82" y="22"/>
                    <a:pt x="82" y="21"/>
                  </a:cubicBezTo>
                  <a:cubicBezTo>
                    <a:pt x="82" y="20"/>
                    <a:pt x="82" y="21"/>
                    <a:pt x="83" y="21"/>
                  </a:cubicBezTo>
                  <a:cubicBezTo>
                    <a:pt x="83" y="21"/>
                    <a:pt x="83" y="20"/>
                    <a:pt x="83" y="20"/>
                  </a:cubicBezTo>
                  <a:cubicBezTo>
                    <a:pt x="84" y="20"/>
                    <a:pt x="84" y="19"/>
                    <a:pt x="84" y="19"/>
                  </a:cubicBezTo>
                  <a:cubicBezTo>
                    <a:pt x="85" y="19"/>
                    <a:pt x="86" y="19"/>
                    <a:pt x="87" y="18"/>
                  </a:cubicBezTo>
                  <a:cubicBezTo>
                    <a:pt x="87" y="18"/>
                    <a:pt x="87" y="19"/>
                    <a:pt x="87" y="19"/>
                  </a:cubicBezTo>
                  <a:cubicBezTo>
                    <a:pt x="88" y="19"/>
                    <a:pt x="88" y="18"/>
                    <a:pt x="89" y="18"/>
                  </a:cubicBezTo>
                  <a:cubicBezTo>
                    <a:pt x="89" y="18"/>
                    <a:pt x="89" y="17"/>
                    <a:pt x="89" y="17"/>
                  </a:cubicBezTo>
                  <a:cubicBezTo>
                    <a:pt x="90" y="17"/>
                    <a:pt x="90" y="17"/>
                    <a:pt x="90" y="18"/>
                  </a:cubicBezTo>
                  <a:cubicBezTo>
                    <a:pt x="91" y="18"/>
                    <a:pt x="92" y="18"/>
                    <a:pt x="92" y="17"/>
                  </a:cubicBezTo>
                  <a:cubicBezTo>
                    <a:pt x="93" y="18"/>
                    <a:pt x="93" y="18"/>
                    <a:pt x="93" y="19"/>
                  </a:cubicBezTo>
                  <a:cubicBezTo>
                    <a:pt x="93" y="20"/>
                    <a:pt x="93" y="20"/>
                    <a:pt x="93" y="20"/>
                  </a:cubicBezTo>
                  <a:cubicBezTo>
                    <a:pt x="94" y="20"/>
                    <a:pt x="94" y="21"/>
                    <a:pt x="95" y="21"/>
                  </a:cubicBezTo>
                  <a:cubicBezTo>
                    <a:pt x="95" y="21"/>
                    <a:pt x="95" y="21"/>
                    <a:pt x="95" y="21"/>
                  </a:cubicBezTo>
                  <a:cubicBezTo>
                    <a:pt x="96" y="21"/>
                    <a:pt x="96" y="21"/>
                    <a:pt x="97" y="21"/>
                  </a:cubicBezTo>
                  <a:cubicBezTo>
                    <a:pt x="101" y="25"/>
                    <a:pt x="104" y="30"/>
                    <a:pt x="107" y="35"/>
                  </a:cubicBezTo>
                  <a:close/>
                  <a:moveTo>
                    <a:pt x="111" y="44"/>
                  </a:moveTo>
                  <a:cubicBezTo>
                    <a:pt x="111" y="44"/>
                    <a:pt x="111" y="44"/>
                    <a:pt x="111" y="44"/>
                  </a:cubicBezTo>
                  <a:cubicBezTo>
                    <a:pt x="110" y="45"/>
                    <a:pt x="110" y="44"/>
                    <a:pt x="110" y="44"/>
                  </a:cubicBezTo>
                  <a:cubicBezTo>
                    <a:pt x="109" y="44"/>
                    <a:pt x="109" y="45"/>
                    <a:pt x="109" y="44"/>
                  </a:cubicBezTo>
                  <a:cubicBezTo>
                    <a:pt x="109" y="43"/>
                    <a:pt x="109" y="43"/>
                    <a:pt x="109" y="42"/>
                  </a:cubicBezTo>
                  <a:cubicBezTo>
                    <a:pt x="109" y="42"/>
                    <a:pt x="110" y="42"/>
                    <a:pt x="110" y="42"/>
                  </a:cubicBezTo>
                  <a:cubicBezTo>
                    <a:pt x="110" y="43"/>
                    <a:pt x="111" y="44"/>
                    <a:pt x="111" y="44"/>
                  </a:cubicBezTo>
                  <a:close/>
                  <a:moveTo>
                    <a:pt x="104" y="63"/>
                  </a:moveTo>
                  <a:cubicBezTo>
                    <a:pt x="105" y="63"/>
                    <a:pt x="105" y="62"/>
                    <a:pt x="105" y="63"/>
                  </a:cubicBezTo>
                  <a:cubicBezTo>
                    <a:pt x="105" y="62"/>
                    <a:pt x="105" y="61"/>
                    <a:pt x="106" y="61"/>
                  </a:cubicBezTo>
                  <a:cubicBezTo>
                    <a:pt x="106" y="61"/>
                    <a:pt x="106" y="62"/>
                    <a:pt x="106" y="62"/>
                  </a:cubicBezTo>
                  <a:cubicBezTo>
                    <a:pt x="107" y="63"/>
                    <a:pt x="107" y="63"/>
                    <a:pt x="107" y="64"/>
                  </a:cubicBezTo>
                  <a:cubicBezTo>
                    <a:pt x="106" y="63"/>
                    <a:pt x="106" y="64"/>
                    <a:pt x="106" y="64"/>
                  </a:cubicBezTo>
                  <a:cubicBezTo>
                    <a:pt x="105" y="64"/>
                    <a:pt x="105" y="64"/>
                    <a:pt x="105" y="63"/>
                  </a:cubicBezTo>
                  <a:cubicBezTo>
                    <a:pt x="105" y="63"/>
                    <a:pt x="105" y="64"/>
                    <a:pt x="104" y="63"/>
                  </a:cubicBezTo>
                  <a:close/>
                  <a:moveTo>
                    <a:pt x="105" y="72"/>
                  </a:moveTo>
                  <a:cubicBezTo>
                    <a:pt x="104" y="72"/>
                    <a:pt x="104" y="72"/>
                    <a:pt x="104" y="71"/>
                  </a:cubicBezTo>
                  <a:cubicBezTo>
                    <a:pt x="103" y="72"/>
                    <a:pt x="103" y="72"/>
                    <a:pt x="103" y="73"/>
                  </a:cubicBezTo>
                  <a:cubicBezTo>
                    <a:pt x="102" y="72"/>
                    <a:pt x="103" y="69"/>
                    <a:pt x="104" y="69"/>
                  </a:cubicBezTo>
                  <a:cubicBezTo>
                    <a:pt x="104" y="69"/>
                    <a:pt x="105" y="69"/>
                    <a:pt x="105" y="70"/>
                  </a:cubicBezTo>
                  <a:cubicBezTo>
                    <a:pt x="105" y="70"/>
                    <a:pt x="104" y="70"/>
                    <a:pt x="104" y="70"/>
                  </a:cubicBezTo>
                  <a:cubicBezTo>
                    <a:pt x="104" y="71"/>
                    <a:pt x="105" y="71"/>
                    <a:pt x="105" y="72"/>
                  </a:cubicBezTo>
                  <a:close/>
                  <a:moveTo>
                    <a:pt x="102" y="70"/>
                  </a:moveTo>
                  <a:cubicBezTo>
                    <a:pt x="102" y="70"/>
                    <a:pt x="102" y="71"/>
                    <a:pt x="102" y="72"/>
                  </a:cubicBezTo>
                  <a:cubicBezTo>
                    <a:pt x="102" y="72"/>
                    <a:pt x="102" y="72"/>
                    <a:pt x="102" y="72"/>
                  </a:cubicBezTo>
                  <a:cubicBezTo>
                    <a:pt x="102" y="72"/>
                    <a:pt x="101" y="72"/>
                    <a:pt x="101" y="72"/>
                  </a:cubicBezTo>
                  <a:cubicBezTo>
                    <a:pt x="100" y="73"/>
                    <a:pt x="100" y="71"/>
                    <a:pt x="99" y="72"/>
                  </a:cubicBezTo>
                  <a:cubicBezTo>
                    <a:pt x="99" y="71"/>
                    <a:pt x="98" y="70"/>
                    <a:pt x="98" y="70"/>
                  </a:cubicBezTo>
                  <a:cubicBezTo>
                    <a:pt x="99" y="68"/>
                    <a:pt x="101" y="68"/>
                    <a:pt x="101" y="66"/>
                  </a:cubicBezTo>
                  <a:cubicBezTo>
                    <a:pt x="102" y="66"/>
                    <a:pt x="102" y="66"/>
                    <a:pt x="103" y="67"/>
                  </a:cubicBezTo>
                  <a:cubicBezTo>
                    <a:pt x="103" y="67"/>
                    <a:pt x="103" y="68"/>
                    <a:pt x="102" y="68"/>
                  </a:cubicBezTo>
                  <a:cubicBezTo>
                    <a:pt x="103" y="68"/>
                    <a:pt x="102" y="69"/>
                    <a:pt x="102" y="70"/>
                  </a:cubicBezTo>
                  <a:close/>
                  <a:moveTo>
                    <a:pt x="101" y="75"/>
                  </a:moveTo>
                  <a:cubicBezTo>
                    <a:pt x="99" y="75"/>
                    <a:pt x="99" y="74"/>
                    <a:pt x="97" y="74"/>
                  </a:cubicBezTo>
                  <a:cubicBezTo>
                    <a:pt x="97" y="73"/>
                    <a:pt x="97" y="73"/>
                    <a:pt x="97" y="73"/>
                  </a:cubicBezTo>
                  <a:cubicBezTo>
                    <a:pt x="98" y="73"/>
                    <a:pt x="99" y="73"/>
                    <a:pt x="101" y="73"/>
                  </a:cubicBezTo>
                  <a:cubicBezTo>
                    <a:pt x="101" y="74"/>
                    <a:pt x="101" y="74"/>
                    <a:pt x="101" y="75"/>
                  </a:cubicBezTo>
                  <a:close/>
                  <a:moveTo>
                    <a:pt x="103" y="57"/>
                  </a:moveTo>
                  <a:cubicBezTo>
                    <a:pt x="103" y="57"/>
                    <a:pt x="102" y="56"/>
                    <a:pt x="102" y="56"/>
                  </a:cubicBezTo>
                  <a:cubicBezTo>
                    <a:pt x="102" y="55"/>
                    <a:pt x="103" y="55"/>
                    <a:pt x="103" y="55"/>
                  </a:cubicBezTo>
                  <a:cubicBezTo>
                    <a:pt x="103" y="56"/>
                    <a:pt x="103" y="57"/>
                    <a:pt x="103" y="57"/>
                  </a:cubicBezTo>
                  <a:close/>
                  <a:moveTo>
                    <a:pt x="105" y="59"/>
                  </a:moveTo>
                  <a:cubicBezTo>
                    <a:pt x="105" y="60"/>
                    <a:pt x="104" y="60"/>
                    <a:pt x="104" y="61"/>
                  </a:cubicBezTo>
                  <a:cubicBezTo>
                    <a:pt x="103" y="60"/>
                    <a:pt x="103" y="60"/>
                    <a:pt x="103" y="59"/>
                  </a:cubicBezTo>
                  <a:cubicBezTo>
                    <a:pt x="103" y="58"/>
                    <a:pt x="104" y="58"/>
                    <a:pt x="105" y="59"/>
                  </a:cubicBezTo>
                  <a:close/>
                  <a:moveTo>
                    <a:pt x="109" y="69"/>
                  </a:moveTo>
                  <a:cubicBezTo>
                    <a:pt x="109" y="70"/>
                    <a:pt x="108" y="70"/>
                    <a:pt x="107" y="70"/>
                  </a:cubicBezTo>
                  <a:cubicBezTo>
                    <a:pt x="107" y="69"/>
                    <a:pt x="108" y="69"/>
                    <a:pt x="109" y="69"/>
                  </a:cubicBezTo>
                  <a:close/>
                  <a:moveTo>
                    <a:pt x="108" y="50"/>
                  </a:moveTo>
                  <a:cubicBezTo>
                    <a:pt x="108" y="50"/>
                    <a:pt x="108" y="50"/>
                    <a:pt x="108" y="50"/>
                  </a:cubicBezTo>
                  <a:cubicBezTo>
                    <a:pt x="107" y="51"/>
                    <a:pt x="107" y="51"/>
                    <a:pt x="107" y="52"/>
                  </a:cubicBezTo>
                  <a:cubicBezTo>
                    <a:pt x="106" y="51"/>
                    <a:pt x="106" y="51"/>
                    <a:pt x="106" y="50"/>
                  </a:cubicBezTo>
                  <a:cubicBezTo>
                    <a:pt x="106" y="50"/>
                    <a:pt x="107" y="50"/>
                    <a:pt x="107" y="50"/>
                  </a:cubicBezTo>
                  <a:cubicBezTo>
                    <a:pt x="107" y="50"/>
                    <a:pt x="106" y="51"/>
                    <a:pt x="106" y="50"/>
                  </a:cubicBezTo>
                  <a:cubicBezTo>
                    <a:pt x="106" y="49"/>
                    <a:pt x="107" y="49"/>
                    <a:pt x="108" y="49"/>
                  </a:cubicBezTo>
                  <a:cubicBezTo>
                    <a:pt x="109" y="48"/>
                    <a:pt x="109" y="48"/>
                    <a:pt x="110" y="47"/>
                  </a:cubicBezTo>
                  <a:cubicBezTo>
                    <a:pt x="109" y="47"/>
                    <a:pt x="110" y="47"/>
                    <a:pt x="110" y="47"/>
                  </a:cubicBezTo>
                  <a:cubicBezTo>
                    <a:pt x="109" y="46"/>
                    <a:pt x="110" y="45"/>
                    <a:pt x="110" y="44"/>
                  </a:cubicBezTo>
                  <a:cubicBezTo>
                    <a:pt x="110" y="44"/>
                    <a:pt x="110" y="44"/>
                    <a:pt x="110" y="44"/>
                  </a:cubicBezTo>
                  <a:cubicBezTo>
                    <a:pt x="110" y="46"/>
                    <a:pt x="111" y="47"/>
                    <a:pt x="111" y="49"/>
                  </a:cubicBezTo>
                  <a:cubicBezTo>
                    <a:pt x="110" y="50"/>
                    <a:pt x="109" y="50"/>
                    <a:pt x="108" y="50"/>
                  </a:cubicBezTo>
                  <a:close/>
                  <a:moveTo>
                    <a:pt x="109" y="39"/>
                  </a:moveTo>
                  <a:cubicBezTo>
                    <a:pt x="109" y="40"/>
                    <a:pt x="110" y="41"/>
                    <a:pt x="110" y="41"/>
                  </a:cubicBezTo>
                  <a:cubicBezTo>
                    <a:pt x="109" y="41"/>
                    <a:pt x="109" y="40"/>
                    <a:pt x="109" y="39"/>
                  </a:cubicBezTo>
                  <a:close/>
                  <a:moveTo>
                    <a:pt x="93" y="66"/>
                  </a:moveTo>
                  <a:cubicBezTo>
                    <a:pt x="93" y="66"/>
                    <a:pt x="93" y="67"/>
                    <a:pt x="93" y="66"/>
                  </a:cubicBezTo>
                  <a:cubicBezTo>
                    <a:pt x="94" y="66"/>
                    <a:pt x="94" y="67"/>
                    <a:pt x="94" y="67"/>
                  </a:cubicBezTo>
                  <a:cubicBezTo>
                    <a:pt x="94" y="67"/>
                    <a:pt x="95" y="68"/>
                    <a:pt x="95" y="68"/>
                  </a:cubicBezTo>
                  <a:cubicBezTo>
                    <a:pt x="95" y="69"/>
                    <a:pt x="96" y="69"/>
                    <a:pt x="96" y="70"/>
                  </a:cubicBezTo>
                  <a:cubicBezTo>
                    <a:pt x="96" y="71"/>
                    <a:pt x="97" y="72"/>
                    <a:pt x="97" y="72"/>
                  </a:cubicBezTo>
                  <a:cubicBezTo>
                    <a:pt x="96" y="73"/>
                    <a:pt x="96" y="71"/>
                    <a:pt x="95" y="71"/>
                  </a:cubicBezTo>
                  <a:cubicBezTo>
                    <a:pt x="95" y="68"/>
                    <a:pt x="93" y="69"/>
                    <a:pt x="93" y="66"/>
                  </a:cubicBezTo>
                  <a:close/>
                  <a:moveTo>
                    <a:pt x="86" y="64"/>
                  </a:moveTo>
                  <a:cubicBezTo>
                    <a:pt x="87" y="64"/>
                    <a:pt x="87" y="65"/>
                    <a:pt x="87" y="65"/>
                  </a:cubicBezTo>
                  <a:cubicBezTo>
                    <a:pt x="87" y="65"/>
                    <a:pt x="87" y="66"/>
                    <a:pt x="86" y="66"/>
                  </a:cubicBezTo>
                  <a:cubicBezTo>
                    <a:pt x="86" y="65"/>
                    <a:pt x="87" y="65"/>
                    <a:pt x="86" y="64"/>
                  </a:cubicBezTo>
                  <a:close/>
                  <a:moveTo>
                    <a:pt x="73" y="81"/>
                  </a:moveTo>
                  <a:cubicBezTo>
                    <a:pt x="73" y="81"/>
                    <a:pt x="73" y="81"/>
                    <a:pt x="73" y="81"/>
                  </a:cubicBezTo>
                  <a:cubicBezTo>
                    <a:pt x="73" y="82"/>
                    <a:pt x="73" y="82"/>
                    <a:pt x="73" y="83"/>
                  </a:cubicBezTo>
                  <a:cubicBezTo>
                    <a:pt x="72" y="83"/>
                    <a:pt x="72" y="84"/>
                    <a:pt x="72" y="85"/>
                  </a:cubicBezTo>
                  <a:cubicBezTo>
                    <a:pt x="71" y="85"/>
                    <a:pt x="71" y="85"/>
                    <a:pt x="71" y="85"/>
                  </a:cubicBezTo>
                  <a:cubicBezTo>
                    <a:pt x="70" y="84"/>
                    <a:pt x="70" y="83"/>
                    <a:pt x="70" y="83"/>
                  </a:cubicBezTo>
                  <a:cubicBezTo>
                    <a:pt x="70" y="82"/>
                    <a:pt x="70" y="82"/>
                    <a:pt x="71" y="81"/>
                  </a:cubicBezTo>
                  <a:cubicBezTo>
                    <a:pt x="71" y="81"/>
                    <a:pt x="70" y="81"/>
                    <a:pt x="70" y="80"/>
                  </a:cubicBezTo>
                  <a:cubicBezTo>
                    <a:pt x="71" y="79"/>
                    <a:pt x="71" y="79"/>
                    <a:pt x="72" y="78"/>
                  </a:cubicBezTo>
                  <a:cubicBezTo>
                    <a:pt x="72" y="77"/>
                    <a:pt x="72" y="77"/>
                    <a:pt x="73" y="76"/>
                  </a:cubicBezTo>
                  <a:cubicBezTo>
                    <a:pt x="73" y="76"/>
                    <a:pt x="73" y="78"/>
                    <a:pt x="73" y="78"/>
                  </a:cubicBezTo>
                  <a:cubicBezTo>
                    <a:pt x="73" y="79"/>
                    <a:pt x="73" y="80"/>
                    <a:pt x="73" y="81"/>
                  </a:cubicBezTo>
                  <a:close/>
                  <a:moveTo>
                    <a:pt x="32" y="100"/>
                  </a:moveTo>
                  <a:cubicBezTo>
                    <a:pt x="32" y="100"/>
                    <a:pt x="33" y="99"/>
                    <a:pt x="33" y="100"/>
                  </a:cubicBezTo>
                  <a:cubicBezTo>
                    <a:pt x="33" y="100"/>
                    <a:pt x="33" y="100"/>
                    <a:pt x="32" y="100"/>
                  </a:cubicBezTo>
                  <a:close/>
                  <a:moveTo>
                    <a:pt x="39" y="31"/>
                  </a:moveTo>
                  <a:cubicBezTo>
                    <a:pt x="39" y="32"/>
                    <a:pt x="39" y="32"/>
                    <a:pt x="38" y="32"/>
                  </a:cubicBezTo>
                  <a:cubicBezTo>
                    <a:pt x="38" y="33"/>
                    <a:pt x="38" y="32"/>
                    <a:pt x="38" y="32"/>
                  </a:cubicBezTo>
                  <a:cubicBezTo>
                    <a:pt x="37" y="32"/>
                    <a:pt x="37" y="32"/>
                    <a:pt x="36" y="32"/>
                  </a:cubicBezTo>
                  <a:cubicBezTo>
                    <a:pt x="35" y="30"/>
                    <a:pt x="36" y="28"/>
                    <a:pt x="35" y="27"/>
                  </a:cubicBezTo>
                  <a:cubicBezTo>
                    <a:pt x="35" y="26"/>
                    <a:pt x="36" y="26"/>
                    <a:pt x="35" y="26"/>
                  </a:cubicBezTo>
                  <a:cubicBezTo>
                    <a:pt x="36" y="25"/>
                    <a:pt x="36" y="25"/>
                    <a:pt x="37" y="25"/>
                  </a:cubicBezTo>
                  <a:cubicBezTo>
                    <a:pt x="36" y="24"/>
                    <a:pt x="35" y="24"/>
                    <a:pt x="35" y="23"/>
                  </a:cubicBezTo>
                  <a:cubicBezTo>
                    <a:pt x="36" y="23"/>
                    <a:pt x="36" y="23"/>
                    <a:pt x="36" y="23"/>
                  </a:cubicBezTo>
                  <a:cubicBezTo>
                    <a:pt x="36" y="22"/>
                    <a:pt x="36" y="23"/>
                    <a:pt x="35" y="23"/>
                  </a:cubicBezTo>
                  <a:cubicBezTo>
                    <a:pt x="35" y="22"/>
                    <a:pt x="35" y="22"/>
                    <a:pt x="35" y="21"/>
                  </a:cubicBezTo>
                  <a:cubicBezTo>
                    <a:pt x="35" y="21"/>
                    <a:pt x="34" y="20"/>
                    <a:pt x="35" y="19"/>
                  </a:cubicBezTo>
                  <a:cubicBezTo>
                    <a:pt x="34" y="20"/>
                    <a:pt x="33" y="19"/>
                    <a:pt x="32" y="19"/>
                  </a:cubicBezTo>
                  <a:cubicBezTo>
                    <a:pt x="32" y="19"/>
                    <a:pt x="32" y="19"/>
                    <a:pt x="32" y="19"/>
                  </a:cubicBezTo>
                  <a:cubicBezTo>
                    <a:pt x="31" y="19"/>
                    <a:pt x="30" y="19"/>
                    <a:pt x="30" y="18"/>
                  </a:cubicBezTo>
                  <a:cubicBezTo>
                    <a:pt x="31" y="17"/>
                    <a:pt x="32" y="18"/>
                    <a:pt x="32" y="18"/>
                  </a:cubicBezTo>
                  <a:cubicBezTo>
                    <a:pt x="32" y="17"/>
                    <a:pt x="32" y="17"/>
                    <a:pt x="31" y="17"/>
                  </a:cubicBezTo>
                  <a:cubicBezTo>
                    <a:pt x="31" y="17"/>
                    <a:pt x="30" y="17"/>
                    <a:pt x="30" y="17"/>
                  </a:cubicBezTo>
                  <a:cubicBezTo>
                    <a:pt x="30" y="17"/>
                    <a:pt x="30" y="17"/>
                    <a:pt x="29" y="17"/>
                  </a:cubicBezTo>
                  <a:cubicBezTo>
                    <a:pt x="30" y="16"/>
                    <a:pt x="30" y="16"/>
                    <a:pt x="31" y="16"/>
                  </a:cubicBezTo>
                  <a:cubicBezTo>
                    <a:pt x="31" y="16"/>
                    <a:pt x="32" y="16"/>
                    <a:pt x="33" y="15"/>
                  </a:cubicBezTo>
                  <a:cubicBezTo>
                    <a:pt x="33" y="15"/>
                    <a:pt x="32" y="15"/>
                    <a:pt x="32" y="14"/>
                  </a:cubicBezTo>
                  <a:cubicBezTo>
                    <a:pt x="34" y="14"/>
                    <a:pt x="35" y="13"/>
                    <a:pt x="36" y="13"/>
                  </a:cubicBezTo>
                  <a:cubicBezTo>
                    <a:pt x="38" y="13"/>
                    <a:pt x="38" y="13"/>
                    <a:pt x="40" y="13"/>
                  </a:cubicBezTo>
                  <a:cubicBezTo>
                    <a:pt x="40" y="13"/>
                    <a:pt x="39" y="12"/>
                    <a:pt x="39" y="11"/>
                  </a:cubicBezTo>
                  <a:cubicBezTo>
                    <a:pt x="40" y="11"/>
                    <a:pt x="41" y="11"/>
                    <a:pt x="42" y="11"/>
                  </a:cubicBezTo>
                  <a:cubicBezTo>
                    <a:pt x="42" y="10"/>
                    <a:pt x="44" y="11"/>
                    <a:pt x="45" y="10"/>
                  </a:cubicBezTo>
                  <a:cubicBezTo>
                    <a:pt x="45" y="11"/>
                    <a:pt x="46" y="11"/>
                    <a:pt x="46" y="11"/>
                  </a:cubicBezTo>
                  <a:cubicBezTo>
                    <a:pt x="46" y="10"/>
                    <a:pt x="47" y="11"/>
                    <a:pt x="47" y="11"/>
                  </a:cubicBezTo>
                  <a:cubicBezTo>
                    <a:pt x="48" y="11"/>
                    <a:pt x="49" y="11"/>
                    <a:pt x="50" y="12"/>
                  </a:cubicBezTo>
                  <a:cubicBezTo>
                    <a:pt x="49" y="12"/>
                    <a:pt x="48" y="12"/>
                    <a:pt x="48" y="13"/>
                  </a:cubicBezTo>
                  <a:cubicBezTo>
                    <a:pt x="48" y="13"/>
                    <a:pt x="49" y="12"/>
                    <a:pt x="50" y="13"/>
                  </a:cubicBezTo>
                  <a:cubicBezTo>
                    <a:pt x="50" y="12"/>
                    <a:pt x="50" y="13"/>
                    <a:pt x="51" y="13"/>
                  </a:cubicBezTo>
                  <a:cubicBezTo>
                    <a:pt x="51" y="14"/>
                    <a:pt x="52" y="13"/>
                    <a:pt x="52" y="14"/>
                  </a:cubicBezTo>
                  <a:cubicBezTo>
                    <a:pt x="52" y="15"/>
                    <a:pt x="51" y="14"/>
                    <a:pt x="50" y="14"/>
                  </a:cubicBezTo>
                  <a:cubicBezTo>
                    <a:pt x="50" y="14"/>
                    <a:pt x="50" y="15"/>
                    <a:pt x="49" y="15"/>
                  </a:cubicBezTo>
                  <a:cubicBezTo>
                    <a:pt x="49" y="16"/>
                    <a:pt x="49" y="16"/>
                    <a:pt x="49" y="16"/>
                  </a:cubicBezTo>
                  <a:cubicBezTo>
                    <a:pt x="49" y="16"/>
                    <a:pt x="49" y="17"/>
                    <a:pt x="48" y="17"/>
                  </a:cubicBezTo>
                  <a:cubicBezTo>
                    <a:pt x="49" y="17"/>
                    <a:pt x="50" y="17"/>
                    <a:pt x="50" y="18"/>
                  </a:cubicBezTo>
                  <a:cubicBezTo>
                    <a:pt x="49" y="18"/>
                    <a:pt x="48" y="18"/>
                    <a:pt x="48" y="18"/>
                  </a:cubicBezTo>
                  <a:cubicBezTo>
                    <a:pt x="48" y="19"/>
                    <a:pt x="49" y="21"/>
                    <a:pt x="47" y="21"/>
                  </a:cubicBezTo>
                  <a:cubicBezTo>
                    <a:pt x="47" y="22"/>
                    <a:pt x="48" y="22"/>
                    <a:pt x="48" y="23"/>
                  </a:cubicBezTo>
                  <a:cubicBezTo>
                    <a:pt x="47" y="23"/>
                    <a:pt x="47" y="22"/>
                    <a:pt x="47" y="22"/>
                  </a:cubicBezTo>
                  <a:cubicBezTo>
                    <a:pt x="46" y="23"/>
                    <a:pt x="48" y="23"/>
                    <a:pt x="47" y="24"/>
                  </a:cubicBezTo>
                  <a:cubicBezTo>
                    <a:pt x="46" y="24"/>
                    <a:pt x="46" y="23"/>
                    <a:pt x="45" y="23"/>
                  </a:cubicBezTo>
                  <a:cubicBezTo>
                    <a:pt x="45" y="23"/>
                    <a:pt x="45" y="23"/>
                    <a:pt x="45" y="23"/>
                  </a:cubicBezTo>
                  <a:cubicBezTo>
                    <a:pt x="45" y="23"/>
                    <a:pt x="46" y="24"/>
                    <a:pt x="46" y="24"/>
                  </a:cubicBezTo>
                  <a:cubicBezTo>
                    <a:pt x="47" y="24"/>
                    <a:pt x="45" y="25"/>
                    <a:pt x="45" y="25"/>
                  </a:cubicBezTo>
                  <a:cubicBezTo>
                    <a:pt x="44" y="25"/>
                    <a:pt x="44" y="26"/>
                    <a:pt x="43" y="27"/>
                  </a:cubicBezTo>
                  <a:cubicBezTo>
                    <a:pt x="43" y="27"/>
                    <a:pt x="42" y="27"/>
                    <a:pt x="42" y="27"/>
                  </a:cubicBezTo>
                  <a:cubicBezTo>
                    <a:pt x="41" y="27"/>
                    <a:pt x="41" y="28"/>
                    <a:pt x="41" y="27"/>
                  </a:cubicBezTo>
                  <a:cubicBezTo>
                    <a:pt x="40" y="27"/>
                    <a:pt x="40" y="28"/>
                    <a:pt x="40" y="28"/>
                  </a:cubicBezTo>
                  <a:cubicBezTo>
                    <a:pt x="40" y="30"/>
                    <a:pt x="39" y="30"/>
                    <a:pt x="39" y="31"/>
                  </a:cubicBezTo>
                  <a:close/>
                  <a:moveTo>
                    <a:pt x="59" y="15"/>
                  </a:moveTo>
                  <a:cubicBezTo>
                    <a:pt x="59" y="15"/>
                    <a:pt x="60" y="16"/>
                    <a:pt x="60" y="15"/>
                  </a:cubicBezTo>
                  <a:cubicBezTo>
                    <a:pt x="60" y="16"/>
                    <a:pt x="61" y="16"/>
                    <a:pt x="61" y="18"/>
                  </a:cubicBezTo>
                  <a:cubicBezTo>
                    <a:pt x="60" y="18"/>
                    <a:pt x="60" y="17"/>
                    <a:pt x="59" y="17"/>
                  </a:cubicBezTo>
                  <a:cubicBezTo>
                    <a:pt x="59" y="18"/>
                    <a:pt x="59" y="18"/>
                    <a:pt x="59" y="19"/>
                  </a:cubicBezTo>
                  <a:cubicBezTo>
                    <a:pt x="58" y="19"/>
                    <a:pt x="58" y="19"/>
                    <a:pt x="58" y="19"/>
                  </a:cubicBezTo>
                  <a:cubicBezTo>
                    <a:pt x="57" y="19"/>
                    <a:pt x="57" y="18"/>
                    <a:pt x="57" y="18"/>
                  </a:cubicBezTo>
                  <a:cubicBezTo>
                    <a:pt x="57" y="17"/>
                    <a:pt x="57" y="17"/>
                    <a:pt x="57" y="16"/>
                  </a:cubicBezTo>
                  <a:cubicBezTo>
                    <a:pt x="57" y="16"/>
                    <a:pt x="57" y="17"/>
                    <a:pt x="56" y="17"/>
                  </a:cubicBezTo>
                  <a:cubicBezTo>
                    <a:pt x="56" y="17"/>
                    <a:pt x="56" y="16"/>
                    <a:pt x="56" y="16"/>
                  </a:cubicBezTo>
                  <a:cubicBezTo>
                    <a:pt x="56" y="15"/>
                    <a:pt x="55" y="16"/>
                    <a:pt x="55" y="15"/>
                  </a:cubicBezTo>
                  <a:cubicBezTo>
                    <a:pt x="55" y="13"/>
                    <a:pt x="57" y="14"/>
                    <a:pt x="57" y="15"/>
                  </a:cubicBezTo>
                  <a:cubicBezTo>
                    <a:pt x="58" y="15"/>
                    <a:pt x="57" y="14"/>
                    <a:pt x="57" y="14"/>
                  </a:cubicBezTo>
                  <a:cubicBezTo>
                    <a:pt x="58" y="13"/>
                    <a:pt x="59" y="14"/>
                    <a:pt x="58" y="15"/>
                  </a:cubicBezTo>
                  <a:cubicBezTo>
                    <a:pt x="58" y="15"/>
                    <a:pt x="59" y="15"/>
                    <a:pt x="59" y="15"/>
                  </a:cubicBezTo>
                  <a:close/>
                  <a:moveTo>
                    <a:pt x="59" y="13"/>
                  </a:moveTo>
                  <a:cubicBezTo>
                    <a:pt x="60" y="13"/>
                    <a:pt x="62" y="13"/>
                    <a:pt x="64" y="14"/>
                  </a:cubicBezTo>
                  <a:cubicBezTo>
                    <a:pt x="64" y="15"/>
                    <a:pt x="63" y="14"/>
                    <a:pt x="63" y="15"/>
                  </a:cubicBezTo>
                  <a:cubicBezTo>
                    <a:pt x="61" y="15"/>
                    <a:pt x="60" y="15"/>
                    <a:pt x="59" y="14"/>
                  </a:cubicBezTo>
                  <a:cubicBezTo>
                    <a:pt x="59" y="14"/>
                    <a:pt x="59" y="14"/>
                    <a:pt x="59" y="13"/>
                  </a:cubicBezTo>
                  <a:close/>
                  <a:moveTo>
                    <a:pt x="50" y="37"/>
                  </a:moveTo>
                  <a:cubicBezTo>
                    <a:pt x="49" y="38"/>
                    <a:pt x="48" y="38"/>
                    <a:pt x="48" y="38"/>
                  </a:cubicBezTo>
                  <a:cubicBezTo>
                    <a:pt x="48" y="37"/>
                    <a:pt x="48" y="37"/>
                    <a:pt x="48" y="36"/>
                  </a:cubicBezTo>
                  <a:cubicBezTo>
                    <a:pt x="48" y="36"/>
                    <a:pt x="49" y="36"/>
                    <a:pt x="49" y="35"/>
                  </a:cubicBezTo>
                  <a:cubicBezTo>
                    <a:pt x="49" y="35"/>
                    <a:pt x="49" y="35"/>
                    <a:pt x="50" y="35"/>
                  </a:cubicBezTo>
                  <a:cubicBezTo>
                    <a:pt x="49" y="36"/>
                    <a:pt x="49" y="36"/>
                    <a:pt x="50" y="37"/>
                  </a:cubicBezTo>
                  <a:close/>
                  <a:moveTo>
                    <a:pt x="48" y="29"/>
                  </a:moveTo>
                  <a:cubicBezTo>
                    <a:pt x="48" y="29"/>
                    <a:pt x="48" y="28"/>
                    <a:pt x="47" y="28"/>
                  </a:cubicBezTo>
                  <a:cubicBezTo>
                    <a:pt x="47" y="28"/>
                    <a:pt x="47" y="28"/>
                    <a:pt x="47" y="27"/>
                  </a:cubicBezTo>
                  <a:cubicBezTo>
                    <a:pt x="47" y="27"/>
                    <a:pt x="47" y="28"/>
                    <a:pt x="47" y="27"/>
                  </a:cubicBezTo>
                  <a:cubicBezTo>
                    <a:pt x="47" y="27"/>
                    <a:pt x="47" y="27"/>
                    <a:pt x="47" y="26"/>
                  </a:cubicBezTo>
                  <a:cubicBezTo>
                    <a:pt x="48" y="26"/>
                    <a:pt x="48" y="27"/>
                    <a:pt x="48" y="27"/>
                  </a:cubicBezTo>
                  <a:cubicBezTo>
                    <a:pt x="49" y="26"/>
                    <a:pt x="49" y="27"/>
                    <a:pt x="50" y="27"/>
                  </a:cubicBezTo>
                  <a:cubicBezTo>
                    <a:pt x="50" y="27"/>
                    <a:pt x="51" y="28"/>
                    <a:pt x="51" y="29"/>
                  </a:cubicBezTo>
                  <a:cubicBezTo>
                    <a:pt x="50" y="29"/>
                    <a:pt x="50" y="29"/>
                    <a:pt x="50" y="29"/>
                  </a:cubicBezTo>
                  <a:cubicBezTo>
                    <a:pt x="49" y="29"/>
                    <a:pt x="48" y="29"/>
                    <a:pt x="48" y="29"/>
                  </a:cubicBezTo>
                  <a:close/>
                  <a:moveTo>
                    <a:pt x="72" y="19"/>
                  </a:moveTo>
                  <a:cubicBezTo>
                    <a:pt x="74" y="19"/>
                    <a:pt x="75" y="18"/>
                    <a:pt x="76" y="18"/>
                  </a:cubicBezTo>
                  <a:cubicBezTo>
                    <a:pt x="76" y="18"/>
                    <a:pt x="76" y="18"/>
                    <a:pt x="76" y="18"/>
                  </a:cubicBezTo>
                  <a:cubicBezTo>
                    <a:pt x="76" y="18"/>
                    <a:pt x="77" y="18"/>
                    <a:pt x="77" y="18"/>
                  </a:cubicBezTo>
                  <a:cubicBezTo>
                    <a:pt x="77" y="19"/>
                    <a:pt x="76" y="19"/>
                    <a:pt x="75" y="19"/>
                  </a:cubicBezTo>
                  <a:cubicBezTo>
                    <a:pt x="74" y="20"/>
                    <a:pt x="74" y="21"/>
                    <a:pt x="72" y="21"/>
                  </a:cubicBezTo>
                  <a:cubicBezTo>
                    <a:pt x="72" y="22"/>
                    <a:pt x="73" y="23"/>
                    <a:pt x="73" y="24"/>
                  </a:cubicBezTo>
                  <a:cubicBezTo>
                    <a:pt x="73" y="24"/>
                    <a:pt x="73" y="24"/>
                    <a:pt x="73" y="24"/>
                  </a:cubicBezTo>
                  <a:cubicBezTo>
                    <a:pt x="72" y="24"/>
                    <a:pt x="72" y="23"/>
                    <a:pt x="71" y="23"/>
                  </a:cubicBezTo>
                  <a:cubicBezTo>
                    <a:pt x="71" y="22"/>
                    <a:pt x="72" y="22"/>
                    <a:pt x="72" y="21"/>
                  </a:cubicBezTo>
                  <a:cubicBezTo>
                    <a:pt x="72" y="20"/>
                    <a:pt x="73" y="20"/>
                    <a:pt x="72" y="19"/>
                  </a:cubicBezTo>
                  <a:close/>
                  <a:moveTo>
                    <a:pt x="72" y="15"/>
                  </a:moveTo>
                  <a:cubicBezTo>
                    <a:pt x="72" y="14"/>
                    <a:pt x="74" y="13"/>
                    <a:pt x="74" y="14"/>
                  </a:cubicBezTo>
                  <a:cubicBezTo>
                    <a:pt x="73" y="14"/>
                    <a:pt x="73" y="15"/>
                    <a:pt x="72" y="15"/>
                  </a:cubicBezTo>
                  <a:close/>
                  <a:moveTo>
                    <a:pt x="84" y="14"/>
                  </a:moveTo>
                  <a:cubicBezTo>
                    <a:pt x="85" y="14"/>
                    <a:pt x="87" y="14"/>
                    <a:pt x="87" y="15"/>
                  </a:cubicBezTo>
                  <a:cubicBezTo>
                    <a:pt x="87" y="16"/>
                    <a:pt x="86" y="15"/>
                    <a:pt x="84" y="16"/>
                  </a:cubicBezTo>
                  <a:cubicBezTo>
                    <a:pt x="84" y="15"/>
                    <a:pt x="84" y="15"/>
                    <a:pt x="84" y="14"/>
                  </a:cubicBezTo>
                  <a:close/>
                  <a:moveTo>
                    <a:pt x="25" y="29"/>
                  </a:moveTo>
                  <a:cubicBezTo>
                    <a:pt x="25" y="31"/>
                    <a:pt x="23" y="28"/>
                    <a:pt x="23" y="30"/>
                  </a:cubicBezTo>
                  <a:cubicBezTo>
                    <a:pt x="23" y="30"/>
                    <a:pt x="22" y="30"/>
                    <a:pt x="22" y="29"/>
                  </a:cubicBezTo>
                  <a:cubicBezTo>
                    <a:pt x="23" y="29"/>
                    <a:pt x="23" y="28"/>
                    <a:pt x="23" y="28"/>
                  </a:cubicBezTo>
                  <a:cubicBezTo>
                    <a:pt x="24" y="28"/>
                    <a:pt x="24" y="28"/>
                    <a:pt x="24" y="28"/>
                  </a:cubicBezTo>
                  <a:cubicBezTo>
                    <a:pt x="25" y="29"/>
                    <a:pt x="24" y="29"/>
                    <a:pt x="25" y="29"/>
                  </a:cubicBezTo>
                  <a:close/>
                  <a:moveTo>
                    <a:pt x="28" y="59"/>
                  </a:moveTo>
                  <a:cubicBezTo>
                    <a:pt x="28" y="60"/>
                    <a:pt x="27" y="60"/>
                    <a:pt x="27" y="60"/>
                  </a:cubicBezTo>
                  <a:cubicBezTo>
                    <a:pt x="27" y="60"/>
                    <a:pt x="27" y="59"/>
                    <a:pt x="27" y="59"/>
                  </a:cubicBezTo>
                  <a:cubicBezTo>
                    <a:pt x="27" y="59"/>
                    <a:pt x="28" y="59"/>
                    <a:pt x="28" y="59"/>
                  </a:cubicBezTo>
                  <a:close/>
                  <a:moveTo>
                    <a:pt x="23" y="58"/>
                  </a:moveTo>
                  <a:cubicBezTo>
                    <a:pt x="22" y="58"/>
                    <a:pt x="22" y="57"/>
                    <a:pt x="21" y="57"/>
                  </a:cubicBezTo>
                  <a:cubicBezTo>
                    <a:pt x="20" y="57"/>
                    <a:pt x="20" y="58"/>
                    <a:pt x="20" y="58"/>
                  </a:cubicBezTo>
                  <a:cubicBezTo>
                    <a:pt x="20" y="57"/>
                    <a:pt x="20" y="57"/>
                    <a:pt x="20" y="57"/>
                  </a:cubicBezTo>
                  <a:cubicBezTo>
                    <a:pt x="21" y="57"/>
                    <a:pt x="22" y="57"/>
                    <a:pt x="23" y="57"/>
                  </a:cubicBezTo>
                  <a:cubicBezTo>
                    <a:pt x="23" y="57"/>
                    <a:pt x="23" y="57"/>
                    <a:pt x="24" y="57"/>
                  </a:cubicBezTo>
                  <a:cubicBezTo>
                    <a:pt x="24" y="58"/>
                    <a:pt x="24" y="58"/>
                    <a:pt x="24" y="58"/>
                  </a:cubicBezTo>
                  <a:cubicBezTo>
                    <a:pt x="25" y="58"/>
                    <a:pt x="26" y="58"/>
                    <a:pt x="26" y="59"/>
                  </a:cubicBezTo>
                  <a:cubicBezTo>
                    <a:pt x="26" y="60"/>
                    <a:pt x="25" y="59"/>
                    <a:pt x="25" y="60"/>
                  </a:cubicBezTo>
                  <a:cubicBezTo>
                    <a:pt x="25" y="60"/>
                    <a:pt x="25" y="59"/>
                    <a:pt x="24" y="59"/>
                  </a:cubicBezTo>
                  <a:cubicBezTo>
                    <a:pt x="24" y="59"/>
                    <a:pt x="24" y="59"/>
                    <a:pt x="24" y="59"/>
                  </a:cubicBezTo>
                  <a:cubicBezTo>
                    <a:pt x="24" y="58"/>
                    <a:pt x="23" y="59"/>
                    <a:pt x="23" y="58"/>
                  </a:cubicBezTo>
                  <a:close/>
                  <a:moveTo>
                    <a:pt x="23" y="60"/>
                  </a:moveTo>
                  <a:cubicBezTo>
                    <a:pt x="23" y="60"/>
                    <a:pt x="23" y="60"/>
                    <a:pt x="22" y="60"/>
                  </a:cubicBezTo>
                  <a:cubicBezTo>
                    <a:pt x="22" y="60"/>
                    <a:pt x="22" y="59"/>
                    <a:pt x="22" y="59"/>
                  </a:cubicBezTo>
                  <a:cubicBezTo>
                    <a:pt x="23" y="59"/>
                    <a:pt x="23" y="59"/>
                    <a:pt x="23" y="60"/>
                  </a:cubicBezTo>
                  <a:close/>
                  <a:moveTo>
                    <a:pt x="22" y="56"/>
                  </a:moveTo>
                  <a:cubicBezTo>
                    <a:pt x="22" y="56"/>
                    <a:pt x="22" y="56"/>
                    <a:pt x="22" y="55"/>
                  </a:cubicBezTo>
                  <a:cubicBezTo>
                    <a:pt x="23" y="55"/>
                    <a:pt x="23" y="56"/>
                    <a:pt x="23" y="56"/>
                  </a:cubicBezTo>
                  <a:cubicBezTo>
                    <a:pt x="23" y="56"/>
                    <a:pt x="22" y="56"/>
                    <a:pt x="22" y="56"/>
                  </a:cubicBezTo>
                  <a:close/>
                  <a:moveTo>
                    <a:pt x="23" y="55"/>
                  </a:moveTo>
                  <a:cubicBezTo>
                    <a:pt x="24" y="55"/>
                    <a:pt x="24" y="55"/>
                    <a:pt x="24" y="55"/>
                  </a:cubicBezTo>
                  <a:cubicBezTo>
                    <a:pt x="24" y="56"/>
                    <a:pt x="24" y="56"/>
                    <a:pt x="24" y="56"/>
                  </a:cubicBezTo>
                  <a:cubicBezTo>
                    <a:pt x="23" y="56"/>
                    <a:pt x="23" y="56"/>
                    <a:pt x="23" y="55"/>
                  </a:cubicBezTo>
                  <a:close/>
                  <a:moveTo>
                    <a:pt x="24" y="57"/>
                  </a:moveTo>
                  <a:cubicBezTo>
                    <a:pt x="24" y="57"/>
                    <a:pt x="24" y="56"/>
                    <a:pt x="24" y="56"/>
                  </a:cubicBezTo>
                  <a:cubicBezTo>
                    <a:pt x="25" y="56"/>
                    <a:pt x="25" y="56"/>
                    <a:pt x="25" y="57"/>
                  </a:cubicBezTo>
                  <a:cubicBezTo>
                    <a:pt x="25" y="57"/>
                    <a:pt x="26" y="57"/>
                    <a:pt x="26" y="57"/>
                  </a:cubicBezTo>
                  <a:cubicBezTo>
                    <a:pt x="26" y="58"/>
                    <a:pt x="25" y="58"/>
                    <a:pt x="25" y="57"/>
                  </a:cubicBezTo>
                  <a:cubicBezTo>
                    <a:pt x="25" y="57"/>
                    <a:pt x="25" y="57"/>
                    <a:pt x="24" y="57"/>
                  </a:cubicBezTo>
                  <a:close/>
                  <a:moveTo>
                    <a:pt x="111" y="74"/>
                  </a:moveTo>
                  <a:cubicBezTo>
                    <a:pt x="111" y="74"/>
                    <a:pt x="111" y="73"/>
                    <a:pt x="111" y="73"/>
                  </a:cubicBezTo>
                  <a:cubicBezTo>
                    <a:pt x="110" y="72"/>
                    <a:pt x="109" y="72"/>
                    <a:pt x="108" y="71"/>
                  </a:cubicBezTo>
                  <a:cubicBezTo>
                    <a:pt x="108" y="71"/>
                    <a:pt x="108" y="71"/>
                    <a:pt x="108" y="71"/>
                  </a:cubicBezTo>
                  <a:cubicBezTo>
                    <a:pt x="107" y="70"/>
                    <a:pt x="108" y="71"/>
                    <a:pt x="108" y="70"/>
                  </a:cubicBezTo>
                  <a:cubicBezTo>
                    <a:pt x="109" y="70"/>
                    <a:pt x="108" y="71"/>
                    <a:pt x="109" y="70"/>
                  </a:cubicBezTo>
                  <a:cubicBezTo>
                    <a:pt x="109" y="71"/>
                    <a:pt x="110" y="70"/>
                    <a:pt x="110" y="70"/>
                  </a:cubicBezTo>
                  <a:cubicBezTo>
                    <a:pt x="110" y="70"/>
                    <a:pt x="111" y="70"/>
                    <a:pt x="111" y="70"/>
                  </a:cubicBezTo>
                  <a:cubicBezTo>
                    <a:pt x="111" y="70"/>
                    <a:pt x="112" y="70"/>
                    <a:pt x="112" y="70"/>
                  </a:cubicBezTo>
                  <a:cubicBezTo>
                    <a:pt x="112" y="72"/>
                    <a:pt x="111" y="73"/>
                    <a:pt x="111" y="7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10" name="Freeform 258"/>
            <p:cNvSpPr>
              <a:spLocks/>
            </p:cNvSpPr>
            <p:nvPr/>
          </p:nvSpPr>
          <p:spPr bwMode="auto">
            <a:xfrm>
              <a:off x="6143171" y="31584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11" name="Freeform 259"/>
            <p:cNvSpPr>
              <a:spLocks/>
            </p:cNvSpPr>
            <p:nvPr/>
          </p:nvSpPr>
          <p:spPr bwMode="auto">
            <a:xfrm>
              <a:off x="6335089" y="3227813"/>
              <a:ext cx="3253" cy="5422"/>
            </a:xfrm>
            <a:custGeom>
              <a:avLst/>
              <a:gdLst>
                <a:gd name="T0" fmla="*/ 1 w 1"/>
                <a:gd name="T1" fmla="*/ 1 h 2"/>
                <a:gd name="T2" fmla="*/ 1 w 1"/>
                <a:gd name="T3" fmla="*/ 0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0"/>
                  </a:cubicBezTo>
                  <a:cubicBezTo>
                    <a:pt x="0" y="0"/>
                    <a:pt x="0" y="1"/>
                    <a:pt x="0" y="1"/>
                  </a:cubicBezTo>
                  <a:cubicBezTo>
                    <a:pt x="0" y="1"/>
                    <a:pt x="1" y="2"/>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12" name="Freeform 260"/>
            <p:cNvSpPr>
              <a:spLocks/>
            </p:cNvSpPr>
            <p:nvPr/>
          </p:nvSpPr>
          <p:spPr bwMode="auto">
            <a:xfrm>
              <a:off x="6310151" y="3163840"/>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13" name="Freeform 261"/>
            <p:cNvSpPr>
              <a:spLocks/>
            </p:cNvSpPr>
            <p:nvPr/>
          </p:nvSpPr>
          <p:spPr bwMode="auto">
            <a:xfrm>
              <a:off x="6312320" y="31638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14" name="Freeform 262"/>
            <p:cNvSpPr>
              <a:spLocks/>
            </p:cNvSpPr>
            <p:nvPr/>
          </p:nvSpPr>
          <p:spPr bwMode="auto">
            <a:xfrm>
              <a:off x="6278707" y="3171431"/>
              <a:ext cx="3253" cy="325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1"/>
                    <a:pt x="1" y="1"/>
                  </a:cubicBezTo>
                  <a:cubicBezTo>
                    <a:pt x="1" y="0"/>
                    <a:pt x="1"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15" name="Freeform 263"/>
            <p:cNvSpPr>
              <a:spLocks/>
            </p:cNvSpPr>
            <p:nvPr/>
          </p:nvSpPr>
          <p:spPr bwMode="auto">
            <a:xfrm>
              <a:off x="6099800"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16" name="Freeform 264"/>
            <p:cNvSpPr>
              <a:spLocks/>
            </p:cNvSpPr>
            <p:nvPr/>
          </p:nvSpPr>
          <p:spPr bwMode="auto">
            <a:xfrm>
              <a:off x="6220155" y="32223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17" name="Freeform 265"/>
            <p:cNvSpPr>
              <a:spLocks/>
            </p:cNvSpPr>
            <p:nvPr/>
          </p:nvSpPr>
          <p:spPr bwMode="auto">
            <a:xfrm>
              <a:off x="6220155" y="3179020"/>
              <a:ext cx="15180" cy="23854"/>
            </a:xfrm>
            <a:custGeom>
              <a:avLst/>
              <a:gdLst>
                <a:gd name="T0" fmla="*/ 5 w 6"/>
                <a:gd name="T1" fmla="*/ 0 h 9"/>
                <a:gd name="T2" fmla="*/ 3 w 6"/>
                <a:gd name="T3" fmla="*/ 4 h 9"/>
                <a:gd name="T4" fmla="*/ 3 w 6"/>
                <a:gd name="T5" fmla="*/ 6 h 9"/>
                <a:gd name="T6" fmla="*/ 2 w 6"/>
                <a:gd name="T7" fmla="*/ 8 h 9"/>
                <a:gd name="T8" fmla="*/ 0 w 6"/>
                <a:gd name="T9" fmla="*/ 6 h 9"/>
                <a:gd name="T10" fmla="*/ 1 w 6"/>
                <a:gd name="T11" fmla="*/ 8 h 9"/>
                <a:gd name="T12" fmla="*/ 1 w 6"/>
                <a:gd name="T13" fmla="*/ 9 h 9"/>
                <a:gd name="T14" fmla="*/ 1 w 6"/>
                <a:gd name="T15" fmla="*/ 9 h 9"/>
                <a:gd name="T16" fmla="*/ 3 w 6"/>
                <a:gd name="T17" fmla="*/ 9 h 9"/>
                <a:gd name="T18" fmla="*/ 4 w 6"/>
                <a:gd name="T19" fmla="*/ 9 h 9"/>
                <a:gd name="T20" fmla="*/ 5 w 6"/>
                <a:gd name="T21" fmla="*/ 6 h 9"/>
                <a:gd name="T22" fmla="*/ 5 w 6"/>
                <a:gd name="T23" fmla="*/ 7 h 9"/>
                <a:gd name="T24" fmla="*/ 5 w 6"/>
                <a:gd name="T25" fmla="*/ 5 h 9"/>
                <a:gd name="T26" fmla="*/ 4 w 6"/>
                <a:gd name="T27" fmla="*/ 4 h 9"/>
                <a:gd name="T28" fmla="*/ 5 w 6"/>
                <a:gd name="T29" fmla="*/ 1 h 9"/>
                <a:gd name="T30" fmla="*/ 5 w 6"/>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9">
                  <a:moveTo>
                    <a:pt x="5" y="0"/>
                  </a:moveTo>
                  <a:cubicBezTo>
                    <a:pt x="5" y="2"/>
                    <a:pt x="3" y="2"/>
                    <a:pt x="3" y="4"/>
                  </a:cubicBezTo>
                  <a:cubicBezTo>
                    <a:pt x="3" y="5"/>
                    <a:pt x="3" y="5"/>
                    <a:pt x="3" y="6"/>
                  </a:cubicBezTo>
                  <a:cubicBezTo>
                    <a:pt x="3" y="7"/>
                    <a:pt x="3" y="8"/>
                    <a:pt x="2" y="8"/>
                  </a:cubicBezTo>
                  <a:cubicBezTo>
                    <a:pt x="1" y="9"/>
                    <a:pt x="1" y="6"/>
                    <a:pt x="0" y="6"/>
                  </a:cubicBezTo>
                  <a:cubicBezTo>
                    <a:pt x="0" y="7"/>
                    <a:pt x="1" y="8"/>
                    <a:pt x="1" y="8"/>
                  </a:cubicBezTo>
                  <a:cubicBezTo>
                    <a:pt x="1" y="8"/>
                    <a:pt x="1" y="9"/>
                    <a:pt x="1" y="9"/>
                  </a:cubicBezTo>
                  <a:cubicBezTo>
                    <a:pt x="1" y="9"/>
                    <a:pt x="2" y="9"/>
                    <a:pt x="1" y="9"/>
                  </a:cubicBezTo>
                  <a:cubicBezTo>
                    <a:pt x="2" y="9"/>
                    <a:pt x="2" y="9"/>
                    <a:pt x="3" y="9"/>
                  </a:cubicBezTo>
                  <a:cubicBezTo>
                    <a:pt x="3" y="9"/>
                    <a:pt x="3" y="9"/>
                    <a:pt x="4" y="9"/>
                  </a:cubicBezTo>
                  <a:cubicBezTo>
                    <a:pt x="5" y="8"/>
                    <a:pt x="4" y="7"/>
                    <a:pt x="5" y="6"/>
                  </a:cubicBezTo>
                  <a:cubicBezTo>
                    <a:pt x="6" y="5"/>
                    <a:pt x="5" y="7"/>
                    <a:pt x="5" y="7"/>
                  </a:cubicBezTo>
                  <a:cubicBezTo>
                    <a:pt x="5" y="6"/>
                    <a:pt x="5" y="5"/>
                    <a:pt x="5" y="5"/>
                  </a:cubicBezTo>
                  <a:cubicBezTo>
                    <a:pt x="5" y="4"/>
                    <a:pt x="4" y="4"/>
                    <a:pt x="4" y="4"/>
                  </a:cubicBezTo>
                  <a:cubicBezTo>
                    <a:pt x="4" y="2"/>
                    <a:pt x="5" y="2"/>
                    <a:pt x="5" y="1"/>
                  </a:cubicBezTo>
                  <a:cubicBezTo>
                    <a:pt x="5" y="0"/>
                    <a:pt x="5" y="0"/>
                    <a:pt x="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18" name="Freeform 266"/>
            <p:cNvSpPr>
              <a:spLocks/>
            </p:cNvSpPr>
            <p:nvPr/>
          </p:nvSpPr>
          <p:spPr bwMode="auto">
            <a:xfrm>
              <a:off x="6158351" y="320504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19" name="Freeform 267"/>
            <p:cNvSpPr>
              <a:spLocks/>
            </p:cNvSpPr>
            <p:nvPr/>
          </p:nvSpPr>
          <p:spPr bwMode="auto">
            <a:xfrm>
              <a:off x="6325331" y="3259257"/>
              <a:ext cx="2169" cy="4337"/>
            </a:xfrm>
            <a:custGeom>
              <a:avLst/>
              <a:gdLst>
                <a:gd name="T0" fmla="*/ 0 w 1"/>
                <a:gd name="T1" fmla="*/ 0 h 2"/>
                <a:gd name="T2" fmla="*/ 1 w 1"/>
                <a:gd name="T3" fmla="*/ 2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1" y="1"/>
                    <a:pt x="1" y="2"/>
                  </a:cubicBezTo>
                  <a:cubicBezTo>
                    <a:pt x="1" y="2"/>
                    <a:pt x="1" y="2"/>
                    <a:pt x="1" y="2"/>
                  </a:cubicBez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20" name="Freeform 268"/>
            <p:cNvSpPr>
              <a:spLocks/>
            </p:cNvSpPr>
            <p:nvPr/>
          </p:nvSpPr>
          <p:spPr bwMode="auto">
            <a:xfrm>
              <a:off x="6242926" y="3176852"/>
              <a:ext cx="7590" cy="7590"/>
            </a:xfrm>
            <a:custGeom>
              <a:avLst/>
              <a:gdLst>
                <a:gd name="T0" fmla="*/ 0 w 3"/>
                <a:gd name="T1" fmla="*/ 1 h 3"/>
                <a:gd name="T2" fmla="*/ 1 w 3"/>
                <a:gd name="T3" fmla="*/ 2 h 3"/>
                <a:gd name="T4" fmla="*/ 2 w 3"/>
                <a:gd name="T5" fmla="*/ 2 h 3"/>
                <a:gd name="T6" fmla="*/ 3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3"/>
                    <a:pt x="1" y="2"/>
                  </a:cubicBezTo>
                  <a:cubicBezTo>
                    <a:pt x="2" y="2"/>
                    <a:pt x="1" y="2"/>
                    <a:pt x="2" y="2"/>
                  </a:cubicBezTo>
                  <a:cubicBezTo>
                    <a:pt x="2" y="1"/>
                    <a:pt x="3" y="2"/>
                    <a:pt x="3" y="1"/>
                  </a:cubicBezTo>
                  <a:cubicBezTo>
                    <a:pt x="2" y="0"/>
                    <a:pt x="1"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21" name="Freeform 269"/>
            <p:cNvSpPr>
              <a:spLocks/>
            </p:cNvSpPr>
            <p:nvPr/>
          </p:nvSpPr>
          <p:spPr bwMode="auto">
            <a:xfrm>
              <a:off x="6238588" y="3171431"/>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22" name="Freeform 270"/>
            <p:cNvSpPr>
              <a:spLocks/>
            </p:cNvSpPr>
            <p:nvPr/>
          </p:nvSpPr>
          <p:spPr bwMode="auto">
            <a:xfrm>
              <a:off x="6248347"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23" name="Freeform 271"/>
            <p:cNvSpPr>
              <a:spLocks/>
            </p:cNvSpPr>
            <p:nvPr/>
          </p:nvSpPr>
          <p:spPr bwMode="auto">
            <a:xfrm>
              <a:off x="6248347" y="31822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24" name="Freeform 272"/>
            <p:cNvSpPr>
              <a:spLocks/>
            </p:cNvSpPr>
            <p:nvPr/>
          </p:nvSpPr>
          <p:spPr bwMode="auto">
            <a:xfrm>
              <a:off x="6278707" y="3169262"/>
              <a:ext cx="3253"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25" name="Freeform 273"/>
            <p:cNvSpPr>
              <a:spLocks/>
            </p:cNvSpPr>
            <p:nvPr/>
          </p:nvSpPr>
          <p:spPr bwMode="auto">
            <a:xfrm>
              <a:off x="6235335" y="3192032"/>
              <a:ext cx="325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26" name="Freeform 274"/>
            <p:cNvSpPr>
              <a:spLocks/>
            </p:cNvSpPr>
            <p:nvPr/>
          </p:nvSpPr>
          <p:spPr bwMode="auto">
            <a:xfrm>
              <a:off x="6312320" y="3161672"/>
              <a:ext cx="3253"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27" name="Freeform 275"/>
            <p:cNvSpPr>
              <a:spLocks/>
            </p:cNvSpPr>
            <p:nvPr/>
          </p:nvSpPr>
          <p:spPr bwMode="auto">
            <a:xfrm>
              <a:off x="6191964" y="3141071"/>
              <a:ext cx="7590" cy="2169"/>
            </a:xfrm>
            <a:custGeom>
              <a:avLst/>
              <a:gdLst>
                <a:gd name="T0" fmla="*/ 2 w 3"/>
                <a:gd name="T1" fmla="*/ 1 h 1"/>
                <a:gd name="T2" fmla="*/ 3 w 3"/>
                <a:gd name="T3" fmla="*/ 0 h 1"/>
                <a:gd name="T4" fmla="*/ 0 w 3"/>
                <a:gd name="T5" fmla="*/ 1 h 1"/>
                <a:gd name="T6" fmla="*/ 2 w 3"/>
                <a:gd name="T7" fmla="*/ 1 h 1"/>
              </a:gdLst>
              <a:ahLst/>
              <a:cxnLst>
                <a:cxn ang="0">
                  <a:pos x="T0" y="T1"/>
                </a:cxn>
                <a:cxn ang="0">
                  <a:pos x="T2" y="T3"/>
                </a:cxn>
                <a:cxn ang="0">
                  <a:pos x="T4" y="T5"/>
                </a:cxn>
                <a:cxn ang="0">
                  <a:pos x="T6" y="T7"/>
                </a:cxn>
              </a:cxnLst>
              <a:rect l="0" t="0" r="r" b="b"/>
              <a:pathLst>
                <a:path w="3" h="1">
                  <a:moveTo>
                    <a:pt x="2" y="1"/>
                  </a:moveTo>
                  <a:cubicBezTo>
                    <a:pt x="2" y="1"/>
                    <a:pt x="3" y="1"/>
                    <a:pt x="3" y="0"/>
                  </a:cubicBezTo>
                  <a:cubicBezTo>
                    <a:pt x="2" y="0"/>
                    <a:pt x="0" y="0"/>
                    <a:pt x="0" y="1"/>
                  </a:cubicBezTo>
                  <a:cubicBezTo>
                    <a:pt x="1" y="1"/>
                    <a:pt x="1" y="1"/>
                    <a:pt x="2"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28" name="Freeform 276"/>
            <p:cNvSpPr>
              <a:spLocks/>
            </p:cNvSpPr>
            <p:nvPr/>
          </p:nvSpPr>
          <p:spPr bwMode="auto">
            <a:xfrm>
              <a:off x="6194132" y="3163840"/>
              <a:ext cx="3253"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29" name="Freeform 277"/>
            <p:cNvSpPr>
              <a:spLocks/>
            </p:cNvSpPr>
            <p:nvPr/>
          </p:nvSpPr>
          <p:spPr bwMode="auto">
            <a:xfrm>
              <a:off x="6097631" y="3246246"/>
              <a:ext cx="2169" cy="2169"/>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30" name="Freeform 278"/>
            <p:cNvSpPr>
              <a:spLocks/>
            </p:cNvSpPr>
            <p:nvPr/>
          </p:nvSpPr>
          <p:spPr bwMode="auto">
            <a:xfrm>
              <a:off x="6097631" y="3242993"/>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31" name="Freeform 279"/>
            <p:cNvSpPr>
              <a:spLocks/>
            </p:cNvSpPr>
            <p:nvPr/>
          </p:nvSpPr>
          <p:spPr bwMode="auto">
            <a:xfrm>
              <a:off x="5958843" y="3210465"/>
              <a:ext cx="66142" cy="107344"/>
            </a:xfrm>
            <a:custGeom>
              <a:avLst/>
              <a:gdLst>
                <a:gd name="T0" fmla="*/ 0 w 61"/>
                <a:gd name="T1" fmla="*/ 49 h 99"/>
                <a:gd name="T2" fmla="*/ 61 w 61"/>
                <a:gd name="T3" fmla="*/ 99 h 99"/>
                <a:gd name="T4" fmla="*/ 61 w 61"/>
                <a:gd name="T5" fmla="*/ 0 h 99"/>
                <a:gd name="T6" fmla="*/ 0 w 61"/>
                <a:gd name="T7" fmla="*/ 49 h 99"/>
              </a:gdLst>
              <a:ahLst/>
              <a:cxnLst>
                <a:cxn ang="0">
                  <a:pos x="T0" y="T1"/>
                </a:cxn>
                <a:cxn ang="0">
                  <a:pos x="T2" y="T3"/>
                </a:cxn>
                <a:cxn ang="0">
                  <a:pos x="T4" y="T5"/>
                </a:cxn>
                <a:cxn ang="0">
                  <a:pos x="T6" y="T7"/>
                </a:cxn>
              </a:cxnLst>
              <a:rect l="0" t="0" r="r" b="b"/>
              <a:pathLst>
                <a:path w="61" h="99">
                  <a:moveTo>
                    <a:pt x="0" y="49"/>
                  </a:moveTo>
                  <a:lnTo>
                    <a:pt x="61" y="99"/>
                  </a:lnTo>
                  <a:lnTo>
                    <a:pt x="61" y="0"/>
                  </a:lnTo>
                  <a:lnTo>
                    <a:pt x="0" y="4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32" name="Freeform 280"/>
            <p:cNvSpPr>
              <a:spLocks/>
            </p:cNvSpPr>
            <p:nvPr/>
          </p:nvSpPr>
          <p:spPr bwMode="auto">
            <a:xfrm>
              <a:off x="6020647" y="3240825"/>
              <a:ext cx="40119" cy="43371"/>
            </a:xfrm>
            <a:custGeom>
              <a:avLst/>
              <a:gdLst>
                <a:gd name="T0" fmla="*/ 37 w 37"/>
                <a:gd name="T1" fmla="*/ 40 h 40"/>
                <a:gd name="T2" fmla="*/ 0 w 37"/>
                <a:gd name="T3" fmla="*/ 40 h 40"/>
                <a:gd name="T4" fmla="*/ 0 w 37"/>
                <a:gd name="T5" fmla="*/ 0 h 40"/>
                <a:gd name="T6" fmla="*/ 37 w 37"/>
                <a:gd name="T7" fmla="*/ 0 h 40"/>
                <a:gd name="T8" fmla="*/ 37 w 37"/>
                <a:gd name="T9" fmla="*/ 40 h 40"/>
                <a:gd name="T10" fmla="*/ 37 w 37"/>
                <a:gd name="T11" fmla="*/ 40 h 40"/>
              </a:gdLst>
              <a:ahLst/>
              <a:cxnLst>
                <a:cxn ang="0">
                  <a:pos x="T0" y="T1"/>
                </a:cxn>
                <a:cxn ang="0">
                  <a:pos x="T2" y="T3"/>
                </a:cxn>
                <a:cxn ang="0">
                  <a:pos x="T4" y="T5"/>
                </a:cxn>
                <a:cxn ang="0">
                  <a:pos x="T6" y="T7"/>
                </a:cxn>
                <a:cxn ang="0">
                  <a:pos x="T8" y="T9"/>
                </a:cxn>
                <a:cxn ang="0">
                  <a:pos x="T10" y="T11"/>
                </a:cxn>
              </a:cxnLst>
              <a:rect l="0" t="0" r="r" b="b"/>
              <a:pathLst>
                <a:path w="37" h="40">
                  <a:moveTo>
                    <a:pt x="37" y="40"/>
                  </a:moveTo>
                  <a:lnTo>
                    <a:pt x="0" y="40"/>
                  </a:lnTo>
                  <a:lnTo>
                    <a:pt x="0" y="0"/>
                  </a:lnTo>
                  <a:lnTo>
                    <a:pt x="37" y="0"/>
                  </a:lnTo>
                  <a:lnTo>
                    <a:pt x="37" y="40"/>
                  </a:lnTo>
                  <a:lnTo>
                    <a:pt x="37"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33" name="Freeform 281"/>
            <p:cNvSpPr>
              <a:spLocks/>
            </p:cNvSpPr>
            <p:nvPr/>
          </p:nvSpPr>
          <p:spPr bwMode="auto">
            <a:xfrm>
              <a:off x="6428338" y="3210465"/>
              <a:ext cx="66142" cy="107344"/>
            </a:xfrm>
            <a:custGeom>
              <a:avLst/>
              <a:gdLst>
                <a:gd name="T0" fmla="*/ 61 w 61"/>
                <a:gd name="T1" fmla="*/ 49 h 99"/>
                <a:gd name="T2" fmla="*/ 0 w 61"/>
                <a:gd name="T3" fmla="*/ 99 h 99"/>
                <a:gd name="T4" fmla="*/ 0 w 61"/>
                <a:gd name="T5" fmla="*/ 0 h 99"/>
                <a:gd name="T6" fmla="*/ 61 w 61"/>
                <a:gd name="T7" fmla="*/ 49 h 99"/>
              </a:gdLst>
              <a:ahLst/>
              <a:cxnLst>
                <a:cxn ang="0">
                  <a:pos x="T0" y="T1"/>
                </a:cxn>
                <a:cxn ang="0">
                  <a:pos x="T2" y="T3"/>
                </a:cxn>
                <a:cxn ang="0">
                  <a:pos x="T4" y="T5"/>
                </a:cxn>
                <a:cxn ang="0">
                  <a:pos x="T6" y="T7"/>
                </a:cxn>
              </a:cxnLst>
              <a:rect l="0" t="0" r="r" b="b"/>
              <a:pathLst>
                <a:path w="61" h="99">
                  <a:moveTo>
                    <a:pt x="61" y="49"/>
                  </a:moveTo>
                  <a:lnTo>
                    <a:pt x="0" y="99"/>
                  </a:lnTo>
                  <a:lnTo>
                    <a:pt x="0" y="0"/>
                  </a:lnTo>
                  <a:lnTo>
                    <a:pt x="61" y="4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34" name="Freeform 282"/>
            <p:cNvSpPr>
              <a:spLocks/>
            </p:cNvSpPr>
            <p:nvPr/>
          </p:nvSpPr>
          <p:spPr bwMode="auto">
            <a:xfrm>
              <a:off x="6394725" y="3240825"/>
              <a:ext cx="41203" cy="43371"/>
            </a:xfrm>
            <a:custGeom>
              <a:avLst/>
              <a:gdLst>
                <a:gd name="T0" fmla="*/ 38 w 38"/>
                <a:gd name="T1" fmla="*/ 40 h 40"/>
                <a:gd name="T2" fmla="*/ 0 w 38"/>
                <a:gd name="T3" fmla="*/ 40 h 40"/>
                <a:gd name="T4" fmla="*/ 0 w 38"/>
                <a:gd name="T5" fmla="*/ 0 h 40"/>
                <a:gd name="T6" fmla="*/ 38 w 38"/>
                <a:gd name="T7" fmla="*/ 0 h 40"/>
                <a:gd name="T8" fmla="*/ 38 w 38"/>
                <a:gd name="T9" fmla="*/ 40 h 40"/>
                <a:gd name="T10" fmla="*/ 38 w 38"/>
                <a:gd name="T11" fmla="*/ 40 h 40"/>
              </a:gdLst>
              <a:ahLst/>
              <a:cxnLst>
                <a:cxn ang="0">
                  <a:pos x="T0" y="T1"/>
                </a:cxn>
                <a:cxn ang="0">
                  <a:pos x="T2" y="T3"/>
                </a:cxn>
                <a:cxn ang="0">
                  <a:pos x="T4" y="T5"/>
                </a:cxn>
                <a:cxn ang="0">
                  <a:pos x="T6" y="T7"/>
                </a:cxn>
                <a:cxn ang="0">
                  <a:pos x="T8" y="T9"/>
                </a:cxn>
                <a:cxn ang="0">
                  <a:pos x="T10" y="T11"/>
                </a:cxn>
              </a:cxnLst>
              <a:rect l="0" t="0" r="r" b="b"/>
              <a:pathLst>
                <a:path w="38" h="40">
                  <a:moveTo>
                    <a:pt x="38" y="40"/>
                  </a:moveTo>
                  <a:lnTo>
                    <a:pt x="0" y="40"/>
                  </a:lnTo>
                  <a:lnTo>
                    <a:pt x="0" y="0"/>
                  </a:lnTo>
                  <a:lnTo>
                    <a:pt x="38" y="0"/>
                  </a:lnTo>
                  <a:lnTo>
                    <a:pt x="38" y="40"/>
                  </a:lnTo>
                  <a:lnTo>
                    <a:pt x="38"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35" name="Freeform 283"/>
            <p:cNvSpPr>
              <a:spLocks/>
            </p:cNvSpPr>
            <p:nvPr/>
          </p:nvSpPr>
          <p:spPr bwMode="auto">
            <a:xfrm>
              <a:off x="6173531" y="2994692"/>
              <a:ext cx="108428" cy="67226"/>
            </a:xfrm>
            <a:custGeom>
              <a:avLst/>
              <a:gdLst>
                <a:gd name="T0" fmla="*/ 50 w 100"/>
                <a:gd name="T1" fmla="*/ 0 h 62"/>
                <a:gd name="T2" fmla="*/ 0 w 100"/>
                <a:gd name="T3" fmla="*/ 62 h 62"/>
                <a:gd name="T4" fmla="*/ 100 w 100"/>
                <a:gd name="T5" fmla="*/ 62 h 62"/>
                <a:gd name="T6" fmla="*/ 50 w 100"/>
                <a:gd name="T7" fmla="*/ 0 h 62"/>
              </a:gdLst>
              <a:ahLst/>
              <a:cxnLst>
                <a:cxn ang="0">
                  <a:pos x="T0" y="T1"/>
                </a:cxn>
                <a:cxn ang="0">
                  <a:pos x="T2" y="T3"/>
                </a:cxn>
                <a:cxn ang="0">
                  <a:pos x="T4" y="T5"/>
                </a:cxn>
                <a:cxn ang="0">
                  <a:pos x="T6" y="T7"/>
                </a:cxn>
              </a:cxnLst>
              <a:rect l="0" t="0" r="r" b="b"/>
              <a:pathLst>
                <a:path w="100" h="62">
                  <a:moveTo>
                    <a:pt x="50" y="0"/>
                  </a:moveTo>
                  <a:lnTo>
                    <a:pt x="0" y="62"/>
                  </a:lnTo>
                  <a:lnTo>
                    <a:pt x="100" y="62"/>
                  </a:lnTo>
                  <a:lnTo>
                    <a:pt x="5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36" name="Freeform 284"/>
            <p:cNvSpPr>
              <a:spLocks/>
            </p:cNvSpPr>
            <p:nvPr/>
          </p:nvSpPr>
          <p:spPr bwMode="auto">
            <a:xfrm>
              <a:off x="6204975" y="3056497"/>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37" name="Freeform 285"/>
            <p:cNvSpPr>
              <a:spLocks/>
            </p:cNvSpPr>
            <p:nvPr/>
          </p:nvSpPr>
          <p:spPr bwMode="auto">
            <a:xfrm>
              <a:off x="6173531" y="3464187"/>
              <a:ext cx="108428" cy="66142"/>
            </a:xfrm>
            <a:custGeom>
              <a:avLst/>
              <a:gdLst>
                <a:gd name="T0" fmla="*/ 50 w 100"/>
                <a:gd name="T1" fmla="*/ 61 h 61"/>
                <a:gd name="T2" fmla="*/ 0 w 100"/>
                <a:gd name="T3" fmla="*/ 0 h 61"/>
                <a:gd name="T4" fmla="*/ 100 w 100"/>
                <a:gd name="T5" fmla="*/ 0 h 61"/>
                <a:gd name="T6" fmla="*/ 50 w 100"/>
                <a:gd name="T7" fmla="*/ 61 h 61"/>
              </a:gdLst>
              <a:ahLst/>
              <a:cxnLst>
                <a:cxn ang="0">
                  <a:pos x="T0" y="T1"/>
                </a:cxn>
                <a:cxn ang="0">
                  <a:pos x="T2" y="T3"/>
                </a:cxn>
                <a:cxn ang="0">
                  <a:pos x="T4" y="T5"/>
                </a:cxn>
                <a:cxn ang="0">
                  <a:pos x="T6" y="T7"/>
                </a:cxn>
              </a:cxnLst>
              <a:rect l="0" t="0" r="r" b="b"/>
              <a:pathLst>
                <a:path w="100" h="61">
                  <a:moveTo>
                    <a:pt x="50" y="61"/>
                  </a:moveTo>
                  <a:lnTo>
                    <a:pt x="0" y="0"/>
                  </a:lnTo>
                  <a:lnTo>
                    <a:pt x="100" y="0"/>
                  </a:lnTo>
                  <a:lnTo>
                    <a:pt x="50" y="6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38" name="Freeform 286"/>
            <p:cNvSpPr>
              <a:spLocks/>
            </p:cNvSpPr>
            <p:nvPr/>
          </p:nvSpPr>
          <p:spPr bwMode="auto">
            <a:xfrm>
              <a:off x="6204975" y="3430575"/>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39" name="Freeform 287"/>
            <p:cNvSpPr>
              <a:spLocks/>
            </p:cNvSpPr>
            <p:nvPr/>
          </p:nvSpPr>
          <p:spPr bwMode="auto">
            <a:xfrm>
              <a:off x="6037996" y="3073845"/>
              <a:ext cx="84574" cy="84574"/>
            </a:xfrm>
            <a:custGeom>
              <a:avLst/>
              <a:gdLst>
                <a:gd name="T0" fmla="*/ 0 w 78"/>
                <a:gd name="T1" fmla="*/ 0 h 78"/>
                <a:gd name="T2" fmla="*/ 7 w 78"/>
                <a:gd name="T3" fmla="*/ 78 h 78"/>
                <a:gd name="T4" fmla="*/ 78 w 78"/>
                <a:gd name="T5" fmla="*/ 7 h 78"/>
                <a:gd name="T6" fmla="*/ 0 w 78"/>
                <a:gd name="T7" fmla="*/ 0 h 78"/>
              </a:gdLst>
              <a:ahLst/>
              <a:cxnLst>
                <a:cxn ang="0">
                  <a:pos x="T0" y="T1"/>
                </a:cxn>
                <a:cxn ang="0">
                  <a:pos x="T2" y="T3"/>
                </a:cxn>
                <a:cxn ang="0">
                  <a:pos x="T4" y="T5"/>
                </a:cxn>
                <a:cxn ang="0">
                  <a:pos x="T6" y="T7"/>
                </a:cxn>
              </a:cxnLst>
              <a:rect l="0" t="0" r="r" b="b"/>
              <a:pathLst>
                <a:path w="78" h="78">
                  <a:moveTo>
                    <a:pt x="0" y="0"/>
                  </a:moveTo>
                  <a:lnTo>
                    <a:pt x="7" y="78"/>
                  </a:lnTo>
                  <a:lnTo>
                    <a:pt x="78" y="7"/>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40" name="Freeform 288"/>
            <p:cNvSpPr>
              <a:spLocks/>
            </p:cNvSpPr>
            <p:nvPr/>
          </p:nvSpPr>
          <p:spPr bwMode="auto">
            <a:xfrm>
              <a:off x="6064018" y="3099868"/>
              <a:ext cx="61805" cy="61805"/>
            </a:xfrm>
            <a:custGeom>
              <a:avLst/>
              <a:gdLst>
                <a:gd name="T0" fmla="*/ 28 w 57"/>
                <a:gd name="T1" fmla="*/ 57 h 57"/>
                <a:gd name="T2" fmla="*/ 0 w 57"/>
                <a:gd name="T3" fmla="*/ 31 h 57"/>
                <a:gd name="T4" fmla="*/ 31 w 57"/>
                <a:gd name="T5" fmla="*/ 0 h 57"/>
                <a:gd name="T6" fmla="*/ 57 w 57"/>
                <a:gd name="T7" fmla="*/ 28 h 57"/>
                <a:gd name="T8" fmla="*/ 28 w 57"/>
                <a:gd name="T9" fmla="*/ 57 h 57"/>
                <a:gd name="T10" fmla="*/ 28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28" y="57"/>
                  </a:moveTo>
                  <a:lnTo>
                    <a:pt x="0" y="31"/>
                  </a:lnTo>
                  <a:lnTo>
                    <a:pt x="31" y="0"/>
                  </a:lnTo>
                  <a:lnTo>
                    <a:pt x="57" y="28"/>
                  </a:lnTo>
                  <a:lnTo>
                    <a:pt x="28" y="57"/>
                  </a:lnTo>
                  <a:lnTo>
                    <a:pt x="28"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41" name="Freeform 289"/>
            <p:cNvSpPr>
              <a:spLocks/>
            </p:cNvSpPr>
            <p:nvPr/>
          </p:nvSpPr>
          <p:spPr bwMode="auto">
            <a:xfrm>
              <a:off x="6330752" y="3366602"/>
              <a:ext cx="86743" cy="86743"/>
            </a:xfrm>
            <a:custGeom>
              <a:avLst/>
              <a:gdLst>
                <a:gd name="T0" fmla="*/ 80 w 80"/>
                <a:gd name="T1" fmla="*/ 80 h 80"/>
                <a:gd name="T2" fmla="*/ 0 w 80"/>
                <a:gd name="T3" fmla="*/ 71 h 80"/>
                <a:gd name="T4" fmla="*/ 71 w 80"/>
                <a:gd name="T5" fmla="*/ 0 h 80"/>
                <a:gd name="T6" fmla="*/ 80 w 80"/>
                <a:gd name="T7" fmla="*/ 80 h 80"/>
              </a:gdLst>
              <a:ahLst/>
              <a:cxnLst>
                <a:cxn ang="0">
                  <a:pos x="T0" y="T1"/>
                </a:cxn>
                <a:cxn ang="0">
                  <a:pos x="T2" y="T3"/>
                </a:cxn>
                <a:cxn ang="0">
                  <a:pos x="T4" y="T5"/>
                </a:cxn>
                <a:cxn ang="0">
                  <a:pos x="T6" y="T7"/>
                </a:cxn>
              </a:cxnLst>
              <a:rect l="0" t="0" r="r" b="b"/>
              <a:pathLst>
                <a:path w="80" h="80">
                  <a:moveTo>
                    <a:pt x="80" y="80"/>
                  </a:moveTo>
                  <a:lnTo>
                    <a:pt x="0" y="71"/>
                  </a:lnTo>
                  <a:lnTo>
                    <a:pt x="71" y="0"/>
                  </a:lnTo>
                  <a:lnTo>
                    <a:pt x="80"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42" name="Freeform 290"/>
            <p:cNvSpPr>
              <a:spLocks/>
            </p:cNvSpPr>
            <p:nvPr/>
          </p:nvSpPr>
          <p:spPr bwMode="auto">
            <a:xfrm>
              <a:off x="6327500" y="3364433"/>
              <a:ext cx="61805" cy="60720"/>
            </a:xfrm>
            <a:custGeom>
              <a:avLst/>
              <a:gdLst>
                <a:gd name="T0" fmla="*/ 29 w 57"/>
                <a:gd name="T1" fmla="*/ 56 h 56"/>
                <a:gd name="T2" fmla="*/ 0 w 57"/>
                <a:gd name="T3" fmla="*/ 30 h 56"/>
                <a:gd name="T4" fmla="*/ 31 w 57"/>
                <a:gd name="T5" fmla="*/ 0 h 56"/>
                <a:gd name="T6" fmla="*/ 57 w 57"/>
                <a:gd name="T7" fmla="*/ 28 h 56"/>
                <a:gd name="T8" fmla="*/ 29 w 57"/>
                <a:gd name="T9" fmla="*/ 56 h 56"/>
                <a:gd name="T10" fmla="*/ 29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29" y="56"/>
                  </a:moveTo>
                  <a:lnTo>
                    <a:pt x="0" y="30"/>
                  </a:lnTo>
                  <a:lnTo>
                    <a:pt x="31" y="0"/>
                  </a:lnTo>
                  <a:lnTo>
                    <a:pt x="57" y="28"/>
                  </a:lnTo>
                  <a:lnTo>
                    <a:pt x="29" y="56"/>
                  </a:lnTo>
                  <a:lnTo>
                    <a:pt x="29" y="5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43" name="Freeform 291"/>
            <p:cNvSpPr>
              <a:spLocks/>
            </p:cNvSpPr>
            <p:nvPr/>
          </p:nvSpPr>
          <p:spPr bwMode="auto">
            <a:xfrm>
              <a:off x="6330752" y="3073845"/>
              <a:ext cx="86743" cy="84574"/>
            </a:xfrm>
            <a:custGeom>
              <a:avLst/>
              <a:gdLst>
                <a:gd name="T0" fmla="*/ 80 w 80"/>
                <a:gd name="T1" fmla="*/ 0 h 78"/>
                <a:gd name="T2" fmla="*/ 0 w 80"/>
                <a:gd name="T3" fmla="*/ 7 h 78"/>
                <a:gd name="T4" fmla="*/ 71 w 80"/>
                <a:gd name="T5" fmla="*/ 78 h 78"/>
                <a:gd name="T6" fmla="*/ 80 w 80"/>
                <a:gd name="T7" fmla="*/ 0 h 78"/>
              </a:gdLst>
              <a:ahLst/>
              <a:cxnLst>
                <a:cxn ang="0">
                  <a:pos x="T0" y="T1"/>
                </a:cxn>
                <a:cxn ang="0">
                  <a:pos x="T2" y="T3"/>
                </a:cxn>
                <a:cxn ang="0">
                  <a:pos x="T4" y="T5"/>
                </a:cxn>
                <a:cxn ang="0">
                  <a:pos x="T6" y="T7"/>
                </a:cxn>
              </a:cxnLst>
              <a:rect l="0" t="0" r="r" b="b"/>
              <a:pathLst>
                <a:path w="80" h="78">
                  <a:moveTo>
                    <a:pt x="80" y="0"/>
                  </a:moveTo>
                  <a:lnTo>
                    <a:pt x="0" y="7"/>
                  </a:lnTo>
                  <a:lnTo>
                    <a:pt x="71" y="78"/>
                  </a:lnTo>
                  <a:lnTo>
                    <a:pt x="8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44" name="Freeform 292"/>
            <p:cNvSpPr>
              <a:spLocks/>
            </p:cNvSpPr>
            <p:nvPr/>
          </p:nvSpPr>
          <p:spPr bwMode="auto">
            <a:xfrm>
              <a:off x="6327500" y="3099868"/>
              <a:ext cx="61805" cy="61805"/>
            </a:xfrm>
            <a:custGeom>
              <a:avLst/>
              <a:gdLst>
                <a:gd name="T0" fmla="*/ 31 w 57"/>
                <a:gd name="T1" fmla="*/ 57 h 57"/>
                <a:gd name="T2" fmla="*/ 0 w 57"/>
                <a:gd name="T3" fmla="*/ 28 h 57"/>
                <a:gd name="T4" fmla="*/ 29 w 57"/>
                <a:gd name="T5" fmla="*/ 0 h 57"/>
                <a:gd name="T6" fmla="*/ 57 w 57"/>
                <a:gd name="T7" fmla="*/ 31 h 57"/>
                <a:gd name="T8" fmla="*/ 31 w 57"/>
                <a:gd name="T9" fmla="*/ 57 h 57"/>
                <a:gd name="T10" fmla="*/ 31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31" y="57"/>
                  </a:moveTo>
                  <a:lnTo>
                    <a:pt x="0" y="28"/>
                  </a:lnTo>
                  <a:lnTo>
                    <a:pt x="29" y="0"/>
                  </a:lnTo>
                  <a:lnTo>
                    <a:pt x="57" y="31"/>
                  </a:lnTo>
                  <a:lnTo>
                    <a:pt x="31" y="57"/>
                  </a:lnTo>
                  <a:lnTo>
                    <a:pt x="31"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45" name="Freeform 293"/>
            <p:cNvSpPr>
              <a:spLocks/>
            </p:cNvSpPr>
            <p:nvPr/>
          </p:nvSpPr>
          <p:spPr bwMode="auto">
            <a:xfrm>
              <a:off x="6037996" y="3366602"/>
              <a:ext cx="84574" cy="86743"/>
            </a:xfrm>
            <a:custGeom>
              <a:avLst/>
              <a:gdLst>
                <a:gd name="T0" fmla="*/ 0 w 78"/>
                <a:gd name="T1" fmla="*/ 80 h 80"/>
                <a:gd name="T2" fmla="*/ 7 w 78"/>
                <a:gd name="T3" fmla="*/ 0 h 80"/>
                <a:gd name="T4" fmla="*/ 78 w 78"/>
                <a:gd name="T5" fmla="*/ 71 h 80"/>
                <a:gd name="T6" fmla="*/ 0 w 78"/>
                <a:gd name="T7" fmla="*/ 80 h 80"/>
              </a:gdLst>
              <a:ahLst/>
              <a:cxnLst>
                <a:cxn ang="0">
                  <a:pos x="T0" y="T1"/>
                </a:cxn>
                <a:cxn ang="0">
                  <a:pos x="T2" y="T3"/>
                </a:cxn>
                <a:cxn ang="0">
                  <a:pos x="T4" y="T5"/>
                </a:cxn>
                <a:cxn ang="0">
                  <a:pos x="T6" y="T7"/>
                </a:cxn>
              </a:cxnLst>
              <a:rect l="0" t="0" r="r" b="b"/>
              <a:pathLst>
                <a:path w="78" h="80">
                  <a:moveTo>
                    <a:pt x="0" y="80"/>
                  </a:moveTo>
                  <a:lnTo>
                    <a:pt x="7" y="0"/>
                  </a:lnTo>
                  <a:lnTo>
                    <a:pt x="78" y="71"/>
                  </a:lnTo>
                  <a:lnTo>
                    <a:pt x="0"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46" name="Freeform 294"/>
            <p:cNvSpPr>
              <a:spLocks/>
            </p:cNvSpPr>
            <p:nvPr/>
          </p:nvSpPr>
          <p:spPr bwMode="auto">
            <a:xfrm>
              <a:off x="6064018" y="3364433"/>
              <a:ext cx="61805" cy="60720"/>
            </a:xfrm>
            <a:custGeom>
              <a:avLst/>
              <a:gdLst>
                <a:gd name="T0" fmla="*/ 31 w 57"/>
                <a:gd name="T1" fmla="*/ 56 h 56"/>
                <a:gd name="T2" fmla="*/ 0 w 57"/>
                <a:gd name="T3" fmla="*/ 28 h 56"/>
                <a:gd name="T4" fmla="*/ 28 w 57"/>
                <a:gd name="T5" fmla="*/ 0 h 56"/>
                <a:gd name="T6" fmla="*/ 57 w 57"/>
                <a:gd name="T7" fmla="*/ 30 h 56"/>
                <a:gd name="T8" fmla="*/ 31 w 57"/>
                <a:gd name="T9" fmla="*/ 56 h 56"/>
                <a:gd name="T10" fmla="*/ 31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31" y="56"/>
                  </a:moveTo>
                  <a:lnTo>
                    <a:pt x="0" y="28"/>
                  </a:lnTo>
                  <a:lnTo>
                    <a:pt x="28" y="0"/>
                  </a:lnTo>
                  <a:lnTo>
                    <a:pt x="57" y="30"/>
                  </a:lnTo>
                  <a:lnTo>
                    <a:pt x="31" y="56"/>
                  </a:lnTo>
                  <a:lnTo>
                    <a:pt x="31" y="5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21" name="组合 20"/>
          <p:cNvGrpSpPr/>
          <p:nvPr/>
        </p:nvGrpSpPr>
        <p:grpSpPr>
          <a:xfrm>
            <a:off x="6126460" y="2307824"/>
            <a:ext cx="326912" cy="322846"/>
            <a:chOff x="8168614" y="3077098"/>
            <a:chExt cx="435882" cy="430461"/>
          </a:xfrm>
          <a:solidFill>
            <a:schemeClr val="accent4"/>
          </a:solidFill>
        </p:grpSpPr>
        <p:sp>
          <p:nvSpPr>
            <p:cNvPr id="547" name="Freeform 295"/>
            <p:cNvSpPr>
              <a:spLocks noEditPoints="1"/>
            </p:cNvSpPr>
            <p:nvPr/>
          </p:nvSpPr>
          <p:spPr bwMode="auto">
            <a:xfrm>
              <a:off x="8168614" y="3077098"/>
              <a:ext cx="435882" cy="389258"/>
            </a:xfrm>
            <a:custGeom>
              <a:avLst/>
              <a:gdLst>
                <a:gd name="T0" fmla="*/ 165 w 170"/>
                <a:gd name="T1" fmla="*/ 0 h 152"/>
                <a:gd name="T2" fmla="*/ 5 w 170"/>
                <a:gd name="T3" fmla="*/ 0 h 152"/>
                <a:gd name="T4" fmla="*/ 0 w 170"/>
                <a:gd name="T5" fmla="*/ 5 h 152"/>
                <a:gd name="T6" fmla="*/ 0 w 170"/>
                <a:gd name="T7" fmla="*/ 146 h 152"/>
                <a:gd name="T8" fmla="*/ 5 w 170"/>
                <a:gd name="T9" fmla="*/ 152 h 152"/>
                <a:gd name="T10" fmla="*/ 35 w 170"/>
                <a:gd name="T11" fmla="*/ 152 h 152"/>
                <a:gd name="T12" fmla="*/ 35 w 170"/>
                <a:gd name="T13" fmla="*/ 141 h 152"/>
                <a:gd name="T14" fmla="*/ 10 w 170"/>
                <a:gd name="T15" fmla="*/ 141 h 152"/>
                <a:gd name="T16" fmla="*/ 10 w 170"/>
                <a:gd name="T17" fmla="*/ 38 h 152"/>
                <a:gd name="T18" fmla="*/ 160 w 170"/>
                <a:gd name="T19" fmla="*/ 38 h 152"/>
                <a:gd name="T20" fmla="*/ 160 w 170"/>
                <a:gd name="T21" fmla="*/ 141 h 152"/>
                <a:gd name="T22" fmla="*/ 133 w 170"/>
                <a:gd name="T23" fmla="*/ 141 h 152"/>
                <a:gd name="T24" fmla="*/ 133 w 170"/>
                <a:gd name="T25" fmla="*/ 152 h 152"/>
                <a:gd name="T26" fmla="*/ 165 w 170"/>
                <a:gd name="T27" fmla="*/ 152 h 152"/>
                <a:gd name="T28" fmla="*/ 170 w 170"/>
                <a:gd name="T29" fmla="*/ 146 h 152"/>
                <a:gd name="T30" fmla="*/ 170 w 170"/>
                <a:gd name="T31" fmla="*/ 5 h 152"/>
                <a:gd name="T32" fmla="*/ 165 w 170"/>
                <a:gd name="T33" fmla="*/ 0 h 152"/>
                <a:gd name="T34" fmla="*/ 110 w 170"/>
                <a:gd name="T35" fmla="*/ 26 h 152"/>
                <a:gd name="T36" fmla="*/ 103 w 170"/>
                <a:gd name="T37" fmla="*/ 19 h 152"/>
                <a:gd name="T38" fmla="*/ 110 w 170"/>
                <a:gd name="T39" fmla="*/ 12 h 152"/>
                <a:gd name="T40" fmla="*/ 117 w 170"/>
                <a:gd name="T41" fmla="*/ 19 h 152"/>
                <a:gd name="T42" fmla="*/ 110 w 170"/>
                <a:gd name="T43" fmla="*/ 26 h 152"/>
                <a:gd name="T44" fmla="*/ 131 w 170"/>
                <a:gd name="T45" fmla="*/ 26 h 152"/>
                <a:gd name="T46" fmla="*/ 124 w 170"/>
                <a:gd name="T47" fmla="*/ 19 h 152"/>
                <a:gd name="T48" fmla="*/ 131 w 170"/>
                <a:gd name="T49" fmla="*/ 12 h 152"/>
                <a:gd name="T50" fmla="*/ 138 w 170"/>
                <a:gd name="T51" fmla="*/ 19 h 152"/>
                <a:gd name="T52" fmla="*/ 131 w 170"/>
                <a:gd name="T53" fmla="*/ 26 h 152"/>
                <a:gd name="T54" fmla="*/ 152 w 170"/>
                <a:gd name="T55" fmla="*/ 26 h 152"/>
                <a:gd name="T56" fmla="*/ 145 w 170"/>
                <a:gd name="T57" fmla="*/ 19 h 152"/>
                <a:gd name="T58" fmla="*/ 152 w 170"/>
                <a:gd name="T59" fmla="*/ 12 h 152"/>
                <a:gd name="T60" fmla="*/ 160 w 170"/>
                <a:gd name="T61" fmla="*/ 19 h 152"/>
                <a:gd name="T62" fmla="*/ 152 w 170"/>
                <a:gd name="T63"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52">
                  <a:moveTo>
                    <a:pt x="165" y="0"/>
                  </a:moveTo>
                  <a:cubicBezTo>
                    <a:pt x="5" y="0"/>
                    <a:pt x="5" y="0"/>
                    <a:pt x="5" y="0"/>
                  </a:cubicBezTo>
                  <a:cubicBezTo>
                    <a:pt x="2" y="0"/>
                    <a:pt x="0" y="2"/>
                    <a:pt x="0" y="5"/>
                  </a:cubicBezTo>
                  <a:cubicBezTo>
                    <a:pt x="0" y="146"/>
                    <a:pt x="0" y="146"/>
                    <a:pt x="0" y="146"/>
                  </a:cubicBezTo>
                  <a:cubicBezTo>
                    <a:pt x="0" y="149"/>
                    <a:pt x="2" y="152"/>
                    <a:pt x="5" y="152"/>
                  </a:cubicBezTo>
                  <a:cubicBezTo>
                    <a:pt x="35" y="152"/>
                    <a:pt x="35" y="152"/>
                    <a:pt x="35" y="152"/>
                  </a:cubicBezTo>
                  <a:cubicBezTo>
                    <a:pt x="35" y="141"/>
                    <a:pt x="35" y="141"/>
                    <a:pt x="35" y="141"/>
                  </a:cubicBezTo>
                  <a:cubicBezTo>
                    <a:pt x="10" y="141"/>
                    <a:pt x="10" y="141"/>
                    <a:pt x="10" y="141"/>
                  </a:cubicBezTo>
                  <a:cubicBezTo>
                    <a:pt x="10" y="38"/>
                    <a:pt x="10" y="38"/>
                    <a:pt x="10" y="38"/>
                  </a:cubicBezTo>
                  <a:cubicBezTo>
                    <a:pt x="160" y="38"/>
                    <a:pt x="160" y="38"/>
                    <a:pt x="160" y="38"/>
                  </a:cubicBezTo>
                  <a:cubicBezTo>
                    <a:pt x="160" y="141"/>
                    <a:pt x="160" y="141"/>
                    <a:pt x="160" y="141"/>
                  </a:cubicBezTo>
                  <a:cubicBezTo>
                    <a:pt x="133" y="141"/>
                    <a:pt x="133" y="141"/>
                    <a:pt x="133" y="141"/>
                  </a:cubicBezTo>
                  <a:cubicBezTo>
                    <a:pt x="133" y="152"/>
                    <a:pt x="133" y="152"/>
                    <a:pt x="133" y="152"/>
                  </a:cubicBezTo>
                  <a:cubicBezTo>
                    <a:pt x="165" y="152"/>
                    <a:pt x="165" y="152"/>
                    <a:pt x="165" y="152"/>
                  </a:cubicBezTo>
                  <a:cubicBezTo>
                    <a:pt x="168" y="152"/>
                    <a:pt x="170" y="149"/>
                    <a:pt x="170" y="146"/>
                  </a:cubicBezTo>
                  <a:cubicBezTo>
                    <a:pt x="170" y="5"/>
                    <a:pt x="170" y="5"/>
                    <a:pt x="170" y="5"/>
                  </a:cubicBezTo>
                  <a:cubicBezTo>
                    <a:pt x="170" y="2"/>
                    <a:pt x="168" y="0"/>
                    <a:pt x="165" y="0"/>
                  </a:cubicBezTo>
                  <a:close/>
                  <a:moveTo>
                    <a:pt x="110" y="26"/>
                  </a:moveTo>
                  <a:cubicBezTo>
                    <a:pt x="106" y="26"/>
                    <a:pt x="103" y="23"/>
                    <a:pt x="103" y="19"/>
                  </a:cubicBezTo>
                  <a:cubicBezTo>
                    <a:pt x="103" y="15"/>
                    <a:pt x="106" y="12"/>
                    <a:pt x="110" y="12"/>
                  </a:cubicBezTo>
                  <a:cubicBezTo>
                    <a:pt x="114" y="12"/>
                    <a:pt x="117" y="15"/>
                    <a:pt x="117" y="19"/>
                  </a:cubicBezTo>
                  <a:cubicBezTo>
                    <a:pt x="117" y="23"/>
                    <a:pt x="114" y="26"/>
                    <a:pt x="110" y="26"/>
                  </a:cubicBezTo>
                  <a:close/>
                  <a:moveTo>
                    <a:pt x="131" y="26"/>
                  </a:moveTo>
                  <a:cubicBezTo>
                    <a:pt x="127" y="26"/>
                    <a:pt x="124" y="23"/>
                    <a:pt x="124" y="19"/>
                  </a:cubicBezTo>
                  <a:cubicBezTo>
                    <a:pt x="124" y="15"/>
                    <a:pt x="127" y="12"/>
                    <a:pt x="131" y="12"/>
                  </a:cubicBezTo>
                  <a:cubicBezTo>
                    <a:pt x="135" y="12"/>
                    <a:pt x="138" y="15"/>
                    <a:pt x="138" y="19"/>
                  </a:cubicBezTo>
                  <a:cubicBezTo>
                    <a:pt x="138" y="23"/>
                    <a:pt x="135" y="26"/>
                    <a:pt x="131" y="26"/>
                  </a:cubicBezTo>
                  <a:close/>
                  <a:moveTo>
                    <a:pt x="152" y="26"/>
                  </a:moveTo>
                  <a:cubicBezTo>
                    <a:pt x="148" y="26"/>
                    <a:pt x="145" y="23"/>
                    <a:pt x="145" y="19"/>
                  </a:cubicBezTo>
                  <a:cubicBezTo>
                    <a:pt x="145" y="15"/>
                    <a:pt x="148" y="12"/>
                    <a:pt x="152" y="12"/>
                  </a:cubicBezTo>
                  <a:cubicBezTo>
                    <a:pt x="156" y="12"/>
                    <a:pt x="160" y="15"/>
                    <a:pt x="160" y="19"/>
                  </a:cubicBezTo>
                  <a:cubicBezTo>
                    <a:pt x="160" y="23"/>
                    <a:pt x="156" y="26"/>
                    <a:pt x="152"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48" name="Freeform 296"/>
            <p:cNvSpPr>
              <a:spLocks/>
            </p:cNvSpPr>
            <p:nvPr/>
          </p:nvSpPr>
          <p:spPr bwMode="auto">
            <a:xfrm>
              <a:off x="8232586" y="3259257"/>
              <a:ext cx="138788" cy="71563"/>
            </a:xfrm>
            <a:custGeom>
              <a:avLst/>
              <a:gdLst>
                <a:gd name="T0" fmla="*/ 128 w 128"/>
                <a:gd name="T1" fmla="*/ 28 h 66"/>
                <a:gd name="T2" fmla="*/ 95 w 128"/>
                <a:gd name="T3" fmla="*/ 0 h 66"/>
                <a:gd name="T4" fmla="*/ 0 w 128"/>
                <a:gd name="T5" fmla="*/ 37 h 66"/>
                <a:gd name="T6" fmla="*/ 33 w 128"/>
                <a:gd name="T7" fmla="*/ 66 h 66"/>
                <a:gd name="T8" fmla="*/ 128 w 128"/>
                <a:gd name="T9" fmla="*/ 28 h 66"/>
              </a:gdLst>
              <a:ahLst/>
              <a:cxnLst>
                <a:cxn ang="0">
                  <a:pos x="T0" y="T1"/>
                </a:cxn>
                <a:cxn ang="0">
                  <a:pos x="T2" y="T3"/>
                </a:cxn>
                <a:cxn ang="0">
                  <a:pos x="T4" y="T5"/>
                </a:cxn>
                <a:cxn ang="0">
                  <a:pos x="T6" y="T7"/>
                </a:cxn>
                <a:cxn ang="0">
                  <a:pos x="T8" y="T9"/>
                </a:cxn>
              </a:cxnLst>
              <a:rect l="0" t="0" r="r" b="b"/>
              <a:pathLst>
                <a:path w="128" h="66">
                  <a:moveTo>
                    <a:pt x="128" y="28"/>
                  </a:moveTo>
                  <a:lnTo>
                    <a:pt x="95" y="0"/>
                  </a:lnTo>
                  <a:lnTo>
                    <a:pt x="0" y="37"/>
                  </a:lnTo>
                  <a:lnTo>
                    <a:pt x="33" y="66"/>
                  </a:lnTo>
                  <a:lnTo>
                    <a:pt x="128"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49" name="Freeform 297"/>
            <p:cNvSpPr>
              <a:spLocks/>
            </p:cNvSpPr>
            <p:nvPr/>
          </p:nvSpPr>
          <p:spPr bwMode="auto">
            <a:xfrm>
              <a:off x="8391976" y="3253836"/>
              <a:ext cx="138788" cy="73731"/>
            </a:xfrm>
            <a:custGeom>
              <a:avLst/>
              <a:gdLst>
                <a:gd name="T0" fmla="*/ 128 w 128"/>
                <a:gd name="T1" fmla="*/ 38 h 68"/>
                <a:gd name="T2" fmla="*/ 31 w 128"/>
                <a:gd name="T3" fmla="*/ 0 h 68"/>
                <a:gd name="T4" fmla="*/ 0 w 128"/>
                <a:gd name="T5" fmla="*/ 31 h 68"/>
                <a:gd name="T6" fmla="*/ 94 w 128"/>
                <a:gd name="T7" fmla="*/ 68 h 68"/>
                <a:gd name="T8" fmla="*/ 128 w 128"/>
                <a:gd name="T9" fmla="*/ 38 h 68"/>
              </a:gdLst>
              <a:ahLst/>
              <a:cxnLst>
                <a:cxn ang="0">
                  <a:pos x="T0" y="T1"/>
                </a:cxn>
                <a:cxn ang="0">
                  <a:pos x="T2" y="T3"/>
                </a:cxn>
                <a:cxn ang="0">
                  <a:pos x="T4" y="T5"/>
                </a:cxn>
                <a:cxn ang="0">
                  <a:pos x="T6" y="T7"/>
                </a:cxn>
                <a:cxn ang="0">
                  <a:pos x="T8" y="T9"/>
                </a:cxn>
              </a:cxnLst>
              <a:rect l="0" t="0" r="r" b="b"/>
              <a:pathLst>
                <a:path w="128" h="68">
                  <a:moveTo>
                    <a:pt x="128" y="38"/>
                  </a:moveTo>
                  <a:lnTo>
                    <a:pt x="31" y="0"/>
                  </a:lnTo>
                  <a:lnTo>
                    <a:pt x="0" y="31"/>
                  </a:lnTo>
                  <a:lnTo>
                    <a:pt x="94" y="68"/>
                  </a:lnTo>
                  <a:lnTo>
                    <a:pt x="128" y="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50" name="Freeform 298"/>
            <p:cNvSpPr>
              <a:spLocks/>
            </p:cNvSpPr>
            <p:nvPr/>
          </p:nvSpPr>
          <p:spPr bwMode="auto">
            <a:xfrm>
              <a:off x="8391976" y="3389371"/>
              <a:ext cx="101923" cy="118187"/>
            </a:xfrm>
            <a:custGeom>
              <a:avLst/>
              <a:gdLst>
                <a:gd name="T0" fmla="*/ 0 w 94"/>
                <a:gd name="T1" fmla="*/ 0 h 109"/>
                <a:gd name="T2" fmla="*/ 0 w 94"/>
                <a:gd name="T3" fmla="*/ 109 h 109"/>
                <a:gd name="T4" fmla="*/ 94 w 94"/>
                <a:gd name="T5" fmla="*/ 71 h 109"/>
                <a:gd name="T6" fmla="*/ 94 w 94"/>
                <a:gd name="T7" fmla="*/ 14 h 109"/>
                <a:gd name="T8" fmla="*/ 40 w 94"/>
                <a:gd name="T9" fmla="*/ 36 h 109"/>
                <a:gd name="T10" fmla="*/ 0 w 94"/>
                <a:gd name="T11" fmla="*/ 0 h 109"/>
              </a:gdLst>
              <a:ahLst/>
              <a:cxnLst>
                <a:cxn ang="0">
                  <a:pos x="T0" y="T1"/>
                </a:cxn>
                <a:cxn ang="0">
                  <a:pos x="T2" y="T3"/>
                </a:cxn>
                <a:cxn ang="0">
                  <a:pos x="T4" y="T5"/>
                </a:cxn>
                <a:cxn ang="0">
                  <a:pos x="T6" y="T7"/>
                </a:cxn>
                <a:cxn ang="0">
                  <a:pos x="T8" y="T9"/>
                </a:cxn>
                <a:cxn ang="0">
                  <a:pos x="T10" y="T11"/>
                </a:cxn>
              </a:cxnLst>
              <a:rect l="0" t="0" r="r" b="b"/>
              <a:pathLst>
                <a:path w="94" h="109">
                  <a:moveTo>
                    <a:pt x="0" y="0"/>
                  </a:moveTo>
                  <a:lnTo>
                    <a:pt x="0" y="109"/>
                  </a:lnTo>
                  <a:lnTo>
                    <a:pt x="94" y="71"/>
                  </a:lnTo>
                  <a:lnTo>
                    <a:pt x="94" y="14"/>
                  </a:lnTo>
                  <a:lnTo>
                    <a:pt x="40" y="36"/>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51" name="Freeform 299"/>
            <p:cNvSpPr>
              <a:spLocks/>
            </p:cNvSpPr>
            <p:nvPr/>
          </p:nvSpPr>
          <p:spPr bwMode="auto">
            <a:xfrm>
              <a:off x="8401734" y="3340579"/>
              <a:ext cx="138788" cy="71563"/>
            </a:xfrm>
            <a:custGeom>
              <a:avLst/>
              <a:gdLst>
                <a:gd name="T0" fmla="*/ 0 w 128"/>
                <a:gd name="T1" fmla="*/ 38 h 66"/>
                <a:gd name="T2" fmla="*/ 33 w 128"/>
                <a:gd name="T3" fmla="*/ 66 h 66"/>
                <a:gd name="T4" fmla="*/ 128 w 128"/>
                <a:gd name="T5" fmla="*/ 29 h 66"/>
                <a:gd name="T6" fmla="*/ 95 w 128"/>
                <a:gd name="T7" fmla="*/ 0 h 66"/>
                <a:gd name="T8" fmla="*/ 0 w 128"/>
                <a:gd name="T9" fmla="*/ 38 h 66"/>
              </a:gdLst>
              <a:ahLst/>
              <a:cxnLst>
                <a:cxn ang="0">
                  <a:pos x="T0" y="T1"/>
                </a:cxn>
                <a:cxn ang="0">
                  <a:pos x="T2" y="T3"/>
                </a:cxn>
                <a:cxn ang="0">
                  <a:pos x="T4" y="T5"/>
                </a:cxn>
                <a:cxn ang="0">
                  <a:pos x="T6" y="T7"/>
                </a:cxn>
                <a:cxn ang="0">
                  <a:pos x="T8" y="T9"/>
                </a:cxn>
              </a:cxnLst>
              <a:rect l="0" t="0" r="r" b="b"/>
              <a:pathLst>
                <a:path w="128" h="66">
                  <a:moveTo>
                    <a:pt x="0" y="38"/>
                  </a:moveTo>
                  <a:lnTo>
                    <a:pt x="33" y="66"/>
                  </a:lnTo>
                  <a:lnTo>
                    <a:pt x="128" y="29"/>
                  </a:lnTo>
                  <a:lnTo>
                    <a:pt x="95" y="0"/>
                  </a:lnTo>
                  <a:lnTo>
                    <a:pt x="0" y="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52" name="Freeform 300"/>
            <p:cNvSpPr>
              <a:spLocks/>
            </p:cNvSpPr>
            <p:nvPr/>
          </p:nvSpPr>
          <p:spPr bwMode="auto">
            <a:xfrm>
              <a:off x="8273789" y="3396962"/>
              <a:ext cx="103007" cy="110597"/>
            </a:xfrm>
            <a:custGeom>
              <a:avLst/>
              <a:gdLst>
                <a:gd name="T0" fmla="*/ 0 w 95"/>
                <a:gd name="T1" fmla="*/ 12 h 102"/>
                <a:gd name="T2" fmla="*/ 0 w 95"/>
                <a:gd name="T3" fmla="*/ 64 h 102"/>
                <a:gd name="T4" fmla="*/ 95 w 95"/>
                <a:gd name="T5" fmla="*/ 102 h 102"/>
                <a:gd name="T6" fmla="*/ 95 w 95"/>
                <a:gd name="T7" fmla="*/ 0 h 102"/>
                <a:gd name="T8" fmla="*/ 59 w 95"/>
                <a:gd name="T9" fmla="*/ 36 h 102"/>
                <a:gd name="T10" fmla="*/ 0 w 95"/>
                <a:gd name="T11" fmla="*/ 12 h 102"/>
              </a:gdLst>
              <a:ahLst/>
              <a:cxnLst>
                <a:cxn ang="0">
                  <a:pos x="T0" y="T1"/>
                </a:cxn>
                <a:cxn ang="0">
                  <a:pos x="T2" y="T3"/>
                </a:cxn>
                <a:cxn ang="0">
                  <a:pos x="T4" y="T5"/>
                </a:cxn>
                <a:cxn ang="0">
                  <a:pos x="T6" y="T7"/>
                </a:cxn>
                <a:cxn ang="0">
                  <a:pos x="T8" y="T9"/>
                </a:cxn>
                <a:cxn ang="0">
                  <a:pos x="T10" y="T11"/>
                </a:cxn>
              </a:cxnLst>
              <a:rect l="0" t="0" r="r" b="b"/>
              <a:pathLst>
                <a:path w="95" h="102">
                  <a:moveTo>
                    <a:pt x="0" y="12"/>
                  </a:moveTo>
                  <a:lnTo>
                    <a:pt x="0" y="64"/>
                  </a:lnTo>
                  <a:lnTo>
                    <a:pt x="95" y="102"/>
                  </a:lnTo>
                  <a:lnTo>
                    <a:pt x="95" y="0"/>
                  </a:lnTo>
                  <a:lnTo>
                    <a:pt x="59" y="36"/>
                  </a:lnTo>
                  <a:lnTo>
                    <a:pt x="0"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53" name="Freeform 301"/>
            <p:cNvSpPr>
              <a:spLocks/>
            </p:cNvSpPr>
            <p:nvPr/>
          </p:nvSpPr>
          <p:spPr bwMode="auto">
            <a:xfrm>
              <a:off x="8232586" y="3343831"/>
              <a:ext cx="138788" cy="76984"/>
            </a:xfrm>
            <a:custGeom>
              <a:avLst/>
              <a:gdLst>
                <a:gd name="T0" fmla="*/ 128 w 128"/>
                <a:gd name="T1" fmla="*/ 37 h 71"/>
                <a:gd name="T2" fmla="*/ 31 w 128"/>
                <a:gd name="T3" fmla="*/ 0 h 71"/>
                <a:gd name="T4" fmla="*/ 0 w 128"/>
                <a:gd name="T5" fmla="*/ 33 h 71"/>
                <a:gd name="T6" fmla="*/ 95 w 128"/>
                <a:gd name="T7" fmla="*/ 71 h 71"/>
                <a:gd name="T8" fmla="*/ 128 w 128"/>
                <a:gd name="T9" fmla="*/ 37 h 71"/>
              </a:gdLst>
              <a:ahLst/>
              <a:cxnLst>
                <a:cxn ang="0">
                  <a:pos x="T0" y="T1"/>
                </a:cxn>
                <a:cxn ang="0">
                  <a:pos x="T2" y="T3"/>
                </a:cxn>
                <a:cxn ang="0">
                  <a:pos x="T4" y="T5"/>
                </a:cxn>
                <a:cxn ang="0">
                  <a:pos x="T6" y="T7"/>
                </a:cxn>
                <a:cxn ang="0">
                  <a:pos x="T8" y="T9"/>
                </a:cxn>
              </a:cxnLst>
              <a:rect l="0" t="0" r="r" b="b"/>
              <a:pathLst>
                <a:path w="128" h="71">
                  <a:moveTo>
                    <a:pt x="128" y="37"/>
                  </a:moveTo>
                  <a:lnTo>
                    <a:pt x="31" y="0"/>
                  </a:lnTo>
                  <a:lnTo>
                    <a:pt x="0" y="33"/>
                  </a:lnTo>
                  <a:lnTo>
                    <a:pt x="95" y="71"/>
                  </a:lnTo>
                  <a:lnTo>
                    <a:pt x="128" y="3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63" name="组合 62"/>
          <p:cNvGrpSpPr/>
          <p:nvPr/>
        </p:nvGrpSpPr>
        <p:grpSpPr>
          <a:xfrm>
            <a:off x="2049824" y="3140554"/>
            <a:ext cx="363506" cy="417179"/>
            <a:chOff x="2733098" y="4187405"/>
            <a:chExt cx="484675" cy="556238"/>
          </a:xfrm>
          <a:solidFill>
            <a:schemeClr val="accent4"/>
          </a:solidFill>
        </p:grpSpPr>
        <p:sp>
          <p:nvSpPr>
            <p:cNvPr id="554"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55"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56" name="Freeform 304"/>
            <p:cNvSpPr>
              <a:spLocks/>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57" name="Freeform 305"/>
            <p:cNvSpPr>
              <a:spLocks/>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58" name="Freeform 306"/>
            <p:cNvSpPr>
              <a:spLocks/>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59" name="Freeform 307"/>
            <p:cNvSpPr>
              <a:spLocks/>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60" name="Freeform 308"/>
            <p:cNvSpPr>
              <a:spLocks/>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61" name="Freeform 309"/>
            <p:cNvSpPr>
              <a:spLocks/>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62" name="Freeform 310"/>
            <p:cNvSpPr>
              <a:spLocks/>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63" name="Freeform 311"/>
            <p:cNvSpPr>
              <a:spLocks/>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64" name="Freeform 312"/>
            <p:cNvSpPr>
              <a:spLocks/>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65" name="Freeform 313"/>
            <p:cNvSpPr>
              <a:spLocks/>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66" name="Freeform 314"/>
            <p:cNvSpPr>
              <a:spLocks/>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67" name="Freeform 315"/>
            <p:cNvSpPr>
              <a:spLocks/>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68" name="Freeform 316"/>
            <p:cNvSpPr>
              <a:spLocks/>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69"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70"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8" name="组合 7"/>
          <p:cNvGrpSpPr/>
          <p:nvPr/>
        </p:nvGrpSpPr>
        <p:grpSpPr>
          <a:xfrm>
            <a:off x="5386437" y="432555"/>
            <a:ext cx="273239" cy="361880"/>
            <a:chOff x="7181915" y="576739"/>
            <a:chExt cx="364319" cy="482507"/>
          </a:xfrm>
          <a:solidFill>
            <a:schemeClr val="accent4"/>
          </a:solidFill>
        </p:grpSpPr>
        <p:sp>
          <p:nvSpPr>
            <p:cNvPr id="571" name="Freeform 319"/>
            <p:cNvSpPr>
              <a:spLocks noEditPoints="1"/>
            </p:cNvSpPr>
            <p:nvPr/>
          </p:nvSpPr>
          <p:spPr bwMode="auto">
            <a:xfrm>
              <a:off x="7181915" y="576739"/>
              <a:ext cx="242880" cy="482507"/>
            </a:xfrm>
            <a:custGeom>
              <a:avLst/>
              <a:gdLst>
                <a:gd name="T0" fmla="*/ 89 w 95"/>
                <a:gd name="T1" fmla="*/ 125 h 188"/>
                <a:gd name="T2" fmla="*/ 89 w 95"/>
                <a:gd name="T3" fmla="*/ 151 h 188"/>
                <a:gd name="T4" fmla="*/ 6 w 95"/>
                <a:gd name="T5" fmla="*/ 151 h 188"/>
                <a:gd name="T6" fmla="*/ 6 w 95"/>
                <a:gd name="T7" fmla="*/ 28 h 188"/>
                <a:gd name="T8" fmla="*/ 89 w 95"/>
                <a:gd name="T9" fmla="*/ 28 h 188"/>
                <a:gd name="T10" fmla="*/ 89 w 95"/>
                <a:gd name="T11" fmla="*/ 53 h 188"/>
                <a:gd name="T12" fmla="*/ 95 w 95"/>
                <a:gd name="T13" fmla="*/ 54 h 188"/>
                <a:gd name="T14" fmla="*/ 95 w 95"/>
                <a:gd name="T15" fmla="*/ 14 h 188"/>
                <a:gd name="T16" fmla="*/ 81 w 95"/>
                <a:gd name="T17" fmla="*/ 0 h 188"/>
                <a:gd name="T18" fmla="*/ 14 w 95"/>
                <a:gd name="T19" fmla="*/ 0 h 188"/>
                <a:gd name="T20" fmla="*/ 0 w 95"/>
                <a:gd name="T21" fmla="*/ 14 h 188"/>
                <a:gd name="T22" fmla="*/ 0 w 95"/>
                <a:gd name="T23" fmla="*/ 174 h 188"/>
                <a:gd name="T24" fmla="*/ 14 w 95"/>
                <a:gd name="T25" fmla="*/ 188 h 188"/>
                <a:gd name="T26" fmla="*/ 81 w 95"/>
                <a:gd name="T27" fmla="*/ 188 h 188"/>
                <a:gd name="T28" fmla="*/ 95 w 95"/>
                <a:gd name="T29" fmla="*/ 174 h 188"/>
                <a:gd name="T30" fmla="*/ 95 w 95"/>
                <a:gd name="T31" fmla="*/ 124 h 188"/>
                <a:gd name="T32" fmla="*/ 89 w 95"/>
                <a:gd name="T33" fmla="*/ 125 h 188"/>
                <a:gd name="T34" fmla="*/ 35 w 95"/>
                <a:gd name="T35" fmla="*/ 10 h 188"/>
                <a:gd name="T36" fmla="*/ 60 w 95"/>
                <a:gd name="T37" fmla="*/ 10 h 188"/>
                <a:gd name="T38" fmla="*/ 61 w 95"/>
                <a:gd name="T39" fmla="*/ 12 h 188"/>
                <a:gd name="T40" fmla="*/ 60 w 95"/>
                <a:gd name="T41" fmla="*/ 14 h 188"/>
                <a:gd name="T42" fmla="*/ 35 w 95"/>
                <a:gd name="T43" fmla="*/ 14 h 188"/>
                <a:gd name="T44" fmla="*/ 34 w 95"/>
                <a:gd name="T45" fmla="*/ 12 h 188"/>
                <a:gd name="T46" fmla="*/ 35 w 95"/>
                <a:gd name="T47" fmla="*/ 10 h 188"/>
                <a:gd name="T48" fmla="*/ 48 w 95"/>
                <a:gd name="T49" fmla="*/ 177 h 188"/>
                <a:gd name="T50" fmla="*/ 39 w 95"/>
                <a:gd name="T51" fmla="*/ 169 h 188"/>
                <a:gd name="T52" fmla="*/ 48 w 95"/>
                <a:gd name="T53" fmla="*/ 160 h 188"/>
                <a:gd name="T54" fmla="*/ 56 w 95"/>
                <a:gd name="T55" fmla="*/ 169 h 188"/>
                <a:gd name="T56" fmla="*/ 48 w 95"/>
                <a:gd name="T57" fmla="*/ 17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5" h="188">
                  <a:moveTo>
                    <a:pt x="89" y="125"/>
                  </a:moveTo>
                  <a:cubicBezTo>
                    <a:pt x="89" y="151"/>
                    <a:pt x="89" y="151"/>
                    <a:pt x="89" y="151"/>
                  </a:cubicBezTo>
                  <a:cubicBezTo>
                    <a:pt x="6" y="151"/>
                    <a:pt x="6" y="151"/>
                    <a:pt x="6" y="151"/>
                  </a:cubicBezTo>
                  <a:cubicBezTo>
                    <a:pt x="6" y="28"/>
                    <a:pt x="6" y="28"/>
                    <a:pt x="6" y="28"/>
                  </a:cubicBezTo>
                  <a:cubicBezTo>
                    <a:pt x="89" y="28"/>
                    <a:pt x="89" y="28"/>
                    <a:pt x="89" y="28"/>
                  </a:cubicBezTo>
                  <a:cubicBezTo>
                    <a:pt x="89" y="53"/>
                    <a:pt x="89" y="53"/>
                    <a:pt x="89" y="53"/>
                  </a:cubicBezTo>
                  <a:cubicBezTo>
                    <a:pt x="91" y="53"/>
                    <a:pt x="93" y="53"/>
                    <a:pt x="95" y="54"/>
                  </a:cubicBezTo>
                  <a:cubicBezTo>
                    <a:pt x="95" y="14"/>
                    <a:pt x="95" y="14"/>
                    <a:pt x="95" y="14"/>
                  </a:cubicBezTo>
                  <a:cubicBezTo>
                    <a:pt x="95" y="6"/>
                    <a:pt x="89" y="0"/>
                    <a:pt x="81" y="0"/>
                  </a:cubicBezTo>
                  <a:cubicBezTo>
                    <a:pt x="14" y="0"/>
                    <a:pt x="14" y="0"/>
                    <a:pt x="14" y="0"/>
                  </a:cubicBezTo>
                  <a:cubicBezTo>
                    <a:pt x="6" y="0"/>
                    <a:pt x="0" y="6"/>
                    <a:pt x="0" y="14"/>
                  </a:cubicBezTo>
                  <a:cubicBezTo>
                    <a:pt x="0" y="174"/>
                    <a:pt x="0" y="174"/>
                    <a:pt x="0" y="174"/>
                  </a:cubicBezTo>
                  <a:cubicBezTo>
                    <a:pt x="0" y="182"/>
                    <a:pt x="6" y="188"/>
                    <a:pt x="14" y="188"/>
                  </a:cubicBezTo>
                  <a:cubicBezTo>
                    <a:pt x="81" y="188"/>
                    <a:pt x="81" y="188"/>
                    <a:pt x="81" y="188"/>
                  </a:cubicBezTo>
                  <a:cubicBezTo>
                    <a:pt x="89" y="188"/>
                    <a:pt x="95" y="182"/>
                    <a:pt x="95" y="174"/>
                  </a:cubicBezTo>
                  <a:cubicBezTo>
                    <a:pt x="95" y="124"/>
                    <a:pt x="95" y="124"/>
                    <a:pt x="95" y="124"/>
                  </a:cubicBezTo>
                  <a:cubicBezTo>
                    <a:pt x="93" y="125"/>
                    <a:pt x="91" y="125"/>
                    <a:pt x="89" y="125"/>
                  </a:cubicBezTo>
                  <a:close/>
                  <a:moveTo>
                    <a:pt x="35" y="10"/>
                  </a:moveTo>
                  <a:cubicBezTo>
                    <a:pt x="60" y="10"/>
                    <a:pt x="60" y="10"/>
                    <a:pt x="60" y="10"/>
                  </a:cubicBezTo>
                  <a:cubicBezTo>
                    <a:pt x="61" y="10"/>
                    <a:pt x="61" y="11"/>
                    <a:pt x="61" y="12"/>
                  </a:cubicBezTo>
                  <a:cubicBezTo>
                    <a:pt x="61" y="13"/>
                    <a:pt x="61" y="14"/>
                    <a:pt x="60" y="14"/>
                  </a:cubicBezTo>
                  <a:cubicBezTo>
                    <a:pt x="35" y="14"/>
                    <a:pt x="35" y="14"/>
                    <a:pt x="35" y="14"/>
                  </a:cubicBezTo>
                  <a:cubicBezTo>
                    <a:pt x="34" y="14"/>
                    <a:pt x="34" y="13"/>
                    <a:pt x="34" y="12"/>
                  </a:cubicBezTo>
                  <a:cubicBezTo>
                    <a:pt x="34" y="11"/>
                    <a:pt x="34" y="10"/>
                    <a:pt x="35" y="10"/>
                  </a:cubicBezTo>
                  <a:close/>
                  <a:moveTo>
                    <a:pt x="48" y="177"/>
                  </a:moveTo>
                  <a:cubicBezTo>
                    <a:pt x="43" y="177"/>
                    <a:pt x="39" y="174"/>
                    <a:pt x="39" y="169"/>
                  </a:cubicBezTo>
                  <a:cubicBezTo>
                    <a:pt x="39" y="164"/>
                    <a:pt x="43" y="160"/>
                    <a:pt x="48" y="160"/>
                  </a:cubicBezTo>
                  <a:cubicBezTo>
                    <a:pt x="52" y="160"/>
                    <a:pt x="56" y="164"/>
                    <a:pt x="56" y="169"/>
                  </a:cubicBezTo>
                  <a:cubicBezTo>
                    <a:pt x="56" y="174"/>
                    <a:pt x="52" y="177"/>
                    <a:pt x="48" y="17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72" name="Freeform 320"/>
            <p:cNvSpPr>
              <a:spLocks noEditPoints="1"/>
            </p:cNvSpPr>
            <p:nvPr/>
          </p:nvSpPr>
          <p:spPr bwMode="auto">
            <a:xfrm>
              <a:off x="7266489" y="666735"/>
              <a:ext cx="279745" cy="277577"/>
            </a:xfrm>
            <a:custGeom>
              <a:avLst/>
              <a:gdLst>
                <a:gd name="T0" fmla="*/ 109 w 109"/>
                <a:gd name="T1" fmla="*/ 60 h 108"/>
                <a:gd name="T2" fmla="*/ 109 w 109"/>
                <a:gd name="T3" fmla="*/ 49 h 108"/>
                <a:gd name="T4" fmla="*/ 97 w 109"/>
                <a:gd name="T5" fmla="*/ 41 h 108"/>
                <a:gd name="T6" fmla="*/ 104 w 109"/>
                <a:gd name="T7" fmla="*/ 32 h 108"/>
                <a:gd name="T8" fmla="*/ 99 w 109"/>
                <a:gd name="T9" fmla="*/ 23 h 108"/>
                <a:gd name="T10" fmla="*/ 85 w 109"/>
                <a:gd name="T11" fmla="*/ 21 h 108"/>
                <a:gd name="T12" fmla="*/ 87 w 109"/>
                <a:gd name="T13" fmla="*/ 10 h 108"/>
                <a:gd name="T14" fmla="*/ 77 w 109"/>
                <a:gd name="T15" fmla="*/ 5 h 108"/>
                <a:gd name="T16" fmla="*/ 65 w 109"/>
                <a:gd name="T17" fmla="*/ 10 h 108"/>
                <a:gd name="T18" fmla="*/ 60 w 109"/>
                <a:gd name="T19" fmla="*/ 0 h 108"/>
                <a:gd name="T20" fmla="*/ 50 w 109"/>
                <a:gd name="T21" fmla="*/ 0 h 108"/>
                <a:gd name="T22" fmla="*/ 41 w 109"/>
                <a:gd name="T23" fmla="*/ 11 h 108"/>
                <a:gd name="T24" fmla="*/ 32 w 109"/>
                <a:gd name="T25" fmla="*/ 4 h 108"/>
                <a:gd name="T26" fmla="*/ 23 w 109"/>
                <a:gd name="T27" fmla="*/ 9 h 108"/>
                <a:gd name="T28" fmla="*/ 21 w 109"/>
                <a:gd name="T29" fmla="*/ 23 h 108"/>
                <a:gd name="T30" fmla="*/ 10 w 109"/>
                <a:gd name="T31" fmla="*/ 22 h 108"/>
                <a:gd name="T32" fmla="*/ 5 w 109"/>
                <a:gd name="T33" fmla="*/ 31 h 108"/>
                <a:gd name="T34" fmla="*/ 10 w 109"/>
                <a:gd name="T35" fmla="*/ 44 h 108"/>
                <a:gd name="T36" fmla="*/ 0 w 109"/>
                <a:gd name="T37" fmla="*/ 48 h 108"/>
                <a:gd name="T38" fmla="*/ 0 w 109"/>
                <a:gd name="T39" fmla="*/ 59 h 108"/>
                <a:gd name="T40" fmla="*/ 11 w 109"/>
                <a:gd name="T41" fmla="*/ 67 h 108"/>
                <a:gd name="T42" fmla="*/ 4 w 109"/>
                <a:gd name="T43" fmla="*/ 76 h 108"/>
                <a:gd name="T44" fmla="*/ 9 w 109"/>
                <a:gd name="T45" fmla="*/ 85 h 108"/>
                <a:gd name="T46" fmla="*/ 23 w 109"/>
                <a:gd name="T47" fmla="*/ 87 h 108"/>
                <a:gd name="T48" fmla="*/ 22 w 109"/>
                <a:gd name="T49" fmla="*/ 98 h 108"/>
                <a:gd name="T50" fmla="*/ 31 w 109"/>
                <a:gd name="T51" fmla="*/ 103 h 108"/>
                <a:gd name="T52" fmla="*/ 44 w 109"/>
                <a:gd name="T53" fmla="*/ 98 h 108"/>
                <a:gd name="T54" fmla="*/ 48 w 109"/>
                <a:gd name="T55" fmla="*/ 108 h 108"/>
                <a:gd name="T56" fmla="*/ 59 w 109"/>
                <a:gd name="T57" fmla="*/ 108 h 108"/>
                <a:gd name="T58" fmla="*/ 67 w 109"/>
                <a:gd name="T59" fmla="*/ 98 h 108"/>
                <a:gd name="T60" fmla="*/ 76 w 109"/>
                <a:gd name="T61" fmla="*/ 104 h 108"/>
                <a:gd name="T62" fmla="*/ 85 w 109"/>
                <a:gd name="T63" fmla="*/ 99 h 108"/>
                <a:gd name="T64" fmla="*/ 87 w 109"/>
                <a:gd name="T65" fmla="*/ 85 h 108"/>
                <a:gd name="T66" fmla="*/ 98 w 109"/>
                <a:gd name="T67" fmla="*/ 86 h 108"/>
                <a:gd name="T68" fmla="*/ 104 w 109"/>
                <a:gd name="T69" fmla="*/ 77 h 108"/>
                <a:gd name="T70" fmla="*/ 98 w 109"/>
                <a:gd name="T71" fmla="*/ 65 h 108"/>
                <a:gd name="T72" fmla="*/ 54 w 109"/>
                <a:gd name="T73" fmla="*/ 86 h 108"/>
                <a:gd name="T74" fmla="*/ 54 w 109"/>
                <a:gd name="T75" fmla="*/ 22 h 108"/>
                <a:gd name="T76" fmla="*/ 54 w 109"/>
                <a:gd name="T77" fmla="*/ 8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8">
                  <a:moveTo>
                    <a:pt x="109" y="63"/>
                  </a:moveTo>
                  <a:cubicBezTo>
                    <a:pt x="109" y="60"/>
                    <a:pt x="109" y="60"/>
                    <a:pt x="109" y="60"/>
                  </a:cubicBezTo>
                  <a:cubicBezTo>
                    <a:pt x="109" y="52"/>
                    <a:pt x="109" y="52"/>
                    <a:pt x="109" y="52"/>
                  </a:cubicBezTo>
                  <a:cubicBezTo>
                    <a:pt x="109" y="49"/>
                    <a:pt x="109" y="49"/>
                    <a:pt x="109" y="49"/>
                  </a:cubicBezTo>
                  <a:cubicBezTo>
                    <a:pt x="99" y="48"/>
                    <a:pt x="99" y="48"/>
                    <a:pt x="99" y="48"/>
                  </a:cubicBezTo>
                  <a:cubicBezTo>
                    <a:pt x="98" y="46"/>
                    <a:pt x="98" y="43"/>
                    <a:pt x="97" y="41"/>
                  </a:cubicBezTo>
                  <a:cubicBezTo>
                    <a:pt x="106" y="35"/>
                    <a:pt x="106" y="35"/>
                    <a:pt x="106" y="35"/>
                  </a:cubicBezTo>
                  <a:cubicBezTo>
                    <a:pt x="104" y="32"/>
                    <a:pt x="104" y="32"/>
                    <a:pt x="104" y="32"/>
                  </a:cubicBezTo>
                  <a:cubicBezTo>
                    <a:pt x="101" y="25"/>
                    <a:pt x="101" y="25"/>
                    <a:pt x="101" y="25"/>
                  </a:cubicBezTo>
                  <a:cubicBezTo>
                    <a:pt x="99" y="23"/>
                    <a:pt x="99" y="23"/>
                    <a:pt x="99" y="23"/>
                  </a:cubicBezTo>
                  <a:cubicBezTo>
                    <a:pt x="90" y="26"/>
                    <a:pt x="90" y="26"/>
                    <a:pt x="90" y="26"/>
                  </a:cubicBezTo>
                  <a:cubicBezTo>
                    <a:pt x="88" y="25"/>
                    <a:pt x="87" y="23"/>
                    <a:pt x="85" y="21"/>
                  </a:cubicBezTo>
                  <a:cubicBezTo>
                    <a:pt x="89" y="11"/>
                    <a:pt x="89" y="11"/>
                    <a:pt x="89" y="11"/>
                  </a:cubicBezTo>
                  <a:cubicBezTo>
                    <a:pt x="87" y="10"/>
                    <a:pt x="87" y="10"/>
                    <a:pt x="87" y="10"/>
                  </a:cubicBezTo>
                  <a:cubicBezTo>
                    <a:pt x="80" y="6"/>
                    <a:pt x="80" y="6"/>
                    <a:pt x="80" y="6"/>
                  </a:cubicBezTo>
                  <a:cubicBezTo>
                    <a:pt x="77" y="5"/>
                    <a:pt x="77" y="5"/>
                    <a:pt x="77" y="5"/>
                  </a:cubicBezTo>
                  <a:cubicBezTo>
                    <a:pt x="72" y="12"/>
                    <a:pt x="72" y="12"/>
                    <a:pt x="72" y="12"/>
                  </a:cubicBezTo>
                  <a:cubicBezTo>
                    <a:pt x="69" y="11"/>
                    <a:pt x="67" y="10"/>
                    <a:pt x="65" y="10"/>
                  </a:cubicBezTo>
                  <a:cubicBezTo>
                    <a:pt x="63" y="0"/>
                    <a:pt x="63" y="0"/>
                    <a:pt x="63" y="0"/>
                  </a:cubicBezTo>
                  <a:cubicBezTo>
                    <a:pt x="60" y="0"/>
                    <a:pt x="60" y="0"/>
                    <a:pt x="60" y="0"/>
                  </a:cubicBezTo>
                  <a:cubicBezTo>
                    <a:pt x="53" y="0"/>
                    <a:pt x="53" y="0"/>
                    <a:pt x="53" y="0"/>
                  </a:cubicBezTo>
                  <a:cubicBezTo>
                    <a:pt x="50" y="0"/>
                    <a:pt x="50" y="0"/>
                    <a:pt x="50" y="0"/>
                  </a:cubicBezTo>
                  <a:cubicBezTo>
                    <a:pt x="48" y="9"/>
                    <a:pt x="48" y="9"/>
                    <a:pt x="48" y="9"/>
                  </a:cubicBezTo>
                  <a:cubicBezTo>
                    <a:pt x="46" y="9"/>
                    <a:pt x="43" y="10"/>
                    <a:pt x="41" y="11"/>
                  </a:cubicBezTo>
                  <a:cubicBezTo>
                    <a:pt x="35" y="2"/>
                    <a:pt x="35" y="2"/>
                    <a:pt x="35" y="2"/>
                  </a:cubicBezTo>
                  <a:cubicBezTo>
                    <a:pt x="32" y="4"/>
                    <a:pt x="32" y="4"/>
                    <a:pt x="32" y="4"/>
                  </a:cubicBezTo>
                  <a:cubicBezTo>
                    <a:pt x="26" y="8"/>
                    <a:pt x="26" y="8"/>
                    <a:pt x="26" y="8"/>
                  </a:cubicBezTo>
                  <a:cubicBezTo>
                    <a:pt x="23" y="9"/>
                    <a:pt x="23" y="9"/>
                    <a:pt x="23" y="9"/>
                  </a:cubicBezTo>
                  <a:cubicBezTo>
                    <a:pt x="27" y="18"/>
                    <a:pt x="27" y="18"/>
                    <a:pt x="27" y="18"/>
                  </a:cubicBezTo>
                  <a:cubicBezTo>
                    <a:pt x="25" y="20"/>
                    <a:pt x="23" y="21"/>
                    <a:pt x="21" y="23"/>
                  </a:cubicBezTo>
                  <a:cubicBezTo>
                    <a:pt x="12" y="19"/>
                    <a:pt x="12" y="19"/>
                    <a:pt x="12" y="19"/>
                  </a:cubicBezTo>
                  <a:cubicBezTo>
                    <a:pt x="10" y="22"/>
                    <a:pt x="10" y="22"/>
                    <a:pt x="10" y="22"/>
                  </a:cubicBezTo>
                  <a:cubicBezTo>
                    <a:pt x="6" y="28"/>
                    <a:pt x="6" y="28"/>
                    <a:pt x="6" y="28"/>
                  </a:cubicBezTo>
                  <a:cubicBezTo>
                    <a:pt x="5" y="31"/>
                    <a:pt x="5" y="31"/>
                    <a:pt x="5" y="31"/>
                  </a:cubicBezTo>
                  <a:cubicBezTo>
                    <a:pt x="13" y="37"/>
                    <a:pt x="13" y="37"/>
                    <a:pt x="13" y="37"/>
                  </a:cubicBezTo>
                  <a:cubicBezTo>
                    <a:pt x="12" y="39"/>
                    <a:pt x="11" y="41"/>
                    <a:pt x="10" y="44"/>
                  </a:cubicBezTo>
                  <a:cubicBezTo>
                    <a:pt x="0" y="45"/>
                    <a:pt x="0" y="45"/>
                    <a:pt x="0" y="45"/>
                  </a:cubicBezTo>
                  <a:cubicBezTo>
                    <a:pt x="0" y="48"/>
                    <a:pt x="0" y="48"/>
                    <a:pt x="0" y="48"/>
                  </a:cubicBezTo>
                  <a:cubicBezTo>
                    <a:pt x="0" y="56"/>
                    <a:pt x="0" y="56"/>
                    <a:pt x="0" y="56"/>
                  </a:cubicBezTo>
                  <a:cubicBezTo>
                    <a:pt x="0" y="59"/>
                    <a:pt x="0" y="59"/>
                    <a:pt x="0" y="59"/>
                  </a:cubicBezTo>
                  <a:cubicBezTo>
                    <a:pt x="10" y="60"/>
                    <a:pt x="10" y="60"/>
                    <a:pt x="10" y="60"/>
                  </a:cubicBezTo>
                  <a:cubicBezTo>
                    <a:pt x="10" y="62"/>
                    <a:pt x="10" y="65"/>
                    <a:pt x="11" y="67"/>
                  </a:cubicBezTo>
                  <a:cubicBezTo>
                    <a:pt x="3" y="74"/>
                    <a:pt x="3" y="74"/>
                    <a:pt x="3" y="74"/>
                  </a:cubicBezTo>
                  <a:cubicBezTo>
                    <a:pt x="4" y="76"/>
                    <a:pt x="4" y="76"/>
                    <a:pt x="4" y="76"/>
                  </a:cubicBezTo>
                  <a:cubicBezTo>
                    <a:pt x="8" y="83"/>
                    <a:pt x="8" y="83"/>
                    <a:pt x="8" y="83"/>
                  </a:cubicBezTo>
                  <a:cubicBezTo>
                    <a:pt x="9" y="85"/>
                    <a:pt x="9" y="85"/>
                    <a:pt x="9" y="85"/>
                  </a:cubicBezTo>
                  <a:cubicBezTo>
                    <a:pt x="19" y="82"/>
                    <a:pt x="19" y="82"/>
                    <a:pt x="19" y="82"/>
                  </a:cubicBezTo>
                  <a:cubicBezTo>
                    <a:pt x="20" y="83"/>
                    <a:pt x="21" y="85"/>
                    <a:pt x="23" y="87"/>
                  </a:cubicBezTo>
                  <a:cubicBezTo>
                    <a:pt x="19" y="97"/>
                    <a:pt x="19" y="97"/>
                    <a:pt x="19" y="97"/>
                  </a:cubicBezTo>
                  <a:cubicBezTo>
                    <a:pt x="22" y="98"/>
                    <a:pt x="22" y="98"/>
                    <a:pt x="22" y="98"/>
                  </a:cubicBezTo>
                  <a:cubicBezTo>
                    <a:pt x="28" y="102"/>
                    <a:pt x="28" y="102"/>
                    <a:pt x="28" y="102"/>
                  </a:cubicBezTo>
                  <a:cubicBezTo>
                    <a:pt x="31" y="103"/>
                    <a:pt x="31" y="103"/>
                    <a:pt x="31" y="103"/>
                  </a:cubicBezTo>
                  <a:cubicBezTo>
                    <a:pt x="37" y="96"/>
                    <a:pt x="37" y="96"/>
                    <a:pt x="37" y="96"/>
                  </a:cubicBezTo>
                  <a:cubicBezTo>
                    <a:pt x="39" y="97"/>
                    <a:pt x="41" y="98"/>
                    <a:pt x="44" y="98"/>
                  </a:cubicBezTo>
                  <a:cubicBezTo>
                    <a:pt x="45" y="108"/>
                    <a:pt x="45" y="108"/>
                    <a:pt x="45" y="108"/>
                  </a:cubicBezTo>
                  <a:cubicBezTo>
                    <a:pt x="48" y="108"/>
                    <a:pt x="48" y="108"/>
                    <a:pt x="48" y="108"/>
                  </a:cubicBezTo>
                  <a:cubicBezTo>
                    <a:pt x="56" y="108"/>
                    <a:pt x="56" y="108"/>
                    <a:pt x="56" y="108"/>
                  </a:cubicBezTo>
                  <a:cubicBezTo>
                    <a:pt x="59" y="108"/>
                    <a:pt x="59" y="108"/>
                    <a:pt x="59" y="108"/>
                  </a:cubicBezTo>
                  <a:cubicBezTo>
                    <a:pt x="60" y="99"/>
                    <a:pt x="60" y="99"/>
                    <a:pt x="60" y="99"/>
                  </a:cubicBezTo>
                  <a:cubicBezTo>
                    <a:pt x="63" y="99"/>
                    <a:pt x="65" y="98"/>
                    <a:pt x="67" y="98"/>
                  </a:cubicBezTo>
                  <a:cubicBezTo>
                    <a:pt x="74" y="106"/>
                    <a:pt x="74" y="106"/>
                    <a:pt x="74" y="106"/>
                  </a:cubicBezTo>
                  <a:cubicBezTo>
                    <a:pt x="76" y="104"/>
                    <a:pt x="76" y="104"/>
                    <a:pt x="76" y="104"/>
                  </a:cubicBezTo>
                  <a:cubicBezTo>
                    <a:pt x="83" y="100"/>
                    <a:pt x="83" y="100"/>
                    <a:pt x="83" y="100"/>
                  </a:cubicBezTo>
                  <a:cubicBezTo>
                    <a:pt x="85" y="99"/>
                    <a:pt x="85" y="99"/>
                    <a:pt x="85" y="99"/>
                  </a:cubicBezTo>
                  <a:cubicBezTo>
                    <a:pt x="82" y="90"/>
                    <a:pt x="82" y="90"/>
                    <a:pt x="82" y="90"/>
                  </a:cubicBezTo>
                  <a:cubicBezTo>
                    <a:pt x="84" y="88"/>
                    <a:pt x="85" y="87"/>
                    <a:pt x="87" y="85"/>
                  </a:cubicBezTo>
                  <a:cubicBezTo>
                    <a:pt x="97" y="89"/>
                    <a:pt x="97" y="89"/>
                    <a:pt x="97" y="89"/>
                  </a:cubicBezTo>
                  <a:cubicBezTo>
                    <a:pt x="98" y="86"/>
                    <a:pt x="98" y="86"/>
                    <a:pt x="98" y="86"/>
                  </a:cubicBezTo>
                  <a:cubicBezTo>
                    <a:pt x="102" y="80"/>
                    <a:pt x="102" y="80"/>
                    <a:pt x="102" y="80"/>
                  </a:cubicBezTo>
                  <a:cubicBezTo>
                    <a:pt x="104" y="77"/>
                    <a:pt x="104" y="77"/>
                    <a:pt x="104" y="77"/>
                  </a:cubicBezTo>
                  <a:cubicBezTo>
                    <a:pt x="96" y="71"/>
                    <a:pt x="96" y="71"/>
                    <a:pt x="96" y="71"/>
                  </a:cubicBezTo>
                  <a:cubicBezTo>
                    <a:pt x="97" y="69"/>
                    <a:pt x="97" y="67"/>
                    <a:pt x="98" y="65"/>
                  </a:cubicBezTo>
                  <a:lnTo>
                    <a:pt x="109" y="63"/>
                  </a:lnTo>
                  <a:close/>
                  <a:moveTo>
                    <a:pt x="54" y="86"/>
                  </a:moveTo>
                  <a:cubicBezTo>
                    <a:pt x="37" y="86"/>
                    <a:pt x="23" y="72"/>
                    <a:pt x="23" y="54"/>
                  </a:cubicBezTo>
                  <a:cubicBezTo>
                    <a:pt x="23" y="36"/>
                    <a:pt x="37" y="22"/>
                    <a:pt x="54" y="22"/>
                  </a:cubicBezTo>
                  <a:cubicBezTo>
                    <a:pt x="72" y="22"/>
                    <a:pt x="86" y="36"/>
                    <a:pt x="86" y="54"/>
                  </a:cubicBezTo>
                  <a:cubicBezTo>
                    <a:pt x="86" y="72"/>
                    <a:pt x="72" y="86"/>
                    <a:pt x="54" y="8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73" name="Oval 321"/>
            <p:cNvSpPr>
              <a:spLocks noChangeArrowheads="1"/>
            </p:cNvSpPr>
            <p:nvPr/>
          </p:nvSpPr>
          <p:spPr bwMode="auto">
            <a:xfrm>
              <a:off x="7356485" y="756730"/>
              <a:ext cx="96502" cy="9758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10" name="组合 9"/>
          <p:cNvGrpSpPr/>
          <p:nvPr/>
        </p:nvGrpSpPr>
        <p:grpSpPr>
          <a:xfrm>
            <a:off x="6918530" y="404092"/>
            <a:ext cx="369199" cy="367572"/>
            <a:chOff x="9224706" y="538789"/>
            <a:chExt cx="492265" cy="490096"/>
          </a:xfrm>
          <a:solidFill>
            <a:schemeClr val="accent4"/>
          </a:solidFill>
        </p:grpSpPr>
        <p:sp>
          <p:nvSpPr>
            <p:cNvPr id="574" name="Freeform 322"/>
            <p:cNvSpPr>
              <a:spLocks noEditPoints="1"/>
            </p:cNvSpPr>
            <p:nvPr/>
          </p:nvSpPr>
          <p:spPr bwMode="auto">
            <a:xfrm>
              <a:off x="9327713" y="769741"/>
              <a:ext cx="302516" cy="163727"/>
            </a:xfrm>
            <a:custGeom>
              <a:avLst/>
              <a:gdLst>
                <a:gd name="T0" fmla="*/ 279 w 279"/>
                <a:gd name="T1" fmla="*/ 0 h 151"/>
                <a:gd name="T2" fmla="*/ 0 w 279"/>
                <a:gd name="T3" fmla="*/ 0 h 151"/>
                <a:gd name="T4" fmla="*/ 0 w 279"/>
                <a:gd name="T5" fmla="*/ 151 h 151"/>
                <a:gd name="T6" fmla="*/ 279 w 279"/>
                <a:gd name="T7" fmla="*/ 151 h 151"/>
                <a:gd name="T8" fmla="*/ 279 w 279"/>
                <a:gd name="T9" fmla="*/ 0 h 151"/>
                <a:gd name="T10" fmla="*/ 203 w 279"/>
                <a:gd name="T11" fmla="*/ 104 h 151"/>
                <a:gd name="T12" fmla="*/ 182 w 279"/>
                <a:gd name="T13" fmla="*/ 125 h 151"/>
                <a:gd name="T14" fmla="*/ 156 w 279"/>
                <a:gd name="T15" fmla="*/ 99 h 151"/>
                <a:gd name="T16" fmla="*/ 142 w 279"/>
                <a:gd name="T17" fmla="*/ 125 h 151"/>
                <a:gd name="T18" fmla="*/ 118 w 279"/>
                <a:gd name="T19" fmla="*/ 40 h 151"/>
                <a:gd name="T20" fmla="*/ 203 w 279"/>
                <a:gd name="T21" fmla="*/ 64 h 151"/>
                <a:gd name="T22" fmla="*/ 177 w 279"/>
                <a:gd name="T23" fmla="*/ 78 h 151"/>
                <a:gd name="T24" fmla="*/ 203 w 279"/>
                <a:gd name="T25" fmla="*/ 10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 h="151">
                  <a:moveTo>
                    <a:pt x="279" y="0"/>
                  </a:moveTo>
                  <a:lnTo>
                    <a:pt x="0" y="0"/>
                  </a:lnTo>
                  <a:lnTo>
                    <a:pt x="0" y="151"/>
                  </a:lnTo>
                  <a:lnTo>
                    <a:pt x="279" y="151"/>
                  </a:lnTo>
                  <a:lnTo>
                    <a:pt x="279" y="0"/>
                  </a:lnTo>
                  <a:close/>
                  <a:moveTo>
                    <a:pt x="203" y="104"/>
                  </a:moveTo>
                  <a:lnTo>
                    <a:pt x="182" y="125"/>
                  </a:lnTo>
                  <a:lnTo>
                    <a:pt x="156" y="99"/>
                  </a:lnTo>
                  <a:lnTo>
                    <a:pt x="142" y="125"/>
                  </a:lnTo>
                  <a:lnTo>
                    <a:pt x="118" y="40"/>
                  </a:lnTo>
                  <a:lnTo>
                    <a:pt x="203" y="64"/>
                  </a:lnTo>
                  <a:lnTo>
                    <a:pt x="177" y="78"/>
                  </a:lnTo>
                  <a:lnTo>
                    <a:pt x="203" y="10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75" name="Freeform 323"/>
            <p:cNvSpPr>
              <a:spLocks noEditPoints="1"/>
            </p:cNvSpPr>
            <p:nvPr/>
          </p:nvSpPr>
          <p:spPr bwMode="auto">
            <a:xfrm>
              <a:off x="9224706" y="538789"/>
              <a:ext cx="492265" cy="490096"/>
            </a:xfrm>
            <a:custGeom>
              <a:avLst/>
              <a:gdLst>
                <a:gd name="T0" fmla="*/ 187 w 192"/>
                <a:gd name="T1" fmla="*/ 161 h 191"/>
                <a:gd name="T2" fmla="*/ 179 w 192"/>
                <a:gd name="T3" fmla="*/ 161 h 191"/>
                <a:gd name="T4" fmla="*/ 176 w 192"/>
                <a:gd name="T5" fmla="*/ 161 h 191"/>
                <a:gd name="T6" fmla="*/ 176 w 192"/>
                <a:gd name="T7" fmla="*/ 115 h 191"/>
                <a:gd name="T8" fmla="*/ 179 w 192"/>
                <a:gd name="T9" fmla="*/ 112 h 191"/>
                <a:gd name="T10" fmla="*/ 192 w 192"/>
                <a:gd name="T11" fmla="*/ 83 h 191"/>
                <a:gd name="T12" fmla="*/ 152 w 192"/>
                <a:gd name="T13" fmla="*/ 43 h 191"/>
                <a:gd name="T14" fmla="*/ 140 w 192"/>
                <a:gd name="T15" fmla="*/ 45 h 191"/>
                <a:gd name="T16" fmla="*/ 90 w 192"/>
                <a:gd name="T17" fmla="*/ 0 h 191"/>
                <a:gd name="T18" fmla="*/ 39 w 192"/>
                <a:gd name="T19" fmla="*/ 50 h 191"/>
                <a:gd name="T20" fmla="*/ 40 w 192"/>
                <a:gd name="T21" fmla="*/ 60 h 191"/>
                <a:gd name="T22" fmla="*/ 31 w 192"/>
                <a:gd name="T23" fmla="*/ 60 h 191"/>
                <a:gd name="T24" fmla="*/ 0 w 192"/>
                <a:gd name="T25" fmla="*/ 92 h 191"/>
                <a:gd name="T26" fmla="*/ 22 w 192"/>
                <a:gd name="T27" fmla="*/ 122 h 191"/>
                <a:gd name="T28" fmla="*/ 22 w 192"/>
                <a:gd name="T29" fmla="*/ 161 h 191"/>
                <a:gd name="T30" fmla="*/ 20 w 192"/>
                <a:gd name="T31" fmla="*/ 161 h 191"/>
                <a:gd name="T32" fmla="*/ 11 w 192"/>
                <a:gd name="T33" fmla="*/ 161 h 191"/>
                <a:gd name="T34" fmla="*/ 10 w 192"/>
                <a:gd name="T35" fmla="*/ 169 h 191"/>
                <a:gd name="T36" fmla="*/ 10 w 192"/>
                <a:gd name="T37" fmla="*/ 171 h 191"/>
                <a:gd name="T38" fmla="*/ 10 w 192"/>
                <a:gd name="T39" fmla="*/ 174 h 191"/>
                <a:gd name="T40" fmla="*/ 27 w 192"/>
                <a:gd name="T41" fmla="*/ 191 h 191"/>
                <a:gd name="T42" fmla="*/ 172 w 192"/>
                <a:gd name="T43" fmla="*/ 191 h 191"/>
                <a:gd name="T44" fmla="*/ 189 w 192"/>
                <a:gd name="T45" fmla="*/ 174 h 191"/>
                <a:gd name="T46" fmla="*/ 189 w 192"/>
                <a:gd name="T47" fmla="*/ 171 h 191"/>
                <a:gd name="T48" fmla="*/ 188 w 192"/>
                <a:gd name="T49" fmla="*/ 169 h 191"/>
                <a:gd name="T50" fmla="*/ 187 w 192"/>
                <a:gd name="T51" fmla="*/ 161 h 191"/>
                <a:gd name="T52" fmla="*/ 32 w 192"/>
                <a:gd name="T53" fmla="*/ 86 h 191"/>
                <a:gd name="T54" fmla="*/ 35 w 192"/>
                <a:gd name="T55" fmla="*/ 82 h 191"/>
                <a:gd name="T56" fmla="*/ 163 w 192"/>
                <a:gd name="T57" fmla="*/ 82 h 191"/>
                <a:gd name="T58" fmla="*/ 166 w 192"/>
                <a:gd name="T59" fmla="*/ 86 h 191"/>
                <a:gd name="T60" fmla="*/ 166 w 192"/>
                <a:gd name="T61" fmla="*/ 161 h 191"/>
                <a:gd name="T62" fmla="*/ 124 w 192"/>
                <a:gd name="T63" fmla="*/ 161 h 191"/>
                <a:gd name="T64" fmla="*/ 115 w 192"/>
                <a:gd name="T65" fmla="*/ 161 h 191"/>
                <a:gd name="T66" fmla="*/ 115 w 192"/>
                <a:gd name="T67" fmla="*/ 163 h 191"/>
                <a:gd name="T68" fmla="*/ 84 w 192"/>
                <a:gd name="T69" fmla="*/ 163 h 191"/>
                <a:gd name="T70" fmla="*/ 84 w 192"/>
                <a:gd name="T71" fmla="*/ 161 h 191"/>
                <a:gd name="T72" fmla="*/ 75 w 192"/>
                <a:gd name="T73" fmla="*/ 161 h 191"/>
                <a:gd name="T74" fmla="*/ 32 w 192"/>
                <a:gd name="T75" fmla="*/ 161 h 191"/>
                <a:gd name="T76" fmla="*/ 32 w 192"/>
                <a:gd name="T77" fmla="*/ 86 h 191"/>
                <a:gd name="T78" fmla="*/ 179 w 192"/>
                <a:gd name="T79" fmla="*/ 174 h 191"/>
                <a:gd name="T80" fmla="*/ 172 w 192"/>
                <a:gd name="T81" fmla="*/ 181 h 191"/>
                <a:gd name="T82" fmla="*/ 27 w 192"/>
                <a:gd name="T83" fmla="*/ 181 h 191"/>
                <a:gd name="T84" fmla="*/ 19 w 192"/>
                <a:gd name="T85" fmla="*/ 174 h 191"/>
                <a:gd name="T86" fmla="*/ 19 w 192"/>
                <a:gd name="T87" fmla="*/ 171 h 191"/>
                <a:gd name="T88" fmla="*/ 20 w 192"/>
                <a:gd name="T89" fmla="*/ 171 h 191"/>
                <a:gd name="T90" fmla="*/ 75 w 192"/>
                <a:gd name="T91" fmla="*/ 171 h 191"/>
                <a:gd name="T92" fmla="*/ 77 w 192"/>
                <a:gd name="T93" fmla="*/ 173 h 191"/>
                <a:gd name="T94" fmla="*/ 122 w 192"/>
                <a:gd name="T95" fmla="*/ 173 h 191"/>
                <a:gd name="T96" fmla="*/ 124 w 192"/>
                <a:gd name="T97" fmla="*/ 171 h 191"/>
                <a:gd name="T98" fmla="*/ 179 w 192"/>
                <a:gd name="T99" fmla="*/ 171 h 191"/>
                <a:gd name="T100" fmla="*/ 179 w 192"/>
                <a:gd name="T101" fmla="*/ 171 h 191"/>
                <a:gd name="T102" fmla="*/ 179 w 192"/>
                <a:gd name="T103" fmla="*/ 17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191">
                  <a:moveTo>
                    <a:pt x="187" y="161"/>
                  </a:moveTo>
                  <a:cubicBezTo>
                    <a:pt x="179" y="161"/>
                    <a:pt x="179" y="161"/>
                    <a:pt x="179" y="161"/>
                  </a:cubicBezTo>
                  <a:cubicBezTo>
                    <a:pt x="176" y="161"/>
                    <a:pt x="176" y="161"/>
                    <a:pt x="176" y="161"/>
                  </a:cubicBezTo>
                  <a:cubicBezTo>
                    <a:pt x="176" y="115"/>
                    <a:pt x="176" y="115"/>
                    <a:pt x="176" y="115"/>
                  </a:cubicBezTo>
                  <a:cubicBezTo>
                    <a:pt x="177" y="114"/>
                    <a:pt x="178" y="113"/>
                    <a:pt x="179" y="112"/>
                  </a:cubicBezTo>
                  <a:cubicBezTo>
                    <a:pt x="187" y="105"/>
                    <a:pt x="192" y="95"/>
                    <a:pt x="192" y="83"/>
                  </a:cubicBezTo>
                  <a:cubicBezTo>
                    <a:pt x="192" y="61"/>
                    <a:pt x="174" y="43"/>
                    <a:pt x="152" y="43"/>
                  </a:cubicBezTo>
                  <a:cubicBezTo>
                    <a:pt x="148" y="43"/>
                    <a:pt x="144" y="44"/>
                    <a:pt x="140" y="45"/>
                  </a:cubicBezTo>
                  <a:cubicBezTo>
                    <a:pt x="138" y="20"/>
                    <a:pt x="116" y="0"/>
                    <a:pt x="90" y="0"/>
                  </a:cubicBezTo>
                  <a:cubicBezTo>
                    <a:pt x="62" y="0"/>
                    <a:pt x="39" y="23"/>
                    <a:pt x="39" y="50"/>
                  </a:cubicBezTo>
                  <a:cubicBezTo>
                    <a:pt x="39" y="54"/>
                    <a:pt x="40" y="57"/>
                    <a:pt x="40" y="60"/>
                  </a:cubicBezTo>
                  <a:cubicBezTo>
                    <a:pt x="31" y="60"/>
                    <a:pt x="31" y="60"/>
                    <a:pt x="31" y="60"/>
                  </a:cubicBezTo>
                  <a:cubicBezTo>
                    <a:pt x="14" y="60"/>
                    <a:pt x="0" y="74"/>
                    <a:pt x="0" y="92"/>
                  </a:cubicBezTo>
                  <a:cubicBezTo>
                    <a:pt x="0" y="106"/>
                    <a:pt x="9" y="118"/>
                    <a:pt x="22" y="122"/>
                  </a:cubicBezTo>
                  <a:cubicBezTo>
                    <a:pt x="22" y="161"/>
                    <a:pt x="22" y="161"/>
                    <a:pt x="22" y="161"/>
                  </a:cubicBezTo>
                  <a:cubicBezTo>
                    <a:pt x="20" y="161"/>
                    <a:pt x="20" y="161"/>
                    <a:pt x="20" y="161"/>
                  </a:cubicBezTo>
                  <a:cubicBezTo>
                    <a:pt x="11" y="161"/>
                    <a:pt x="11" y="161"/>
                    <a:pt x="11" y="161"/>
                  </a:cubicBezTo>
                  <a:cubicBezTo>
                    <a:pt x="10" y="169"/>
                    <a:pt x="10" y="169"/>
                    <a:pt x="10" y="169"/>
                  </a:cubicBezTo>
                  <a:cubicBezTo>
                    <a:pt x="10" y="170"/>
                    <a:pt x="10" y="170"/>
                    <a:pt x="10" y="171"/>
                  </a:cubicBezTo>
                  <a:cubicBezTo>
                    <a:pt x="10" y="174"/>
                    <a:pt x="10" y="174"/>
                    <a:pt x="10" y="174"/>
                  </a:cubicBezTo>
                  <a:cubicBezTo>
                    <a:pt x="10" y="183"/>
                    <a:pt x="17" y="191"/>
                    <a:pt x="27" y="191"/>
                  </a:cubicBezTo>
                  <a:cubicBezTo>
                    <a:pt x="172" y="191"/>
                    <a:pt x="172" y="191"/>
                    <a:pt x="172" y="191"/>
                  </a:cubicBezTo>
                  <a:cubicBezTo>
                    <a:pt x="181" y="191"/>
                    <a:pt x="189" y="183"/>
                    <a:pt x="189" y="174"/>
                  </a:cubicBezTo>
                  <a:cubicBezTo>
                    <a:pt x="189" y="171"/>
                    <a:pt x="189" y="171"/>
                    <a:pt x="189" y="171"/>
                  </a:cubicBezTo>
                  <a:cubicBezTo>
                    <a:pt x="189" y="170"/>
                    <a:pt x="188" y="170"/>
                    <a:pt x="188" y="169"/>
                  </a:cubicBezTo>
                  <a:lnTo>
                    <a:pt x="187" y="161"/>
                  </a:lnTo>
                  <a:close/>
                  <a:moveTo>
                    <a:pt x="32" y="86"/>
                  </a:moveTo>
                  <a:cubicBezTo>
                    <a:pt x="32" y="84"/>
                    <a:pt x="33" y="82"/>
                    <a:pt x="35" y="82"/>
                  </a:cubicBezTo>
                  <a:cubicBezTo>
                    <a:pt x="163" y="82"/>
                    <a:pt x="163" y="82"/>
                    <a:pt x="163" y="82"/>
                  </a:cubicBezTo>
                  <a:cubicBezTo>
                    <a:pt x="165" y="82"/>
                    <a:pt x="166" y="84"/>
                    <a:pt x="166" y="86"/>
                  </a:cubicBezTo>
                  <a:cubicBezTo>
                    <a:pt x="166" y="161"/>
                    <a:pt x="166" y="161"/>
                    <a:pt x="166" y="161"/>
                  </a:cubicBezTo>
                  <a:cubicBezTo>
                    <a:pt x="124" y="161"/>
                    <a:pt x="124" y="161"/>
                    <a:pt x="124" y="161"/>
                  </a:cubicBezTo>
                  <a:cubicBezTo>
                    <a:pt x="115" y="161"/>
                    <a:pt x="115" y="161"/>
                    <a:pt x="115" y="161"/>
                  </a:cubicBezTo>
                  <a:cubicBezTo>
                    <a:pt x="115" y="163"/>
                    <a:pt x="115" y="163"/>
                    <a:pt x="115" y="163"/>
                  </a:cubicBezTo>
                  <a:cubicBezTo>
                    <a:pt x="84" y="163"/>
                    <a:pt x="84" y="163"/>
                    <a:pt x="84" y="163"/>
                  </a:cubicBezTo>
                  <a:cubicBezTo>
                    <a:pt x="84" y="161"/>
                    <a:pt x="84" y="161"/>
                    <a:pt x="84" y="161"/>
                  </a:cubicBezTo>
                  <a:cubicBezTo>
                    <a:pt x="75" y="161"/>
                    <a:pt x="75" y="161"/>
                    <a:pt x="75" y="161"/>
                  </a:cubicBezTo>
                  <a:cubicBezTo>
                    <a:pt x="32" y="161"/>
                    <a:pt x="32" y="161"/>
                    <a:pt x="32" y="161"/>
                  </a:cubicBezTo>
                  <a:lnTo>
                    <a:pt x="32" y="86"/>
                  </a:lnTo>
                  <a:close/>
                  <a:moveTo>
                    <a:pt x="179" y="174"/>
                  </a:moveTo>
                  <a:cubicBezTo>
                    <a:pt x="179" y="178"/>
                    <a:pt x="176" y="181"/>
                    <a:pt x="172" y="181"/>
                  </a:cubicBezTo>
                  <a:cubicBezTo>
                    <a:pt x="27" y="181"/>
                    <a:pt x="27" y="181"/>
                    <a:pt x="27" y="181"/>
                  </a:cubicBezTo>
                  <a:cubicBezTo>
                    <a:pt x="23" y="181"/>
                    <a:pt x="19" y="178"/>
                    <a:pt x="19" y="174"/>
                  </a:cubicBezTo>
                  <a:cubicBezTo>
                    <a:pt x="19" y="171"/>
                    <a:pt x="19" y="171"/>
                    <a:pt x="19" y="171"/>
                  </a:cubicBezTo>
                  <a:cubicBezTo>
                    <a:pt x="19" y="171"/>
                    <a:pt x="20" y="171"/>
                    <a:pt x="20" y="171"/>
                  </a:cubicBezTo>
                  <a:cubicBezTo>
                    <a:pt x="75" y="171"/>
                    <a:pt x="75" y="171"/>
                    <a:pt x="75" y="171"/>
                  </a:cubicBezTo>
                  <a:cubicBezTo>
                    <a:pt x="75" y="172"/>
                    <a:pt x="76" y="173"/>
                    <a:pt x="77" y="173"/>
                  </a:cubicBezTo>
                  <a:cubicBezTo>
                    <a:pt x="122" y="173"/>
                    <a:pt x="122" y="173"/>
                    <a:pt x="122" y="173"/>
                  </a:cubicBezTo>
                  <a:cubicBezTo>
                    <a:pt x="123" y="173"/>
                    <a:pt x="124" y="172"/>
                    <a:pt x="124" y="171"/>
                  </a:cubicBezTo>
                  <a:cubicBezTo>
                    <a:pt x="179" y="171"/>
                    <a:pt x="179" y="171"/>
                    <a:pt x="179" y="171"/>
                  </a:cubicBezTo>
                  <a:cubicBezTo>
                    <a:pt x="179" y="171"/>
                    <a:pt x="179" y="171"/>
                    <a:pt x="179" y="171"/>
                  </a:cubicBezTo>
                  <a:lnTo>
                    <a:pt x="179" y="1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9" name="组合 8"/>
          <p:cNvGrpSpPr/>
          <p:nvPr/>
        </p:nvGrpSpPr>
        <p:grpSpPr>
          <a:xfrm>
            <a:off x="6120768" y="387015"/>
            <a:ext cx="317153" cy="432629"/>
            <a:chOff x="8161023" y="516019"/>
            <a:chExt cx="422871" cy="576839"/>
          </a:xfrm>
          <a:solidFill>
            <a:schemeClr val="accent4"/>
          </a:solidFill>
        </p:grpSpPr>
        <p:sp>
          <p:nvSpPr>
            <p:cNvPr id="576" name="Freeform 324"/>
            <p:cNvSpPr>
              <a:spLocks noEditPoints="1"/>
            </p:cNvSpPr>
            <p:nvPr/>
          </p:nvSpPr>
          <p:spPr bwMode="auto">
            <a:xfrm>
              <a:off x="8404988" y="835883"/>
              <a:ext cx="86743" cy="87827"/>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0 h 34"/>
                <a:gd name="T12" fmla="*/ 10 w 34"/>
                <a:gd name="T13" fmla="*/ 17 h 34"/>
                <a:gd name="T14" fmla="*/ 17 w 34"/>
                <a:gd name="T15" fmla="*/ 24 h 34"/>
                <a:gd name="T16" fmla="*/ 24 w 34"/>
                <a:gd name="T17" fmla="*/ 17 h 34"/>
                <a:gd name="T18" fmla="*/ 17 w 34"/>
                <a:gd name="T19"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8" y="34"/>
                    <a:pt x="0" y="26"/>
                    <a:pt x="0" y="17"/>
                  </a:cubicBezTo>
                  <a:cubicBezTo>
                    <a:pt x="0" y="7"/>
                    <a:pt x="8" y="0"/>
                    <a:pt x="17" y="0"/>
                  </a:cubicBezTo>
                  <a:cubicBezTo>
                    <a:pt x="27" y="0"/>
                    <a:pt x="34" y="7"/>
                    <a:pt x="34" y="17"/>
                  </a:cubicBezTo>
                  <a:cubicBezTo>
                    <a:pt x="34" y="26"/>
                    <a:pt x="27" y="34"/>
                    <a:pt x="17" y="34"/>
                  </a:cubicBezTo>
                  <a:close/>
                  <a:moveTo>
                    <a:pt x="17" y="10"/>
                  </a:moveTo>
                  <a:cubicBezTo>
                    <a:pt x="13" y="10"/>
                    <a:pt x="10" y="13"/>
                    <a:pt x="10" y="17"/>
                  </a:cubicBezTo>
                  <a:cubicBezTo>
                    <a:pt x="10" y="21"/>
                    <a:pt x="13" y="24"/>
                    <a:pt x="17" y="24"/>
                  </a:cubicBezTo>
                  <a:cubicBezTo>
                    <a:pt x="21" y="24"/>
                    <a:pt x="24" y="21"/>
                    <a:pt x="24" y="17"/>
                  </a:cubicBezTo>
                  <a:cubicBezTo>
                    <a:pt x="24" y="13"/>
                    <a:pt x="21" y="10"/>
                    <a:pt x="17"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77" name="Freeform 325"/>
            <p:cNvSpPr>
              <a:spLocks noEditPoints="1"/>
            </p:cNvSpPr>
            <p:nvPr/>
          </p:nvSpPr>
          <p:spPr bwMode="auto">
            <a:xfrm>
              <a:off x="8161023" y="674324"/>
              <a:ext cx="413112" cy="418534"/>
            </a:xfrm>
            <a:custGeom>
              <a:avLst/>
              <a:gdLst>
                <a:gd name="T0" fmla="*/ 112 w 161"/>
                <a:gd name="T1" fmla="*/ 18 h 163"/>
                <a:gd name="T2" fmla="*/ 135 w 161"/>
                <a:gd name="T3" fmla="*/ 37 h 163"/>
                <a:gd name="T4" fmla="*/ 102 w 161"/>
                <a:gd name="T5" fmla="*/ 16 h 163"/>
                <a:gd name="T6" fmla="*/ 81 w 161"/>
                <a:gd name="T7" fmla="*/ 0 h 163"/>
                <a:gd name="T8" fmla="*/ 81 w 161"/>
                <a:gd name="T9" fmla="*/ 163 h 163"/>
                <a:gd name="T10" fmla="*/ 127 w 161"/>
                <a:gd name="T11" fmla="*/ 14 h 163"/>
                <a:gd name="T12" fmla="*/ 102 w 161"/>
                <a:gd name="T13" fmla="*/ 42 h 163"/>
                <a:gd name="T14" fmla="*/ 81 w 161"/>
                <a:gd name="T15" fmla="*/ 13 h 163"/>
                <a:gd name="T16" fmla="*/ 49 w 161"/>
                <a:gd name="T17" fmla="*/ 41 h 163"/>
                <a:gd name="T18" fmla="*/ 61 w 161"/>
                <a:gd name="T19" fmla="*/ 14 h 163"/>
                <a:gd name="T20" fmla="*/ 47 w 161"/>
                <a:gd name="T21" fmla="*/ 51 h 163"/>
                <a:gd name="T22" fmla="*/ 12 w 161"/>
                <a:gd name="T23" fmla="*/ 76 h 163"/>
                <a:gd name="T24" fmla="*/ 21 w 161"/>
                <a:gd name="T25" fmla="*/ 116 h 163"/>
                <a:gd name="T26" fmla="*/ 44 w 161"/>
                <a:gd name="T27" fmla="*/ 87 h 163"/>
                <a:gd name="T28" fmla="*/ 21 w 161"/>
                <a:gd name="T29" fmla="*/ 116 h 163"/>
                <a:gd name="T30" fmla="*/ 49 w 161"/>
                <a:gd name="T31" fmla="*/ 122 h 163"/>
                <a:gd name="T32" fmla="*/ 27 w 161"/>
                <a:gd name="T33" fmla="*/ 126 h 163"/>
                <a:gd name="T34" fmla="*/ 60 w 161"/>
                <a:gd name="T35" fmla="*/ 121 h 163"/>
                <a:gd name="T36" fmla="*/ 81 w 161"/>
                <a:gd name="T37" fmla="*/ 150 h 163"/>
                <a:gd name="T38" fmla="*/ 113 w 161"/>
                <a:gd name="T39" fmla="*/ 122 h 163"/>
                <a:gd name="T40" fmla="*/ 100 w 161"/>
                <a:gd name="T41" fmla="*/ 149 h 163"/>
                <a:gd name="T42" fmla="*/ 115 w 161"/>
                <a:gd name="T43" fmla="*/ 111 h 163"/>
                <a:gd name="T44" fmla="*/ 112 w 161"/>
                <a:gd name="T45" fmla="*/ 92 h 163"/>
                <a:gd name="T46" fmla="*/ 104 w 161"/>
                <a:gd name="T47" fmla="*/ 110 h 163"/>
                <a:gd name="T48" fmla="*/ 55 w 161"/>
                <a:gd name="T49" fmla="*/ 87 h 163"/>
                <a:gd name="T50" fmla="*/ 100 w 161"/>
                <a:gd name="T51" fmla="*/ 80 h 163"/>
                <a:gd name="T52" fmla="*/ 55 w 161"/>
                <a:gd name="T53" fmla="*/ 76 h 163"/>
                <a:gd name="T54" fmla="*/ 81 w 161"/>
                <a:gd name="T55" fmla="*/ 54 h 163"/>
                <a:gd name="T56" fmla="*/ 106 w 161"/>
                <a:gd name="T57" fmla="*/ 69 h 163"/>
                <a:gd name="T58" fmla="*/ 117 w 161"/>
                <a:gd name="T59" fmla="*/ 69 h 163"/>
                <a:gd name="T60" fmla="*/ 141 w 161"/>
                <a:gd name="T61" fmla="*/ 46 h 163"/>
                <a:gd name="T62" fmla="*/ 124 w 161"/>
                <a:gd name="T63" fmla="*/ 76 h 163"/>
                <a:gd name="T64" fmla="*/ 122 w 161"/>
                <a:gd name="T65" fmla="*/ 87 h 163"/>
                <a:gd name="T66" fmla="*/ 141 w 161"/>
                <a:gd name="T67" fmla="*/ 11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163">
                  <a:moveTo>
                    <a:pt x="127" y="14"/>
                  </a:moveTo>
                  <a:cubicBezTo>
                    <a:pt x="122" y="17"/>
                    <a:pt x="118" y="18"/>
                    <a:pt x="112" y="18"/>
                  </a:cubicBezTo>
                  <a:cubicBezTo>
                    <a:pt x="112" y="18"/>
                    <a:pt x="112" y="18"/>
                    <a:pt x="112" y="18"/>
                  </a:cubicBezTo>
                  <a:cubicBezTo>
                    <a:pt x="121" y="23"/>
                    <a:pt x="128" y="29"/>
                    <a:pt x="135" y="37"/>
                  </a:cubicBezTo>
                  <a:cubicBezTo>
                    <a:pt x="127" y="38"/>
                    <a:pt x="120" y="40"/>
                    <a:pt x="113" y="41"/>
                  </a:cubicBezTo>
                  <a:cubicBezTo>
                    <a:pt x="110" y="31"/>
                    <a:pt x="107" y="23"/>
                    <a:pt x="102" y="16"/>
                  </a:cubicBezTo>
                  <a:cubicBezTo>
                    <a:pt x="95" y="14"/>
                    <a:pt x="89" y="8"/>
                    <a:pt x="87" y="0"/>
                  </a:cubicBezTo>
                  <a:cubicBezTo>
                    <a:pt x="85" y="0"/>
                    <a:pt x="83" y="0"/>
                    <a:pt x="81" y="0"/>
                  </a:cubicBezTo>
                  <a:cubicBezTo>
                    <a:pt x="37" y="0"/>
                    <a:pt x="0" y="36"/>
                    <a:pt x="0" y="81"/>
                  </a:cubicBezTo>
                  <a:cubicBezTo>
                    <a:pt x="0" y="126"/>
                    <a:pt x="37" y="163"/>
                    <a:pt x="81" y="163"/>
                  </a:cubicBezTo>
                  <a:cubicBezTo>
                    <a:pt x="125" y="163"/>
                    <a:pt x="161" y="126"/>
                    <a:pt x="161" y="81"/>
                  </a:cubicBezTo>
                  <a:cubicBezTo>
                    <a:pt x="161" y="54"/>
                    <a:pt x="148" y="29"/>
                    <a:pt x="127" y="14"/>
                  </a:cubicBezTo>
                  <a:close/>
                  <a:moveTo>
                    <a:pt x="81" y="13"/>
                  </a:moveTo>
                  <a:cubicBezTo>
                    <a:pt x="89" y="13"/>
                    <a:pt x="97" y="24"/>
                    <a:pt x="102" y="42"/>
                  </a:cubicBezTo>
                  <a:cubicBezTo>
                    <a:pt x="88" y="43"/>
                    <a:pt x="74" y="43"/>
                    <a:pt x="60" y="42"/>
                  </a:cubicBezTo>
                  <a:cubicBezTo>
                    <a:pt x="65" y="24"/>
                    <a:pt x="73" y="13"/>
                    <a:pt x="81" y="13"/>
                  </a:cubicBezTo>
                  <a:close/>
                  <a:moveTo>
                    <a:pt x="61" y="14"/>
                  </a:moveTo>
                  <a:cubicBezTo>
                    <a:pt x="56" y="20"/>
                    <a:pt x="52" y="30"/>
                    <a:pt x="49" y="41"/>
                  </a:cubicBezTo>
                  <a:cubicBezTo>
                    <a:pt x="42" y="40"/>
                    <a:pt x="34" y="38"/>
                    <a:pt x="27" y="37"/>
                  </a:cubicBezTo>
                  <a:cubicBezTo>
                    <a:pt x="36" y="26"/>
                    <a:pt x="48" y="18"/>
                    <a:pt x="61" y="14"/>
                  </a:cubicBezTo>
                  <a:close/>
                  <a:moveTo>
                    <a:pt x="21" y="46"/>
                  </a:moveTo>
                  <a:cubicBezTo>
                    <a:pt x="29" y="48"/>
                    <a:pt x="38" y="50"/>
                    <a:pt x="47" y="51"/>
                  </a:cubicBezTo>
                  <a:cubicBezTo>
                    <a:pt x="45" y="59"/>
                    <a:pt x="45" y="67"/>
                    <a:pt x="44" y="76"/>
                  </a:cubicBezTo>
                  <a:cubicBezTo>
                    <a:pt x="12" y="76"/>
                    <a:pt x="12" y="76"/>
                    <a:pt x="12" y="76"/>
                  </a:cubicBezTo>
                  <a:cubicBezTo>
                    <a:pt x="12" y="65"/>
                    <a:pt x="16" y="55"/>
                    <a:pt x="21" y="46"/>
                  </a:cubicBezTo>
                  <a:close/>
                  <a:moveTo>
                    <a:pt x="21" y="116"/>
                  </a:moveTo>
                  <a:cubicBezTo>
                    <a:pt x="16" y="107"/>
                    <a:pt x="12" y="97"/>
                    <a:pt x="12" y="87"/>
                  </a:cubicBezTo>
                  <a:cubicBezTo>
                    <a:pt x="44" y="87"/>
                    <a:pt x="44" y="87"/>
                    <a:pt x="44" y="87"/>
                  </a:cubicBezTo>
                  <a:cubicBezTo>
                    <a:pt x="45" y="95"/>
                    <a:pt x="45" y="104"/>
                    <a:pt x="47" y="111"/>
                  </a:cubicBezTo>
                  <a:cubicBezTo>
                    <a:pt x="38" y="112"/>
                    <a:pt x="29" y="114"/>
                    <a:pt x="21" y="116"/>
                  </a:cubicBezTo>
                  <a:close/>
                  <a:moveTo>
                    <a:pt x="27" y="126"/>
                  </a:moveTo>
                  <a:cubicBezTo>
                    <a:pt x="34" y="124"/>
                    <a:pt x="42" y="123"/>
                    <a:pt x="49" y="122"/>
                  </a:cubicBezTo>
                  <a:cubicBezTo>
                    <a:pt x="52" y="133"/>
                    <a:pt x="56" y="142"/>
                    <a:pt x="61" y="149"/>
                  </a:cubicBezTo>
                  <a:cubicBezTo>
                    <a:pt x="48" y="145"/>
                    <a:pt x="36" y="137"/>
                    <a:pt x="27" y="126"/>
                  </a:cubicBezTo>
                  <a:close/>
                  <a:moveTo>
                    <a:pt x="81" y="150"/>
                  </a:moveTo>
                  <a:cubicBezTo>
                    <a:pt x="73" y="150"/>
                    <a:pt x="65" y="139"/>
                    <a:pt x="60" y="121"/>
                  </a:cubicBezTo>
                  <a:cubicBezTo>
                    <a:pt x="74" y="119"/>
                    <a:pt x="88" y="119"/>
                    <a:pt x="102" y="121"/>
                  </a:cubicBezTo>
                  <a:cubicBezTo>
                    <a:pt x="97" y="139"/>
                    <a:pt x="89" y="150"/>
                    <a:pt x="81" y="150"/>
                  </a:cubicBezTo>
                  <a:close/>
                  <a:moveTo>
                    <a:pt x="100" y="149"/>
                  </a:moveTo>
                  <a:cubicBezTo>
                    <a:pt x="106" y="142"/>
                    <a:pt x="110" y="133"/>
                    <a:pt x="113" y="122"/>
                  </a:cubicBezTo>
                  <a:cubicBezTo>
                    <a:pt x="120" y="123"/>
                    <a:pt x="127" y="124"/>
                    <a:pt x="135" y="126"/>
                  </a:cubicBezTo>
                  <a:cubicBezTo>
                    <a:pt x="126" y="137"/>
                    <a:pt x="114" y="145"/>
                    <a:pt x="100" y="149"/>
                  </a:cubicBezTo>
                  <a:close/>
                  <a:moveTo>
                    <a:pt x="141" y="116"/>
                  </a:moveTo>
                  <a:cubicBezTo>
                    <a:pt x="132" y="114"/>
                    <a:pt x="124" y="112"/>
                    <a:pt x="115" y="111"/>
                  </a:cubicBezTo>
                  <a:cubicBezTo>
                    <a:pt x="116" y="105"/>
                    <a:pt x="117" y="98"/>
                    <a:pt x="117" y="91"/>
                  </a:cubicBezTo>
                  <a:cubicBezTo>
                    <a:pt x="116" y="92"/>
                    <a:pt x="114" y="92"/>
                    <a:pt x="112" y="92"/>
                  </a:cubicBezTo>
                  <a:cubicBezTo>
                    <a:pt x="110" y="92"/>
                    <a:pt x="108" y="92"/>
                    <a:pt x="106" y="91"/>
                  </a:cubicBezTo>
                  <a:cubicBezTo>
                    <a:pt x="106" y="97"/>
                    <a:pt x="105" y="104"/>
                    <a:pt x="104" y="110"/>
                  </a:cubicBezTo>
                  <a:cubicBezTo>
                    <a:pt x="89" y="108"/>
                    <a:pt x="73" y="108"/>
                    <a:pt x="58" y="110"/>
                  </a:cubicBezTo>
                  <a:cubicBezTo>
                    <a:pt x="56" y="103"/>
                    <a:pt x="55" y="95"/>
                    <a:pt x="55" y="87"/>
                  </a:cubicBezTo>
                  <a:cubicBezTo>
                    <a:pt x="102" y="87"/>
                    <a:pt x="102" y="87"/>
                    <a:pt x="102" y="87"/>
                  </a:cubicBezTo>
                  <a:cubicBezTo>
                    <a:pt x="101" y="85"/>
                    <a:pt x="100" y="82"/>
                    <a:pt x="100" y="80"/>
                  </a:cubicBezTo>
                  <a:cubicBezTo>
                    <a:pt x="100" y="78"/>
                    <a:pt x="100" y="77"/>
                    <a:pt x="101" y="76"/>
                  </a:cubicBezTo>
                  <a:cubicBezTo>
                    <a:pt x="55" y="76"/>
                    <a:pt x="55" y="76"/>
                    <a:pt x="55" y="76"/>
                  </a:cubicBezTo>
                  <a:cubicBezTo>
                    <a:pt x="55" y="67"/>
                    <a:pt x="56" y="60"/>
                    <a:pt x="58" y="53"/>
                  </a:cubicBezTo>
                  <a:cubicBezTo>
                    <a:pt x="65" y="53"/>
                    <a:pt x="73" y="54"/>
                    <a:pt x="81" y="54"/>
                  </a:cubicBezTo>
                  <a:cubicBezTo>
                    <a:pt x="89" y="54"/>
                    <a:pt x="96" y="53"/>
                    <a:pt x="104" y="53"/>
                  </a:cubicBezTo>
                  <a:cubicBezTo>
                    <a:pt x="105" y="58"/>
                    <a:pt x="106" y="63"/>
                    <a:pt x="106" y="69"/>
                  </a:cubicBezTo>
                  <a:cubicBezTo>
                    <a:pt x="108" y="68"/>
                    <a:pt x="110" y="68"/>
                    <a:pt x="112" y="68"/>
                  </a:cubicBezTo>
                  <a:cubicBezTo>
                    <a:pt x="114" y="68"/>
                    <a:pt x="116" y="68"/>
                    <a:pt x="117" y="69"/>
                  </a:cubicBezTo>
                  <a:cubicBezTo>
                    <a:pt x="117" y="63"/>
                    <a:pt x="116" y="57"/>
                    <a:pt x="115" y="51"/>
                  </a:cubicBezTo>
                  <a:cubicBezTo>
                    <a:pt x="124" y="50"/>
                    <a:pt x="132" y="48"/>
                    <a:pt x="141" y="46"/>
                  </a:cubicBezTo>
                  <a:cubicBezTo>
                    <a:pt x="146" y="55"/>
                    <a:pt x="149" y="65"/>
                    <a:pt x="150" y="76"/>
                  </a:cubicBezTo>
                  <a:cubicBezTo>
                    <a:pt x="124" y="76"/>
                    <a:pt x="124" y="76"/>
                    <a:pt x="124" y="76"/>
                  </a:cubicBezTo>
                  <a:cubicBezTo>
                    <a:pt x="124" y="77"/>
                    <a:pt x="124" y="78"/>
                    <a:pt x="124" y="80"/>
                  </a:cubicBezTo>
                  <a:cubicBezTo>
                    <a:pt x="124" y="82"/>
                    <a:pt x="124" y="85"/>
                    <a:pt x="122" y="87"/>
                  </a:cubicBezTo>
                  <a:cubicBezTo>
                    <a:pt x="150" y="87"/>
                    <a:pt x="150" y="87"/>
                    <a:pt x="150" y="87"/>
                  </a:cubicBezTo>
                  <a:cubicBezTo>
                    <a:pt x="149" y="97"/>
                    <a:pt x="146" y="107"/>
                    <a:pt x="141" y="1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78" name="Freeform 326"/>
            <p:cNvSpPr>
              <a:spLocks noEditPoints="1"/>
            </p:cNvSpPr>
            <p:nvPr/>
          </p:nvSpPr>
          <p:spPr bwMode="auto">
            <a:xfrm>
              <a:off x="8314992" y="516019"/>
              <a:ext cx="268902" cy="340465"/>
            </a:xfrm>
            <a:custGeom>
              <a:avLst/>
              <a:gdLst>
                <a:gd name="T0" fmla="*/ 52 w 105"/>
                <a:gd name="T1" fmla="*/ 0 h 133"/>
                <a:gd name="T2" fmla="*/ 0 w 105"/>
                <a:gd name="T3" fmla="*/ 53 h 133"/>
                <a:gd name="T4" fmla="*/ 52 w 105"/>
                <a:gd name="T5" fmla="*/ 133 h 133"/>
                <a:gd name="T6" fmla="*/ 105 w 105"/>
                <a:gd name="T7" fmla="*/ 53 h 133"/>
                <a:gd name="T8" fmla="*/ 52 w 105"/>
                <a:gd name="T9" fmla="*/ 0 h 133"/>
                <a:gd name="T10" fmla="*/ 52 w 105"/>
                <a:gd name="T11" fmla="*/ 80 h 133"/>
                <a:gd name="T12" fmla="*/ 25 w 105"/>
                <a:gd name="T13" fmla="*/ 53 h 133"/>
                <a:gd name="T14" fmla="*/ 52 w 105"/>
                <a:gd name="T15" fmla="*/ 25 h 133"/>
                <a:gd name="T16" fmla="*/ 80 w 105"/>
                <a:gd name="T17" fmla="*/ 53 h 133"/>
                <a:gd name="T18" fmla="*/ 52 w 105"/>
                <a:gd name="T19" fmla="*/ 8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33">
                  <a:moveTo>
                    <a:pt x="52" y="0"/>
                  </a:moveTo>
                  <a:cubicBezTo>
                    <a:pt x="23" y="0"/>
                    <a:pt x="0" y="24"/>
                    <a:pt x="0" y="53"/>
                  </a:cubicBezTo>
                  <a:cubicBezTo>
                    <a:pt x="0" y="82"/>
                    <a:pt x="52" y="133"/>
                    <a:pt x="52" y="133"/>
                  </a:cubicBezTo>
                  <a:cubicBezTo>
                    <a:pt x="52" y="133"/>
                    <a:pt x="105" y="82"/>
                    <a:pt x="105" y="53"/>
                  </a:cubicBezTo>
                  <a:cubicBezTo>
                    <a:pt x="105" y="24"/>
                    <a:pt x="81" y="0"/>
                    <a:pt x="52" y="0"/>
                  </a:cubicBezTo>
                  <a:close/>
                  <a:moveTo>
                    <a:pt x="52" y="80"/>
                  </a:moveTo>
                  <a:cubicBezTo>
                    <a:pt x="37" y="80"/>
                    <a:pt x="25" y="68"/>
                    <a:pt x="25" y="53"/>
                  </a:cubicBezTo>
                  <a:cubicBezTo>
                    <a:pt x="25" y="37"/>
                    <a:pt x="37" y="25"/>
                    <a:pt x="52" y="25"/>
                  </a:cubicBezTo>
                  <a:cubicBezTo>
                    <a:pt x="68" y="25"/>
                    <a:pt x="80" y="37"/>
                    <a:pt x="80" y="53"/>
                  </a:cubicBezTo>
                  <a:cubicBezTo>
                    <a:pt x="80" y="68"/>
                    <a:pt x="68" y="80"/>
                    <a:pt x="52"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449" name="组合 448"/>
          <p:cNvGrpSpPr/>
          <p:nvPr/>
        </p:nvGrpSpPr>
        <p:grpSpPr>
          <a:xfrm>
            <a:off x="3671370" y="3215369"/>
            <a:ext cx="428564" cy="291944"/>
            <a:chOff x="4895160" y="4287159"/>
            <a:chExt cx="571418" cy="389258"/>
          </a:xfrm>
          <a:solidFill>
            <a:schemeClr val="accent4"/>
          </a:solidFill>
        </p:grpSpPr>
        <p:sp>
          <p:nvSpPr>
            <p:cNvPr id="57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8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8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8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8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8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85"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86"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87"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450" name="组合 449"/>
          <p:cNvGrpSpPr/>
          <p:nvPr/>
        </p:nvGrpSpPr>
        <p:grpSpPr>
          <a:xfrm>
            <a:off x="4505728" y="3215369"/>
            <a:ext cx="328538" cy="291944"/>
            <a:chOff x="6007636" y="4287159"/>
            <a:chExt cx="438051" cy="389258"/>
          </a:xfrm>
          <a:solidFill>
            <a:schemeClr val="accent4"/>
          </a:solidFill>
        </p:grpSpPr>
        <p:sp>
          <p:nvSpPr>
            <p:cNvPr id="24" name="Freeform 824"/>
            <p:cNvSpPr>
              <a:spLocks noEditPoints="1"/>
            </p:cNvSpPr>
            <p:nvPr/>
          </p:nvSpPr>
          <p:spPr bwMode="auto">
            <a:xfrm>
              <a:off x="6007636" y="4287159"/>
              <a:ext cx="438051" cy="389258"/>
            </a:xfrm>
            <a:custGeom>
              <a:avLst/>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3 w 171"/>
                <a:gd name="T35" fmla="*/ 19 h 152"/>
                <a:gd name="T36" fmla="*/ 111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3" y="23"/>
                    <a:pt x="103" y="19"/>
                  </a:cubicBezTo>
                  <a:cubicBezTo>
                    <a:pt x="103" y="15"/>
                    <a:pt x="107" y="12"/>
                    <a:pt x="111"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 name="Freeform 825"/>
            <p:cNvSpPr>
              <a:spLocks/>
            </p:cNvSpPr>
            <p:nvPr/>
          </p:nvSpPr>
          <p:spPr bwMode="auto">
            <a:xfrm>
              <a:off x="6287381" y="4404262"/>
              <a:ext cx="40119" cy="33613"/>
            </a:xfrm>
            <a:custGeom>
              <a:avLst/>
              <a:gdLst>
                <a:gd name="T0" fmla="*/ 16 w 16"/>
                <a:gd name="T1" fmla="*/ 11 h 13"/>
                <a:gd name="T2" fmla="*/ 13 w 16"/>
                <a:gd name="T3" fmla="*/ 13 h 13"/>
                <a:gd name="T4" fmla="*/ 2 w 16"/>
                <a:gd name="T5" fmla="*/ 13 h 13"/>
                <a:gd name="T6" fmla="*/ 0 w 16"/>
                <a:gd name="T7" fmla="*/ 11 h 13"/>
                <a:gd name="T8" fmla="*/ 0 w 16"/>
                <a:gd name="T9" fmla="*/ 2 h 13"/>
                <a:gd name="T10" fmla="*/ 2 w 16"/>
                <a:gd name="T11" fmla="*/ 0 h 13"/>
                <a:gd name="T12" fmla="*/ 13 w 16"/>
                <a:gd name="T13" fmla="*/ 0 h 13"/>
                <a:gd name="T14" fmla="*/ 16 w 16"/>
                <a:gd name="T15" fmla="*/ 2 h 13"/>
                <a:gd name="T16" fmla="*/ 16 w 16"/>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16" y="11"/>
                  </a:moveTo>
                  <a:cubicBezTo>
                    <a:pt x="16" y="12"/>
                    <a:pt x="15" y="13"/>
                    <a:pt x="13" y="13"/>
                  </a:cubicBezTo>
                  <a:cubicBezTo>
                    <a:pt x="2" y="13"/>
                    <a:pt x="2" y="13"/>
                    <a:pt x="2" y="13"/>
                  </a:cubicBezTo>
                  <a:cubicBezTo>
                    <a:pt x="1" y="13"/>
                    <a:pt x="0" y="12"/>
                    <a:pt x="0" y="11"/>
                  </a:cubicBezTo>
                  <a:cubicBezTo>
                    <a:pt x="0" y="2"/>
                    <a:pt x="0" y="2"/>
                    <a:pt x="0" y="2"/>
                  </a:cubicBezTo>
                  <a:cubicBezTo>
                    <a:pt x="0" y="1"/>
                    <a:pt x="1" y="0"/>
                    <a:pt x="2" y="0"/>
                  </a:cubicBezTo>
                  <a:cubicBezTo>
                    <a:pt x="13" y="0"/>
                    <a:pt x="13" y="0"/>
                    <a:pt x="13" y="0"/>
                  </a:cubicBezTo>
                  <a:cubicBezTo>
                    <a:pt x="15" y="0"/>
                    <a:pt x="16" y="1"/>
                    <a:pt x="16" y="2"/>
                  </a:cubicBezTo>
                  <a:lnTo>
                    <a:pt x="16" y="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 name="Freeform 826"/>
            <p:cNvSpPr>
              <a:spLocks/>
            </p:cNvSpPr>
            <p:nvPr/>
          </p:nvSpPr>
          <p:spPr bwMode="auto">
            <a:xfrm>
              <a:off x="6222324" y="4435706"/>
              <a:ext cx="46625" cy="48793"/>
            </a:xfrm>
            <a:custGeom>
              <a:avLst/>
              <a:gdLst>
                <a:gd name="T0" fmla="*/ 17 w 18"/>
                <a:gd name="T1" fmla="*/ 4 h 19"/>
                <a:gd name="T2" fmla="*/ 18 w 18"/>
                <a:gd name="T3" fmla="*/ 8 h 19"/>
                <a:gd name="T4" fmla="*/ 12 w 18"/>
                <a:gd name="T5" fmla="*/ 17 h 19"/>
                <a:gd name="T6" fmla="*/ 9 w 18"/>
                <a:gd name="T7" fmla="*/ 18 h 19"/>
                <a:gd name="T8" fmla="*/ 1 w 18"/>
                <a:gd name="T9" fmla="*/ 14 h 19"/>
                <a:gd name="T10" fmla="*/ 0 w 18"/>
                <a:gd name="T11" fmla="*/ 11 h 19"/>
                <a:gd name="T12" fmla="*/ 6 w 18"/>
                <a:gd name="T13" fmla="*/ 1 h 19"/>
                <a:gd name="T14" fmla="*/ 9 w 18"/>
                <a:gd name="T15" fmla="*/ 0 h 19"/>
                <a:gd name="T16" fmla="*/ 17 w 18"/>
                <a:gd name="T1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7" y="4"/>
                  </a:moveTo>
                  <a:cubicBezTo>
                    <a:pt x="18" y="5"/>
                    <a:pt x="18" y="7"/>
                    <a:pt x="18" y="8"/>
                  </a:cubicBezTo>
                  <a:cubicBezTo>
                    <a:pt x="12" y="17"/>
                    <a:pt x="12" y="17"/>
                    <a:pt x="12" y="17"/>
                  </a:cubicBezTo>
                  <a:cubicBezTo>
                    <a:pt x="11" y="19"/>
                    <a:pt x="10" y="19"/>
                    <a:pt x="9" y="18"/>
                  </a:cubicBezTo>
                  <a:cubicBezTo>
                    <a:pt x="1" y="14"/>
                    <a:pt x="1" y="14"/>
                    <a:pt x="1" y="14"/>
                  </a:cubicBezTo>
                  <a:cubicBezTo>
                    <a:pt x="0" y="14"/>
                    <a:pt x="0" y="12"/>
                    <a:pt x="0" y="11"/>
                  </a:cubicBezTo>
                  <a:cubicBezTo>
                    <a:pt x="6" y="1"/>
                    <a:pt x="6" y="1"/>
                    <a:pt x="6" y="1"/>
                  </a:cubicBezTo>
                  <a:cubicBezTo>
                    <a:pt x="7" y="0"/>
                    <a:pt x="8" y="0"/>
                    <a:pt x="9" y="0"/>
                  </a:cubicBezTo>
                  <a:lnTo>
                    <a:pt x="17"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 name="Freeform 827"/>
            <p:cNvSpPr>
              <a:spLocks/>
            </p:cNvSpPr>
            <p:nvPr/>
          </p:nvSpPr>
          <p:spPr bwMode="auto">
            <a:xfrm>
              <a:off x="6225577" y="4505100"/>
              <a:ext cx="45540" cy="50962"/>
            </a:xfrm>
            <a:custGeom>
              <a:avLst/>
              <a:gdLst>
                <a:gd name="T0" fmla="*/ 9 w 18"/>
                <a:gd name="T1" fmla="*/ 1 h 20"/>
                <a:gd name="T2" fmla="*/ 12 w 18"/>
                <a:gd name="T3" fmla="*/ 2 h 20"/>
                <a:gd name="T4" fmla="*/ 18 w 18"/>
                <a:gd name="T5" fmla="*/ 12 h 20"/>
                <a:gd name="T6" fmla="*/ 17 w 18"/>
                <a:gd name="T7" fmla="*/ 15 h 20"/>
                <a:gd name="T8" fmla="*/ 9 w 18"/>
                <a:gd name="T9" fmla="*/ 19 h 20"/>
                <a:gd name="T10" fmla="*/ 6 w 18"/>
                <a:gd name="T11" fmla="*/ 18 h 20"/>
                <a:gd name="T12" fmla="*/ 0 w 18"/>
                <a:gd name="T13" fmla="*/ 9 h 20"/>
                <a:gd name="T14" fmla="*/ 1 w 18"/>
                <a:gd name="T15" fmla="*/ 5 h 20"/>
                <a:gd name="T16" fmla="*/ 9 w 18"/>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9" y="1"/>
                  </a:moveTo>
                  <a:cubicBezTo>
                    <a:pt x="10" y="0"/>
                    <a:pt x="11" y="1"/>
                    <a:pt x="12" y="2"/>
                  </a:cubicBezTo>
                  <a:cubicBezTo>
                    <a:pt x="18" y="12"/>
                    <a:pt x="18" y="12"/>
                    <a:pt x="18" y="12"/>
                  </a:cubicBezTo>
                  <a:cubicBezTo>
                    <a:pt x="18" y="13"/>
                    <a:pt x="18" y="14"/>
                    <a:pt x="17" y="15"/>
                  </a:cubicBezTo>
                  <a:cubicBezTo>
                    <a:pt x="9" y="19"/>
                    <a:pt x="9" y="19"/>
                    <a:pt x="9" y="19"/>
                  </a:cubicBezTo>
                  <a:cubicBezTo>
                    <a:pt x="8" y="20"/>
                    <a:pt x="7" y="20"/>
                    <a:pt x="6" y="18"/>
                  </a:cubicBezTo>
                  <a:cubicBezTo>
                    <a:pt x="0" y="9"/>
                    <a:pt x="0" y="9"/>
                    <a:pt x="0" y="9"/>
                  </a:cubicBezTo>
                  <a:cubicBezTo>
                    <a:pt x="0" y="8"/>
                    <a:pt x="0" y="6"/>
                    <a:pt x="1" y="5"/>
                  </a:cubicBezTo>
                  <a:lnTo>
                    <a:pt x="9"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 name="Freeform 828"/>
            <p:cNvSpPr>
              <a:spLocks/>
            </p:cNvSpPr>
            <p:nvPr/>
          </p:nvSpPr>
          <p:spPr bwMode="auto">
            <a:xfrm>
              <a:off x="6291718" y="4548471"/>
              <a:ext cx="41203" cy="33613"/>
            </a:xfrm>
            <a:custGeom>
              <a:avLst/>
              <a:gdLst>
                <a:gd name="T0" fmla="*/ 0 w 16"/>
                <a:gd name="T1" fmla="*/ 2 h 13"/>
                <a:gd name="T2" fmla="*/ 2 w 16"/>
                <a:gd name="T3" fmla="*/ 0 h 13"/>
                <a:gd name="T4" fmla="*/ 13 w 16"/>
                <a:gd name="T5" fmla="*/ 0 h 13"/>
                <a:gd name="T6" fmla="*/ 16 w 16"/>
                <a:gd name="T7" fmla="*/ 2 h 13"/>
                <a:gd name="T8" fmla="*/ 16 w 16"/>
                <a:gd name="T9" fmla="*/ 10 h 13"/>
                <a:gd name="T10" fmla="*/ 13 w 16"/>
                <a:gd name="T11" fmla="*/ 13 h 13"/>
                <a:gd name="T12" fmla="*/ 2 w 16"/>
                <a:gd name="T13" fmla="*/ 13 h 13"/>
                <a:gd name="T14" fmla="*/ 0 w 16"/>
                <a:gd name="T15" fmla="*/ 10 h 13"/>
                <a:gd name="T16" fmla="*/ 0 w 16"/>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0" y="2"/>
                  </a:moveTo>
                  <a:cubicBezTo>
                    <a:pt x="0" y="1"/>
                    <a:pt x="1" y="0"/>
                    <a:pt x="2" y="0"/>
                  </a:cubicBezTo>
                  <a:cubicBezTo>
                    <a:pt x="13" y="0"/>
                    <a:pt x="13" y="0"/>
                    <a:pt x="13" y="0"/>
                  </a:cubicBezTo>
                  <a:cubicBezTo>
                    <a:pt x="15" y="0"/>
                    <a:pt x="16" y="1"/>
                    <a:pt x="16" y="2"/>
                  </a:cubicBezTo>
                  <a:cubicBezTo>
                    <a:pt x="16" y="10"/>
                    <a:pt x="16" y="10"/>
                    <a:pt x="16" y="10"/>
                  </a:cubicBezTo>
                  <a:cubicBezTo>
                    <a:pt x="16" y="12"/>
                    <a:pt x="15" y="13"/>
                    <a:pt x="13" y="13"/>
                  </a:cubicBezTo>
                  <a:cubicBezTo>
                    <a:pt x="2" y="13"/>
                    <a:pt x="2" y="13"/>
                    <a:pt x="2" y="13"/>
                  </a:cubicBezTo>
                  <a:cubicBezTo>
                    <a:pt x="1" y="13"/>
                    <a:pt x="0" y="12"/>
                    <a:pt x="0" y="10"/>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 name="Freeform 829"/>
            <p:cNvSpPr>
              <a:spLocks/>
            </p:cNvSpPr>
            <p:nvPr/>
          </p:nvSpPr>
          <p:spPr bwMode="auto">
            <a:xfrm>
              <a:off x="6348101" y="4501847"/>
              <a:ext cx="48793" cy="48793"/>
            </a:xfrm>
            <a:custGeom>
              <a:avLst/>
              <a:gdLst>
                <a:gd name="T0" fmla="*/ 2 w 19"/>
                <a:gd name="T1" fmla="*/ 14 h 19"/>
                <a:gd name="T2" fmla="*/ 1 w 19"/>
                <a:gd name="T3" fmla="*/ 11 h 19"/>
                <a:gd name="T4" fmla="*/ 6 w 19"/>
                <a:gd name="T5" fmla="*/ 1 h 19"/>
                <a:gd name="T6" fmla="*/ 10 w 19"/>
                <a:gd name="T7" fmla="*/ 0 h 19"/>
                <a:gd name="T8" fmla="*/ 17 w 19"/>
                <a:gd name="T9" fmla="*/ 5 h 19"/>
                <a:gd name="T10" fmla="*/ 18 w 19"/>
                <a:gd name="T11" fmla="*/ 8 h 19"/>
                <a:gd name="T12" fmla="*/ 12 w 19"/>
                <a:gd name="T13" fmla="*/ 18 h 19"/>
                <a:gd name="T14" fmla="*/ 9 w 19"/>
                <a:gd name="T15" fmla="*/ 19 h 19"/>
                <a:gd name="T16" fmla="*/ 2 w 19"/>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2" y="14"/>
                  </a:moveTo>
                  <a:cubicBezTo>
                    <a:pt x="1" y="14"/>
                    <a:pt x="0" y="12"/>
                    <a:pt x="1" y="11"/>
                  </a:cubicBezTo>
                  <a:cubicBezTo>
                    <a:pt x="6" y="1"/>
                    <a:pt x="6" y="1"/>
                    <a:pt x="6" y="1"/>
                  </a:cubicBezTo>
                  <a:cubicBezTo>
                    <a:pt x="7" y="0"/>
                    <a:pt x="9" y="0"/>
                    <a:pt x="10" y="0"/>
                  </a:cubicBezTo>
                  <a:cubicBezTo>
                    <a:pt x="17" y="5"/>
                    <a:pt x="17" y="5"/>
                    <a:pt x="17" y="5"/>
                  </a:cubicBezTo>
                  <a:cubicBezTo>
                    <a:pt x="18" y="5"/>
                    <a:pt x="19" y="7"/>
                    <a:pt x="18" y="8"/>
                  </a:cubicBezTo>
                  <a:cubicBezTo>
                    <a:pt x="12" y="18"/>
                    <a:pt x="12" y="18"/>
                    <a:pt x="12" y="18"/>
                  </a:cubicBezTo>
                  <a:cubicBezTo>
                    <a:pt x="12" y="19"/>
                    <a:pt x="10" y="19"/>
                    <a:pt x="9" y="19"/>
                  </a:cubicBezTo>
                  <a:lnTo>
                    <a:pt x="2" y="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 name="Freeform 830"/>
            <p:cNvSpPr>
              <a:spLocks/>
            </p:cNvSpPr>
            <p:nvPr/>
          </p:nvSpPr>
          <p:spPr bwMode="auto">
            <a:xfrm>
              <a:off x="6345932" y="4430285"/>
              <a:ext cx="48793" cy="48793"/>
            </a:xfrm>
            <a:custGeom>
              <a:avLst/>
              <a:gdLst>
                <a:gd name="T0" fmla="*/ 10 w 19"/>
                <a:gd name="T1" fmla="*/ 19 h 19"/>
                <a:gd name="T2" fmla="*/ 6 w 19"/>
                <a:gd name="T3" fmla="*/ 18 h 19"/>
                <a:gd name="T4" fmla="*/ 1 w 19"/>
                <a:gd name="T5" fmla="*/ 8 h 19"/>
                <a:gd name="T6" fmla="*/ 2 w 19"/>
                <a:gd name="T7" fmla="*/ 5 h 19"/>
                <a:gd name="T8" fmla="*/ 9 w 19"/>
                <a:gd name="T9" fmla="*/ 1 h 19"/>
                <a:gd name="T10" fmla="*/ 12 w 19"/>
                <a:gd name="T11" fmla="*/ 2 h 19"/>
                <a:gd name="T12" fmla="*/ 18 w 19"/>
                <a:gd name="T13" fmla="*/ 11 h 19"/>
                <a:gd name="T14" fmla="*/ 17 w 19"/>
                <a:gd name="T15" fmla="*/ 14 h 19"/>
                <a:gd name="T16" fmla="*/ 10 w 1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0" y="19"/>
                  </a:moveTo>
                  <a:cubicBezTo>
                    <a:pt x="9" y="19"/>
                    <a:pt x="7" y="19"/>
                    <a:pt x="6" y="18"/>
                  </a:cubicBezTo>
                  <a:cubicBezTo>
                    <a:pt x="1" y="8"/>
                    <a:pt x="1" y="8"/>
                    <a:pt x="1" y="8"/>
                  </a:cubicBezTo>
                  <a:cubicBezTo>
                    <a:pt x="0" y="7"/>
                    <a:pt x="0" y="5"/>
                    <a:pt x="2" y="5"/>
                  </a:cubicBezTo>
                  <a:cubicBezTo>
                    <a:pt x="9" y="1"/>
                    <a:pt x="9" y="1"/>
                    <a:pt x="9" y="1"/>
                  </a:cubicBezTo>
                  <a:cubicBezTo>
                    <a:pt x="10" y="0"/>
                    <a:pt x="12" y="0"/>
                    <a:pt x="12" y="2"/>
                  </a:cubicBezTo>
                  <a:cubicBezTo>
                    <a:pt x="18" y="11"/>
                    <a:pt x="18" y="11"/>
                    <a:pt x="18" y="11"/>
                  </a:cubicBezTo>
                  <a:cubicBezTo>
                    <a:pt x="19" y="12"/>
                    <a:pt x="18" y="14"/>
                    <a:pt x="17" y="14"/>
                  </a:cubicBezTo>
                  <a:lnTo>
                    <a:pt x="10" y="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 name="Freeform 831"/>
            <p:cNvSpPr>
              <a:spLocks noEditPoints="1"/>
            </p:cNvSpPr>
            <p:nvPr/>
          </p:nvSpPr>
          <p:spPr bwMode="auto">
            <a:xfrm>
              <a:off x="6246178" y="4428116"/>
              <a:ext cx="127945" cy="127945"/>
            </a:xfrm>
            <a:custGeom>
              <a:avLst/>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7 h 50"/>
                <a:gd name="T12" fmla="*/ 13 w 50"/>
                <a:gd name="T13" fmla="*/ 25 h 50"/>
                <a:gd name="T14" fmla="*/ 25 w 50"/>
                <a:gd name="T15" fmla="*/ 13 h 50"/>
                <a:gd name="T16" fmla="*/ 37 w 50"/>
                <a:gd name="T17" fmla="*/ 25 h 50"/>
                <a:gd name="T18" fmla="*/ 25 w 50"/>
                <a:gd name="T19"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2"/>
                    <a:pt x="0" y="25"/>
                  </a:cubicBezTo>
                  <a:cubicBezTo>
                    <a:pt x="0" y="39"/>
                    <a:pt x="11" y="50"/>
                    <a:pt x="25" y="50"/>
                  </a:cubicBezTo>
                  <a:cubicBezTo>
                    <a:pt x="39" y="50"/>
                    <a:pt x="50" y="39"/>
                    <a:pt x="50" y="25"/>
                  </a:cubicBezTo>
                  <a:cubicBezTo>
                    <a:pt x="50" y="12"/>
                    <a:pt x="39" y="0"/>
                    <a:pt x="25" y="0"/>
                  </a:cubicBezTo>
                  <a:close/>
                  <a:moveTo>
                    <a:pt x="25" y="37"/>
                  </a:moveTo>
                  <a:cubicBezTo>
                    <a:pt x="18" y="37"/>
                    <a:pt x="13" y="32"/>
                    <a:pt x="13" y="25"/>
                  </a:cubicBezTo>
                  <a:cubicBezTo>
                    <a:pt x="13" y="19"/>
                    <a:pt x="18" y="13"/>
                    <a:pt x="25" y="13"/>
                  </a:cubicBezTo>
                  <a:cubicBezTo>
                    <a:pt x="31" y="13"/>
                    <a:pt x="37" y="19"/>
                    <a:pt x="37" y="25"/>
                  </a:cubicBezTo>
                  <a:cubicBezTo>
                    <a:pt x="37" y="32"/>
                    <a:pt x="31" y="37"/>
                    <a:pt x="25" y="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2" name="Freeform 832"/>
            <p:cNvSpPr>
              <a:spLocks/>
            </p:cNvSpPr>
            <p:nvPr/>
          </p:nvSpPr>
          <p:spPr bwMode="auto">
            <a:xfrm>
              <a:off x="6058597" y="4412936"/>
              <a:ext cx="161559" cy="201677"/>
            </a:xfrm>
            <a:custGeom>
              <a:avLst/>
              <a:gdLst>
                <a:gd name="T0" fmla="*/ 27 w 63"/>
                <a:gd name="T1" fmla="*/ 78 h 79"/>
                <a:gd name="T2" fmla="*/ 28 w 63"/>
                <a:gd name="T3" fmla="*/ 78 h 79"/>
                <a:gd name="T4" fmla="*/ 29 w 63"/>
                <a:gd name="T5" fmla="*/ 78 h 79"/>
                <a:gd name="T6" fmla="*/ 30 w 63"/>
                <a:gd name="T7" fmla="*/ 78 h 79"/>
                <a:gd name="T8" fmla="*/ 30 w 63"/>
                <a:gd name="T9" fmla="*/ 79 h 79"/>
                <a:gd name="T10" fmla="*/ 31 w 63"/>
                <a:gd name="T11" fmla="*/ 79 h 79"/>
                <a:gd name="T12" fmla="*/ 31 w 63"/>
                <a:gd name="T13" fmla="*/ 79 h 79"/>
                <a:gd name="T14" fmla="*/ 31 w 63"/>
                <a:gd name="T15" fmla="*/ 79 h 79"/>
                <a:gd name="T16" fmla="*/ 33 w 63"/>
                <a:gd name="T17" fmla="*/ 79 h 79"/>
                <a:gd name="T18" fmla="*/ 33 w 63"/>
                <a:gd name="T19" fmla="*/ 78 h 79"/>
                <a:gd name="T20" fmla="*/ 34 w 63"/>
                <a:gd name="T21" fmla="*/ 78 h 79"/>
                <a:gd name="T22" fmla="*/ 35 w 63"/>
                <a:gd name="T23" fmla="*/ 78 h 79"/>
                <a:gd name="T24" fmla="*/ 35 w 63"/>
                <a:gd name="T25" fmla="*/ 78 h 79"/>
                <a:gd name="T26" fmla="*/ 36 w 63"/>
                <a:gd name="T27" fmla="*/ 77 h 79"/>
                <a:gd name="T28" fmla="*/ 36 w 63"/>
                <a:gd name="T29" fmla="*/ 77 h 79"/>
                <a:gd name="T30" fmla="*/ 59 w 63"/>
                <a:gd name="T31" fmla="*/ 60 h 79"/>
                <a:gd name="T32" fmla="*/ 61 w 63"/>
                <a:gd name="T33" fmla="*/ 50 h 79"/>
                <a:gd name="T34" fmla="*/ 50 w 63"/>
                <a:gd name="T35" fmla="*/ 48 h 79"/>
                <a:gd name="T36" fmla="*/ 39 w 63"/>
                <a:gd name="T37" fmla="*/ 56 h 79"/>
                <a:gd name="T38" fmla="*/ 39 w 63"/>
                <a:gd name="T39" fmla="*/ 7 h 79"/>
                <a:gd name="T40" fmla="*/ 31 w 63"/>
                <a:gd name="T41" fmla="*/ 0 h 79"/>
                <a:gd name="T42" fmla="*/ 24 w 63"/>
                <a:gd name="T43" fmla="*/ 7 h 79"/>
                <a:gd name="T44" fmla="*/ 24 w 63"/>
                <a:gd name="T45" fmla="*/ 56 h 79"/>
                <a:gd name="T46" fmla="*/ 13 w 63"/>
                <a:gd name="T47" fmla="*/ 48 h 79"/>
                <a:gd name="T48" fmla="*/ 2 w 63"/>
                <a:gd name="T49" fmla="*/ 50 h 79"/>
                <a:gd name="T50" fmla="*/ 0 w 63"/>
                <a:gd name="T51" fmla="*/ 54 h 79"/>
                <a:gd name="T52" fmla="*/ 4 w 63"/>
                <a:gd name="T53" fmla="*/ 60 h 79"/>
                <a:gd name="T54" fmla="*/ 27 w 63"/>
                <a:gd name="T55" fmla="*/ 77 h 79"/>
                <a:gd name="T56" fmla="*/ 27 w 63"/>
                <a:gd name="T57" fmla="*/ 77 h 79"/>
                <a:gd name="T58" fmla="*/ 27 w 63"/>
                <a:gd name="T59"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79">
                  <a:moveTo>
                    <a:pt x="27" y="78"/>
                  </a:moveTo>
                  <a:cubicBezTo>
                    <a:pt x="28" y="78"/>
                    <a:pt x="28" y="78"/>
                    <a:pt x="28" y="78"/>
                  </a:cubicBezTo>
                  <a:cubicBezTo>
                    <a:pt x="28" y="78"/>
                    <a:pt x="29" y="78"/>
                    <a:pt x="29" y="78"/>
                  </a:cubicBezTo>
                  <a:cubicBezTo>
                    <a:pt x="29" y="78"/>
                    <a:pt x="29" y="78"/>
                    <a:pt x="30" y="78"/>
                  </a:cubicBezTo>
                  <a:cubicBezTo>
                    <a:pt x="30" y="79"/>
                    <a:pt x="30" y="79"/>
                    <a:pt x="30" y="79"/>
                  </a:cubicBezTo>
                  <a:cubicBezTo>
                    <a:pt x="30" y="79"/>
                    <a:pt x="31" y="79"/>
                    <a:pt x="31" y="79"/>
                  </a:cubicBezTo>
                  <a:cubicBezTo>
                    <a:pt x="31" y="79"/>
                    <a:pt x="31" y="79"/>
                    <a:pt x="31" y="79"/>
                  </a:cubicBezTo>
                  <a:cubicBezTo>
                    <a:pt x="31" y="79"/>
                    <a:pt x="31" y="79"/>
                    <a:pt x="31" y="79"/>
                  </a:cubicBezTo>
                  <a:cubicBezTo>
                    <a:pt x="32" y="79"/>
                    <a:pt x="32" y="79"/>
                    <a:pt x="33" y="79"/>
                  </a:cubicBezTo>
                  <a:cubicBezTo>
                    <a:pt x="33" y="79"/>
                    <a:pt x="33" y="79"/>
                    <a:pt x="33" y="78"/>
                  </a:cubicBezTo>
                  <a:cubicBezTo>
                    <a:pt x="34" y="78"/>
                    <a:pt x="34" y="78"/>
                    <a:pt x="34" y="78"/>
                  </a:cubicBezTo>
                  <a:cubicBezTo>
                    <a:pt x="34" y="78"/>
                    <a:pt x="34" y="78"/>
                    <a:pt x="35" y="78"/>
                  </a:cubicBezTo>
                  <a:cubicBezTo>
                    <a:pt x="35" y="78"/>
                    <a:pt x="35" y="78"/>
                    <a:pt x="35" y="78"/>
                  </a:cubicBezTo>
                  <a:cubicBezTo>
                    <a:pt x="36" y="78"/>
                    <a:pt x="36" y="77"/>
                    <a:pt x="36" y="77"/>
                  </a:cubicBezTo>
                  <a:cubicBezTo>
                    <a:pt x="36" y="77"/>
                    <a:pt x="36" y="77"/>
                    <a:pt x="36" y="77"/>
                  </a:cubicBezTo>
                  <a:cubicBezTo>
                    <a:pt x="59" y="60"/>
                    <a:pt x="59" y="60"/>
                    <a:pt x="59" y="60"/>
                  </a:cubicBezTo>
                  <a:cubicBezTo>
                    <a:pt x="63" y="58"/>
                    <a:pt x="63" y="53"/>
                    <a:pt x="61" y="50"/>
                  </a:cubicBezTo>
                  <a:cubicBezTo>
                    <a:pt x="59" y="46"/>
                    <a:pt x="54" y="45"/>
                    <a:pt x="50" y="48"/>
                  </a:cubicBezTo>
                  <a:cubicBezTo>
                    <a:pt x="39" y="56"/>
                    <a:pt x="39" y="56"/>
                    <a:pt x="39" y="56"/>
                  </a:cubicBezTo>
                  <a:cubicBezTo>
                    <a:pt x="39" y="7"/>
                    <a:pt x="39" y="7"/>
                    <a:pt x="39" y="7"/>
                  </a:cubicBezTo>
                  <a:cubicBezTo>
                    <a:pt x="39" y="3"/>
                    <a:pt x="36" y="0"/>
                    <a:pt x="31" y="0"/>
                  </a:cubicBezTo>
                  <a:cubicBezTo>
                    <a:pt x="27" y="0"/>
                    <a:pt x="24" y="3"/>
                    <a:pt x="24" y="7"/>
                  </a:cubicBezTo>
                  <a:cubicBezTo>
                    <a:pt x="24" y="56"/>
                    <a:pt x="24" y="56"/>
                    <a:pt x="24" y="56"/>
                  </a:cubicBezTo>
                  <a:cubicBezTo>
                    <a:pt x="13" y="48"/>
                    <a:pt x="13" y="48"/>
                    <a:pt x="13" y="48"/>
                  </a:cubicBezTo>
                  <a:cubicBezTo>
                    <a:pt x="9" y="45"/>
                    <a:pt x="4" y="46"/>
                    <a:pt x="2" y="50"/>
                  </a:cubicBezTo>
                  <a:cubicBezTo>
                    <a:pt x="1" y="51"/>
                    <a:pt x="0" y="53"/>
                    <a:pt x="0" y="54"/>
                  </a:cubicBezTo>
                  <a:cubicBezTo>
                    <a:pt x="0" y="56"/>
                    <a:pt x="1" y="59"/>
                    <a:pt x="4" y="60"/>
                  </a:cubicBezTo>
                  <a:cubicBezTo>
                    <a:pt x="27" y="77"/>
                    <a:pt x="27" y="77"/>
                    <a:pt x="27" y="77"/>
                  </a:cubicBezTo>
                  <a:cubicBezTo>
                    <a:pt x="27" y="77"/>
                    <a:pt x="27" y="77"/>
                    <a:pt x="27" y="77"/>
                  </a:cubicBezTo>
                  <a:cubicBezTo>
                    <a:pt x="27" y="77"/>
                    <a:pt x="27" y="78"/>
                    <a:pt x="27" y="7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20" name="组合 19"/>
          <p:cNvGrpSpPr/>
          <p:nvPr/>
        </p:nvGrpSpPr>
        <p:grpSpPr>
          <a:xfrm>
            <a:off x="5320566" y="2282614"/>
            <a:ext cx="315527" cy="322846"/>
            <a:chOff x="7094088" y="3043485"/>
            <a:chExt cx="420702" cy="430461"/>
          </a:xfrm>
          <a:solidFill>
            <a:schemeClr val="accent4"/>
          </a:solidFill>
        </p:grpSpPr>
        <p:sp>
          <p:nvSpPr>
            <p:cNvPr id="33" name="Freeform 833"/>
            <p:cNvSpPr>
              <a:spLocks noEditPoints="1"/>
            </p:cNvSpPr>
            <p:nvPr/>
          </p:nvSpPr>
          <p:spPr bwMode="auto">
            <a:xfrm>
              <a:off x="7094088" y="3207212"/>
              <a:ext cx="185413" cy="266734"/>
            </a:xfrm>
            <a:custGeom>
              <a:avLst/>
              <a:gdLst>
                <a:gd name="T0" fmla="*/ 95 w 171"/>
                <a:gd name="T1" fmla="*/ 24 h 246"/>
                <a:gd name="T2" fmla="*/ 147 w 171"/>
                <a:gd name="T3" fmla="*/ 201 h 246"/>
                <a:gd name="T4" fmla="*/ 76 w 171"/>
                <a:gd name="T5" fmla="*/ 223 h 246"/>
                <a:gd name="T6" fmla="*/ 24 w 171"/>
                <a:gd name="T7" fmla="*/ 43 h 246"/>
                <a:gd name="T8" fmla="*/ 95 w 171"/>
                <a:gd name="T9" fmla="*/ 24 h 246"/>
                <a:gd name="T10" fmla="*/ 107 w 171"/>
                <a:gd name="T11" fmla="*/ 0 h 246"/>
                <a:gd name="T12" fmla="*/ 90 w 171"/>
                <a:gd name="T13" fmla="*/ 5 h 246"/>
                <a:gd name="T14" fmla="*/ 17 w 171"/>
                <a:gd name="T15" fmla="*/ 26 h 246"/>
                <a:gd name="T16" fmla="*/ 0 w 171"/>
                <a:gd name="T17" fmla="*/ 31 h 246"/>
                <a:gd name="T18" fmla="*/ 5 w 171"/>
                <a:gd name="T19" fmla="*/ 50 h 246"/>
                <a:gd name="T20" fmla="*/ 57 w 171"/>
                <a:gd name="T21" fmla="*/ 227 h 246"/>
                <a:gd name="T22" fmla="*/ 64 w 171"/>
                <a:gd name="T23" fmla="*/ 246 h 246"/>
                <a:gd name="T24" fmla="*/ 81 w 171"/>
                <a:gd name="T25" fmla="*/ 241 h 246"/>
                <a:gd name="T26" fmla="*/ 152 w 171"/>
                <a:gd name="T27" fmla="*/ 220 h 246"/>
                <a:gd name="T28" fmla="*/ 171 w 171"/>
                <a:gd name="T29" fmla="*/ 215 h 246"/>
                <a:gd name="T30" fmla="*/ 166 w 171"/>
                <a:gd name="T31" fmla="*/ 197 h 246"/>
                <a:gd name="T32" fmla="*/ 114 w 171"/>
                <a:gd name="T33" fmla="*/ 17 h 246"/>
                <a:gd name="T34" fmla="*/ 107 w 171"/>
                <a:gd name="T35" fmla="*/ 0 h 246"/>
                <a:gd name="T36" fmla="*/ 107 w 171"/>
                <a:gd name="T3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1" h="246">
                  <a:moveTo>
                    <a:pt x="95" y="24"/>
                  </a:moveTo>
                  <a:lnTo>
                    <a:pt x="147" y="201"/>
                  </a:lnTo>
                  <a:lnTo>
                    <a:pt x="76" y="223"/>
                  </a:lnTo>
                  <a:lnTo>
                    <a:pt x="24" y="43"/>
                  </a:lnTo>
                  <a:lnTo>
                    <a:pt x="95" y="24"/>
                  </a:lnTo>
                  <a:close/>
                  <a:moveTo>
                    <a:pt x="107" y="0"/>
                  </a:moveTo>
                  <a:lnTo>
                    <a:pt x="90" y="5"/>
                  </a:lnTo>
                  <a:lnTo>
                    <a:pt x="17" y="26"/>
                  </a:lnTo>
                  <a:lnTo>
                    <a:pt x="0" y="31"/>
                  </a:lnTo>
                  <a:lnTo>
                    <a:pt x="5" y="50"/>
                  </a:lnTo>
                  <a:lnTo>
                    <a:pt x="57" y="227"/>
                  </a:lnTo>
                  <a:lnTo>
                    <a:pt x="64" y="246"/>
                  </a:lnTo>
                  <a:lnTo>
                    <a:pt x="81" y="241"/>
                  </a:lnTo>
                  <a:lnTo>
                    <a:pt x="152" y="220"/>
                  </a:lnTo>
                  <a:lnTo>
                    <a:pt x="171" y="215"/>
                  </a:lnTo>
                  <a:lnTo>
                    <a:pt x="166" y="197"/>
                  </a:lnTo>
                  <a:lnTo>
                    <a:pt x="114" y="17"/>
                  </a:lnTo>
                  <a:lnTo>
                    <a:pt x="107" y="0"/>
                  </a:lnTo>
                  <a:lnTo>
                    <a:pt x="10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4" name="Freeform 834"/>
            <p:cNvSpPr>
              <a:spLocks noEditPoints="1"/>
            </p:cNvSpPr>
            <p:nvPr/>
          </p:nvSpPr>
          <p:spPr bwMode="auto">
            <a:xfrm>
              <a:off x="7094088" y="3207212"/>
              <a:ext cx="185413" cy="266734"/>
            </a:xfrm>
            <a:custGeom>
              <a:avLst/>
              <a:gdLst>
                <a:gd name="T0" fmla="*/ 95 w 171"/>
                <a:gd name="T1" fmla="*/ 24 h 246"/>
                <a:gd name="T2" fmla="*/ 147 w 171"/>
                <a:gd name="T3" fmla="*/ 201 h 246"/>
                <a:gd name="T4" fmla="*/ 76 w 171"/>
                <a:gd name="T5" fmla="*/ 223 h 246"/>
                <a:gd name="T6" fmla="*/ 24 w 171"/>
                <a:gd name="T7" fmla="*/ 43 h 246"/>
                <a:gd name="T8" fmla="*/ 95 w 171"/>
                <a:gd name="T9" fmla="*/ 24 h 246"/>
                <a:gd name="T10" fmla="*/ 107 w 171"/>
                <a:gd name="T11" fmla="*/ 0 h 246"/>
                <a:gd name="T12" fmla="*/ 90 w 171"/>
                <a:gd name="T13" fmla="*/ 5 h 246"/>
                <a:gd name="T14" fmla="*/ 17 w 171"/>
                <a:gd name="T15" fmla="*/ 26 h 246"/>
                <a:gd name="T16" fmla="*/ 0 w 171"/>
                <a:gd name="T17" fmla="*/ 31 h 246"/>
                <a:gd name="T18" fmla="*/ 5 w 171"/>
                <a:gd name="T19" fmla="*/ 50 h 246"/>
                <a:gd name="T20" fmla="*/ 57 w 171"/>
                <a:gd name="T21" fmla="*/ 227 h 246"/>
                <a:gd name="T22" fmla="*/ 64 w 171"/>
                <a:gd name="T23" fmla="*/ 246 h 246"/>
                <a:gd name="T24" fmla="*/ 81 w 171"/>
                <a:gd name="T25" fmla="*/ 241 h 246"/>
                <a:gd name="T26" fmla="*/ 152 w 171"/>
                <a:gd name="T27" fmla="*/ 220 h 246"/>
                <a:gd name="T28" fmla="*/ 171 w 171"/>
                <a:gd name="T29" fmla="*/ 215 h 246"/>
                <a:gd name="T30" fmla="*/ 166 w 171"/>
                <a:gd name="T31" fmla="*/ 197 h 246"/>
                <a:gd name="T32" fmla="*/ 114 w 171"/>
                <a:gd name="T33" fmla="*/ 17 h 246"/>
                <a:gd name="T34" fmla="*/ 107 w 171"/>
                <a:gd name="T35" fmla="*/ 0 h 246"/>
                <a:gd name="T36" fmla="*/ 107 w 171"/>
                <a:gd name="T3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1" h="246">
                  <a:moveTo>
                    <a:pt x="95" y="24"/>
                  </a:moveTo>
                  <a:lnTo>
                    <a:pt x="147" y="201"/>
                  </a:lnTo>
                  <a:lnTo>
                    <a:pt x="76" y="223"/>
                  </a:lnTo>
                  <a:lnTo>
                    <a:pt x="24" y="43"/>
                  </a:lnTo>
                  <a:lnTo>
                    <a:pt x="95" y="24"/>
                  </a:lnTo>
                  <a:moveTo>
                    <a:pt x="107" y="0"/>
                  </a:moveTo>
                  <a:lnTo>
                    <a:pt x="90" y="5"/>
                  </a:lnTo>
                  <a:lnTo>
                    <a:pt x="17" y="26"/>
                  </a:lnTo>
                  <a:lnTo>
                    <a:pt x="0" y="31"/>
                  </a:lnTo>
                  <a:lnTo>
                    <a:pt x="5" y="50"/>
                  </a:lnTo>
                  <a:lnTo>
                    <a:pt x="57" y="227"/>
                  </a:lnTo>
                  <a:lnTo>
                    <a:pt x="64" y="246"/>
                  </a:lnTo>
                  <a:lnTo>
                    <a:pt x="81" y="241"/>
                  </a:lnTo>
                  <a:lnTo>
                    <a:pt x="152" y="220"/>
                  </a:lnTo>
                  <a:lnTo>
                    <a:pt x="171" y="215"/>
                  </a:lnTo>
                  <a:lnTo>
                    <a:pt x="166" y="197"/>
                  </a:lnTo>
                  <a:lnTo>
                    <a:pt x="114" y="17"/>
                  </a:lnTo>
                  <a:lnTo>
                    <a:pt x="107" y="0"/>
                  </a:lnTo>
                  <a:lnTo>
                    <a:pt x="107"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5" name="Freeform 835"/>
            <p:cNvSpPr>
              <a:spLocks/>
            </p:cNvSpPr>
            <p:nvPr/>
          </p:nvSpPr>
          <p:spPr bwMode="auto">
            <a:xfrm>
              <a:off x="7217696" y="3043485"/>
              <a:ext cx="297094" cy="338297"/>
            </a:xfrm>
            <a:custGeom>
              <a:avLst/>
              <a:gdLst>
                <a:gd name="T0" fmla="*/ 111 w 116"/>
                <a:gd name="T1" fmla="*/ 93 h 132"/>
                <a:gd name="T2" fmla="*/ 104 w 116"/>
                <a:gd name="T3" fmla="*/ 105 h 132"/>
                <a:gd name="T4" fmla="*/ 104 w 116"/>
                <a:gd name="T5" fmla="*/ 108 h 132"/>
                <a:gd name="T6" fmla="*/ 94 w 116"/>
                <a:gd name="T7" fmla="*/ 121 h 132"/>
                <a:gd name="T8" fmla="*/ 93 w 116"/>
                <a:gd name="T9" fmla="*/ 126 h 132"/>
                <a:gd name="T10" fmla="*/ 79 w 116"/>
                <a:gd name="T11" fmla="*/ 132 h 132"/>
                <a:gd name="T12" fmla="*/ 74 w 116"/>
                <a:gd name="T13" fmla="*/ 132 h 132"/>
                <a:gd name="T14" fmla="*/ 42 w 116"/>
                <a:gd name="T15" fmla="*/ 129 h 132"/>
                <a:gd name="T16" fmla="*/ 31 w 116"/>
                <a:gd name="T17" fmla="*/ 128 h 132"/>
                <a:gd name="T18" fmla="*/ 16 w 116"/>
                <a:gd name="T19" fmla="*/ 130 h 132"/>
                <a:gd name="T20" fmla="*/ 0 w 116"/>
                <a:gd name="T21" fmla="*/ 74 h 132"/>
                <a:gd name="T22" fmla="*/ 35 w 116"/>
                <a:gd name="T23" fmla="*/ 35 h 132"/>
                <a:gd name="T24" fmla="*/ 37 w 116"/>
                <a:gd name="T25" fmla="*/ 6 h 132"/>
                <a:gd name="T26" fmla="*/ 48 w 116"/>
                <a:gd name="T27" fmla="*/ 0 h 132"/>
                <a:gd name="T28" fmla="*/ 60 w 116"/>
                <a:gd name="T29" fmla="*/ 31 h 132"/>
                <a:gd name="T30" fmla="*/ 59 w 116"/>
                <a:gd name="T31" fmla="*/ 40 h 132"/>
                <a:gd name="T32" fmla="*/ 58 w 116"/>
                <a:gd name="T33" fmla="*/ 48 h 132"/>
                <a:gd name="T34" fmla="*/ 95 w 116"/>
                <a:gd name="T35" fmla="*/ 56 h 132"/>
                <a:gd name="T36" fmla="*/ 98 w 116"/>
                <a:gd name="T37" fmla="*/ 56 h 132"/>
                <a:gd name="T38" fmla="*/ 116 w 116"/>
                <a:gd name="T39" fmla="*/ 73 h 132"/>
                <a:gd name="T40" fmla="*/ 110 w 116"/>
                <a:gd name="T41" fmla="*/ 86 h 132"/>
                <a:gd name="T42" fmla="*/ 111 w 116"/>
                <a:gd name="T43" fmla="*/ 9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132">
                  <a:moveTo>
                    <a:pt x="111" y="93"/>
                  </a:moveTo>
                  <a:cubicBezTo>
                    <a:pt x="111" y="98"/>
                    <a:pt x="108" y="102"/>
                    <a:pt x="104" y="105"/>
                  </a:cubicBezTo>
                  <a:cubicBezTo>
                    <a:pt x="104" y="106"/>
                    <a:pt x="104" y="107"/>
                    <a:pt x="104" y="108"/>
                  </a:cubicBezTo>
                  <a:cubicBezTo>
                    <a:pt x="104" y="114"/>
                    <a:pt x="100" y="119"/>
                    <a:pt x="94" y="121"/>
                  </a:cubicBezTo>
                  <a:cubicBezTo>
                    <a:pt x="94" y="123"/>
                    <a:pt x="94" y="124"/>
                    <a:pt x="93" y="126"/>
                  </a:cubicBezTo>
                  <a:cubicBezTo>
                    <a:pt x="91" y="131"/>
                    <a:pt x="85" y="132"/>
                    <a:pt x="79" y="132"/>
                  </a:cubicBezTo>
                  <a:cubicBezTo>
                    <a:pt x="77" y="132"/>
                    <a:pt x="75" y="132"/>
                    <a:pt x="74" y="132"/>
                  </a:cubicBezTo>
                  <a:cubicBezTo>
                    <a:pt x="67" y="131"/>
                    <a:pt x="55" y="130"/>
                    <a:pt x="42" y="129"/>
                  </a:cubicBezTo>
                  <a:cubicBezTo>
                    <a:pt x="38" y="128"/>
                    <a:pt x="34" y="128"/>
                    <a:pt x="31" y="128"/>
                  </a:cubicBezTo>
                  <a:cubicBezTo>
                    <a:pt x="24" y="128"/>
                    <a:pt x="19" y="129"/>
                    <a:pt x="16" y="130"/>
                  </a:cubicBezTo>
                  <a:cubicBezTo>
                    <a:pt x="0" y="74"/>
                    <a:pt x="0" y="74"/>
                    <a:pt x="0" y="74"/>
                  </a:cubicBezTo>
                  <a:cubicBezTo>
                    <a:pt x="11" y="66"/>
                    <a:pt x="29" y="46"/>
                    <a:pt x="35" y="35"/>
                  </a:cubicBezTo>
                  <a:cubicBezTo>
                    <a:pt x="38" y="23"/>
                    <a:pt x="37" y="9"/>
                    <a:pt x="37" y="6"/>
                  </a:cubicBezTo>
                  <a:cubicBezTo>
                    <a:pt x="36" y="0"/>
                    <a:pt x="47" y="0"/>
                    <a:pt x="48" y="0"/>
                  </a:cubicBezTo>
                  <a:cubicBezTo>
                    <a:pt x="55" y="0"/>
                    <a:pt x="61" y="11"/>
                    <a:pt x="60" y="31"/>
                  </a:cubicBezTo>
                  <a:cubicBezTo>
                    <a:pt x="60" y="34"/>
                    <a:pt x="59" y="37"/>
                    <a:pt x="59" y="40"/>
                  </a:cubicBezTo>
                  <a:cubicBezTo>
                    <a:pt x="58" y="43"/>
                    <a:pt x="58" y="45"/>
                    <a:pt x="58" y="48"/>
                  </a:cubicBezTo>
                  <a:cubicBezTo>
                    <a:pt x="58" y="55"/>
                    <a:pt x="85" y="56"/>
                    <a:pt x="95" y="56"/>
                  </a:cubicBezTo>
                  <a:cubicBezTo>
                    <a:pt x="97" y="56"/>
                    <a:pt x="98" y="56"/>
                    <a:pt x="98" y="56"/>
                  </a:cubicBezTo>
                  <a:cubicBezTo>
                    <a:pt x="108" y="56"/>
                    <a:pt x="116" y="64"/>
                    <a:pt x="116" y="73"/>
                  </a:cubicBezTo>
                  <a:cubicBezTo>
                    <a:pt x="116" y="79"/>
                    <a:pt x="114" y="83"/>
                    <a:pt x="110" y="86"/>
                  </a:cubicBezTo>
                  <a:cubicBezTo>
                    <a:pt x="111" y="88"/>
                    <a:pt x="111" y="91"/>
                    <a:pt x="111" y="9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61" name="组合 60"/>
          <p:cNvGrpSpPr/>
          <p:nvPr/>
        </p:nvGrpSpPr>
        <p:grpSpPr>
          <a:xfrm>
            <a:off x="3671370" y="4062738"/>
            <a:ext cx="372452" cy="398474"/>
            <a:chOff x="4895160" y="5416983"/>
            <a:chExt cx="496602" cy="531299"/>
          </a:xfrm>
          <a:solidFill>
            <a:schemeClr val="accent4"/>
          </a:solidFill>
        </p:grpSpPr>
        <p:sp>
          <p:nvSpPr>
            <p:cNvPr id="36" name="Freeform 836"/>
            <p:cNvSpPr>
              <a:spLocks/>
            </p:cNvSpPr>
            <p:nvPr/>
          </p:nvSpPr>
          <p:spPr bwMode="auto">
            <a:xfrm>
              <a:off x="5135871" y="5416983"/>
              <a:ext cx="28191" cy="74816"/>
            </a:xfrm>
            <a:custGeom>
              <a:avLst/>
              <a:gdLst>
                <a:gd name="T0" fmla="*/ 6 w 11"/>
                <a:gd name="T1" fmla="*/ 29 h 29"/>
                <a:gd name="T2" fmla="*/ 0 w 11"/>
                <a:gd name="T3" fmla="*/ 24 h 29"/>
                <a:gd name="T4" fmla="*/ 0 w 11"/>
                <a:gd name="T5" fmla="*/ 6 h 29"/>
                <a:gd name="T6" fmla="*/ 6 w 11"/>
                <a:gd name="T7" fmla="*/ 0 h 29"/>
                <a:gd name="T8" fmla="*/ 11 w 11"/>
                <a:gd name="T9" fmla="*/ 6 h 29"/>
                <a:gd name="T10" fmla="*/ 11 w 11"/>
                <a:gd name="T11" fmla="*/ 24 h 29"/>
                <a:gd name="T12" fmla="*/ 6 w 11"/>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1" h="29">
                  <a:moveTo>
                    <a:pt x="6" y="29"/>
                  </a:moveTo>
                  <a:cubicBezTo>
                    <a:pt x="3" y="29"/>
                    <a:pt x="0" y="27"/>
                    <a:pt x="0" y="24"/>
                  </a:cubicBezTo>
                  <a:cubicBezTo>
                    <a:pt x="0" y="6"/>
                    <a:pt x="0" y="6"/>
                    <a:pt x="0" y="6"/>
                  </a:cubicBezTo>
                  <a:cubicBezTo>
                    <a:pt x="0" y="3"/>
                    <a:pt x="3" y="0"/>
                    <a:pt x="6" y="0"/>
                  </a:cubicBezTo>
                  <a:cubicBezTo>
                    <a:pt x="9" y="0"/>
                    <a:pt x="11" y="3"/>
                    <a:pt x="11" y="6"/>
                  </a:cubicBezTo>
                  <a:cubicBezTo>
                    <a:pt x="11" y="24"/>
                    <a:pt x="11" y="24"/>
                    <a:pt x="11" y="24"/>
                  </a:cubicBezTo>
                  <a:cubicBezTo>
                    <a:pt x="11" y="27"/>
                    <a:pt x="9" y="29"/>
                    <a:pt x="6" y="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7" name="Freeform 837"/>
            <p:cNvSpPr>
              <a:spLocks/>
            </p:cNvSpPr>
            <p:nvPr/>
          </p:nvSpPr>
          <p:spPr bwMode="auto">
            <a:xfrm>
              <a:off x="5015516" y="5443006"/>
              <a:ext cx="56383" cy="71563"/>
            </a:xfrm>
            <a:custGeom>
              <a:avLst/>
              <a:gdLst>
                <a:gd name="T0" fmla="*/ 16 w 22"/>
                <a:gd name="T1" fmla="*/ 28 h 28"/>
                <a:gd name="T2" fmla="*/ 11 w 22"/>
                <a:gd name="T3" fmla="*/ 25 h 28"/>
                <a:gd name="T4" fmla="*/ 2 w 22"/>
                <a:gd name="T5" fmla="*/ 10 h 28"/>
                <a:gd name="T6" fmla="*/ 4 w 22"/>
                <a:gd name="T7" fmla="*/ 2 h 28"/>
                <a:gd name="T8" fmla="*/ 11 w 22"/>
                <a:gd name="T9" fmla="*/ 4 h 28"/>
                <a:gd name="T10" fmla="*/ 20 w 22"/>
                <a:gd name="T11" fmla="*/ 19 h 28"/>
                <a:gd name="T12" fmla="*/ 18 w 22"/>
                <a:gd name="T13" fmla="*/ 27 h 28"/>
                <a:gd name="T14" fmla="*/ 16 w 22"/>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8">
                  <a:moveTo>
                    <a:pt x="16" y="28"/>
                  </a:moveTo>
                  <a:cubicBezTo>
                    <a:pt x="14" y="28"/>
                    <a:pt x="12" y="27"/>
                    <a:pt x="11" y="25"/>
                  </a:cubicBezTo>
                  <a:cubicBezTo>
                    <a:pt x="2" y="10"/>
                    <a:pt x="2" y="10"/>
                    <a:pt x="2" y="10"/>
                  </a:cubicBezTo>
                  <a:cubicBezTo>
                    <a:pt x="0" y="7"/>
                    <a:pt x="1" y="3"/>
                    <a:pt x="4" y="2"/>
                  </a:cubicBezTo>
                  <a:cubicBezTo>
                    <a:pt x="7" y="0"/>
                    <a:pt x="10" y="1"/>
                    <a:pt x="11" y="4"/>
                  </a:cubicBezTo>
                  <a:cubicBezTo>
                    <a:pt x="20" y="19"/>
                    <a:pt x="20" y="19"/>
                    <a:pt x="20" y="19"/>
                  </a:cubicBezTo>
                  <a:cubicBezTo>
                    <a:pt x="22" y="22"/>
                    <a:pt x="21" y="26"/>
                    <a:pt x="18" y="27"/>
                  </a:cubicBezTo>
                  <a:cubicBezTo>
                    <a:pt x="17" y="28"/>
                    <a:pt x="17" y="28"/>
                    <a:pt x="16"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8" name="Freeform 838"/>
            <p:cNvSpPr>
              <a:spLocks/>
            </p:cNvSpPr>
            <p:nvPr/>
          </p:nvSpPr>
          <p:spPr bwMode="auto">
            <a:xfrm>
              <a:off x="4927689" y="5527580"/>
              <a:ext cx="72647" cy="54214"/>
            </a:xfrm>
            <a:custGeom>
              <a:avLst/>
              <a:gdLst>
                <a:gd name="T0" fmla="*/ 22 w 28"/>
                <a:gd name="T1" fmla="*/ 21 h 21"/>
                <a:gd name="T2" fmla="*/ 19 w 28"/>
                <a:gd name="T3" fmla="*/ 20 h 21"/>
                <a:gd name="T4" fmla="*/ 3 w 28"/>
                <a:gd name="T5" fmla="*/ 11 h 21"/>
                <a:gd name="T6" fmla="*/ 1 w 28"/>
                <a:gd name="T7" fmla="*/ 3 h 21"/>
                <a:gd name="T8" fmla="*/ 9 w 28"/>
                <a:gd name="T9" fmla="*/ 1 h 21"/>
                <a:gd name="T10" fmla="*/ 24 w 28"/>
                <a:gd name="T11" fmla="*/ 10 h 21"/>
                <a:gd name="T12" fmla="*/ 26 w 28"/>
                <a:gd name="T13" fmla="*/ 18 h 21"/>
                <a:gd name="T14" fmla="*/ 22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2" y="21"/>
                  </a:moveTo>
                  <a:cubicBezTo>
                    <a:pt x="21" y="21"/>
                    <a:pt x="20" y="20"/>
                    <a:pt x="19" y="20"/>
                  </a:cubicBezTo>
                  <a:cubicBezTo>
                    <a:pt x="3" y="11"/>
                    <a:pt x="3" y="11"/>
                    <a:pt x="3" y="11"/>
                  </a:cubicBezTo>
                  <a:cubicBezTo>
                    <a:pt x="1" y="9"/>
                    <a:pt x="0" y="6"/>
                    <a:pt x="1" y="3"/>
                  </a:cubicBezTo>
                  <a:cubicBezTo>
                    <a:pt x="3" y="1"/>
                    <a:pt x="6" y="0"/>
                    <a:pt x="9" y="1"/>
                  </a:cubicBezTo>
                  <a:cubicBezTo>
                    <a:pt x="24" y="10"/>
                    <a:pt x="24" y="10"/>
                    <a:pt x="24" y="10"/>
                  </a:cubicBezTo>
                  <a:cubicBezTo>
                    <a:pt x="27" y="12"/>
                    <a:pt x="28" y="15"/>
                    <a:pt x="26" y="18"/>
                  </a:cubicBezTo>
                  <a:cubicBezTo>
                    <a:pt x="25" y="20"/>
                    <a:pt x="24" y="21"/>
                    <a:pt x="22"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9" name="Freeform 839"/>
            <p:cNvSpPr>
              <a:spLocks/>
            </p:cNvSpPr>
            <p:nvPr/>
          </p:nvSpPr>
          <p:spPr bwMode="auto">
            <a:xfrm>
              <a:off x="4895160" y="5645766"/>
              <a:ext cx="73731" cy="28191"/>
            </a:xfrm>
            <a:custGeom>
              <a:avLst/>
              <a:gdLst>
                <a:gd name="T0" fmla="*/ 23 w 29"/>
                <a:gd name="T1" fmla="*/ 11 h 11"/>
                <a:gd name="T2" fmla="*/ 6 w 29"/>
                <a:gd name="T3" fmla="*/ 11 h 11"/>
                <a:gd name="T4" fmla="*/ 0 w 29"/>
                <a:gd name="T5" fmla="*/ 5 h 11"/>
                <a:gd name="T6" fmla="*/ 6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6" y="11"/>
                    <a:pt x="6" y="11"/>
                    <a:pt x="6" y="11"/>
                  </a:cubicBezTo>
                  <a:cubicBezTo>
                    <a:pt x="2" y="11"/>
                    <a:pt x="0" y="8"/>
                    <a:pt x="0" y="5"/>
                  </a:cubicBezTo>
                  <a:cubicBezTo>
                    <a:pt x="0" y="2"/>
                    <a:pt x="2" y="0"/>
                    <a:pt x="6" y="0"/>
                  </a:cubicBezTo>
                  <a:cubicBezTo>
                    <a:pt x="23" y="0"/>
                    <a:pt x="23" y="0"/>
                    <a:pt x="23" y="0"/>
                  </a:cubicBezTo>
                  <a:cubicBezTo>
                    <a:pt x="27" y="0"/>
                    <a:pt x="29" y="2"/>
                    <a:pt x="29" y="5"/>
                  </a:cubicBezTo>
                  <a:cubicBezTo>
                    <a:pt x="29" y="8"/>
                    <a:pt x="27" y="11"/>
                    <a:pt x="23"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0" name="Freeform 840"/>
            <p:cNvSpPr>
              <a:spLocks/>
            </p:cNvSpPr>
            <p:nvPr/>
          </p:nvSpPr>
          <p:spPr bwMode="auto">
            <a:xfrm>
              <a:off x="4920099" y="5737931"/>
              <a:ext cx="71563" cy="54214"/>
            </a:xfrm>
            <a:custGeom>
              <a:avLst/>
              <a:gdLst>
                <a:gd name="T0" fmla="*/ 6 w 28"/>
                <a:gd name="T1" fmla="*/ 21 h 21"/>
                <a:gd name="T2" fmla="*/ 2 w 28"/>
                <a:gd name="T3" fmla="*/ 18 h 21"/>
                <a:gd name="T4" fmla="*/ 4 w 28"/>
                <a:gd name="T5" fmla="*/ 11 h 21"/>
                <a:gd name="T6" fmla="*/ 19 w 28"/>
                <a:gd name="T7" fmla="*/ 2 h 21"/>
                <a:gd name="T8" fmla="*/ 27 w 28"/>
                <a:gd name="T9" fmla="*/ 4 h 21"/>
                <a:gd name="T10" fmla="*/ 25 w 28"/>
                <a:gd name="T11" fmla="*/ 11 h 21"/>
                <a:gd name="T12" fmla="*/ 9 w 28"/>
                <a:gd name="T13" fmla="*/ 20 h 21"/>
                <a:gd name="T14" fmla="*/ 6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6" y="21"/>
                  </a:moveTo>
                  <a:cubicBezTo>
                    <a:pt x="4" y="21"/>
                    <a:pt x="3" y="20"/>
                    <a:pt x="2" y="18"/>
                  </a:cubicBezTo>
                  <a:cubicBezTo>
                    <a:pt x="0" y="16"/>
                    <a:pt x="1" y="12"/>
                    <a:pt x="4" y="11"/>
                  </a:cubicBezTo>
                  <a:cubicBezTo>
                    <a:pt x="19" y="2"/>
                    <a:pt x="19" y="2"/>
                    <a:pt x="19" y="2"/>
                  </a:cubicBezTo>
                  <a:cubicBezTo>
                    <a:pt x="22" y="0"/>
                    <a:pt x="25" y="1"/>
                    <a:pt x="27" y="4"/>
                  </a:cubicBezTo>
                  <a:cubicBezTo>
                    <a:pt x="28" y="6"/>
                    <a:pt x="27" y="10"/>
                    <a:pt x="25" y="11"/>
                  </a:cubicBezTo>
                  <a:cubicBezTo>
                    <a:pt x="9" y="20"/>
                    <a:pt x="9" y="20"/>
                    <a:pt x="9" y="20"/>
                  </a:cubicBezTo>
                  <a:cubicBezTo>
                    <a:pt x="8" y="21"/>
                    <a:pt x="7" y="21"/>
                    <a:pt x="6"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1" name="Freeform 841"/>
            <p:cNvSpPr>
              <a:spLocks/>
            </p:cNvSpPr>
            <p:nvPr/>
          </p:nvSpPr>
          <p:spPr bwMode="auto">
            <a:xfrm>
              <a:off x="5286587" y="5750942"/>
              <a:ext cx="72647" cy="53130"/>
            </a:xfrm>
            <a:custGeom>
              <a:avLst/>
              <a:gdLst>
                <a:gd name="T0" fmla="*/ 21 w 28"/>
                <a:gd name="T1" fmla="*/ 21 h 21"/>
                <a:gd name="T2" fmla="*/ 19 w 28"/>
                <a:gd name="T3" fmla="*/ 20 h 21"/>
                <a:gd name="T4" fmla="*/ 3 w 28"/>
                <a:gd name="T5" fmla="*/ 11 h 21"/>
                <a:gd name="T6" fmla="*/ 1 w 28"/>
                <a:gd name="T7" fmla="*/ 4 h 21"/>
                <a:gd name="T8" fmla="*/ 9 w 28"/>
                <a:gd name="T9" fmla="*/ 2 h 21"/>
                <a:gd name="T10" fmla="*/ 24 w 28"/>
                <a:gd name="T11" fmla="*/ 11 h 21"/>
                <a:gd name="T12" fmla="*/ 26 w 28"/>
                <a:gd name="T13" fmla="*/ 18 h 21"/>
                <a:gd name="T14" fmla="*/ 21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1" y="21"/>
                  </a:moveTo>
                  <a:cubicBezTo>
                    <a:pt x="21" y="21"/>
                    <a:pt x="20" y="21"/>
                    <a:pt x="19" y="20"/>
                  </a:cubicBezTo>
                  <a:cubicBezTo>
                    <a:pt x="3" y="11"/>
                    <a:pt x="3" y="11"/>
                    <a:pt x="3" y="11"/>
                  </a:cubicBezTo>
                  <a:cubicBezTo>
                    <a:pt x="1" y="10"/>
                    <a:pt x="0" y="6"/>
                    <a:pt x="1" y="4"/>
                  </a:cubicBezTo>
                  <a:cubicBezTo>
                    <a:pt x="3" y="1"/>
                    <a:pt x="6" y="0"/>
                    <a:pt x="9" y="2"/>
                  </a:cubicBezTo>
                  <a:cubicBezTo>
                    <a:pt x="24" y="11"/>
                    <a:pt x="24" y="11"/>
                    <a:pt x="24" y="11"/>
                  </a:cubicBezTo>
                  <a:cubicBezTo>
                    <a:pt x="27" y="12"/>
                    <a:pt x="28" y="15"/>
                    <a:pt x="26" y="18"/>
                  </a:cubicBezTo>
                  <a:cubicBezTo>
                    <a:pt x="25" y="20"/>
                    <a:pt x="23" y="21"/>
                    <a:pt x="21"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2" name="Freeform 842"/>
            <p:cNvSpPr>
              <a:spLocks/>
            </p:cNvSpPr>
            <p:nvPr/>
          </p:nvSpPr>
          <p:spPr bwMode="auto">
            <a:xfrm>
              <a:off x="5318031" y="5660946"/>
              <a:ext cx="73731" cy="28191"/>
            </a:xfrm>
            <a:custGeom>
              <a:avLst/>
              <a:gdLst>
                <a:gd name="T0" fmla="*/ 23 w 29"/>
                <a:gd name="T1" fmla="*/ 11 h 11"/>
                <a:gd name="T2" fmla="*/ 5 w 29"/>
                <a:gd name="T3" fmla="*/ 11 h 11"/>
                <a:gd name="T4" fmla="*/ 0 w 29"/>
                <a:gd name="T5" fmla="*/ 5 h 11"/>
                <a:gd name="T6" fmla="*/ 5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5" y="11"/>
                    <a:pt x="5" y="11"/>
                    <a:pt x="5" y="11"/>
                  </a:cubicBezTo>
                  <a:cubicBezTo>
                    <a:pt x="2" y="11"/>
                    <a:pt x="0" y="8"/>
                    <a:pt x="0" y="5"/>
                  </a:cubicBezTo>
                  <a:cubicBezTo>
                    <a:pt x="0" y="2"/>
                    <a:pt x="2" y="0"/>
                    <a:pt x="5" y="0"/>
                  </a:cubicBezTo>
                  <a:cubicBezTo>
                    <a:pt x="23" y="0"/>
                    <a:pt x="23" y="0"/>
                    <a:pt x="23" y="0"/>
                  </a:cubicBezTo>
                  <a:cubicBezTo>
                    <a:pt x="26" y="0"/>
                    <a:pt x="29" y="2"/>
                    <a:pt x="29" y="5"/>
                  </a:cubicBezTo>
                  <a:cubicBezTo>
                    <a:pt x="29" y="8"/>
                    <a:pt x="26" y="11"/>
                    <a:pt x="23"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3" name="Freeform 843"/>
            <p:cNvSpPr>
              <a:spLocks/>
            </p:cNvSpPr>
            <p:nvPr/>
          </p:nvSpPr>
          <p:spPr bwMode="auto">
            <a:xfrm>
              <a:off x="5292008" y="5540591"/>
              <a:ext cx="74816" cy="54214"/>
            </a:xfrm>
            <a:custGeom>
              <a:avLst/>
              <a:gdLst>
                <a:gd name="T0" fmla="*/ 7 w 29"/>
                <a:gd name="T1" fmla="*/ 21 h 21"/>
                <a:gd name="T2" fmla="*/ 2 w 29"/>
                <a:gd name="T3" fmla="*/ 18 h 21"/>
                <a:gd name="T4" fmla="*/ 4 w 29"/>
                <a:gd name="T5" fmla="*/ 10 h 21"/>
                <a:gd name="T6" fmla="*/ 20 w 29"/>
                <a:gd name="T7" fmla="*/ 1 h 21"/>
                <a:gd name="T8" fmla="*/ 27 w 29"/>
                <a:gd name="T9" fmla="*/ 3 h 21"/>
                <a:gd name="T10" fmla="*/ 25 w 29"/>
                <a:gd name="T11" fmla="*/ 11 h 21"/>
                <a:gd name="T12" fmla="*/ 10 w 29"/>
                <a:gd name="T13" fmla="*/ 20 h 21"/>
                <a:gd name="T14" fmla="*/ 7 w 29"/>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7" y="21"/>
                  </a:moveTo>
                  <a:cubicBezTo>
                    <a:pt x="5" y="21"/>
                    <a:pt x="3" y="20"/>
                    <a:pt x="2" y="18"/>
                  </a:cubicBezTo>
                  <a:cubicBezTo>
                    <a:pt x="0" y="15"/>
                    <a:pt x="1" y="12"/>
                    <a:pt x="4" y="10"/>
                  </a:cubicBezTo>
                  <a:cubicBezTo>
                    <a:pt x="20" y="1"/>
                    <a:pt x="20" y="1"/>
                    <a:pt x="20" y="1"/>
                  </a:cubicBezTo>
                  <a:cubicBezTo>
                    <a:pt x="22" y="0"/>
                    <a:pt x="26" y="1"/>
                    <a:pt x="27" y="3"/>
                  </a:cubicBezTo>
                  <a:cubicBezTo>
                    <a:pt x="29" y="6"/>
                    <a:pt x="28" y="9"/>
                    <a:pt x="25" y="11"/>
                  </a:cubicBezTo>
                  <a:cubicBezTo>
                    <a:pt x="10" y="20"/>
                    <a:pt x="10" y="20"/>
                    <a:pt x="10" y="20"/>
                  </a:cubicBezTo>
                  <a:cubicBezTo>
                    <a:pt x="9" y="20"/>
                    <a:pt x="8" y="21"/>
                    <a:pt x="7"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4" name="Freeform 844"/>
            <p:cNvSpPr>
              <a:spLocks/>
            </p:cNvSpPr>
            <p:nvPr/>
          </p:nvSpPr>
          <p:spPr bwMode="auto">
            <a:xfrm>
              <a:off x="5228036" y="5450595"/>
              <a:ext cx="54214" cy="71563"/>
            </a:xfrm>
            <a:custGeom>
              <a:avLst/>
              <a:gdLst>
                <a:gd name="T0" fmla="*/ 6 w 21"/>
                <a:gd name="T1" fmla="*/ 28 h 28"/>
                <a:gd name="T2" fmla="*/ 3 w 21"/>
                <a:gd name="T3" fmla="*/ 27 h 28"/>
                <a:gd name="T4" fmla="*/ 1 w 21"/>
                <a:gd name="T5" fmla="*/ 19 h 28"/>
                <a:gd name="T6" fmla="*/ 10 w 21"/>
                <a:gd name="T7" fmla="*/ 4 h 28"/>
                <a:gd name="T8" fmla="*/ 18 w 21"/>
                <a:gd name="T9" fmla="*/ 2 h 28"/>
                <a:gd name="T10" fmla="*/ 20 w 21"/>
                <a:gd name="T11" fmla="*/ 9 h 28"/>
                <a:gd name="T12" fmla="*/ 11 w 21"/>
                <a:gd name="T13" fmla="*/ 25 h 28"/>
                <a:gd name="T14" fmla="*/ 6 w 21"/>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6" y="28"/>
                  </a:moveTo>
                  <a:cubicBezTo>
                    <a:pt x="5" y="28"/>
                    <a:pt x="4" y="27"/>
                    <a:pt x="3" y="27"/>
                  </a:cubicBezTo>
                  <a:cubicBezTo>
                    <a:pt x="1" y="25"/>
                    <a:pt x="0" y="22"/>
                    <a:pt x="1" y="19"/>
                  </a:cubicBezTo>
                  <a:cubicBezTo>
                    <a:pt x="10" y="4"/>
                    <a:pt x="10" y="4"/>
                    <a:pt x="10" y="4"/>
                  </a:cubicBezTo>
                  <a:cubicBezTo>
                    <a:pt x="12" y="1"/>
                    <a:pt x="15" y="0"/>
                    <a:pt x="18" y="2"/>
                  </a:cubicBezTo>
                  <a:cubicBezTo>
                    <a:pt x="20" y="3"/>
                    <a:pt x="21" y="7"/>
                    <a:pt x="20" y="9"/>
                  </a:cubicBezTo>
                  <a:cubicBezTo>
                    <a:pt x="11" y="25"/>
                    <a:pt x="11" y="25"/>
                    <a:pt x="11" y="25"/>
                  </a:cubicBezTo>
                  <a:cubicBezTo>
                    <a:pt x="10" y="27"/>
                    <a:pt x="8" y="28"/>
                    <a:pt x="6"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5" name="Freeform 845"/>
            <p:cNvSpPr>
              <a:spLocks noEditPoints="1"/>
            </p:cNvSpPr>
            <p:nvPr/>
          </p:nvSpPr>
          <p:spPr bwMode="auto">
            <a:xfrm>
              <a:off x="5010094" y="5535169"/>
              <a:ext cx="264565" cy="320948"/>
            </a:xfrm>
            <a:custGeom>
              <a:avLst/>
              <a:gdLst>
                <a:gd name="T0" fmla="*/ 52 w 103"/>
                <a:gd name="T1" fmla="*/ 0 h 125"/>
                <a:gd name="T2" fmla="*/ 0 w 103"/>
                <a:gd name="T3" fmla="*/ 57 h 125"/>
                <a:gd name="T4" fmla="*/ 24 w 103"/>
                <a:gd name="T5" fmla="*/ 125 h 125"/>
                <a:gd name="T6" fmla="*/ 55 w 103"/>
                <a:gd name="T7" fmla="*/ 125 h 125"/>
                <a:gd name="T8" fmla="*/ 82 w 103"/>
                <a:gd name="T9" fmla="*/ 103 h 125"/>
                <a:gd name="T10" fmla="*/ 103 w 103"/>
                <a:gd name="T11" fmla="*/ 52 h 125"/>
                <a:gd name="T12" fmla="*/ 45 w 103"/>
                <a:gd name="T13" fmla="*/ 92 h 125"/>
                <a:gd name="T14" fmla="*/ 35 w 103"/>
                <a:gd name="T15" fmla="*/ 71 h 125"/>
                <a:gd name="T16" fmla="*/ 42 w 103"/>
                <a:gd name="T17" fmla="*/ 68 h 125"/>
                <a:gd name="T18" fmla="*/ 56 w 103"/>
                <a:gd name="T19" fmla="*/ 67 h 125"/>
                <a:gd name="T20" fmla="*/ 62 w 103"/>
                <a:gd name="T21" fmla="*/ 72 h 125"/>
                <a:gd name="T22" fmla="*/ 65 w 103"/>
                <a:gd name="T23" fmla="*/ 71 h 125"/>
                <a:gd name="T24" fmla="*/ 55 w 103"/>
                <a:gd name="T25" fmla="*/ 92 h 125"/>
                <a:gd name="T26" fmla="*/ 45 w 103"/>
                <a:gd name="T27" fmla="*/ 117 h 125"/>
                <a:gd name="T28" fmla="*/ 43 w 103"/>
                <a:gd name="T29" fmla="*/ 56 h 125"/>
                <a:gd name="T30" fmla="*/ 44 w 103"/>
                <a:gd name="T31" fmla="*/ 57 h 125"/>
                <a:gd name="T32" fmla="*/ 42 w 103"/>
                <a:gd name="T33" fmla="*/ 56 h 125"/>
                <a:gd name="T34" fmla="*/ 58 w 103"/>
                <a:gd name="T35" fmla="*/ 54 h 125"/>
                <a:gd name="T36" fmla="*/ 59 w 103"/>
                <a:gd name="T37" fmla="*/ 55 h 125"/>
                <a:gd name="T38" fmla="*/ 57 w 103"/>
                <a:gd name="T39" fmla="*/ 55 h 125"/>
                <a:gd name="T40" fmla="*/ 93 w 103"/>
                <a:gd name="T41" fmla="*/ 60 h 125"/>
                <a:gd name="T42" fmla="*/ 75 w 103"/>
                <a:gd name="T43" fmla="*/ 97 h 125"/>
                <a:gd name="T44" fmla="*/ 61 w 103"/>
                <a:gd name="T45" fmla="*/ 117 h 125"/>
                <a:gd name="T46" fmla="*/ 73 w 103"/>
                <a:gd name="T47" fmla="*/ 70 h 125"/>
                <a:gd name="T48" fmla="*/ 67 w 103"/>
                <a:gd name="T49" fmla="*/ 67 h 125"/>
                <a:gd name="T50" fmla="*/ 59 w 103"/>
                <a:gd name="T51" fmla="*/ 67 h 125"/>
                <a:gd name="T52" fmla="*/ 58 w 103"/>
                <a:gd name="T53" fmla="*/ 65 h 125"/>
                <a:gd name="T54" fmla="*/ 58 w 103"/>
                <a:gd name="T55" fmla="*/ 51 h 125"/>
                <a:gd name="T56" fmla="*/ 55 w 103"/>
                <a:gd name="T57" fmla="*/ 64 h 125"/>
                <a:gd name="T58" fmla="*/ 44 w 103"/>
                <a:gd name="T59" fmla="*/ 65 h 125"/>
                <a:gd name="T60" fmla="*/ 44 w 103"/>
                <a:gd name="T61" fmla="*/ 53 h 125"/>
                <a:gd name="T62" fmla="*/ 39 w 103"/>
                <a:gd name="T63" fmla="*/ 63 h 125"/>
                <a:gd name="T64" fmla="*/ 36 w 103"/>
                <a:gd name="T65" fmla="*/ 67 h 125"/>
                <a:gd name="T66" fmla="*/ 33 w 103"/>
                <a:gd name="T67" fmla="*/ 67 h 125"/>
                <a:gd name="T68" fmla="*/ 29 w 103"/>
                <a:gd name="T69" fmla="*/ 65 h 125"/>
                <a:gd name="T70" fmla="*/ 29 w 103"/>
                <a:gd name="T71" fmla="*/ 66 h 125"/>
                <a:gd name="T72" fmla="*/ 29 w 103"/>
                <a:gd name="T73" fmla="*/ 66 h 125"/>
                <a:gd name="T74" fmla="*/ 39 w 103"/>
                <a:gd name="T75" fmla="*/ 93 h 125"/>
                <a:gd name="T76" fmla="*/ 33 w 103"/>
                <a:gd name="T77" fmla="*/ 117 h 125"/>
                <a:gd name="T78" fmla="*/ 9 w 103"/>
                <a:gd name="T79" fmla="*/ 60 h 125"/>
                <a:gd name="T80" fmla="*/ 9 w 103"/>
                <a:gd name="T81" fmla="*/ 54 h 125"/>
                <a:gd name="T82" fmla="*/ 52 w 103"/>
                <a:gd name="T83" fmla="*/ 9 h 125"/>
                <a:gd name="T84" fmla="*/ 94 w 103"/>
                <a:gd name="T85" fmla="*/ 5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25">
                  <a:moveTo>
                    <a:pt x="103" y="52"/>
                  </a:moveTo>
                  <a:cubicBezTo>
                    <a:pt x="103" y="23"/>
                    <a:pt x="80" y="0"/>
                    <a:pt x="52" y="0"/>
                  </a:cubicBezTo>
                  <a:cubicBezTo>
                    <a:pt x="23" y="0"/>
                    <a:pt x="0" y="23"/>
                    <a:pt x="0" y="52"/>
                  </a:cubicBezTo>
                  <a:cubicBezTo>
                    <a:pt x="0" y="54"/>
                    <a:pt x="0" y="55"/>
                    <a:pt x="0" y="57"/>
                  </a:cubicBezTo>
                  <a:cubicBezTo>
                    <a:pt x="0" y="58"/>
                    <a:pt x="1" y="78"/>
                    <a:pt x="21" y="103"/>
                  </a:cubicBezTo>
                  <a:cubicBezTo>
                    <a:pt x="26" y="110"/>
                    <a:pt x="24" y="125"/>
                    <a:pt x="24" y="125"/>
                  </a:cubicBezTo>
                  <a:cubicBezTo>
                    <a:pt x="32" y="125"/>
                    <a:pt x="40" y="125"/>
                    <a:pt x="48" y="125"/>
                  </a:cubicBezTo>
                  <a:cubicBezTo>
                    <a:pt x="50" y="125"/>
                    <a:pt x="53" y="125"/>
                    <a:pt x="55" y="125"/>
                  </a:cubicBezTo>
                  <a:cubicBezTo>
                    <a:pt x="63" y="125"/>
                    <a:pt x="71" y="125"/>
                    <a:pt x="79" y="125"/>
                  </a:cubicBezTo>
                  <a:cubicBezTo>
                    <a:pt x="79" y="125"/>
                    <a:pt x="77" y="110"/>
                    <a:pt x="82" y="103"/>
                  </a:cubicBezTo>
                  <a:cubicBezTo>
                    <a:pt x="102" y="78"/>
                    <a:pt x="103" y="58"/>
                    <a:pt x="103" y="57"/>
                  </a:cubicBezTo>
                  <a:cubicBezTo>
                    <a:pt x="103" y="55"/>
                    <a:pt x="103" y="54"/>
                    <a:pt x="103" y="52"/>
                  </a:cubicBezTo>
                  <a:close/>
                  <a:moveTo>
                    <a:pt x="45" y="117"/>
                  </a:moveTo>
                  <a:cubicBezTo>
                    <a:pt x="45" y="92"/>
                    <a:pt x="45" y="92"/>
                    <a:pt x="45" y="92"/>
                  </a:cubicBezTo>
                  <a:cubicBezTo>
                    <a:pt x="45" y="91"/>
                    <a:pt x="45" y="91"/>
                    <a:pt x="45" y="90"/>
                  </a:cubicBezTo>
                  <a:cubicBezTo>
                    <a:pt x="35" y="71"/>
                    <a:pt x="35" y="71"/>
                    <a:pt x="35" y="71"/>
                  </a:cubicBezTo>
                  <a:cubicBezTo>
                    <a:pt x="36" y="71"/>
                    <a:pt x="36" y="71"/>
                    <a:pt x="37" y="70"/>
                  </a:cubicBezTo>
                  <a:cubicBezTo>
                    <a:pt x="39" y="70"/>
                    <a:pt x="40" y="69"/>
                    <a:pt x="42" y="68"/>
                  </a:cubicBezTo>
                  <a:cubicBezTo>
                    <a:pt x="43" y="70"/>
                    <a:pt x="45" y="71"/>
                    <a:pt x="47" y="71"/>
                  </a:cubicBezTo>
                  <a:cubicBezTo>
                    <a:pt x="50" y="72"/>
                    <a:pt x="53" y="70"/>
                    <a:pt x="56" y="67"/>
                  </a:cubicBezTo>
                  <a:cubicBezTo>
                    <a:pt x="56" y="68"/>
                    <a:pt x="57" y="68"/>
                    <a:pt x="57" y="68"/>
                  </a:cubicBezTo>
                  <a:cubicBezTo>
                    <a:pt x="58" y="71"/>
                    <a:pt x="60" y="72"/>
                    <a:pt x="62" y="72"/>
                  </a:cubicBezTo>
                  <a:cubicBezTo>
                    <a:pt x="62" y="72"/>
                    <a:pt x="63" y="72"/>
                    <a:pt x="63" y="72"/>
                  </a:cubicBezTo>
                  <a:cubicBezTo>
                    <a:pt x="63" y="72"/>
                    <a:pt x="64" y="71"/>
                    <a:pt x="65" y="71"/>
                  </a:cubicBezTo>
                  <a:cubicBezTo>
                    <a:pt x="55" y="90"/>
                    <a:pt x="55" y="90"/>
                    <a:pt x="55" y="90"/>
                  </a:cubicBezTo>
                  <a:cubicBezTo>
                    <a:pt x="55" y="91"/>
                    <a:pt x="55" y="91"/>
                    <a:pt x="55" y="92"/>
                  </a:cubicBezTo>
                  <a:cubicBezTo>
                    <a:pt x="55" y="117"/>
                    <a:pt x="55" y="117"/>
                    <a:pt x="55" y="117"/>
                  </a:cubicBezTo>
                  <a:lnTo>
                    <a:pt x="45" y="117"/>
                  </a:lnTo>
                  <a:close/>
                  <a:moveTo>
                    <a:pt x="42" y="56"/>
                  </a:moveTo>
                  <a:cubicBezTo>
                    <a:pt x="42" y="56"/>
                    <a:pt x="43" y="56"/>
                    <a:pt x="43" y="56"/>
                  </a:cubicBezTo>
                  <a:cubicBezTo>
                    <a:pt x="43" y="56"/>
                    <a:pt x="43" y="56"/>
                    <a:pt x="43" y="56"/>
                  </a:cubicBezTo>
                  <a:cubicBezTo>
                    <a:pt x="44" y="56"/>
                    <a:pt x="44" y="57"/>
                    <a:pt x="44" y="57"/>
                  </a:cubicBezTo>
                  <a:cubicBezTo>
                    <a:pt x="44" y="59"/>
                    <a:pt x="44" y="60"/>
                    <a:pt x="42" y="62"/>
                  </a:cubicBezTo>
                  <a:cubicBezTo>
                    <a:pt x="41" y="59"/>
                    <a:pt x="42" y="57"/>
                    <a:pt x="42" y="56"/>
                  </a:cubicBezTo>
                  <a:close/>
                  <a:moveTo>
                    <a:pt x="57" y="55"/>
                  </a:moveTo>
                  <a:cubicBezTo>
                    <a:pt x="58" y="54"/>
                    <a:pt x="58" y="54"/>
                    <a:pt x="58" y="54"/>
                  </a:cubicBezTo>
                  <a:cubicBezTo>
                    <a:pt x="58" y="54"/>
                    <a:pt x="58" y="54"/>
                    <a:pt x="58" y="54"/>
                  </a:cubicBezTo>
                  <a:cubicBezTo>
                    <a:pt x="59" y="54"/>
                    <a:pt x="59" y="55"/>
                    <a:pt x="59" y="55"/>
                  </a:cubicBezTo>
                  <a:cubicBezTo>
                    <a:pt x="59" y="55"/>
                    <a:pt x="59" y="58"/>
                    <a:pt x="57" y="61"/>
                  </a:cubicBezTo>
                  <a:cubicBezTo>
                    <a:pt x="57" y="59"/>
                    <a:pt x="57" y="56"/>
                    <a:pt x="57" y="55"/>
                  </a:cubicBezTo>
                  <a:close/>
                  <a:moveTo>
                    <a:pt x="94" y="54"/>
                  </a:moveTo>
                  <a:cubicBezTo>
                    <a:pt x="93" y="60"/>
                    <a:pt x="93" y="60"/>
                    <a:pt x="93" y="60"/>
                  </a:cubicBezTo>
                  <a:cubicBezTo>
                    <a:pt x="94" y="60"/>
                    <a:pt x="94" y="60"/>
                    <a:pt x="94" y="60"/>
                  </a:cubicBezTo>
                  <a:cubicBezTo>
                    <a:pt x="93" y="66"/>
                    <a:pt x="89" y="80"/>
                    <a:pt x="75" y="97"/>
                  </a:cubicBezTo>
                  <a:cubicBezTo>
                    <a:pt x="71" y="103"/>
                    <a:pt x="70" y="110"/>
                    <a:pt x="70" y="117"/>
                  </a:cubicBezTo>
                  <a:cubicBezTo>
                    <a:pt x="61" y="117"/>
                    <a:pt x="61" y="117"/>
                    <a:pt x="61" y="117"/>
                  </a:cubicBezTo>
                  <a:cubicBezTo>
                    <a:pt x="61" y="93"/>
                    <a:pt x="61" y="93"/>
                    <a:pt x="61" y="93"/>
                  </a:cubicBezTo>
                  <a:cubicBezTo>
                    <a:pt x="73" y="70"/>
                    <a:pt x="73" y="70"/>
                    <a:pt x="73" y="70"/>
                  </a:cubicBezTo>
                  <a:cubicBezTo>
                    <a:pt x="73" y="68"/>
                    <a:pt x="73" y="66"/>
                    <a:pt x="71" y="65"/>
                  </a:cubicBezTo>
                  <a:cubicBezTo>
                    <a:pt x="70" y="65"/>
                    <a:pt x="68" y="65"/>
                    <a:pt x="67" y="67"/>
                  </a:cubicBezTo>
                  <a:cubicBezTo>
                    <a:pt x="66" y="67"/>
                    <a:pt x="64" y="68"/>
                    <a:pt x="62" y="68"/>
                  </a:cubicBezTo>
                  <a:cubicBezTo>
                    <a:pt x="61" y="69"/>
                    <a:pt x="60" y="68"/>
                    <a:pt x="59" y="67"/>
                  </a:cubicBezTo>
                  <a:cubicBezTo>
                    <a:pt x="59" y="66"/>
                    <a:pt x="59" y="65"/>
                    <a:pt x="58" y="65"/>
                  </a:cubicBezTo>
                  <a:cubicBezTo>
                    <a:pt x="58" y="65"/>
                    <a:pt x="58" y="65"/>
                    <a:pt x="58" y="65"/>
                  </a:cubicBezTo>
                  <a:cubicBezTo>
                    <a:pt x="61" y="61"/>
                    <a:pt x="63" y="56"/>
                    <a:pt x="61" y="53"/>
                  </a:cubicBezTo>
                  <a:cubicBezTo>
                    <a:pt x="61" y="52"/>
                    <a:pt x="60" y="51"/>
                    <a:pt x="58" y="51"/>
                  </a:cubicBezTo>
                  <a:cubicBezTo>
                    <a:pt x="56" y="51"/>
                    <a:pt x="55" y="52"/>
                    <a:pt x="54" y="54"/>
                  </a:cubicBezTo>
                  <a:cubicBezTo>
                    <a:pt x="53" y="56"/>
                    <a:pt x="53" y="61"/>
                    <a:pt x="55" y="64"/>
                  </a:cubicBezTo>
                  <a:cubicBezTo>
                    <a:pt x="53" y="66"/>
                    <a:pt x="50" y="68"/>
                    <a:pt x="48" y="68"/>
                  </a:cubicBezTo>
                  <a:cubicBezTo>
                    <a:pt x="46" y="68"/>
                    <a:pt x="45" y="67"/>
                    <a:pt x="44" y="65"/>
                  </a:cubicBezTo>
                  <a:cubicBezTo>
                    <a:pt x="46" y="63"/>
                    <a:pt x="47" y="60"/>
                    <a:pt x="47" y="57"/>
                  </a:cubicBezTo>
                  <a:cubicBezTo>
                    <a:pt x="47" y="55"/>
                    <a:pt x="46" y="53"/>
                    <a:pt x="44" y="53"/>
                  </a:cubicBezTo>
                  <a:cubicBezTo>
                    <a:pt x="42" y="52"/>
                    <a:pt x="41" y="53"/>
                    <a:pt x="40" y="54"/>
                  </a:cubicBezTo>
                  <a:cubicBezTo>
                    <a:pt x="38" y="56"/>
                    <a:pt x="38" y="60"/>
                    <a:pt x="39" y="63"/>
                  </a:cubicBezTo>
                  <a:cubicBezTo>
                    <a:pt x="40" y="64"/>
                    <a:pt x="40" y="64"/>
                    <a:pt x="40" y="65"/>
                  </a:cubicBezTo>
                  <a:cubicBezTo>
                    <a:pt x="39" y="66"/>
                    <a:pt x="38" y="67"/>
                    <a:pt x="36" y="67"/>
                  </a:cubicBezTo>
                  <a:cubicBezTo>
                    <a:pt x="35" y="68"/>
                    <a:pt x="34" y="68"/>
                    <a:pt x="34" y="68"/>
                  </a:cubicBezTo>
                  <a:cubicBezTo>
                    <a:pt x="33" y="67"/>
                    <a:pt x="33" y="67"/>
                    <a:pt x="33" y="67"/>
                  </a:cubicBezTo>
                  <a:cubicBezTo>
                    <a:pt x="33" y="66"/>
                    <a:pt x="31" y="65"/>
                    <a:pt x="30" y="65"/>
                  </a:cubicBezTo>
                  <a:cubicBezTo>
                    <a:pt x="29" y="65"/>
                    <a:pt x="29" y="65"/>
                    <a:pt x="29" y="65"/>
                  </a:cubicBezTo>
                  <a:cubicBezTo>
                    <a:pt x="29" y="65"/>
                    <a:pt x="29" y="65"/>
                    <a:pt x="29" y="65"/>
                  </a:cubicBezTo>
                  <a:cubicBezTo>
                    <a:pt x="29" y="66"/>
                    <a:pt x="29" y="66"/>
                    <a:pt x="29" y="66"/>
                  </a:cubicBezTo>
                  <a:cubicBezTo>
                    <a:pt x="29" y="66"/>
                    <a:pt x="29" y="66"/>
                    <a:pt x="29" y="66"/>
                  </a:cubicBezTo>
                  <a:cubicBezTo>
                    <a:pt x="29" y="66"/>
                    <a:pt x="29" y="66"/>
                    <a:pt x="29" y="66"/>
                  </a:cubicBezTo>
                  <a:cubicBezTo>
                    <a:pt x="27" y="67"/>
                    <a:pt x="27" y="68"/>
                    <a:pt x="28" y="70"/>
                  </a:cubicBezTo>
                  <a:cubicBezTo>
                    <a:pt x="39" y="93"/>
                    <a:pt x="39" y="93"/>
                    <a:pt x="39" y="93"/>
                  </a:cubicBezTo>
                  <a:cubicBezTo>
                    <a:pt x="39" y="117"/>
                    <a:pt x="39" y="117"/>
                    <a:pt x="39" y="117"/>
                  </a:cubicBezTo>
                  <a:cubicBezTo>
                    <a:pt x="33" y="117"/>
                    <a:pt x="33" y="117"/>
                    <a:pt x="33" y="117"/>
                  </a:cubicBezTo>
                  <a:cubicBezTo>
                    <a:pt x="33" y="110"/>
                    <a:pt x="32" y="103"/>
                    <a:pt x="28" y="97"/>
                  </a:cubicBezTo>
                  <a:cubicBezTo>
                    <a:pt x="14" y="80"/>
                    <a:pt x="10" y="66"/>
                    <a:pt x="9" y="60"/>
                  </a:cubicBezTo>
                  <a:cubicBezTo>
                    <a:pt x="10" y="60"/>
                    <a:pt x="10" y="60"/>
                    <a:pt x="10" y="60"/>
                  </a:cubicBezTo>
                  <a:cubicBezTo>
                    <a:pt x="9" y="54"/>
                    <a:pt x="9" y="54"/>
                    <a:pt x="9" y="54"/>
                  </a:cubicBezTo>
                  <a:cubicBezTo>
                    <a:pt x="9" y="53"/>
                    <a:pt x="9" y="53"/>
                    <a:pt x="9" y="52"/>
                  </a:cubicBezTo>
                  <a:cubicBezTo>
                    <a:pt x="9" y="28"/>
                    <a:pt x="28" y="9"/>
                    <a:pt x="52" y="9"/>
                  </a:cubicBezTo>
                  <a:cubicBezTo>
                    <a:pt x="75" y="9"/>
                    <a:pt x="94" y="28"/>
                    <a:pt x="94" y="52"/>
                  </a:cubicBezTo>
                  <a:cubicBezTo>
                    <a:pt x="94" y="53"/>
                    <a:pt x="94" y="53"/>
                    <a:pt x="94" y="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6" name="Freeform 846"/>
            <p:cNvSpPr>
              <a:spLocks/>
            </p:cNvSpPr>
            <p:nvPr/>
          </p:nvSpPr>
          <p:spPr bwMode="auto">
            <a:xfrm>
              <a:off x="5071899" y="5869129"/>
              <a:ext cx="140957" cy="79153"/>
            </a:xfrm>
            <a:custGeom>
              <a:avLst/>
              <a:gdLst>
                <a:gd name="T0" fmla="*/ 0 w 55"/>
                <a:gd name="T1" fmla="*/ 4 h 31"/>
                <a:gd name="T2" fmla="*/ 3 w 55"/>
                <a:gd name="T3" fmla="*/ 4 h 31"/>
                <a:gd name="T4" fmla="*/ 3 w 55"/>
                <a:gd name="T5" fmla="*/ 8 h 31"/>
                <a:gd name="T6" fmla="*/ 0 w 55"/>
                <a:gd name="T7" fmla="*/ 8 h 31"/>
                <a:gd name="T8" fmla="*/ 0 w 55"/>
                <a:gd name="T9" fmla="*/ 12 h 31"/>
                <a:gd name="T10" fmla="*/ 3 w 55"/>
                <a:gd name="T11" fmla="*/ 12 h 31"/>
                <a:gd name="T12" fmla="*/ 3 w 55"/>
                <a:gd name="T13" fmla="*/ 16 h 31"/>
                <a:gd name="T14" fmla="*/ 0 w 55"/>
                <a:gd name="T15" fmla="*/ 16 h 31"/>
                <a:gd name="T16" fmla="*/ 12 w 55"/>
                <a:gd name="T17" fmla="*/ 26 h 31"/>
                <a:gd name="T18" fmla="*/ 19 w 55"/>
                <a:gd name="T19" fmla="*/ 31 h 31"/>
                <a:gd name="T20" fmla="*/ 36 w 55"/>
                <a:gd name="T21" fmla="*/ 31 h 31"/>
                <a:gd name="T22" fmla="*/ 43 w 55"/>
                <a:gd name="T23" fmla="*/ 26 h 31"/>
                <a:gd name="T24" fmla="*/ 55 w 55"/>
                <a:gd name="T25" fmla="*/ 16 h 31"/>
                <a:gd name="T26" fmla="*/ 53 w 55"/>
                <a:gd name="T27" fmla="*/ 16 h 31"/>
                <a:gd name="T28" fmla="*/ 53 w 55"/>
                <a:gd name="T29" fmla="*/ 12 h 31"/>
                <a:gd name="T30" fmla="*/ 55 w 55"/>
                <a:gd name="T31" fmla="*/ 12 h 31"/>
                <a:gd name="T32" fmla="*/ 55 w 55"/>
                <a:gd name="T33" fmla="*/ 8 h 31"/>
                <a:gd name="T34" fmla="*/ 53 w 55"/>
                <a:gd name="T35" fmla="*/ 8 h 31"/>
                <a:gd name="T36" fmla="*/ 53 w 55"/>
                <a:gd name="T37" fmla="*/ 4 h 31"/>
                <a:gd name="T38" fmla="*/ 55 w 55"/>
                <a:gd name="T39" fmla="*/ 4 h 31"/>
                <a:gd name="T40" fmla="*/ 55 w 55"/>
                <a:gd name="T41" fmla="*/ 0 h 31"/>
                <a:gd name="T42" fmla="*/ 0 w 55"/>
                <a:gd name="T43" fmla="*/ 0 h 31"/>
                <a:gd name="T44" fmla="*/ 0 w 55"/>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31">
                  <a:moveTo>
                    <a:pt x="0" y="4"/>
                  </a:moveTo>
                  <a:cubicBezTo>
                    <a:pt x="3" y="4"/>
                    <a:pt x="3" y="4"/>
                    <a:pt x="3" y="4"/>
                  </a:cubicBezTo>
                  <a:cubicBezTo>
                    <a:pt x="3" y="8"/>
                    <a:pt x="3" y="8"/>
                    <a:pt x="3" y="8"/>
                  </a:cubicBezTo>
                  <a:cubicBezTo>
                    <a:pt x="0" y="8"/>
                    <a:pt x="0" y="8"/>
                    <a:pt x="0" y="8"/>
                  </a:cubicBezTo>
                  <a:cubicBezTo>
                    <a:pt x="0" y="12"/>
                    <a:pt x="0" y="12"/>
                    <a:pt x="0" y="12"/>
                  </a:cubicBezTo>
                  <a:cubicBezTo>
                    <a:pt x="3" y="12"/>
                    <a:pt x="3" y="12"/>
                    <a:pt x="3" y="12"/>
                  </a:cubicBezTo>
                  <a:cubicBezTo>
                    <a:pt x="3" y="16"/>
                    <a:pt x="3" y="16"/>
                    <a:pt x="3" y="16"/>
                  </a:cubicBezTo>
                  <a:cubicBezTo>
                    <a:pt x="0" y="16"/>
                    <a:pt x="0" y="16"/>
                    <a:pt x="0" y="16"/>
                  </a:cubicBezTo>
                  <a:cubicBezTo>
                    <a:pt x="1" y="21"/>
                    <a:pt x="6" y="26"/>
                    <a:pt x="12" y="26"/>
                  </a:cubicBezTo>
                  <a:cubicBezTo>
                    <a:pt x="13" y="29"/>
                    <a:pt x="16" y="31"/>
                    <a:pt x="19" y="31"/>
                  </a:cubicBezTo>
                  <a:cubicBezTo>
                    <a:pt x="36" y="31"/>
                    <a:pt x="36" y="31"/>
                    <a:pt x="36" y="31"/>
                  </a:cubicBezTo>
                  <a:cubicBezTo>
                    <a:pt x="39" y="31"/>
                    <a:pt x="42" y="29"/>
                    <a:pt x="43" y="26"/>
                  </a:cubicBezTo>
                  <a:cubicBezTo>
                    <a:pt x="49" y="26"/>
                    <a:pt x="54" y="21"/>
                    <a:pt x="55" y="16"/>
                  </a:cubicBezTo>
                  <a:cubicBezTo>
                    <a:pt x="53" y="16"/>
                    <a:pt x="53" y="16"/>
                    <a:pt x="53" y="16"/>
                  </a:cubicBezTo>
                  <a:cubicBezTo>
                    <a:pt x="53" y="12"/>
                    <a:pt x="53" y="12"/>
                    <a:pt x="53" y="12"/>
                  </a:cubicBezTo>
                  <a:cubicBezTo>
                    <a:pt x="55" y="12"/>
                    <a:pt x="55" y="12"/>
                    <a:pt x="55" y="12"/>
                  </a:cubicBezTo>
                  <a:cubicBezTo>
                    <a:pt x="55" y="8"/>
                    <a:pt x="55" y="8"/>
                    <a:pt x="55" y="8"/>
                  </a:cubicBezTo>
                  <a:cubicBezTo>
                    <a:pt x="53" y="8"/>
                    <a:pt x="53" y="8"/>
                    <a:pt x="53" y="8"/>
                  </a:cubicBezTo>
                  <a:cubicBezTo>
                    <a:pt x="53" y="4"/>
                    <a:pt x="53" y="4"/>
                    <a:pt x="53" y="4"/>
                  </a:cubicBezTo>
                  <a:cubicBezTo>
                    <a:pt x="55" y="4"/>
                    <a:pt x="55" y="4"/>
                    <a:pt x="55" y="4"/>
                  </a:cubicBezTo>
                  <a:cubicBezTo>
                    <a:pt x="55" y="0"/>
                    <a:pt x="55" y="0"/>
                    <a:pt x="55" y="0"/>
                  </a:cubicBezTo>
                  <a:cubicBezTo>
                    <a:pt x="0" y="0"/>
                    <a:pt x="0" y="0"/>
                    <a:pt x="0" y="0"/>
                  </a:cubicBezTo>
                  <a:lnTo>
                    <a:pt x="0"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57" name="组合 56"/>
          <p:cNvGrpSpPr/>
          <p:nvPr/>
        </p:nvGrpSpPr>
        <p:grpSpPr>
          <a:xfrm>
            <a:off x="6057337" y="3194227"/>
            <a:ext cx="444015" cy="342362"/>
            <a:chOff x="8076449" y="4258968"/>
            <a:chExt cx="592020" cy="456483"/>
          </a:xfrm>
          <a:solidFill>
            <a:schemeClr val="accent4"/>
          </a:solidFill>
        </p:grpSpPr>
        <p:sp>
          <p:nvSpPr>
            <p:cNvPr id="47" name="Freeform 847"/>
            <p:cNvSpPr>
              <a:spLocks noEditPoints="1"/>
            </p:cNvSpPr>
            <p:nvPr/>
          </p:nvSpPr>
          <p:spPr bwMode="auto">
            <a:xfrm>
              <a:off x="8314992" y="4258968"/>
              <a:ext cx="353477" cy="417450"/>
            </a:xfrm>
            <a:custGeom>
              <a:avLst/>
              <a:gdLst>
                <a:gd name="T0" fmla="*/ 69 w 138"/>
                <a:gd name="T1" fmla="*/ 163 h 163"/>
                <a:gd name="T2" fmla="*/ 10 w 138"/>
                <a:gd name="T3" fmla="*/ 122 h 163"/>
                <a:gd name="T4" fmla="*/ 0 w 138"/>
                <a:gd name="T5" fmla="*/ 96 h 163"/>
                <a:gd name="T6" fmla="*/ 0 w 138"/>
                <a:gd name="T7" fmla="*/ 29 h 163"/>
                <a:gd name="T8" fmla="*/ 13 w 138"/>
                <a:gd name="T9" fmla="*/ 12 h 163"/>
                <a:gd name="T10" fmla="*/ 125 w 138"/>
                <a:gd name="T11" fmla="*/ 12 h 163"/>
                <a:gd name="T12" fmla="*/ 138 w 138"/>
                <a:gd name="T13" fmla="*/ 29 h 163"/>
                <a:gd name="T14" fmla="*/ 138 w 138"/>
                <a:gd name="T15" fmla="*/ 96 h 163"/>
                <a:gd name="T16" fmla="*/ 128 w 138"/>
                <a:gd name="T17" fmla="*/ 122 h 163"/>
                <a:gd name="T18" fmla="*/ 69 w 138"/>
                <a:gd name="T19" fmla="*/ 163 h 163"/>
                <a:gd name="T20" fmla="*/ 69 w 138"/>
                <a:gd name="T21" fmla="*/ 9 h 163"/>
                <a:gd name="T22" fmla="*/ 14 w 138"/>
                <a:gd name="T23" fmla="*/ 17 h 163"/>
                <a:gd name="T24" fmla="*/ 6 w 138"/>
                <a:gd name="T25" fmla="*/ 29 h 163"/>
                <a:gd name="T26" fmla="*/ 6 w 138"/>
                <a:gd name="T27" fmla="*/ 96 h 163"/>
                <a:gd name="T28" fmla="*/ 14 w 138"/>
                <a:gd name="T29" fmla="*/ 118 h 163"/>
                <a:gd name="T30" fmla="*/ 69 w 138"/>
                <a:gd name="T31" fmla="*/ 157 h 163"/>
                <a:gd name="T32" fmla="*/ 124 w 138"/>
                <a:gd name="T33" fmla="*/ 118 h 163"/>
                <a:gd name="T34" fmla="*/ 132 w 138"/>
                <a:gd name="T35" fmla="*/ 96 h 163"/>
                <a:gd name="T36" fmla="*/ 132 w 138"/>
                <a:gd name="T37" fmla="*/ 29 h 163"/>
                <a:gd name="T38" fmla="*/ 123 w 138"/>
                <a:gd name="T39" fmla="*/ 17 h 163"/>
                <a:gd name="T40" fmla="*/ 69 w 138"/>
                <a:gd name="T41" fmla="*/ 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8" h="163">
                  <a:moveTo>
                    <a:pt x="69" y="163"/>
                  </a:moveTo>
                  <a:cubicBezTo>
                    <a:pt x="53" y="163"/>
                    <a:pt x="37" y="149"/>
                    <a:pt x="10" y="122"/>
                  </a:cubicBezTo>
                  <a:cubicBezTo>
                    <a:pt x="4" y="115"/>
                    <a:pt x="0" y="103"/>
                    <a:pt x="0" y="96"/>
                  </a:cubicBezTo>
                  <a:cubicBezTo>
                    <a:pt x="0" y="29"/>
                    <a:pt x="0" y="29"/>
                    <a:pt x="0" y="29"/>
                  </a:cubicBezTo>
                  <a:cubicBezTo>
                    <a:pt x="0" y="22"/>
                    <a:pt x="6" y="14"/>
                    <a:pt x="13" y="12"/>
                  </a:cubicBezTo>
                  <a:cubicBezTo>
                    <a:pt x="49" y="0"/>
                    <a:pt x="89" y="0"/>
                    <a:pt x="125" y="12"/>
                  </a:cubicBezTo>
                  <a:cubicBezTo>
                    <a:pt x="132" y="14"/>
                    <a:pt x="138" y="22"/>
                    <a:pt x="138" y="29"/>
                  </a:cubicBezTo>
                  <a:cubicBezTo>
                    <a:pt x="138" y="96"/>
                    <a:pt x="138" y="96"/>
                    <a:pt x="138" y="96"/>
                  </a:cubicBezTo>
                  <a:cubicBezTo>
                    <a:pt x="138" y="103"/>
                    <a:pt x="134" y="115"/>
                    <a:pt x="128" y="122"/>
                  </a:cubicBezTo>
                  <a:cubicBezTo>
                    <a:pt x="101" y="149"/>
                    <a:pt x="85" y="163"/>
                    <a:pt x="69" y="163"/>
                  </a:cubicBezTo>
                  <a:close/>
                  <a:moveTo>
                    <a:pt x="69" y="9"/>
                  </a:moveTo>
                  <a:cubicBezTo>
                    <a:pt x="51" y="9"/>
                    <a:pt x="32" y="11"/>
                    <a:pt x="14" y="17"/>
                  </a:cubicBezTo>
                  <a:cubicBezTo>
                    <a:pt x="10" y="19"/>
                    <a:pt x="5" y="24"/>
                    <a:pt x="6" y="29"/>
                  </a:cubicBezTo>
                  <a:cubicBezTo>
                    <a:pt x="6" y="96"/>
                    <a:pt x="6" y="96"/>
                    <a:pt x="6" y="96"/>
                  </a:cubicBezTo>
                  <a:cubicBezTo>
                    <a:pt x="6" y="102"/>
                    <a:pt x="9" y="113"/>
                    <a:pt x="14" y="118"/>
                  </a:cubicBezTo>
                  <a:cubicBezTo>
                    <a:pt x="39" y="144"/>
                    <a:pt x="55" y="157"/>
                    <a:pt x="69" y="157"/>
                  </a:cubicBezTo>
                  <a:cubicBezTo>
                    <a:pt x="83" y="157"/>
                    <a:pt x="98" y="144"/>
                    <a:pt x="124" y="118"/>
                  </a:cubicBezTo>
                  <a:cubicBezTo>
                    <a:pt x="129" y="113"/>
                    <a:pt x="132" y="102"/>
                    <a:pt x="132" y="96"/>
                  </a:cubicBezTo>
                  <a:cubicBezTo>
                    <a:pt x="132" y="29"/>
                    <a:pt x="132" y="29"/>
                    <a:pt x="132" y="29"/>
                  </a:cubicBezTo>
                  <a:cubicBezTo>
                    <a:pt x="132" y="24"/>
                    <a:pt x="128" y="19"/>
                    <a:pt x="123" y="17"/>
                  </a:cubicBezTo>
                  <a:cubicBezTo>
                    <a:pt x="106" y="11"/>
                    <a:pt x="87" y="9"/>
                    <a:pt x="69"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8" name="Freeform 848"/>
            <p:cNvSpPr>
              <a:spLocks noEditPoints="1"/>
            </p:cNvSpPr>
            <p:nvPr/>
          </p:nvSpPr>
          <p:spPr bwMode="auto">
            <a:xfrm>
              <a:off x="8343183" y="4294749"/>
              <a:ext cx="297094" cy="353477"/>
            </a:xfrm>
            <a:custGeom>
              <a:avLst/>
              <a:gdLst>
                <a:gd name="T0" fmla="*/ 111 w 116"/>
                <a:gd name="T1" fmla="*/ 8 h 138"/>
                <a:gd name="T2" fmla="*/ 58 w 116"/>
                <a:gd name="T3" fmla="*/ 0 h 138"/>
                <a:gd name="T4" fmla="*/ 5 w 116"/>
                <a:gd name="T5" fmla="*/ 9 h 138"/>
                <a:gd name="T6" fmla="*/ 0 w 116"/>
                <a:gd name="T7" fmla="*/ 15 h 138"/>
                <a:gd name="T8" fmla="*/ 0 w 116"/>
                <a:gd name="T9" fmla="*/ 82 h 138"/>
                <a:gd name="T10" fmla="*/ 7 w 116"/>
                <a:gd name="T11" fmla="*/ 100 h 138"/>
                <a:gd name="T12" fmla="*/ 58 w 116"/>
                <a:gd name="T13" fmla="*/ 138 h 138"/>
                <a:gd name="T14" fmla="*/ 109 w 116"/>
                <a:gd name="T15" fmla="*/ 100 h 138"/>
                <a:gd name="T16" fmla="*/ 116 w 116"/>
                <a:gd name="T17" fmla="*/ 82 h 138"/>
                <a:gd name="T18" fmla="*/ 116 w 116"/>
                <a:gd name="T19" fmla="*/ 15 h 138"/>
                <a:gd name="T20" fmla="*/ 111 w 116"/>
                <a:gd name="T21" fmla="*/ 8 h 138"/>
                <a:gd name="T22" fmla="*/ 104 w 116"/>
                <a:gd name="T23" fmla="*/ 24 h 138"/>
                <a:gd name="T24" fmla="*/ 57 w 116"/>
                <a:gd name="T25" fmla="*/ 39 h 138"/>
                <a:gd name="T26" fmla="*/ 57 w 116"/>
                <a:gd name="T27" fmla="*/ 46 h 138"/>
                <a:gd name="T28" fmla="*/ 104 w 116"/>
                <a:gd name="T29" fmla="*/ 31 h 138"/>
                <a:gd name="T30" fmla="*/ 104 w 116"/>
                <a:gd name="T31" fmla="*/ 39 h 138"/>
                <a:gd name="T32" fmla="*/ 57 w 116"/>
                <a:gd name="T33" fmla="*/ 54 h 138"/>
                <a:gd name="T34" fmla="*/ 57 w 116"/>
                <a:gd name="T35" fmla="*/ 61 h 138"/>
                <a:gd name="T36" fmla="*/ 104 w 116"/>
                <a:gd name="T37" fmla="*/ 46 h 138"/>
                <a:gd name="T38" fmla="*/ 104 w 116"/>
                <a:gd name="T39" fmla="*/ 54 h 138"/>
                <a:gd name="T40" fmla="*/ 57 w 116"/>
                <a:gd name="T41" fmla="*/ 69 h 138"/>
                <a:gd name="T42" fmla="*/ 57 w 116"/>
                <a:gd name="T43" fmla="*/ 76 h 138"/>
                <a:gd name="T44" fmla="*/ 104 w 116"/>
                <a:gd name="T45" fmla="*/ 61 h 138"/>
                <a:gd name="T46" fmla="*/ 104 w 116"/>
                <a:gd name="T47" fmla="*/ 69 h 138"/>
                <a:gd name="T48" fmla="*/ 57 w 116"/>
                <a:gd name="T49" fmla="*/ 84 h 138"/>
                <a:gd name="T50" fmla="*/ 57 w 116"/>
                <a:gd name="T51" fmla="*/ 91 h 138"/>
                <a:gd name="T52" fmla="*/ 104 w 116"/>
                <a:gd name="T53" fmla="*/ 76 h 138"/>
                <a:gd name="T54" fmla="*/ 104 w 116"/>
                <a:gd name="T55" fmla="*/ 82 h 138"/>
                <a:gd name="T56" fmla="*/ 103 w 116"/>
                <a:gd name="T57" fmla="*/ 84 h 138"/>
                <a:gd name="T58" fmla="*/ 57 w 116"/>
                <a:gd name="T59" fmla="*/ 99 h 138"/>
                <a:gd name="T60" fmla="*/ 57 w 116"/>
                <a:gd name="T61" fmla="*/ 106 h 138"/>
                <a:gd name="T62" fmla="*/ 99 w 116"/>
                <a:gd name="T63" fmla="*/ 92 h 138"/>
                <a:gd name="T64" fmla="*/ 88 w 116"/>
                <a:gd name="T65" fmla="*/ 104 h 138"/>
                <a:gd name="T66" fmla="*/ 57 w 116"/>
                <a:gd name="T67" fmla="*/ 114 h 138"/>
                <a:gd name="T68" fmla="*/ 57 w 116"/>
                <a:gd name="T69" fmla="*/ 121 h 138"/>
                <a:gd name="T70" fmla="*/ 76 w 116"/>
                <a:gd name="T71" fmla="*/ 115 h 138"/>
                <a:gd name="T72" fmla="*/ 58 w 116"/>
                <a:gd name="T73" fmla="*/ 125 h 138"/>
                <a:gd name="T74" fmla="*/ 16 w 116"/>
                <a:gd name="T75" fmla="*/ 92 h 138"/>
                <a:gd name="T76" fmla="*/ 12 w 116"/>
                <a:gd name="T77" fmla="*/ 82 h 138"/>
                <a:gd name="T78" fmla="*/ 12 w 116"/>
                <a:gd name="T79" fmla="*/ 19 h 138"/>
                <a:gd name="T80" fmla="*/ 57 w 116"/>
                <a:gd name="T81" fmla="*/ 12 h 138"/>
                <a:gd name="T82" fmla="*/ 57 w 116"/>
                <a:gd name="T83" fmla="*/ 16 h 138"/>
                <a:gd name="T84" fmla="*/ 68 w 116"/>
                <a:gd name="T85" fmla="*/ 13 h 138"/>
                <a:gd name="T86" fmla="*/ 86 w 116"/>
                <a:gd name="T87" fmla="*/ 15 h 138"/>
                <a:gd name="T88" fmla="*/ 57 w 116"/>
                <a:gd name="T89" fmla="*/ 24 h 138"/>
                <a:gd name="T90" fmla="*/ 57 w 116"/>
                <a:gd name="T91" fmla="*/ 31 h 138"/>
                <a:gd name="T92" fmla="*/ 99 w 116"/>
                <a:gd name="T93" fmla="*/ 18 h 138"/>
                <a:gd name="T94" fmla="*/ 104 w 116"/>
                <a:gd name="T95" fmla="*/ 19 h 138"/>
                <a:gd name="T96" fmla="*/ 104 w 116"/>
                <a:gd name="T97" fmla="*/ 2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138">
                  <a:moveTo>
                    <a:pt x="111" y="8"/>
                  </a:moveTo>
                  <a:cubicBezTo>
                    <a:pt x="94" y="3"/>
                    <a:pt x="76" y="0"/>
                    <a:pt x="58" y="0"/>
                  </a:cubicBezTo>
                  <a:cubicBezTo>
                    <a:pt x="40" y="0"/>
                    <a:pt x="22" y="3"/>
                    <a:pt x="5" y="9"/>
                  </a:cubicBezTo>
                  <a:cubicBezTo>
                    <a:pt x="2" y="9"/>
                    <a:pt x="0" y="13"/>
                    <a:pt x="0" y="15"/>
                  </a:cubicBezTo>
                  <a:cubicBezTo>
                    <a:pt x="0" y="82"/>
                    <a:pt x="0" y="82"/>
                    <a:pt x="0" y="82"/>
                  </a:cubicBezTo>
                  <a:cubicBezTo>
                    <a:pt x="0" y="87"/>
                    <a:pt x="3" y="96"/>
                    <a:pt x="7" y="100"/>
                  </a:cubicBezTo>
                  <a:cubicBezTo>
                    <a:pt x="31" y="125"/>
                    <a:pt x="46" y="138"/>
                    <a:pt x="58" y="138"/>
                  </a:cubicBezTo>
                  <a:cubicBezTo>
                    <a:pt x="70" y="138"/>
                    <a:pt x="85" y="125"/>
                    <a:pt x="109" y="100"/>
                  </a:cubicBezTo>
                  <a:cubicBezTo>
                    <a:pt x="113" y="96"/>
                    <a:pt x="116" y="87"/>
                    <a:pt x="116" y="82"/>
                  </a:cubicBezTo>
                  <a:cubicBezTo>
                    <a:pt x="116" y="15"/>
                    <a:pt x="116" y="15"/>
                    <a:pt x="116" y="15"/>
                  </a:cubicBezTo>
                  <a:cubicBezTo>
                    <a:pt x="116" y="13"/>
                    <a:pt x="114" y="9"/>
                    <a:pt x="111" y="8"/>
                  </a:cubicBezTo>
                  <a:close/>
                  <a:moveTo>
                    <a:pt x="104" y="24"/>
                  </a:moveTo>
                  <a:cubicBezTo>
                    <a:pt x="57" y="39"/>
                    <a:pt x="57" y="39"/>
                    <a:pt x="57" y="39"/>
                  </a:cubicBezTo>
                  <a:cubicBezTo>
                    <a:pt x="57" y="46"/>
                    <a:pt x="57" y="46"/>
                    <a:pt x="57" y="46"/>
                  </a:cubicBezTo>
                  <a:cubicBezTo>
                    <a:pt x="104" y="31"/>
                    <a:pt x="104" y="31"/>
                    <a:pt x="104" y="31"/>
                  </a:cubicBezTo>
                  <a:cubicBezTo>
                    <a:pt x="104" y="39"/>
                    <a:pt x="104" y="39"/>
                    <a:pt x="104" y="39"/>
                  </a:cubicBezTo>
                  <a:cubicBezTo>
                    <a:pt x="57" y="54"/>
                    <a:pt x="57" y="54"/>
                    <a:pt x="57" y="54"/>
                  </a:cubicBezTo>
                  <a:cubicBezTo>
                    <a:pt x="57" y="61"/>
                    <a:pt x="57" y="61"/>
                    <a:pt x="57" y="61"/>
                  </a:cubicBezTo>
                  <a:cubicBezTo>
                    <a:pt x="104" y="46"/>
                    <a:pt x="104" y="46"/>
                    <a:pt x="104" y="46"/>
                  </a:cubicBezTo>
                  <a:cubicBezTo>
                    <a:pt x="104" y="54"/>
                    <a:pt x="104" y="54"/>
                    <a:pt x="104" y="54"/>
                  </a:cubicBezTo>
                  <a:cubicBezTo>
                    <a:pt x="57" y="69"/>
                    <a:pt x="57" y="69"/>
                    <a:pt x="57" y="69"/>
                  </a:cubicBezTo>
                  <a:cubicBezTo>
                    <a:pt x="57" y="76"/>
                    <a:pt x="57" y="76"/>
                    <a:pt x="57" y="76"/>
                  </a:cubicBezTo>
                  <a:cubicBezTo>
                    <a:pt x="104" y="61"/>
                    <a:pt x="104" y="61"/>
                    <a:pt x="104" y="61"/>
                  </a:cubicBezTo>
                  <a:cubicBezTo>
                    <a:pt x="104" y="69"/>
                    <a:pt x="104" y="69"/>
                    <a:pt x="104" y="69"/>
                  </a:cubicBezTo>
                  <a:cubicBezTo>
                    <a:pt x="57" y="84"/>
                    <a:pt x="57" y="84"/>
                    <a:pt x="57" y="84"/>
                  </a:cubicBezTo>
                  <a:cubicBezTo>
                    <a:pt x="57" y="91"/>
                    <a:pt x="57" y="91"/>
                    <a:pt x="57" y="91"/>
                  </a:cubicBezTo>
                  <a:cubicBezTo>
                    <a:pt x="104" y="76"/>
                    <a:pt x="104" y="76"/>
                    <a:pt x="104" y="76"/>
                  </a:cubicBezTo>
                  <a:cubicBezTo>
                    <a:pt x="104" y="82"/>
                    <a:pt x="104" y="82"/>
                    <a:pt x="104" y="82"/>
                  </a:cubicBezTo>
                  <a:cubicBezTo>
                    <a:pt x="104" y="83"/>
                    <a:pt x="103" y="83"/>
                    <a:pt x="103" y="84"/>
                  </a:cubicBezTo>
                  <a:cubicBezTo>
                    <a:pt x="57" y="99"/>
                    <a:pt x="57" y="99"/>
                    <a:pt x="57" y="99"/>
                  </a:cubicBezTo>
                  <a:cubicBezTo>
                    <a:pt x="57" y="106"/>
                    <a:pt x="57" y="106"/>
                    <a:pt x="57" y="106"/>
                  </a:cubicBezTo>
                  <a:cubicBezTo>
                    <a:pt x="99" y="92"/>
                    <a:pt x="99" y="92"/>
                    <a:pt x="99" y="92"/>
                  </a:cubicBezTo>
                  <a:cubicBezTo>
                    <a:pt x="96" y="95"/>
                    <a:pt x="92" y="99"/>
                    <a:pt x="88" y="104"/>
                  </a:cubicBezTo>
                  <a:cubicBezTo>
                    <a:pt x="57" y="114"/>
                    <a:pt x="57" y="114"/>
                    <a:pt x="57" y="114"/>
                  </a:cubicBezTo>
                  <a:cubicBezTo>
                    <a:pt x="57" y="121"/>
                    <a:pt x="57" y="121"/>
                    <a:pt x="57" y="121"/>
                  </a:cubicBezTo>
                  <a:cubicBezTo>
                    <a:pt x="76" y="115"/>
                    <a:pt x="76" y="115"/>
                    <a:pt x="76" y="115"/>
                  </a:cubicBezTo>
                  <a:cubicBezTo>
                    <a:pt x="69" y="121"/>
                    <a:pt x="62" y="125"/>
                    <a:pt x="58" y="125"/>
                  </a:cubicBezTo>
                  <a:cubicBezTo>
                    <a:pt x="49" y="125"/>
                    <a:pt x="27" y="103"/>
                    <a:pt x="16" y="92"/>
                  </a:cubicBezTo>
                  <a:cubicBezTo>
                    <a:pt x="15" y="90"/>
                    <a:pt x="12" y="84"/>
                    <a:pt x="12" y="82"/>
                  </a:cubicBezTo>
                  <a:cubicBezTo>
                    <a:pt x="12" y="19"/>
                    <a:pt x="12" y="19"/>
                    <a:pt x="12" y="19"/>
                  </a:cubicBezTo>
                  <a:cubicBezTo>
                    <a:pt x="27" y="15"/>
                    <a:pt x="42" y="12"/>
                    <a:pt x="57" y="12"/>
                  </a:cubicBezTo>
                  <a:cubicBezTo>
                    <a:pt x="57" y="16"/>
                    <a:pt x="57" y="16"/>
                    <a:pt x="57" y="16"/>
                  </a:cubicBezTo>
                  <a:cubicBezTo>
                    <a:pt x="68" y="13"/>
                    <a:pt x="68" y="13"/>
                    <a:pt x="68" y="13"/>
                  </a:cubicBezTo>
                  <a:cubicBezTo>
                    <a:pt x="74" y="13"/>
                    <a:pt x="80" y="14"/>
                    <a:pt x="86" y="15"/>
                  </a:cubicBezTo>
                  <a:cubicBezTo>
                    <a:pt x="57" y="24"/>
                    <a:pt x="57" y="24"/>
                    <a:pt x="57" y="24"/>
                  </a:cubicBezTo>
                  <a:cubicBezTo>
                    <a:pt x="57" y="31"/>
                    <a:pt x="57" y="31"/>
                    <a:pt x="57" y="31"/>
                  </a:cubicBezTo>
                  <a:cubicBezTo>
                    <a:pt x="99" y="18"/>
                    <a:pt x="99" y="18"/>
                    <a:pt x="99" y="18"/>
                  </a:cubicBezTo>
                  <a:cubicBezTo>
                    <a:pt x="100" y="18"/>
                    <a:pt x="102" y="19"/>
                    <a:pt x="104" y="19"/>
                  </a:cubicBezTo>
                  <a:lnTo>
                    <a:pt x="10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9" name="Freeform 849"/>
            <p:cNvSpPr>
              <a:spLocks noEditPoints="1"/>
            </p:cNvSpPr>
            <p:nvPr/>
          </p:nvSpPr>
          <p:spPr bwMode="auto">
            <a:xfrm>
              <a:off x="8076449" y="4296917"/>
              <a:ext cx="377331" cy="418534"/>
            </a:xfrm>
            <a:custGeom>
              <a:avLst/>
              <a:gdLst>
                <a:gd name="T0" fmla="*/ 113 w 147"/>
                <a:gd name="T1" fmla="*/ 149 h 163"/>
                <a:gd name="T2" fmla="*/ 110 w 147"/>
                <a:gd name="T3" fmla="*/ 110 h 163"/>
                <a:gd name="T4" fmla="*/ 68 w 147"/>
                <a:gd name="T5" fmla="*/ 100 h 163"/>
                <a:gd name="T6" fmla="*/ 97 w 147"/>
                <a:gd name="T7" fmla="*/ 87 h 163"/>
                <a:gd name="T8" fmla="*/ 96 w 147"/>
                <a:gd name="T9" fmla="*/ 76 h 163"/>
                <a:gd name="T10" fmla="*/ 68 w 147"/>
                <a:gd name="T11" fmla="*/ 65 h 163"/>
                <a:gd name="T12" fmla="*/ 93 w 147"/>
                <a:gd name="T13" fmla="*/ 54 h 163"/>
                <a:gd name="T14" fmla="*/ 96 w 147"/>
                <a:gd name="T15" fmla="*/ 43 h 163"/>
                <a:gd name="T16" fmla="*/ 75 w 147"/>
                <a:gd name="T17" fmla="*/ 33 h 163"/>
                <a:gd name="T18" fmla="*/ 96 w 147"/>
                <a:gd name="T19" fmla="*/ 14 h 163"/>
                <a:gd name="T20" fmla="*/ 93 w 147"/>
                <a:gd name="T21" fmla="*/ 0 h 163"/>
                <a:gd name="T22" fmla="*/ 0 w 147"/>
                <a:gd name="T23" fmla="*/ 80 h 163"/>
                <a:gd name="T24" fmla="*/ 93 w 147"/>
                <a:gd name="T25" fmla="*/ 163 h 163"/>
                <a:gd name="T26" fmla="*/ 138 w 147"/>
                <a:gd name="T27" fmla="*/ 135 h 163"/>
                <a:gd name="T28" fmla="*/ 59 w 147"/>
                <a:gd name="T29" fmla="*/ 48 h 163"/>
                <a:gd name="T30" fmla="*/ 74 w 147"/>
                <a:gd name="T31" fmla="*/ 48 h 163"/>
                <a:gd name="T32" fmla="*/ 73 w 147"/>
                <a:gd name="T33" fmla="*/ 14 h 163"/>
                <a:gd name="T34" fmla="*/ 52 w 147"/>
                <a:gd name="T35" fmla="*/ 39 h 163"/>
                <a:gd name="T36" fmla="*/ 73 w 147"/>
                <a:gd name="T37" fmla="*/ 14 h 163"/>
                <a:gd name="T38" fmla="*/ 50 w 147"/>
                <a:gd name="T39" fmla="*/ 50 h 163"/>
                <a:gd name="T40" fmla="*/ 56 w 147"/>
                <a:gd name="T41" fmla="*/ 76 h 163"/>
                <a:gd name="T42" fmla="*/ 25 w 147"/>
                <a:gd name="T43" fmla="*/ 65 h 163"/>
                <a:gd name="T44" fmla="*/ 18 w 147"/>
                <a:gd name="T45" fmla="*/ 87 h 163"/>
                <a:gd name="T46" fmla="*/ 18 w 147"/>
                <a:gd name="T47" fmla="*/ 73 h 163"/>
                <a:gd name="T48" fmla="*/ 18 w 147"/>
                <a:gd name="T49" fmla="*/ 87 h 163"/>
                <a:gd name="T50" fmla="*/ 25 w 147"/>
                <a:gd name="T51" fmla="*/ 95 h 163"/>
                <a:gd name="T52" fmla="*/ 56 w 147"/>
                <a:gd name="T53" fmla="*/ 87 h 163"/>
                <a:gd name="T54" fmla="*/ 49 w 147"/>
                <a:gd name="T55" fmla="*/ 113 h 163"/>
                <a:gd name="T56" fmla="*/ 39 w 147"/>
                <a:gd name="T57" fmla="*/ 126 h 163"/>
                <a:gd name="T58" fmla="*/ 65 w 147"/>
                <a:gd name="T59" fmla="*/ 134 h 163"/>
                <a:gd name="T60" fmla="*/ 39 w 147"/>
                <a:gd name="T61" fmla="*/ 126 h 163"/>
                <a:gd name="T62" fmla="*/ 59 w 147"/>
                <a:gd name="T63" fmla="*/ 117 h 163"/>
                <a:gd name="T64" fmla="*/ 73 w 147"/>
                <a:gd name="T65" fmla="*/ 117 h 163"/>
                <a:gd name="T66" fmla="*/ 93 w 147"/>
                <a:gd name="T67" fmla="*/ 150 h 163"/>
                <a:gd name="T68" fmla="*/ 83 w 147"/>
                <a:gd name="T69" fmla="*/ 120 h 163"/>
                <a:gd name="T70" fmla="*/ 93 w 147"/>
                <a:gd name="T71" fmla="*/ 15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63">
                  <a:moveTo>
                    <a:pt x="138" y="135"/>
                  </a:moveTo>
                  <a:cubicBezTo>
                    <a:pt x="131" y="141"/>
                    <a:pt x="122" y="146"/>
                    <a:pt x="113" y="149"/>
                  </a:cubicBezTo>
                  <a:cubicBezTo>
                    <a:pt x="117" y="143"/>
                    <a:pt x="121" y="134"/>
                    <a:pt x="124" y="124"/>
                  </a:cubicBezTo>
                  <a:cubicBezTo>
                    <a:pt x="120" y="120"/>
                    <a:pt x="115" y="115"/>
                    <a:pt x="110" y="110"/>
                  </a:cubicBezTo>
                  <a:cubicBezTo>
                    <a:pt x="101" y="109"/>
                    <a:pt x="91" y="109"/>
                    <a:pt x="82" y="110"/>
                  </a:cubicBezTo>
                  <a:cubicBezTo>
                    <a:pt x="79" y="104"/>
                    <a:pt x="74" y="101"/>
                    <a:pt x="68" y="100"/>
                  </a:cubicBezTo>
                  <a:cubicBezTo>
                    <a:pt x="68" y="96"/>
                    <a:pt x="67" y="92"/>
                    <a:pt x="67" y="87"/>
                  </a:cubicBezTo>
                  <a:cubicBezTo>
                    <a:pt x="97" y="87"/>
                    <a:pt x="97" y="87"/>
                    <a:pt x="97" y="87"/>
                  </a:cubicBezTo>
                  <a:cubicBezTo>
                    <a:pt x="96" y="85"/>
                    <a:pt x="96" y="83"/>
                    <a:pt x="96" y="81"/>
                  </a:cubicBezTo>
                  <a:cubicBezTo>
                    <a:pt x="96" y="76"/>
                    <a:pt x="96" y="76"/>
                    <a:pt x="96" y="76"/>
                  </a:cubicBezTo>
                  <a:cubicBezTo>
                    <a:pt x="67" y="76"/>
                    <a:pt x="67" y="76"/>
                    <a:pt x="67" y="76"/>
                  </a:cubicBezTo>
                  <a:cubicBezTo>
                    <a:pt x="67" y="72"/>
                    <a:pt x="68" y="69"/>
                    <a:pt x="68" y="65"/>
                  </a:cubicBezTo>
                  <a:cubicBezTo>
                    <a:pt x="75" y="64"/>
                    <a:pt x="80" y="60"/>
                    <a:pt x="82" y="54"/>
                  </a:cubicBezTo>
                  <a:cubicBezTo>
                    <a:pt x="86" y="54"/>
                    <a:pt x="89" y="54"/>
                    <a:pt x="93" y="54"/>
                  </a:cubicBezTo>
                  <a:cubicBezTo>
                    <a:pt x="94" y="54"/>
                    <a:pt x="95" y="54"/>
                    <a:pt x="96" y="54"/>
                  </a:cubicBezTo>
                  <a:cubicBezTo>
                    <a:pt x="96" y="43"/>
                    <a:pt x="96" y="43"/>
                    <a:pt x="96" y="43"/>
                  </a:cubicBezTo>
                  <a:cubicBezTo>
                    <a:pt x="91" y="43"/>
                    <a:pt x="87" y="43"/>
                    <a:pt x="83" y="43"/>
                  </a:cubicBezTo>
                  <a:cubicBezTo>
                    <a:pt x="81" y="39"/>
                    <a:pt x="79" y="35"/>
                    <a:pt x="75" y="33"/>
                  </a:cubicBezTo>
                  <a:cubicBezTo>
                    <a:pt x="80" y="21"/>
                    <a:pt x="87" y="13"/>
                    <a:pt x="93" y="13"/>
                  </a:cubicBezTo>
                  <a:cubicBezTo>
                    <a:pt x="94" y="13"/>
                    <a:pt x="95" y="13"/>
                    <a:pt x="96" y="14"/>
                  </a:cubicBezTo>
                  <a:cubicBezTo>
                    <a:pt x="96" y="9"/>
                    <a:pt x="99" y="4"/>
                    <a:pt x="104" y="1"/>
                  </a:cubicBezTo>
                  <a:cubicBezTo>
                    <a:pt x="100" y="1"/>
                    <a:pt x="97" y="0"/>
                    <a:pt x="93" y="0"/>
                  </a:cubicBezTo>
                  <a:cubicBezTo>
                    <a:pt x="55" y="0"/>
                    <a:pt x="23" y="27"/>
                    <a:pt x="15" y="63"/>
                  </a:cubicBezTo>
                  <a:cubicBezTo>
                    <a:pt x="7" y="64"/>
                    <a:pt x="0" y="71"/>
                    <a:pt x="0" y="80"/>
                  </a:cubicBezTo>
                  <a:cubicBezTo>
                    <a:pt x="0" y="88"/>
                    <a:pt x="6" y="95"/>
                    <a:pt x="14" y="97"/>
                  </a:cubicBezTo>
                  <a:cubicBezTo>
                    <a:pt x="21" y="134"/>
                    <a:pt x="54" y="163"/>
                    <a:pt x="93" y="163"/>
                  </a:cubicBezTo>
                  <a:cubicBezTo>
                    <a:pt x="114" y="163"/>
                    <a:pt x="133" y="155"/>
                    <a:pt x="147" y="141"/>
                  </a:cubicBezTo>
                  <a:cubicBezTo>
                    <a:pt x="144" y="140"/>
                    <a:pt x="141" y="138"/>
                    <a:pt x="138" y="135"/>
                  </a:cubicBezTo>
                  <a:close/>
                  <a:moveTo>
                    <a:pt x="66" y="55"/>
                  </a:moveTo>
                  <a:cubicBezTo>
                    <a:pt x="62" y="55"/>
                    <a:pt x="59" y="52"/>
                    <a:pt x="59" y="48"/>
                  </a:cubicBezTo>
                  <a:cubicBezTo>
                    <a:pt x="59" y="44"/>
                    <a:pt x="62" y="41"/>
                    <a:pt x="66" y="41"/>
                  </a:cubicBezTo>
                  <a:cubicBezTo>
                    <a:pt x="70" y="41"/>
                    <a:pt x="74" y="44"/>
                    <a:pt x="74" y="48"/>
                  </a:cubicBezTo>
                  <a:cubicBezTo>
                    <a:pt x="74" y="52"/>
                    <a:pt x="70" y="55"/>
                    <a:pt x="66" y="55"/>
                  </a:cubicBezTo>
                  <a:close/>
                  <a:moveTo>
                    <a:pt x="73" y="14"/>
                  </a:moveTo>
                  <a:cubicBezTo>
                    <a:pt x="70" y="19"/>
                    <a:pt x="67" y="24"/>
                    <a:pt x="64" y="31"/>
                  </a:cubicBezTo>
                  <a:cubicBezTo>
                    <a:pt x="59" y="32"/>
                    <a:pt x="54" y="35"/>
                    <a:pt x="52" y="39"/>
                  </a:cubicBezTo>
                  <a:cubicBezTo>
                    <a:pt x="48" y="39"/>
                    <a:pt x="43" y="38"/>
                    <a:pt x="39" y="37"/>
                  </a:cubicBezTo>
                  <a:cubicBezTo>
                    <a:pt x="48" y="26"/>
                    <a:pt x="60" y="18"/>
                    <a:pt x="73" y="14"/>
                  </a:cubicBezTo>
                  <a:close/>
                  <a:moveTo>
                    <a:pt x="33" y="47"/>
                  </a:moveTo>
                  <a:cubicBezTo>
                    <a:pt x="38" y="48"/>
                    <a:pt x="44" y="49"/>
                    <a:pt x="50" y="50"/>
                  </a:cubicBezTo>
                  <a:cubicBezTo>
                    <a:pt x="50" y="55"/>
                    <a:pt x="53" y="60"/>
                    <a:pt x="57" y="63"/>
                  </a:cubicBezTo>
                  <a:cubicBezTo>
                    <a:pt x="57" y="67"/>
                    <a:pt x="56" y="71"/>
                    <a:pt x="56" y="76"/>
                  </a:cubicBezTo>
                  <a:cubicBezTo>
                    <a:pt x="34" y="76"/>
                    <a:pt x="34" y="76"/>
                    <a:pt x="34" y="76"/>
                  </a:cubicBezTo>
                  <a:cubicBezTo>
                    <a:pt x="33" y="71"/>
                    <a:pt x="30" y="67"/>
                    <a:pt x="25" y="65"/>
                  </a:cubicBezTo>
                  <a:cubicBezTo>
                    <a:pt x="27" y="58"/>
                    <a:pt x="29" y="52"/>
                    <a:pt x="33" y="47"/>
                  </a:cubicBezTo>
                  <a:close/>
                  <a:moveTo>
                    <a:pt x="18" y="87"/>
                  </a:moveTo>
                  <a:cubicBezTo>
                    <a:pt x="14" y="87"/>
                    <a:pt x="10" y="84"/>
                    <a:pt x="10" y="80"/>
                  </a:cubicBezTo>
                  <a:cubicBezTo>
                    <a:pt x="10" y="76"/>
                    <a:pt x="14" y="73"/>
                    <a:pt x="18" y="73"/>
                  </a:cubicBezTo>
                  <a:cubicBezTo>
                    <a:pt x="22" y="73"/>
                    <a:pt x="25" y="76"/>
                    <a:pt x="25" y="80"/>
                  </a:cubicBezTo>
                  <a:cubicBezTo>
                    <a:pt x="25" y="84"/>
                    <a:pt x="22" y="87"/>
                    <a:pt x="18" y="87"/>
                  </a:cubicBezTo>
                  <a:close/>
                  <a:moveTo>
                    <a:pt x="33" y="117"/>
                  </a:moveTo>
                  <a:cubicBezTo>
                    <a:pt x="29" y="110"/>
                    <a:pt x="26" y="103"/>
                    <a:pt x="25" y="95"/>
                  </a:cubicBezTo>
                  <a:cubicBezTo>
                    <a:pt x="29" y="94"/>
                    <a:pt x="31" y="91"/>
                    <a:pt x="33" y="87"/>
                  </a:cubicBezTo>
                  <a:cubicBezTo>
                    <a:pt x="56" y="87"/>
                    <a:pt x="56" y="87"/>
                    <a:pt x="56" y="87"/>
                  </a:cubicBezTo>
                  <a:cubicBezTo>
                    <a:pt x="56" y="92"/>
                    <a:pt x="57" y="97"/>
                    <a:pt x="57" y="102"/>
                  </a:cubicBezTo>
                  <a:cubicBezTo>
                    <a:pt x="53" y="105"/>
                    <a:pt x="50" y="109"/>
                    <a:pt x="49" y="113"/>
                  </a:cubicBezTo>
                  <a:cubicBezTo>
                    <a:pt x="44" y="114"/>
                    <a:pt x="38" y="115"/>
                    <a:pt x="33" y="117"/>
                  </a:cubicBezTo>
                  <a:close/>
                  <a:moveTo>
                    <a:pt x="39" y="126"/>
                  </a:moveTo>
                  <a:cubicBezTo>
                    <a:pt x="43" y="125"/>
                    <a:pt x="47" y="125"/>
                    <a:pt x="51" y="124"/>
                  </a:cubicBezTo>
                  <a:cubicBezTo>
                    <a:pt x="53" y="130"/>
                    <a:pt x="59" y="133"/>
                    <a:pt x="65" y="134"/>
                  </a:cubicBezTo>
                  <a:cubicBezTo>
                    <a:pt x="67" y="140"/>
                    <a:pt x="70" y="145"/>
                    <a:pt x="73" y="149"/>
                  </a:cubicBezTo>
                  <a:cubicBezTo>
                    <a:pt x="60" y="145"/>
                    <a:pt x="48" y="137"/>
                    <a:pt x="39" y="126"/>
                  </a:cubicBezTo>
                  <a:close/>
                  <a:moveTo>
                    <a:pt x="66" y="124"/>
                  </a:moveTo>
                  <a:cubicBezTo>
                    <a:pt x="62" y="124"/>
                    <a:pt x="59" y="121"/>
                    <a:pt x="59" y="117"/>
                  </a:cubicBezTo>
                  <a:cubicBezTo>
                    <a:pt x="59" y="113"/>
                    <a:pt x="62" y="110"/>
                    <a:pt x="66" y="110"/>
                  </a:cubicBezTo>
                  <a:cubicBezTo>
                    <a:pt x="70" y="110"/>
                    <a:pt x="73" y="113"/>
                    <a:pt x="73" y="117"/>
                  </a:cubicBezTo>
                  <a:cubicBezTo>
                    <a:pt x="73" y="121"/>
                    <a:pt x="70" y="124"/>
                    <a:pt x="66" y="124"/>
                  </a:cubicBezTo>
                  <a:close/>
                  <a:moveTo>
                    <a:pt x="93" y="150"/>
                  </a:moveTo>
                  <a:cubicBezTo>
                    <a:pt x="87" y="150"/>
                    <a:pt x="80" y="143"/>
                    <a:pt x="76" y="131"/>
                  </a:cubicBezTo>
                  <a:cubicBezTo>
                    <a:pt x="79" y="129"/>
                    <a:pt x="82" y="125"/>
                    <a:pt x="83" y="120"/>
                  </a:cubicBezTo>
                  <a:cubicBezTo>
                    <a:pt x="93" y="120"/>
                    <a:pt x="103" y="120"/>
                    <a:pt x="114" y="121"/>
                  </a:cubicBezTo>
                  <a:cubicBezTo>
                    <a:pt x="109" y="139"/>
                    <a:pt x="101" y="150"/>
                    <a:pt x="93" y="15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58" name="组合 57"/>
          <p:cNvGrpSpPr/>
          <p:nvPr/>
        </p:nvGrpSpPr>
        <p:grpSpPr>
          <a:xfrm>
            <a:off x="6109383" y="4069243"/>
            <a:ext cx="370826" cy="353748"/>
            <a:chOff x="8145843" y="5425657"/>
            <a:chExt cx="494435" cy="471664"/>
          </a:xfrm>
          <a:solidFill>
            <a:schemeClr val="accent4"/>
          </a:solidFill>
        </p:grpSpPr>
        <p:sp>
          <p:nvSpPr>
            <p:cNvPr id="50" name="Freeform 850"/>
            <p:cNvSpPr>
              <a:spLocks/>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1" name="Freeform 851"/>
            <p:cNvSpPr>
              <a:spLocks/>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2" name="Freeform 852"/>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3" name="Freeform 853"/>
            <p:cNvSpPr>
              <a:spLocks/>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4" name="Freeform 854"/>
            <p:cNvSpPr>
              <a:spLocks/>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5" name="Freeform 855"/>
            <p:cNvSpPr>
              <a:spLocks/>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
        <p:nvSpPr>
          <p:cNvPr id="363" name="TextBox 42"/>
          <p:cNvSpPr txBox="1"/>
          <p:nvPr/>
        </p:nvSpPr>
        <p:spPr>
          <a:xfrm>
            <a:off x="365100" y="423000"/>
            <a:ext cx="1065834" cy="2308324"/>
          </a:xfrm>
          <a:prstGeom prst="rect">
            <a:avLst/>
          </a:prstGeom>
          <a:noFill/>
        </p:spPr>
        <p:txBody>
          <a:bodyPr wrap="square" rtlCol="0">
            <a:spAutoFit/>
          </a:bodyPr>
          <a:lstStyle/>
          <a:p>
            <a:pPr algn="ctr">
              <a:defRPr/>
            </a:pPr>
            <a:r>
              <a:rPr lang="zh-CN" altLang="en-US" sz="3600" b="1" dirty="0" smtClean="0">
                <a:solidFill>
                  <a:schemeClr val="accent3"/>
                </a:solidFill>
                <a:latin typeface="+mn-ea"/>
              </a:rPr>
              <a:t>赠</a:t>
            </a:r>
            <a:endParaRPr lang="en-US" altLang="zh-CN" sz="3600" b="1" dirty="0" smtClean="0">
              <a:solidFill>
                <a:schemeClr val="accent3"/>
              </a:solidFill>
              <a:latin typeface="+mn-ea"/>
            </a:endParaRPr>
          </a:p>
          <a:p>
            <a:pPr algn="ctr">
              <a:defRPr/>
            </a:pPr>
            <a:r>
              <a:rPr lang="zh-CN" altLang="en-US" sz="3600" b="1" dirty="0" smtClean="0">
                <a:solidFill>
                  <a:schemeClr val="accent3"/>
                </a:solidFill>
                <a:latin typeface="+mn-ea"/>
              </a:rPr>
              <a:t>送</a:t>
            </a:r>
            <a:endParaRPr lang="en-US" altLang="zh-CN" sz="3600" b="1" dirty="0" smtClean="0">
              <a:solidFill>
                <a:schemeClr val="accent3"/>
              </a:solidFill>
              <a:latin typeface="+mn-ea"/>
            </a:endParaRPr>
          </a:p>
          <a:p>
            <a:pPr algn="ctr">
              <a:defRPr/>
            </a:pPr>
            <a:r>
              <a:rPr lang="zh-CN" altLang="en-US" sz="3600" b="1" dirty="0" smtClean="0">
                <a:solidFill>
                  <a:schemeClr val="accent3"/>
                </a:solidFill>
                <a:latin typeface="+mn-ea"/>
              </a:rPr>
              <a:t>图</a:t>
            </a:r>
            <a:endParaRPr lang="en-US" altLang="zh-CN" sz="3600" b="1" dirty="0" smtClean="0">
              <a:solidFill>
                <a:schemeClr val="accent3"/>
              </a:solidFill>
              <a:latin typeface="+mn-ea"/>
            </a:endParaRPr>
          </a:p>
          <a:p>
            <a:pPr algn="ctr">
              <a:defRPr/>
            </a:pPr>
            <a:r>
              <a:rPr lang="zh-CN" altLang="en-US" sz="3600" b="1" dirty="0" smtClean="0">
                <a:solidFill>
                  <a:schemeClr val="accent3"/>
                </a:solidFill>
                <a:latin typeface="+mn-ea"/>
              </a:rPr>
              <a:t>标</a:t>
            </a:r>
            <a:endParaRPr lang="zh-CN" altLang="en-US" sz="3600" b="1" dirty="0">
              <a:solidFill>
                <a:schemeClr val="accent3"/>
              </a:solidFill>
              <a:latin typeface="+mn-ea"/>
            </a:endParaRPr>
          </a:p>
        </p:txBody>
      </p:sp>
    </p:spTree>
    <p:extLst>
      <p:ext uri="{BB962C8B-B14F-4D97-AF65-F5344CB8AC3E}">
        <p14:creationId xmlns:p14="http://schemas.microsoft.com/office/powerpoint/2010/main" xmlns="" val="31258638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0" name="组合 9"/>
          <p:cNvGrpSpPr/>
          <p:nvPr/>
        </p:nvGrpSpPr>
        <p:grpSpPr>
          <a:xfrm>
            <a:off x="4875286" y="638971"/>
            <a:ext cx="356025" cy="356024"/>
            <a:chOff x="6500381" y="851961"/>
            <a:chExt cx="474700" cy="474699"/>
          </a:xfrm>
          <a:solidFill>
            <a:schemeClr val="accent3"/>
          </a:solidFill>
        </p:grpSpPr>
        <p:sp>
          <p:nvSpPr>
            <p:cNvPr id="283" name="Freeform 5"/>
            <p:cNvSpPr>
              <a:spLocks noEditPoints="1"/>
            </p:cNvSpPr>
            <p:nvPr/>
          </p:nvSpPr>
          <p:spPr bwMode="auto">
            <a:xfrm>
              <a:off x="6500381" y="851961"/>
              <a:ext cx="474700" cy="474699"/>
            </a:xfrm>
            <a:custGeom>
              <a:avLst/>
              <a:gdLst>
                <a:gd name="T0" fmla="*/ 135 w 168"/>
                <a:gd name="T1" fmla="*/ 72 h 168"/>
                <a:gd name="T2" fmla="*/ 151 w 168"/>
                <a:gd name="T3" fmla="*/ 64 h 168"/>
                <a:gd name="T4" fmla="*/ 157 w 168"/>
                <a:gd name="T5" fmla="*/ 42 h 168"/>
                <a:gd name="T6" fmla="*/ 138 w 168"/>
                <a:gd name="T7" fmla="*/ 37 h 168"/>
                <a:gd name="T8" fmla="*/ 112 w 168"/>
                <a:gd name="T9" fmla="*/ 40 h 168"/>
                <a:gd name="T10" fmla="*/ 117 w 168"/>
                <a:gd name="T11" fmla="*/ 22 h 168"/>
                <a:gd name="T12" fmla="*/ 104 w 168"/>
                <a:gd name="T13" fmla="*/ 2 h 168"/>
                <a:gd name="T14" fmla="*/ 84 w 168"/>
                <a:gd name="T15" fmla="*/ 0 h 168"/>
                <a:gd name="T16" fmla="*/ 64 w 168"/>
                <a:gd name="T17" fmla="*/ 2 h 168"/>
                <a:gd name="T18" fmla="*/ 52 w 168"/>
                <a:gd name="T19" fmla="*/ 14 h 168"/>
                <a:gd name="T20" fmla="*/ 47 w 168"/>
                <a:gd name="T21" fmla="*/ 25 h 168"/>
                <a:gd name="T22" fmla="*/ 23 w 168"/>
                <a:gd name="T23" fmla="*/ 30 h 168"/>
                <a:gd name="T24" fmla="*/ 25 w 168"/>
                <a:gd name="T25" fmla="*/ 47 h 168"/>
                <a:gd name="T26" fmla="*/ 18 w 168"/>
                <a:gd name="T27" fmla="*/ 53 h 168"/>
                <a:gd name="T28" fmla="*/ 3 w 168"/>
                <a:gd name="T29" fmla="*/ 62 h 168"/>
                <a:gd name="T30" fmla="*/ 14 w 168"/>
                <a:gd name="T31" fmla="*/ 82 h 168"/>
                <a:gd name="T32" fmla="*/ 16 w 168"/>
                <a:gd name="T33" fmla="*/ 100 h 168"/>
                <a:gd name="T34" fmla="*/ 17 w 168"/>
                <a:gd name="T35" fmla="*/ 104 h 168"/>
                <a:gd name="T36" fmla="*/ 11 w 168"/>
                <a:gd name="T37" fmla="*/ 126 h 168"/>
                <a:gd name="T38" fmla="*/ 33 w 168"/>
                <a:gd name="T39" fmla="*/ 132 h 168"/>
                <a:gd name="T40" fmla="*/ 36 w 168"/>
                <a:gd name="T41" fmla="*/ 134 h 168"/>
                <a:gd name="T42" fmla="*/ 42 w 168"/>
                <a:gd name="T43" fmla="*/ 157 h 168"/>
                <a:gd name="T44" fmla="*/ 64 w 168"/>
                <a:gd name="T45" fmla="*/ 151 h 168"/>
                <a:gd name="T46" fmla="*/ 68 w 168"/>
                <a:gd name="T47" fmla="*/ 152 h 168"/>
                <a:gd name="T48" fmla="*/ 91 w 168"/>
                <a:gd name="T49" fmla="*/ 160 h 168"/>
                <a:gd name="T50" fmla="*/ 104 w 168"/>
                <a:gd name="T51" fmla="*/ 165 h 168"/>
                <a:gd name="T52" fmla="*/ 117 w 168"/>
                <a:gd name="T53" fmla="*/ 145 h 168"/>
                <a:gd name="T54" fmla="*/ 122 w 168"/>
                <a:gd name="T55" fmla="*/ 143 h 168"/>
                <a:gd name="T56" fmla="*/ 138 w 168"/>
                <a:gd name="T57" fmla="*/ 145 h 168"/>
                <a:gd name="T58" fmla="*/ 128 w 168"/>
                <a:gd name="T59" fmla="*/ 111 h 168"/>
                <a:gd name="T60" fmla="*/ 154 w 168"/>
                <a:gd name="T61" fmla="*/ 116 h 168"/>
                <a:gd name="T62" fmla="*/ 158 w 168"/>
                <a:gd name="T63" fmla="*/ 111 h 168"/>
                <a:gd name="T64" fmla="*/ 135 w 168"/>
                <a:gd name="T65" fmla="*/ 95 h 168"/>
                <a:gd name="T66" fmla="*/ 162 w 168"/>
                <a:gd name="T67" fmla="*/ 84 h 168"/>
                <a:gd name="T68" fmla="*/ 158 w 168"/>
                <a:gd name="T69" fmla="*/ 65 h 168"/>
                <a:gd name="T70" fmla="*/ 149 w 168"/>
                <a:gd name="T71" fmla="*/ 46 h 168"/>
                <a:gd name="T72" fmla="*/ 137 w 168"/>
                <a:gd name="T73" fmla="*/ 30 h 168"/>
                <a:gd name="T74" fmla="*/ 122 w 168"/>
                <a:gd name="T75" fmla="*/ 18 h 168"/>
                <a:gd name="T76" fmla="*/ 104 w 168"/>
                <a:gd name="T77" fmla="*/ 9 h 168"/>
                <a:gd name="T78" fmla="*/ 103 w 168"/>
                <a:gd name="T79" fmla="*/ 9 h 168"/>
                <a:gd name="T80" fmla="*/ 65 w 168"/>
                <a:gd name="T81" fmla="*/ 10 h 168"/>
                <a:gd name="T82" fmla="*/ 65 w 168"/>
                <a:gd name="T83" fmla="*/ 10 h 168"/>
                <a:gd name="T84" fmla="*/ 46 w 168"/>
                <a:gd name="T85" fmla="*/ 19 h 168"/>
                <a:gd name="T86" fmla="*/ 31 w 168"/>
                <a:gd name="T87" fmla="*/ 30 h 168"/>
                <a:gd name="T88" fmla="*/ 19 w 168"/>
                <a:gd name="T89" fmla="*/ 46 h 168"/>
                <a:gd name="T90" fmla="*/ 9 w 168"/>
                <a:gd name="T91" fmla="*/ 64 h 168"/>
                <a:gd name="T92" fmla="*/ 8 w 168"/>
                <a:gd name="T93" fmla="*/ 84 h 168"/>
                <a:gd name="T94" fmla="*/ 10 w 168"/>
                <a:gd name="T95" fmla="*/ 103 h 168"/>
                <a:gd name="T96" fmla="*/ 19 w 168"/>
                <a:gd name="T97" fmla="*/ 122 h 168"/>
                <a:gd name="T98" fmla="*/ 31 w 168"/>
                <a:gd name="T99" fmla="*/ 137 h 168"/>
                <a:gd name="T100" fmla="*/ 46 w 168"/>
                <a:gd name="T101" fmla="*/ 149 h 168"/>
                <a:gd name="T102" fmla="*/ 64 w 168"/>
                <a:gd name="T103" fmla="*/ 159 h 168"/>
                <a:gd name="T104" fmla="*/ 83 w 168"/>
                <a:gd name="T105" fmla="*/ 160 h 168"/>
                <a:gd name="T106" fmla="*/ 105 w 168"/>
                <a:gd name="T107" fmla="*/ 158 h 168"/>
                <a:gd name="T108" fmla="*/ 84 w 168"/>
                <a:gd name="T109" fmla="*/ 58 h 168"/>
                <a:gd name="T110" fmla="*/ 121 w 168"/>
                <a:gd name="T111" fmla="*/ 150 h 168"/>
                <a:gd name="T112" fmla="*/ 137 w 168"/>
                <a:gd name="T113" fmla="*/ 139 h 168"/>
                <a:gd name="T114" fmla="*/ 149 w 168"/>
                <a:gd name="T115" fmla="*/ 122 h 168"/>
                <a:gd name="T116" fmla="*/ 159 w 168"/>
                <a:gd name="T117" fmla="*/ 10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8" h="168">
                  <a:moveTo>
                    <a:pt x="154" y="86"/>
                  </a:moveTo>
                  <a:cubicBezTo>
                    <a:pt x="155" y="89"/>
                    <a:pt x="157" y="91"/>
                    <a:pt x="161" y="91"/>
                  </a:cubicBezTo>
                  <a:cubicBezTo>
                    <a:pt x="165" y="91"/>
                    <a:pt x="168" y="88"/>
                    <a:pt x="168" y="84"/>
                  </a:cubicBezTo>
                  <a:cubicBezTo>
                    <a:pt x="168" y="80"/>
                    <a:pt x="165" y="76"/>
                    <a:pt x="161" y="76"/>
                  </a:cubicBezTo>
                  <a:cubicBezTo>
                    <a:pt x="157" y="76"/>
                    <a:pt x="155" y="79"/>
                    <a:pt x="154" y="82"/>
                  </a:cubicBezTo>
                  <a:cubicBezTo>
                    <a:pt x="136" y="82"/>
                    <a:pt x="136" y="82"/>
                    <a:pt x="136" y="82"/>
                  </a:cubicBezTo>
                  <a:cubicBezTo>
                    <a:pt x="136" y="79"/>
                    <a:pt x="135" y="75"/>
                    <a:pt x="135" y="72"/>
                  </a:cubicBezTo>
                  <a:cubicBezTo>
                    <a:pt x="152" y="68"/>
                    <a:pt x="152" y="68"/>
                    <a:pt x="152" y="68"/>
                  </a:cubicBezTo>
                  <a:cubicBezTo>
                    <a:pt x="153" y="70"/>
                    <a:pt x="156" y="71"/>
                    <a:pt x="158" y="71"/>
                  </a:cubicBezTo>
                  <a:cubicBezTo>
                    <a:pt x="159" y="71"/>
                    <a:pt x="159" y="71"/>
                    <a:pt x="160" y="71"/>
                  </a:cubicBezTo>
                  <a:cubicBezTo>
                    <a:pt x="164" y="70"/>
                    <a:pt x="166" y="66"/>
                    <a:pt x="165" y="62"/>
                  </a:cubicBezTo>
                  <a:cubicBezTo>
                    <a:pt x="164" y="59"/>
                    <a:pt x="161" y="57"/>
                    <a:pt x="158" y="57"/>
                  </a:cubicBezTo>
                  <a:cubicBezTo>
                    <a:pt x="157" y="57"/>
                    <a:pt x="157" y="57"/>
                    <a:pt x="156" y="57"/>
                  </a:cubicBezTo>
                  <a:cubicBezTo>
                    <a:pt x="153" y="58"/>
                    <a:pt x="151" y="61"/>
                    <a:pt x="151" y="64"/>
                  </a:cubicBezTo>
                  <a:cubicBezTo>
                    <a:pt x="134" y="68"/>
                    <a:pt x="134" y="68"/>
                    <a:pt x="134" y="68"/>
                  </a:cubicBezTo>
                  <a:cubicBezTo>
                    <a:pt x="133" y="65"/>
                    <a:pt x="131" y="62"/>
                    <a:pt x="130" y="60"/>
                  </a:cubicBezTo>
                  <a:cubicBezTo>
                    <a:pt x="145" y="51"/>
                    <a:pt x="145" y="51"/>
                    <a:pt x="145" y="51"/>
                  </a:cubicBezTo>
                  <a:cubicBezTo>
                    <a:pt x="147" y="52"/>
                    <a:pt x="149" y="53"/>
                    <a:pt x="150" y="53"/>
                  </a:cubicBezTo>
                  <a:cubicBezTo>
                    <a:pt x="152" y="53"/>
                    <a:pt x="153" y="52"/>
                    <a:pt x="154" y="52"/>
                  </a:cubicBezTo>
                  <a:cubicBezTo>
                    <a:pt x="156" y="51"/>
                    <a:pt x="157" y="49"/>
                    <a:pt x="157" y="47"/>
                  </a:cubicBezTo>
                  <a:cubicBezTo>
                    <a:pt x="158" y="45"/>
                    <a:pt x="158" y="44"/>
                    <a:pt x="157" y="42"/>
                  </a:cubicBezTo>
                  <a:cubicBezTo>
                    <a:pt x="155" y="40"/>
                    <a:pt x="153" y="38"/>
                    <a:pt x="150" y="38"/>
                  </a:cubicBezTo>
                  <a:cubicBezTo>
                    <a:pt x="149" y="38"/>
                    <a:pt x="148" y="39"/>
                    <a:pt x="147" y="39"/>
                  </a:cubicBezTo>
                  <a:cubicBezTo>
                    <a:pt x="144" y="41"/>
                    <a:pt x="143" y="44"/>
                    <a:pt x="143" y="47"/>
                  </a:cubicBezTo>
                  <a:cubicBezTo>
                    <a:pt x="128" y="56"/>
                    <a:pt x="128" y="56"/>
                    <a:pt x="128" y="56"/>
                  </a:cubicBezTo>
                  <a:cubicBezTo>
                    <a:pt x="126" y="53"/>
                    <a:pt x="124" y="51"/>
                    <a:pt x="122" y="49"/>
                  </a:cubicBezTo>
                  <a:cubicBezTo>
                    <a:pt x="135" y="36"/>
                    <a:pt x="135" y="36"/>
                    <a:pt x="135" y="36"/>
                  </a:cubicBezTo>
                  <a:cubicBezTo>
                    <a:pt x="136" y="37"/>
                    <a:pt x="137" y="37"/>
                    <a:pt x="138" y="37"/>
                  </a:cubicBezTo>
                  <a:cubicBezTo>
                    <a:pt x="140" y="37"/>
                    <a:pt x="142" y="36"/>
                    <a:pt x="143" y="35"/>
                  </a:cubicBezTo>
                  <a:cubicBezTo>
                    <a:pt x="146" y="32"/>
                    <a:pt x="146" y="27"/>
                    <a:pt x="143" y="24"/>
                  </a:cubicBezTo>
                  <a:cubicBezTo>
                    <a:pt x="142" y="23"/>
                    <a:pt x="140" y="22"/>
                    <a:pt x="138" y="22"/>
                  </a:cubicBezTo>
                  <a:cubicBezTo>
                    <a:pt x="136" y="22"/>
                    <a:pt x="134" y="23"/>
                    <a:pt x="133" y="24"/>
                  </a:cubicBezTo>
                  <a:cubicBezTo>
                    <a:pt x="131" y="27"/>
                    <a:pt x="130" y="30"/>
                    <a:pt x="132" y="33"/>
                  </a:cubicBezTo>
                  <a:cubicBezTo>
                    <a:pt x="119" y="46"/>
                    <a:pt x="119" y="46"/>
                    <a:pt x="119" y="46"/>
                  </a:cubicBezTo>
                  <a:cubicBezTo>
                    <a:pt x="117" y="44"/>
                    <a:pt x="114" y="42"/>
                    <a:pt x="112" y="40"/>
                  </a:cubicBezTo>
                  <a:cubicBezTo>
                    <a:pt x="121" y="25"/>
                    <a:pt x="121" y="25"/>
                    <a:pt x="121" y="25"/>
                  </a:cubicBezTo>
                  <a:cubicBezTo>
                    <a:pt x="121" y="25"/>
                    <a:pt x="122" y="25"/>
                    <a:pt x="122" y="25"/>
                  </a:cubicBezTo>
                  <a:cubicBezTo>
                    <a:pt x="125" y="25"/>
                    <a:pt x="127" y="23"/>
                    <a:pt x="129" y="21"/>
                  </a:cubicBezTo>
                  <a:cubicBezTo>
                    <a:pt x="131" y="18"/>
                    <a:pt x="130" y="13"/>
                    <a:pt x="126" y="11"/>
                  </a:cubicBezTo>
                  <a:cubicBezTo>
                    <a:pt x="125" y="10"/>
                    <a:pt x="124" y="10"/>
                    <a:pt x="122" y="10"/>
                  </a:cubicBezTo>
                  <a:cubicBezTo>
                    <a:pt x="120" y="10"/>
                    <a:pt x="117" y="12"/>
                    <a:pt x="116" y="14"/>
                  </a:cubicBezTo>
                  <a:cubicBezTo>
                    <a:pt x="114" y="17"/>
                    <a:pt x="115" y="20"/>
                    <a:pt x="117" y="22"/>
                  </a:cubicBezTo>
                  <a:cubicBezTo>
                    <a:pt x="108" y="38"/>
                    <a:pt x="108" y="38"/>
                    <a:pt x="108" y="38"/>
                  </a:cubicBezTo>
                  <a:cubicBezTo>
                    <a:pt x="105" y="37"/>
                    <a:pt x="102" y="35"/>
                    <a:pt x="99" y="34"/>
                  </a:cubicBezTo>
                  <a:cubicBezTo>
                    <a:pt x="104" y="17"/>
                    <a:pt x="104" y="17"/>
                    <a:pt x="104" y="17"/>
                  </a:cubicBezTo>
                  <a:cubicBezTo>
                    <a:pt x="107" y="17"/>
                    <a:pt x="110" y="15"/>
                    <a:pt x="111" y="12"/>
                  </a:cubicBezTo>
                  <a:cubicBezTo>
                    <a:pt x="111" y="10"/>
                    <a:pt x="111" y="8"/>
                    <a:pt x="110" y="6"/>
                  </a:cubicBezTo>
                  <a:cubicBezTo>
                    <a:pt x="109" y="4"/>
                    <a:pt x="108" y="3"/>
                    <a:pt x="106" y="3"/>
                  </a:cubicBezTo>
                  <a:cubicBezTo>
                    <a:pt x="105" y="3"/>
                    <a:pt x="105" y="2"/>
                    <a:pt x="104" y="2"/>
                  </a:cubicBezTo>
                  <a:cubicBezTo>
                    <a:pt x="101" y="2"/>
                    <a:pt x="98" y="5"/>
                    <a:pt x="97" y="8"/>
                  </a:cubicBezTo>
                  <a:cubicBezTo>
                    <a:pt x="96" y="11"/>
                    <a:pt x="97" y="14"/>
                    <a:pt x="100" y="16"/>
                  </a:cubicBezTo>
                  <a:cubicBezTo>
                    <a:pt x="95" y="33"/>
                    <a:pt x="95" y="33"/>
                    <a:pt x="95" y="33"/>
                  </a:cubicBezTo>
                  <a:cubicBezTo>
                    <a:pt x="92" y="33"/>
                    <a:pt x="89" y="32"/>
                    <a:pt x="86" y="32"/>
                  </a:cubicBezTo>
                  <a:cubicBezTo>
                    <a:pt x="86" y="14"/>
                    <a:pt x="86" y="14"/>
                    <a:pt x="86" y="14"/>
                  </a:cubicBezTo>
                  <a:cubicBezTo>
                    <a:pt x="89" y="13"/>
                    <a:pt x="91" y="10"/>
                    <a:pt x="91" y="7"/>
                  </a:cubicBezTo>
                  <a:cubicBezTo>
                    <a:pt x="91" y="3"/>
                    <a:pt x="88" y="0"/>
                    <a:pt x="84" y="0"/>
                  </a:cubicBezTo>
                  <a:cubicBezTo>
                    <a:pt x="80" y="0"/>
                    <a:pt x="77" y="3"/>
                    <a:pt x="77" y="7"/>
                  </a:cubicBezTo>
                  <a:cubicBezTo>
                    <a:pt x="77" y="10"/>
                    <a:pt x="79" y="13"/>
                    <a:pt x="82" y="14"/>
                  </a:cubicBezTo>
                  <a:cubicBezTo>
                    <a:pt x="82" y="32"/>
                    <a:pt x="82" y="32"/>
                    <a:pt x="82" y="32"/>
                  </a:cubicBezTo>
                  <a:cubicBezTo>
                    <a:pt x="79" y="32"/>
                    <a:pt x="76" y="33"/>
                    <a:pt x="73" y="34"/>
                  </a:cubicBezTo>
                  <a:cubicBezTo>
                    <a:pt x="68" y="16"/>
                    <a:pt x="68" y="16"/>
                    <a:pt x="68" y="16"/>
                  </a:cubicBezTo>
                  <a:cubicBezTo>
                    <a:pt x="71" y="14"/>
                    <a:pt x="72" y="11"/>
                    <a:pt x="71" y="8"/>
                  </a:cubicBezTo>
                  <a:cubicBezTo>
                    <a:pt x="70" y="5"/>
                    <a:pt x="68" y="2"/>
                    <a:pt x="64" y="2"/>
                  </a:cubicBezTo>
                  <a:cubicBezTo>
                    <a:pt x="64" y="2"/>
                    <a:pt x="63" y="3"/>
                    <a:pt x="62" y="3"/>
                  </a:cubicBezTo>
                  <a:cubicBezTo>
                    <a:pt x="58" y="4"/>
                    <a:pt x="56" y="8"/>
                    <a:pt x="57" y="12"/>
                  </a:cubicBezTo>
                  <a:cubicBezTo>
                    <a:pt x="58" y="15"/>
                    <a:pt x="61" y="17"/>
                    <a:pt x="64" y="17"/>
                  </a:cubicBezTo>
                  <a:cubicBezTo>
                    <a:pt x="69" y="35"/>
                    <a:pt x="69" y="35"/>
                    <a:pt x="69" y="35"/>
                  </a:cubicBezTo>
                  <a:cubicBezTo>
                    <a:pt x="66" y="36"/>
                    <a:pt x="63" y="37"/>
                    <a:pt x="60" y="38"/>
                  </a:cubicBezTo>
                  <a:cubicBezTo>
                    <a:pt x="51" y="22"/>
                    <a:pt x="51" y="22"/>
                    <a:pt x="51" y="22"/>
                  </a:cubicBezTo>
                  <a:cubicBezTo>
                    <a:pt x="53" y="20"/>
                    <a:pt x="54" y="17"/>
                    <a:pt x="52" y="14"/>
                  </a:cubicBezTo>
                  <a:cubicBezTo>
                    <a:pt x="51" y="12"/>
                    <a:pt x="48" y="10"/>
                    <a:pt x="46" y="10"/>
                  </a:cubicBezTo>
                  <a:cubicBezTo>
                    <a:pt x="44" y="10"/>
                    <a:pt x="43" y="10"/>
                    <a:pt x="42" y="11"/>
                  </a:cubicBezTo>
                  <a:cubicBezTo>
                    <a:pt x="40" y="12"/>
                    <a:pt x="39" y="14"/>
                    <a:pt x="39" y="16"/>
                  </a:cubicBezTo>
                  <a:cubicBezTo>
                    <a:pt x="38" y="17"/>
                    <a:pt x="38" y="19"/>
                    <a:pt x="39" y="21"/>
                  </a:cubicBezTo>
                  <a:cubicBezTo>
                    <a:pt x="41" y="23"/>
                    <a:pt x="43" y="25"/>
                    <a:pt x="46" y="25"/>
                  </a:cubicBezTo>
                  <a:cubicBezTo>
                    <a:pt x="46" y="25"/>
                    <a:pt x="46" y="25"/>
                    <a:pt x="46" y="25"/>
                  </a:cubicBezTo>
                  <a:cubicBezTo>
                    <a:pt x="46" y="25"/>
                    <a:pt x="47" y="25"/>
                    <a:pt x="47" y="25"/>
                  </a:cubicBezTo>
                  <a:cubicBezTo>
                    <a:pt x="57" y="40"/>
                    <a:pt x="57" y="40"/>
                    <a:pt x="57" y="40"/>
                  </a:cubicBezTo>
                  <a:cubicBezTo>
                    <a:pt x="54" y="42"/>
                    <a:pt x="52" y="44"/>
                    <a:pt x="49" y="46"/>
                  </a:cubicBezTo>
                  <a:cubicBezTo>
                    <a:pt x="36" y="33"/>
                    <a:pt x="36" y="33"/>
                    <a:pt x="36" y="33"/>
                  </a:cubicBezTo>
                  <a:cubicBezTo>
                    <a:pt x="38" y="30"/>
                    <a:pt x="37" y="27"/>
                    <a:pt x="35" y="24"/>
                  </a:cubicBezTo>
                  <a:cubicBezTo>
                    <a:pt x="34" y="23"/>
                    <a:pt x="32" y="22"/>
                    <a:pt x="30" y="22"/>
                  </a:cubicBezTo>
                  <a:cubicBezTo>
                    <a:pt x="28" y="22"/>
                    <a:pt x="26" y="23"/>
                    <a:pt x="25" y="24"/>
                  </a:cubicBezTo>
                  <a:cubicBezTo>
                    <a:pt x="23" y="26"/>
                    <a:pt x="23" y="28"/>
                    <a:pt x="23" y="30"/>
                  </a:cubicBezTo>
                  <a:cubicBezTo>
                    <a:pt x="23" y="32"/>
                    <a:pt x="23" y="33"/>
                    <a:pt x="25" y="35"/>
                  </a:cubicBezTo>
                  <a:cubicBezTo>
                    <a:pt x="26" y="36"/>
                    <a:pt x="28" y="37"/>
                    <a:pt x="30" y="37"/>
                  </a:cubicBezTo>
                  <a:cubicBezTo>
                    <a:pt x="30" y="37"/>
                    <a:pt x="30" y="37"/>
                    <a:pt x="30" y="37"/>
                  </a:cubicBezTo>
                  <a:cubicBezTo>
                    <a:pt x="31" y="37"/>
                    <a:pt x="32" y="37"/>
                    <a:pt x="33" y="36"/>
                  </a:cubicBezTo>
                  <a:cubicBezTo>
                    <a:pt x="46" y="49"/>
                    <a:pt x="46" y="49"/>
                    <a:pt x="46" y="49"/>
                  </a:cubicBezTo>
                  <a:cubicBezTo>
                    <a:pt x="44" y="51"/>
                    <a:pt x="42" y="54"/>
                    <a:pt x="41" y="56"/>
                  </a:cubicBezTo>
                  <a:cubicBezTo>
                    <a:pt x="25" y="47"/>
                    <a:pt x="25" y="47"/>
                    <a:pt x="25" y="47"/>
                  </a:cubicBezTo>
                  <a:cubicBezTo>
                    <a:pt x="26" y="44"/>
                    <a:pt x="24" y="41"/>
                    <a:pt x="21" y="39"/>
                  </a:cubicBezTo>
                  <a:cubicBezTo>
                    <a:pt x="20" y="39"/>
                    <a:pt x="19" y="38"/>
                    <a:pt x="18" y="38"/>
                  </a:cubicBezTo>
                  <a:cubicBezTo>
                    <a:pt x="15" y="38"/>
                    <a:pt x="13" y="40"/>
                    <a:pt x="11" y="42"/>
                  </a:cubicBezTo>
                  <a:cubicBezTo>
                    <a:pt x="10" y="44"/>
                    <a:pt x="10" y="45"/>
                    <a:pt x="11" y="47"/>
                  </a:cubicBezTo>
                  <a:cubicBezTo>
                    <a:pt x="11" y="49"/>
                    <a:pt x="12" y="51"/>
                    <a:pt x="14" y="52"/>
                  </a:cubicBezTo>
                  <a:cubicBezTo>
                    <a:pt x="15" y="52"/>
                    <a:pt x="16" y="53"/>
                    <a:pt x="18" y="53"/>
                  </a:cubicBezTo>
                  <a:cubicBezTo>
                    <a:pt x="18" y="53"/>
                    <a:pt x="18" y="53"/>
                    <a:pt x="18" y="53"/>
                  </a:cubicBezTo>
                  <a:cubicBezTo>
                    <a:pt x="20" y="53"/>
                    <a:pt x="21" y="52"/>
                    <a:pt x="23" y="51"/>
                  </a:cubicBezTo>
                  <a:cubicBezTo>
                    <a:pt x="39" y="60"/>
                    <a:pt x="39" y="60"/>
                    <a:pt x="39" y="60"/>
                  </a:cubicBezTo>
                  <a:cubicBezTo>
                    <a:pt x="37" y="63"/>
                    <a:pt x="36" y="66"/>
                    <a:pt x="35" y="69"/>
                  </a:cubicBezTo>
                  <a:cubicBezTo>
                    <a:pt x="17" y="64"/>
                    <a:pt x="17" y="64"/>
                    <a:pt x="17" y="64"/>
                  </a:cubicBezTo>
                  <a:cubicBezTo>
                    <a:pt x="17" y="61"/>
                    <a:pt x="15" y="58"/>
                    <a:pt x="12" y="57"/>
                  </a:cubicBezTo>
                  <a:cubicBezTo>
                    <a:pt x="11" y="57"/>
                    <a:pt x="11" y="57"/>
                    <a:pt x="10" y="57"/>
                  </a:cubicBezTo>
                  <a:cubicBezTo>
                    <a:pt x="7" y="57"/>
                    <a:pt x="4" y="59"/>
                    <a:pt x="3" y="62"/>
                  </a:cubicBezTo>
                  <a:cubicBezTo>
                    <a:pt x="2" y="66"/>
                    <a:pt x="4" y="70"/>
                    <a:pt x="8" y="71"/>
                  </a:cubicBezTo>
                  <a:cubicBezTo>
                    <a:pt x="9" y="71"/>
                    <a:pt x="9" y="71"/>
                    <a:pt x="10" y="71"/>
                  </a:cubicBezTo>
                  <a:cubicBezTo>
                    <a:pt x="10" y="71"/>
                    <a:pt x="10" y="71"/>
                    <a:pt x="10" y="71"/>
                  </a:cubicBezTo>
                  <a:cubicBezTo>
                    <a:pt x="13" y="71"/>
                    <a:pt x="15" y="70"/>
                    <a:pt x="16" y="68"/>
                  </a:cubicBezTo>
                  <a:cubicBezTo>
                    <a:pt x="34" y="73"/>
                    <a:pt x="34" y="73"/>
                    <a:pt x="34" y="73"/>
                  </a:cubicBezTo>
                  <a:cubicBezTo>
                    <a:pt x="34" y="76"/>
                    <a:pt x="33" y="79"/>
                    <a:pt x="33" y="82"/>
                  </a:cubicBezTo>
                  <a:cubicBezTo>
                    <a:pt x="14" y="82"/>
                    <a:pt x="14" y="82"/>
                    <a:pt x="14" y="82"/>
                  </a:cubicBezTo>
                  <a:cubicBezTo>
                    <a:pt x="14" y="79"/>
                    <a:pt x="11" y="76"/>
                    <a:pt x="7" y="76"/>
                  </a:cubicBezTo>
                  <a:cubicBezTo>
                    <a:pt x="3" y="76"/>
                    <a:pt x="0" y="80"/>
                    <a:pt x="0" y="84"/>
                  </a:cubicBezTo>
                  <a:cubicBezTo>
                    <a:pt x="0" y="88"/>
                    <a:pt x="3" y="91"/>
                    <a:pt x="7" y="91"/>
                  </a:cubicBezTo>
                  <a:cubicBezTo>
                    <a:pt x="11" y="91"/>
                    <a:pt x="14" y="89"/>
                    <a:pt x="14" y="86"/>
                  </a:cubicBezTo>
                  <a:cubicBezTo>
                    <a:pt x="33" y="86"/>
                    <a:pt x="33" y="86"/>
                    <a:pt x="33" y="86"/>
                  </a:cubicBezTo>
                  <a:cubicBezTo>
                    <a:pt x="33" y="89"/>
                    <a:pt x="34" y="92"/>
                    <a:pt x="34" y="95"/>
                  </a:cubicBezTo>
                  <a:cubicBezTo>
                    <a:pt x="16" y="100"/>
                    <a:pt x="16" y="100"/>
                    <a:pt x="16" y="100"/>
                  </a:cubicBezTo>
                  <a:cubicBezTo>
                    <a:pt x="15" y="98"/>
                    <a:pt x="13" y="96"/>
                    <a:pt x="10" y="96"/>
                  </a:cubicBezTo>
                  <a:cubicBezTo>
                    <a:pt x="9" y="96"/>
                    <a:pt x="9" y="96"/>
                    <a:pt x="8" y="97"/>
                  </a:cubicBezTo>
                  <a:cubicBezTo>
                    <a:pt x="4" y="98"/>
                    <a:pt x="2" y="102"/>
                    <a:pt x="3" y="106"/>
                  </a:cubicBezTo>
                  <a:cubicBezTo>
                    <a:pt x="4" y="109"/>
                    <a:pt x="7" y="111"/>
                    <a:pt x="10" y="111"/>
                  </a:cubicBezTo>
                  <a:cubicBezTo>
                    <a:pt x="10" y="111"/>
                    <a:pt x="10" y="111"/>
                    <a:pt x="10" y="111"/>
                  </a:cubicBezTo>
                  <a:cubicBezTo>
                    <a:pt x="11" y="111"/>
                    <a:pt x="11" y="111"/>
                    <a:pt x="12" y="111"/>
                  </a:cubicBezTo>
                  <a:cubicBezTo>
                    <a:pt x="15" y="110"/>
                    <a:pt x="17" y="107"/>
                    <a:pt x="17" y="104"/>
                  </a:cubicBezTo>
                  <a:cubicBezTo>
                    <a:pt x="35" y="99"/>
                    <a:pt x="35" y="99"/>
                    <a:pt x="35" y="99"/>
                  </a:cubicBezTo>
                  <a:cubicBezTo>
                    <a:pt x="36" y="102"/>
                    <a:pt x="37" y="105"/>
                    <a:pt x="39" y="108"/>
                  </a:cubicBezTo>
                  <a:cubicBezTo>
                    <a:pt x="23" y="117"/>
                    <a:pt x="23" y="117"/>
                    <a:pt x="23" y="117"/>
                  </a:cubicBezTo>
                  <a:cubicBezTo>
                    <a:pt x="21" y="116"/>
                    <a:pt x="20" y="115"/>
                    <a:pt x="18" y="115"/>
                  </a:cubicBezTo>
                  <a:cubicBezTo>
                    <a:pt x="16" y="115"/>
                    <a:pt x="15" y="115"/>
                    <a:pt x="14" y="116"/>
                  </a:cubicBezTo>
                  <a:cubicBezTo>
                    <a:pt x="12" y="117"/>
                    <a:pt x="11" y="118"/>
                    <a:pt x="11" y="120"/>
                  </a:cubicBezTo>
                  <a:cubicBezTo>
                    <a:pt x="10" y="122"/>
                    <a:pt x="10" y="124"/>
                    <a:pt x="11" y="126"/>
                  </a:cubicBezTo>
                  <a:cubicBezTo>
                    <a:pt x="13" y="128"/>
                    <a:pt x="15" y="129"/>
                    <a:pt x="18" y="129"/>
                  </a:cubicBezTo>
                  <a:cubicBezTo>
                    <a:pt x="18" y="129"/>
                    <a:pt x="18" y="129"/>
                    <a:pt x="18" y="129"/>
                  </a:cubicBezTo>
                  <a:cubicBezTo>
                    <a:pt x="19" y="129"/>
                    <a:pt x="20" y="129"/>
                    <a:pt x="21" y="128"/>
                  </a:cubicBezTo>
                  <a:cubicBezTo>
                    <a:pt x="24" y="127"/>
                    <a:pt x="26" y="124"/>
                    <a:pt x="25" y="120"/>
                  </a:cubicBezTo>
                  <a:cubicBezTo>
                    <a:pt x="41" y="111"/>
                    <a:pt x="41" y="111"/>
                    <a:pt x="41" y="111"/>
                  </a:cubicBezTo>
                  <a:cubicBezTo>
                    <a:pt x="42" y="114"/>
                    <a:pt x="44" y="116"/>
                    <a:pt x="46" y="119"/>
                  </a:cubicBezTo>
                  <a:cubicBezTo>
                    <a:pt x="33" y="132"/>
                    <a:pt x="33" y="132"/>
                    <a:pt x="33" y="132"/>
                  </a:cubicBezTo>
                  <a:cubicBezTo>
                    <a:pt x="32" y="131"/>
                    <a:pt x="31" y="131"/>
                    <a:pt x="30" y="131"/>
                  </a:cubicBezTo>
                  <a:cubicBezTo>
                    <a:pt x="28" y="131"/>
                    <a:pt x="26" y="131"/>
                    <a:pt x="25" y="133"/>
                  </a:cubicBezTo>
                  <a:cubicBezTo>
                    <a:pt x="23" y="134"/>
                    <a:pt x="23" y="136"/>
                    <a:pt x="23" y="138"/>
                  </a:cubicBezTo>
                  <a:cubicBezTo>
                    <a:pt x="23" y="140"/>
                    <a:pt x="23" y="142"/>
                    <a:pt x="25" y="143"/>
                  </a:cubicBezTo>
                  <a:cubicBezTo>
                    <a:pt x="26" y="145"/>
                    <a:pt x="28" y="145"/>
                    <a:pt x="30" y="145"/>
                  </a:cubicBezTo>
                  <a:cubicBezTo>
                    <a:pt x="30" y="145"/>
                    <a:pt x="34" y="145"/>
                    <a:pt x="35" y="143"/>
                  </a:cubicBezTo>
                  <a:cubicBezTo>
                    <a:pt x="37" y="141"/>
                    <a:pt x="38" y="137"/>
                    <a:pt x="36" y="134"/>
                  </a:cubicBezTo>
                  <a:cubicBezTo>
                    <a:pt x="49" y="121"/>
                    <a:pt x="49" y="121"/>
                    <a:pt x="49" y="121"/>
                  </a:cubicBezTo>
                  <a:cubicBezTo>
                    <a:pt x="52" y="124"/>
                    <a:pt x="54" y="126"/>
                    <a:pt x="57" y="127"/>
                  </a:cubicBezTo>
                  <a:cubicBezTo>
                    <a:pt x="47" y="143"/>
                    <a:pt x="47" y="143"/>
                    <a:pt x="47" y="143"/>
                  </a:cubicBezTo>
                  <a:cubicBezTo>
                    <a:pt x="47" y="143"/>
                    <a:pt x="46" y="143"/>
                    <a:pt x="46" y="143"/>
                  </a:cubicBezTo>
                  <a:cubicBezTo>
                    <a:pt x="43" y="143"/>
                    <a:pt x="41" y="144"/>
                    <a:pt x="39" y="147"/>
                  </a:cubicBezTo>
                  <a:cubicBezTo>
                    <a:pt x="38" y="148"/>
                    <a:pt x="38" y="150"/>
                    <a:pt x="39" y="152"/>
                  </a:cubicBezTo>
                  <a:cubicBezTo>
                    <a:pt x="39" y="154"/>
                    <a:pt x="40" y="156"/>
                    <a:pt x="42" y="157"/>
                  </a:cubicBezTo>
                  <a:cubicBezTo>
                    <a:pt x="43" y="157"/>
                    <a:pt x="44" y="158"/>
                    <a:pt x="46" y="158"/>
                  </a:cubicBezTo>
                  <a:cubicBezTo>
                    <a:pt x="46" y="158"/>
                    <a:pt x="46" y="158"/>
                    <a:pt x="46" y="158"/>
                  </a:cubicBezTo>
                  <a:cubicBezTo>
                    <a:pt x="48" y="158"/>
                    <a:pt x="51" y="156"/>
                    <a:pt x="52" y="154"/>
                  </a:cubicBezTo>
                  <a:cubicBezTo>
                    <a:pt x="54" y="151"/>
                    <a:pt x="53" y="147"/>
                    <a:pt x="51" y="145"/>
                  </a:cubicBezTo>
                  <a:cubicBezTo>
                    <a:pt x="60" y="129"/>
                    <a:pt x="60" y="129"/>
                    <a:pt x="60" y="129"/>
                  </a:cubicBezTo>
                  <a:cubicBezTo>
                    <a:pt x="63" y="131"/>
                    <a:pt x="66" y="132"/>
                    <a:pt x="69" y="133"/>
                  </a:cubicBezTo>
                  <a:cubicBezTo>
                    <a:pt x="64" y="151"/>
                    <a:pt x="64" y="151"/>
                    <a:pt x="64" y="151"/>
                  </a:cubicBezTo>
                  <a:cubicBezTo>
                    <a:pt x="61" y="151"/>
                    <a:pt x="58" y="153"/>
                    <a:pt x="57" y="156"/>
                  </a:cubicBezTo>
                  <a:cubicBezTo>
                    <a:pt x="57" y="158"/>
                    <a:pt x="57" y="160"/>
                    <a:pt x="58" y="162"/>
                  </a:cubicBezTo>
                  <a:cubicBezTo>
                    <a:pt x="59" y="163"/>
                    <a:pt x="60" y="164"/>
                    <a:pt x="62" y="165"/>
                  </a:cubicBezTo>
                  <a:cubicBezTo>
                    <a:pt x="63" y="165"/>
                    <a:pt x="64" y="165"/>
                    <a:pt x="64" y="165"/>
                  </a:cubicBezTo>
                  <a:cubicBezTo>
                    <a:pt x="64" y="165"/>
                    <a:pt x="64" y="165"/>
                    <a:pt x="64" y="165"/>
                  </a:cubicBezTo>
                  <a:cubicBezTo>
                    <a:pt x="68" y="165"/>
                    <a:pt x="70" y="163"/>
                    <a:pt x="71" y="160"/>
                  </a:cubicBezTo>
                  <a:cubicBezTo>
                    <a:pt x="72" y="157"/>
                    <a:pt x="71" y="153"/>
                    <a:pt x="68" y="152"/>
                  </a:cubicBezTo>
                  <a:cubicBezTo>
                    <a:pt x="73" y="134"/>
                    <a:pt x="73" y="134"/>
                    <a:pt x="73" y="134"/>
                  </a:cubicBezTo>
                  <a:cubicBezTo>
                    <a:pt x="76" y="135"/>
                    <a:pt x="79" y="135"/>
                    <a:pt x="82" y="135"/>
                  </a:cubicBezTo>
                  <a:cubicBezTo>
                    <a:pt x="82" y="153"/>
                    <a:pt x="82" y="153"/>
                    <a:pt x="82" y="153"/>
                  </a:cubicBezTo>
                  <a:cubicBezTo>
                    <a:pt x="79" y="154"/>
                    <a:pt x="77" y="157"/>
                    <a:pt x="77" y="160"/>
                  </a:cubicBezTo>
                  <a:cubicBezTo>
                    <a:pt x="77" y="165"/>
                    <a:pt x="80" y="168"/>
                    <a:pt x="84" y="168"/>
                  </a:cubicBezTo>
                  <a:cubicBezTo>
                    <a:pt x="84" y="168"/>
                    <a:pt x="84" y="168"/>
                    <a:pt x="84" y="168"/>
                  </a:cubicBezTo>
                  <a:cubicBezTo>
                    <a:pt x="88" y="168"/>
                    <a:pt x="91" y="165"/>
                    <a:pt x="91" y="160"/>
                  </a:cubicBezTo>
                  <a:cubicBezTo>
                    <a:pt x="91" y="157"/>
                    <a:pt x="89" y="154"/>
                    <a:pt x="86" y="153"/>
                  </a:cubicBezTo>
                  <a:cubicBezTo>
                    <a:pt x="86" y="135"/>
                    <a:pt x="86" y="135"/>
                    <a:pt x="86" y="135"/>
                  </a:cubicBezTo>
                  <a:cubicBezTo>
                    <a:pt x="89" y="135"/>
                    <a:pt x="92" y="135"/>
                    <a:pt x="95" y="134"/>
                  </a:cubicBezTo>
                  <a:cubicBezTo>
                    <a:pt x="100" y="152"/>
                    <a:pt x="100" y="152"/>
                    <a:pt x="100" y="152"/>
                  </a:cubicBezTo>
                  <a:cubicBezTo>
                    <a:pt x="97" y="153"/>
                    <a:pt x="96" y="157"/>
                    <a:pt x="97" y="160"/>
                  </a:cubicBezTo>
                  <a:cubicBezTo>
                    <a:pt x="98" y="163"/>
                    <a:pt x="101" y="165"/>
                    <a:pt x="104" y="165"/>
                  </a:cubicBezTo>
                  <a:cubicBezTo>
                    <a:pt x="104" y="165"/>
                    <a:pt x="104" y="165"/>
                    <a:pt x="104" y="165"/>
                  </a:cubicBezTo>
                  <a:cubicBezTo>
                    <a:pt x="105" y="165"/>
                    <a:pt x="105" y="165"/>
                    <a:pt x="106" y="165"/>
                  </a:cubicBezTo>
                  <a:cubicBezTo>
                    <a:pt x="108" y="164"/>
                    <a:pt x="109" y="163"/>
                    <a:pt x="110" y="162"/>
                  </a:cubicBezTo>
                  <a:cubicBezTo>
                    <a:pt x="111" y="160"/>
                    <a:pt x="111" y="158"/>
                    <a:pt x="111" y="156"/>
                  </a:cubicBezTo>
                  <a:cubicBezTo>
                    <a:pt x="110" y="153"/>
                    <a:pt x="107" y="151"/>
                    <a:pt x="104" y="151"/>
                  </a:cubicBezTo>
                  <a:cubicBezTo>
                    <a:pt x="99" y="133"/>
                    <a:pt x="99" y="133"/>
                    <a:pt x="99" y="133"/>
                  </a:cubicBezTo>
                  <a:cubicBezTo>
                    <a:pt x="102" y="132"/>
                    <a:pt x="105" y="131"/>
                    <a:pt x="108" y="130"/>
                  </a:cubicBezTo>
                  <a:cubicBezTo>
                    <a:pt x="117" y="145"/>
                    <a:pt x="117" y="145"/>
                    <a:pt x="117" y="145"/>
                  </a:cubicBezTo>
                  <a:cubicBezTo>
                    <a:pt x="115" y="147"/>
                    <a:pt x="114" y="151"/>
                    <a:pt x="116" y="154"/>
                  </a:cubicBezTo>
                  <a:cubicBezTo>
                    <a:pt x="117" y="156"/>
                    <a:pt x="120" y="158"/>
                    <a:pt x="122" y="158"/>
                  </a:cubicBezTo>
                  <a:cubicBezTo>
                    <a:pt x="122" y="158"/>
                    <a:pt x="122" y="158"/>
                    <a:pt x="122" y="158"/>
                  </a:cubicBezTo>
                  <a:cubicBezTo>
                    <a:pt x="124" y="158"/>
                    <a:pt x="125" y="157"/>
                    <a:pt x="126" y="157"/>
                  </a:cubicBezTo>
                  <a:cubicBezTo>
                    <a:pt x="128" y="156"/>
                    <a:pt x="129" y="154"/>
                    <a:pt x="129" y="152"/>
                  </a:cubicBezTo>
                  <a:cubicBezTo>
                    <a:pt x="130" y="150"/>
                    <a:pt x="130" y="148"/>
                    <a:pt x="129" y="147"/>
                  </a:cubicBezTo>
                  <a:cubicBezTo>
                    <a:pt x="127" y="144"/>
                    <a:pt x="125" y="143"/>
                    <a:pt x="122" y="143"/>
                  </a:cubicBezTo>
                  <a:cubicBezTo>
                    <a:pt x="122" y="143"/>
                    <a:pt x="121" y="143"/>
                    <a:pt x="121" y="143"/>
                  </a:cubicBezTo>
                  <a:cubicBezTo>
                    <a:pt x="112" y="128"/>
                    <a:pt x="112" y="128"/>
                    <a:pt x="112" y="128"/>
                  </a:cubicBezTo>
                  <a:cubicBezTo>
                    <a:pt x="114" y="126"/>
                    <a:pt x="117" y="124"/>
                    <a:pt x="119" y="122"/>
                  </a:cubicBezTo>
                  <a:cubicBezTo>
                    <a:pt x="132" y="134"/>
                    <a:pt x="132" y="134"/>
                    <a:pt x="132" y="134"/>
                  </a:cubicBezTo>
                  <a:cubicBezTo>
                    <a:pt x="130" y="137"/>
                    <a:pt x="131" y="141"/>
                    <a:pt x="133" y="143"/>
                  </a:cubicBezTo>
                  <a:cubicBezTo>
                    <a:pt x="134" y="145"/>
                    <a:pt x="136" y="145"/>
                    <a:pt x="138" y="145"/>
                  </a:cubicBezTo>
                  <a:cubicBezTo>
                    <a:pt x="138" y="145"/>
                    <a:pt x="138" y="145"/>
                    <a:pt x="138" y="145"/>
                  </a:cubicBezTo>
                  <a:cubicBezTo>
                    <a:pt x="140" y="145"/>
                    <a:pt x="142" y="145"/>
                    <a:pt x="143" y="143"/>
                  </a:cubicBezTo>
                  <a:cubicBezTo>
                    <a:pt x="145" y="142"/>
                    <a:pt x="146" y="140"/>
                    <a:pt x="146" y="138"/>
                  </a:cubicBezTo>
                  <a:cubicBezTo>
                    <a:pt x="146" y="136"/>
                    <a:pt x="145" y="134"/>
                    <a:pt x="143" y="133"/>
                  </a:cubicBezTo>
                  <a:cubicBezTo>
                    <a:pt x="142" y="131"/>
                    <a:pt x="140" y="131"/>
                    <a:pt x="138" y="131"/>
                  </a:cubicBezTo>
                  <a:cubicBezTo>
                    <a:pt x="137" y="131"/>
                    <a:pt x="136" y="131"/>
                    <a:pt x="135" y="132"/>
                  </a:cubicBezTo>
                  <a:cubicBezTo>
                    <a:pt x="122" y="119"/>
                    <a:pt x="122" y="119"/>
                    <a:pt x="122" y="119"/>
                  </a:cubicBezTo>
                  <a:cubicBezTo>
                    <a:pt x="124" y="117"/>
                    <a:pt x="126" y="114"/>
                    <a:pt x="128" y="111"/>
                  </a:cubicBezTo>
                  <a:cubicBezTo>
                    <a:pt x="143" y="120"/>
                    <a:pt x="143" y="120"/>
                    <a:pt x="143" y="120"/>
                  </a:cubicBezTo>
                  <a:cubicBezTo>
                    <a:pt x="143" y="124"/>
                    <a:pt x="144" y="127"/>
                    <a:pt x="147" y="128"/>
                  </a:cubicBezTo>
                  <a:cubicBezTo>
                    <a:pt x="148" y="129"/>
                    <a:pt x="149" y="129"/>
                    <a:pt x="150" y="129"/>
                  </a:cubicBezTo>
                  <a:cubicBezTo>
                    <a:pt x="150" y="129"/>
                    <a:pt x="150" y="129"/>
                    <a:pt x="150" y="129"/>
                  </a:cubicBezTo>
                  <a:cubicBezTo>
                    <a:pt x="153" y="129"/>
                    <a:pt x="155" y="128"/>
                    <a:pt x="157" y="126"/>
                  </a:cubicBezTo>
                  <a:cubicBezTo>
                    <a:pt x="158" y="124"/>
                    <a:pt x="158" y="122"/>
                    <a:pt x="157" y="120"/>
                  </a:cubicBezTo>
                  <a:cubicBezTo>
                    <a:pt x="157" y="118"/>
                    <a:pt x="156" y="117"/>
                    <a:pt x="154" y="116"/>
                  </a:cubicBezTo>
                  <a:cubicBezTo>
                    <a:pt x="153" y="115"/>
                    <a:pt x="152" y="115"/>
                    <a:pt x="150" y="115"/>
                  </a:cubicBezTo>
                  <a:cubicBezTo>
                    <a:pt x="149" y="115"/>
                    <a:pt x="147" y="116"/>
                    <a:pt x="145" y="117"/>
                  </a:cubicBezTo>
                  <a:cubicBezTo>
                    <a:pt x="130" y="108"/>
                    <a:pt x="130" y="108"/>
                    <a:pt x="130" y="108"/>
                  </a:cubicBezTo>
                  <a:cubicBezTo>
                    <a:pt x="131" y="105"/>
                    <a:pt x="133" y="102"/>
                    <a:pt x="134" y="99"/>
                  </a:cubicBezTo>
                  <a:cubicBezTo>
                    <a:pt x="151" y="104"/>
                    <a:pt x="151" y="104"/>
                    <a:pt x="151" y="104"/>
                  </a:cubicBezTo>
                  <a:cubicBezTo>
                    <a:pt x="151" y="107"/>
                    <a:pt x="153" y="110"/>
                    <a:pt x="156" y="111"/>
                  </a:cubicBezTo>
                  <a:cubicBezTo>
                    <a:pt x="157" y="111"/>
                    <a:pt x="157" y="111"/>
                    <a:pt x="158" y="111"/>
                  </a:cubicBezTo>
                  <a:cubicBezTo>
                    <a:pt x="158" y="111"/>
                    <a:pt x="158" y="111"/>
                    <a:pt x="158" y="111"/>
                  </a:cubicBezTo>
                  <a:cubicBezTo>
                    <a:pt x="161" y="111"/>
                    <a:pt x="164" y="109"/>
                    <a:pt x="165" y="106"/>
                  </a:cubicBezTo>
                  <a:cubicBezTo>
                    <a:pt x="166" y="104"/>
                    <a:pt x="165" y="102"/>
                    <a:pt x="164" y="100"/>
                  </a:cubicBezTo>
                  <a:cubicBezTo>
                    <a:pt x="163" y="98"/>
                    <a:pt x="162" y="97"/>
                    <a:pt x="160" y="97"/>
                  </a:cubicBezTo>
                  <a:cubicBezTo>
                    <a:pt x="159" y="96"/>
                    <a:pt x="159" y="96"/>
                    <a:pt x="158" y="96"/>
                  </a:cubicBezTo>
                  <a:cubicBezTo>
                    <a:pt x="156" y="96"/>
                    <a:pt x="153" y="98"/>
                    <a:pt x="152" y="100"/>
                  </a:cubicBezTo>
                  <a:cubicBezTo>
                    <a:pt x="135" y="95"/>
                    <a:pt x="135" y="95"/>
                    <a:pt x="135" y="95"/>
                  </a:cubicBezTo>
                  <a:cubicBezTo>
                    <a:pt x="135" y="92"/>
                    <a:pt x="136" y="89"/>
                    <a:pt x="136" y="86"/>
                  </a:cubicBezTo>
                  <a:lnTo>
                    <a:pt x="154" y="86"/>
                  </a:lnTo>
                  <a:close/>
                  <a:moveTo>
                    <a:pt x="162" y="84"/>
                  </a:moveTo>
                  <a:cubicBezTo>
                    <a:pt x="162" y="84"/>
                    <a:pt x="161" y="85"/>
                    <a:pt x="161" y="85"/>
                  </a:cubicBezTo>
                  <a:cubicBezTo>
                    <a:pt x="160" y="85"/>
                    <a:pt x="160" y="84"/>
                    <a:pt x="160" y="84"/>
                  </a:cubicBezTo>
                  <a:cubicBezTo>
                    <a:pt x="160" y="83"/>
                    <a:pt x="160" y="83"/>
                    <a:pt x="161" y="83"/>
                  </a:cubicBezTo>
                  <a:cubicBezTo>
                    <a:pt x="161" y="83"/>
                    <a:pt x="162" y="83"/>
                    <a:pt x="162" y="84"/>
                  </a:cubicBezTo>
                  <a:close/>
                  <a:moveTo>
                    <a:pt x="157" y="63"/>
                  </a:moveTo>
                  <a:cubicBezTo>
                    <a:pt x="157" y="63"/>
                    <a:pt x="158" y="63"/>
                    <a:pt x="158" y="63"/>
                  </a:cubicBezTo>
                  <a:cubicBezTo>
                    <a:pt x="158" y="63"/>
                    <a:pt x="158" y="63"/>
                    <a:pt x="158" y="63"/>
                  </a:cubicBezTo>
                  <a:cubicBezTo>
                    <a:pt x="159" y="63"/>
                    <a:pt x="159" y="63"/>
                    <a:pt x="159" y="64"/>
                  </a:cubicBezTo>
                  <a:cubicBezTo>
                    <a:pt x="159" y="64"/>
                    <a:pt x="159" y="64"/>
                    <a:pt x="159" y="65"/>
                  </a:cubicBezTo>
                  <a:cubicBezTo>
                    <a:pt x="159" y="65"/>
                    <a:pt x="159" y="65"/>
                    <a:pt x="158" y="65"/>
                  </a:cubicBezTo>
                  <a:cubicBezTo>
                    <a:pt x="158" y="65"/>
                    <a:pt x="158" y="65"/>
                    <a:pt x="158" y="65"/>
                  </a:cubicBezTo>
                  <a:cubicBezTo>
                    <a:pt x="158" y="65"/>
                    <a:pt x="157" y="65"/>
                    <a:pt x="157" y="64"/>
                  </a:cubicBezTo>
                  <a:cubicBezTo>
                    <a:pt x="157" y="64"/>
                    <a:pt x="157" y="64"/>
                    <a:pt x="157" y="63"/>
                  </a:cubicBezTo>
                  <a:close/>
                  <a:moveTo>
                    <a:pt x="151" y="45"/>
                  </a:moveTo>
                  <a:cubicBezTo>
                    <a:pt x="152" y="45"/>
                    <a:pt x="152" y="45"/>
                    <a:pt x="151" y="46"/>
                  </a:cubicBezTo>
                  <a:cubicBezTo>
                    <a:pt x="151" y="46"/>
                    <a:pt x="151" y="46"/>
                    <a:pt x="151" y="46"/>
                  </a:cubicBezTo>
                  <a:cubicBezTo>
                    <a:pt x="151" y="47"/>
                    <a:pt x="151" y="47"/>
                    <a:pt x="150" y="47"/>
                  </a:cubicBezTo>
                  <a:cubicBezTo>
                    <a:pt x="150" y="47"/>
                    <a:pt x="150" y="46"/>
                    <a:pt x="149" y="46"/>
                  </a:cubicBezTo>
                  <a:cubicBezTo>
                    <a:pt x="149" y="46"/>
                    <a:pt x="149" y="45"/>
                    <a:pt x="149" y="45"/>
                  </a:cubicBezTo>
                  <a:cubicBezTo>
                    <a:pt x="149" y="45"/>
                    <a:pt x="150" y="45"/>
                    <a:pt x="150" y="45"/>
                  </a:cubicBezTo>
                  <a:cubicBezTo>
                    <a:pt x="150" y="44"/>
                    <a:pt x="150" y="44"/>
                    <a:pt x="150" y="44"/>
                  </a:cubicBezTo>
                  <a:cubicBezTo>
                    <a:pt x="151" y="44"/>
                    <a:pt x="151" y="45"/>
                    <a:pt x="151" y="45"/>
                  </a:cubicBezTo>
                  <a:close/>
                  <a:moveTo>
                    <a:pt x="139" y="30"/>
                  </a:moveTo>
                  <a:cubicBezTo>
                    <a:pt x="139" y="31"/>
                    <a:pt x="139" y="31"/>
                    <a:pt x="138" y="31"/>
                  </a:cubicBezTo>
                  <a:cubicBezTo>
                    <a:pt x="138" y="31"/>
                    <a:pt x="138" y="31"/>
                    <a:pt x="137" y="30"/>
                  </a:cubicBezTo>
                  <a:cubicBezTo>
                    <a:pt x="137" y="30"/>
                    <a:pt x="137" y="29"/>
                    <a:pt x="137" y="29"/>
                  </a:cubicBezTo>
                  <a:cubicBezTo>
                    <a:pt x="138" y="29"/>
                    <a:pt x="138" y="29"/>
                    <a:pt x="138" y="29"/>
                  </a:cubicBezTo>
                  <a:cubicBezTo>
                    <a:pt x="139" y="29"/>
                    <a:pt x="139" y="29"/>
                    <a:pt x="139" y="29"/>
                  </a:cubicBezTo>
                  <a:cubicBezTo>
                    <a:pt x="139" y="29"/>
                    <a:pt x="139" y="30"/>
                    <a:pt x="139" y="30"/>
                  </a:cubicBezTo>
                  <a:close/>
                  <a:moveTo>
                    <a:pt x="123" y="18"/>
                  </a:moveTo>
                  <a:cubicBezTo>
                    <a:pt x="123" y="18"/>
                    <a:pt x="123" y="19"/>
                    <a:pt x="122" y="19"/>
                  </a:cubicBezTo>
                  <a:cubicBezTo>
                    <a:pt x="122" y="19"/>
                    <a:pt x="122" y="18"/>
                    <a:pt x="122" y="18"/>
                  </a:cubicBezTo>
                  <a:cubicBezTo>
                    <a:pt x="121" y="18"/>
                    <a:pt x="121" y="17"/>
                    <a:pt x="121" y="17"/>
                  </a:cubicBezTo>
                  <a:cubicBezTo>
                    <a:pt x="122" y="17"/>
                    <a:pt x="122" y="16"/>
                    <a:pt x="122" y="16"/>
                  </a:cubicBezTo>
                  <a:cubicBezTo>
                    <a:pt x="123" y="16"/>
                    <a:pt x="123" y="16"/>
                    <a:pt x="123" y="16"/>
                  </a:cubicBezTo>
                  <a:cubicBezTo>
                    <a:pt x="123" y="17"/>
                    <a:pt x="123" y="17"/>
                    <a:pt x="123" y="17"/>
                  </a:cubicBezTo>
                  <a:cubicBezTo>
                    <a:pt x="124" y="17"/>
                    <a:pt x="123" y="18"/>
                    <a:pt x="123" y="18"/>
                  </a:cubicBezTo>
                  <a:close/>
                  <a:moveTo>
                    <a:pt x="103" y="9"/>
                  </a:moveTo>
                  <a:cubicBezTo>
                    <a:pt x="103" y="9"/>
                    <a:pt x="103" y="9"/>
                    <a:pt x="104" y="9"/>
                  </a:cubicBezTo>
                  <a:cubicBezTo>
                    <a:pt x="104" y="9"/>
                    <a:pt x="104" y="9"/>
                    <a:pt x="104" y="9"/>
                  </a:cubicBezTo>
                  <a:cubicBezTo>
                    <a:pt x="104" y="9"/>
                    <a:pt x="105" y="9"/>
                    <a:pt x="105" y="9"/>
                  </a:cubicBezTo>
                  <a:cubicBezTo>
                    <a:pt x="105" y="9"/>
                    <a:pt x="105" y="10"/>
                    <a:pt x="105" y="10"/>
                  </a:cubicBezTo>
                  <a:cubicBezTo>
                    <a:pt x="105" y="11"/>
                    <a:pt x="104" y="11"/>
                    <a:pt x="104" y="11"/>
                  </a:cubicBezTo>
                  <a:cubicBezTo>
                    <a:pt x="104" y="11"/>
                    <a:pt x="104" y="11"/>
                    <a:pt x="104" y="11"/>
                  </a:cubicBezTo>
                  <a:cubicBezTo>
                    <a:pt x="103" y="11"/>
                    <a:pt x="103" y="11"/>
                    <a:pt x="103" y="10"/>
                  </a:cubicBezTo>
                  <a:cubicBezTo>
                    <a:pt x="103" y="10"/>
                    <a:pt x="103" y="10"/>
                    <a:pt x="103" y="9"/>
                  </a:cubicBezTo>
                  <a:close/>
                  <a:moveTo>
                    <a:pt x="84" y="6"/>
                  </a:moveTo>
                  <a:cubicBezTo>
                    <a:pt x="85" y="6"/>
                    <a:pt x="85" y="7"/>
                    <a:pt x="85" y="7"/>
                  </a:cubicBezTo>
                  <a:cubicBezTo>
                    <a:pt x="85" y="8"/>
                    <a:pt x="85" y="8"/>
                    <a:pt x="84" y="8"/>
                  </a:cubicBezTo>
                  <a:cubicBezTo>
                    <a:pt x="84" y="8"/>
                    <a:pt x="83" y="8"/>
                    <a:pt x="83" y="8"/>
                  </a:cubicBezTo>
                  <a:cubicBezTo>
                    <a:pt x="83" y="8"/>
                    <a:pt x="83" y="7"/>
                    <a:pt x="83" y="7"/>
                  </a:cubicBezTo>
                  <a:cubicBezTo>
                    <a:pt x="83" y="7"/>
                    <a:pt x="83" y="6"/>
                    <a:pt x="84" y="6"/>
                  </a:cubicBezTo>
                  <a:close/>
                  <a:moveTo>
                    <a:pt x="65" y="10"/>
                  </a:moveTo>
                  <a:cubicBezTo>
                    <a:pt x="65" y="11"/>
                    <a:pt x="65" y="11"/>
                    <a:pt x="64" y="11"/>
                  </a:cubicBezTo>
                  <a:cubicBezTo>
                    <a:pt x="64" y="11"/>
                    <a:pt x="64" y="11"/>
                    <a:pt x="64" y="11"/>
                  </a:cubicBezTo>
                  <a:cubicBezTo>
                    <a:pt x="64" y="11"/>
                    <a:pt x="63" y="11"/>
                    <a:pt x="63" y="10"/>
                  </a:cubicBezTo>
                  <a:cubicBezTo>
                    <a:pt x="63" y="9"/>
                    <a:pt x="63" y="9"/>
                    <a:pt x="64" y="9"/>
                  </a:cubicBezTo>
                  <a:cubicBezTo>
                    <a:pt x="64" y="9"/>
                    <a:pt x="64" y="9"/>
                    <a:pt x="64" y="9"/>
                  </a:cubicBezTo>
                  <a:cubicBezTo>
                    <a:pt x="65" y="9"/>
                    <a:pt x="65" y="9"/>
                    <a:pt x="65" y="9"/>
                  </a:cubicBezTo>
                  <a:cubicBezTo>
                    <a:pt x="65" y="10"/>
                    <a:pt x="65" y="10"/>
                    <a:pt x="65" y="10"/>
                  </a:cubicBezTo>
                  <a:close/>
                  <a:moveTo>
                    <a:pt x="45" y="18"/>
                  </a:moveTo>
                  <a:cubicBezTo>
                    <a:pt x="44" y="17"/>
                    <a:pt x="45" y="17"/>
                    <a:pt x="45" y="16"/>
                  </a:cubicBezTo>
                  <a:cubicBezTo>
                    <a:pt x="45" y="16"/>
                    <a:pt x="46" y="16"/>
                    <a:pt x="46" y="16"/>
                  </a:cubicBezTo>
                  <a:cubicBezTo>
                    <a:pt x="46" y="16"/>
                    <a:pt x="46" y="17"/>
                    <a:pt x="47" y="17"/>
                  </a:cubicBezTo>
                  <a:cubicBezTo>
                    <a:pt x="47" y="17"/>
                    <a:pt x="47" y="17"/>
                    <a:pt x="47" y="18"/>
                  </a:cubicBezTo>
                  <a:cubicBezTo>
                    <a:pt x="47" y="18"/>
                    <a:pt x="47" y="18"/>
                    <a:pt x="46" y="18"/>
                  </a:cubicBezTo>
                  <a:cubicBezTo>
                    <a:pt x="46" y="18"/>
                    <a:pt x="46" y="19"/>
                    <a:pt x="46" y="19"/>
                  </a:cubicBezTo>
                  <a:cubicBezTo>
                    <a:pt x="45" y="19"/>
                    <a:pt x="45" y="18"/>
                    <a:pt x="45" y="18"/>
                  </a:cubicBezTo>
                  <a:close/>
                  <a:moveTo>
                    <a:pt x="29" y="30"/>
                  </a:moveTo>
                  <a:cubicBezTo>
                    <a:pt x="29" y="30"/>
                    <a:pt x="29" y="30"/>
                    <a:pt x="29" y="30"/>
                  </a:cubicBezTo>
                  <a:cubicBezTo>
                    <a:pt x="29" y="29"/>
                    <a:pt x="29" y="29"/>
                    <a:pt x="29" y="29"/>
                  </a:cubicBezTo>
                  <a:cubicBezTo>
                    <a:pt x="29" y="29"/>
                    <a:pt x="30" y="29"/>
                    <a:pt x="30" y="29"/>
                  </a:cubicBezTo>
                  <a:cubicBezTo>
                    <a:pt x="30" y="29"/>
                    <a:pt x="30" y="29"/>
                    <a:pt x="31" y="29"/>
                  </a:cubicBezTo>
                  <a:cubicBezTo>
                    <a:pt x="31" y="29"/>
                    <a:pt x="31" y="30"/>
                    <a:pt x="31" y="30"/>
                  </a:cubicBezTo>
                  <a:cubicBezTo>
                    <a:pt x="30" y="31"/>
                    <a:pt x="30" y="31"/>
                    <a:pt x="30" y="31"/>
                  </a:cubicBezTo>
                  <a:cubicBezTo>
                    <a:pt x="30" y="31"/>
                    <a:pt x="29" y="31"/>
                    <a:pt x="29" y="30"/>
                  </a:cubicBezTo>
                  <a:close/>
                  <a:moveTo>
                    <a:pt x="17" y="45"/>
                  </a:moveTo>
                  <a:cubicBezTo>
                    <a:pt x="17" y="45"/>
                    <a:pt x="17" y="44"/>
                    <a:pt x="18" y="44"/>
                  </a:cubicBezTo>
                  <a:cubicBezTo>
                    <a:pt x="18" y="44"/>
                    <a:pt x="18" y="44"/>
                    <a:pt x="18" y="45"/>
                  </a:cubicBezTo>
                  <a:cubicBezTo>
                    <a:pt x="18" y="45"/>
                    <a:pt x="19" y="45"/>
                    <a:pt x="19" y="45"/>
                  </a:cubicBezTo>
                  <a:cubicBezTo>
                    <a:pt x="19" y="45"/>
                    <a:pt x="19" y="46"/>
                    <a:pt x="19" y="46"/>
                  </a:cubicBezTo>
                  <a:cubicBezTo>
                    <a:pt x="18" y="46"/>
                    <a:pt x="18" y="47"/>
                    <a:pt x="18" y="47"/>
                  </a:cubicBezTo>
                  <a:cubicBezTo>
                    <a:pt x="17" y="47"/>
                    <a:pt x="17" y="47"/>
                    <a:pt x="17" y="46"/>
                  </a:cubicBezTo>
                  <a:cubicBezTo>
                    <a:pt x="17" y="46"/>
                    <a:pt x="16" y="45"/>
                    <a:pt x="17" y="45"/>
                  </a:cubicBezTo>
                  <a:close/>
                  <a:moveTo>
                    <a:pt x="11" y="64"/>
                  </a:moveTo>
                  <a:cubicBezTo>
                    <a:pt x="11" y="65"/>
                    <a:pt x="10" y="65"/>
                    <a:pt x="10" y="65"/>
                  </a:cubicBezTo>
                  <a:cubicBezTo>
                    <a:pt x="10" y="65"/>
                    <a:pt x="10" y="65"/>
                    <a:pt x="10" y="65"/>
                  </a:cubicBezTo>
                  <a:cubicBezTo>
                    <a:pt x="9" y="65"/>
                    <a:pt x="9" y="64"/>
                    <a:pt x="9" y="64"/>
                  </a:cubicBezTo>
                  <a:cubicBezTo>
                    <a:pt x="9" y="63"/>
                    <a:pt x="9" y="63"/>
                    <a:pt x="10" y="63"/>
                  </a:cubicBezTo>
                  <a:cubicBezTo>
                    <a:pt x="10" y="63"/>
                    <a:pt x="10" y="63"/>
                    <a:pt x="10" y="63"/>
                  </a:cubicBezTo>
                  <a:cubicBezTo>
                    <a:pt x="11" y="63"/>
                    <a:pt x="11" y="63"/>
                    <a:pt x="11" y="63"/>
                  </a:cubicBezTo>
                  <a:cubicBezTo>
                    <a:pt x="11" y="64"/>
                    <a:pt x="11" y="64"/>
                    <a:pt x="11" y="64"/>
                  </a:cubicBezTo>
                  <a:close/>
                  <a:moveTo>
                    <a:pt x="6" y="84"/>
                  </a:moveTo>
                  <a:cubicBezTo>
                    <a:pt x="6" y="83"/>
                    <a:pt x="7" y="83"/>
                    <a:pt x="7" y="83"/>
                  </a:cubicBezTo>
                  <a:cubicBezTo>
                    <a:pt x="8" y="83"/>
                    <a:pt x="8" y="83"/>
                    <a:pt x="8" y="84"/>
                  </a:cubicBezTo>
                  <a:cubicBezTo>
                    <a:pt x="8" y="84"/>
                    <a:pt x="8" y="85"/>
                    <a:pt x="7" y="85"/>
                  </a:cubicBezTo>
                  <a:cubicBezTo>
                    <a:pt x="7" y="85"/>
                    <a:pt x="6" y="84"/>
                    <a:pt x="6" y="84"/>
                  </a:cubicBezTo>
                  <a:close/>
                  <a:moveTo>
                    <a:pt x="10" y="105"/>
                  </a:moveTo>
                  <a:cubicBezTo>
                    <a:pt x="10" y="105"/>
                    <a:pt x="10" y="105"/>
                    <a:pt x="10" y="105"/>
                  </a:cubicBezTo>
                  <a:cubicBezTo>
                    <a:pt x="9" y="105"/>
                    <a:pt x="9" y="104"/>
                    <a:pt x="9" y="104"/>
                  </a:cubicBezTo>
                  <a:cubicBezTo>
                    <a:pt x="9" y="104"/>
                    <a:pt x="9" y="103"/>
                    <a:pt x="9" y="103"/>
                  </a:cubicBezTo>
                  <a:cubicBezTo>
                    <a:pt x="9" y="103"/>
                    <a:pt x="9" y="103"/>
                    <a:pt x="10" y="103"/>
                  </a:cubicBezTo>
                  <a:cubicBezTo>
                    <a:pt x="10" y="103"/>
                    <a:pt x="10" y="103"/>
                    <a:pt x="10" y="103"/>
                  </a:cubicBezTo>
                  <a:cubicBezTo>
                    <a:pt x="10" y="103"/>
                    <a:pt x="11" y="103"/>
                    <a:pt x="11" y="103"/>
                  </a:cubicBezTo>
                  <a:cubicBezTo>
                    <a:pt x="11" y="104"/>
                    <a:pt x="11" y="105"/>
                    <a:pt x="10" y="105"/>
                  </a:cubicBezTo>
                  <a:close/>
                  <a:moveTo>
                    <a:pt x="17" y="123"/>
                  </a:moveTo>
                  <a:cubicBezTo>
                    <a:pt x="16" y="122"/>
                    <a:pt x="17" y="121"/>
                    <a:pt x="17" y="121"/>
                  </a:cubicBezTo>
                  <a:cubicBezTo>
                    <a:pt x="17" y="121"/>
                    <a:pt x="17" y="121"/>
                    <a:pt x="18" y="121"/>
                  </a:cubicBezTo>
                  <a:cubicBezTo>
                    <a:pt x="18" y="121"/>
                    <a:pt x="18" y="121"/>
                    <a:pt x="19" y="122"/>
                  </a:cubicBezTo>
                  <a:cubicBezTo>
                    <a:pt x="19" y="122"/>
                    <a:pt x="19" y="122"/>
                    <a:pt x="19" y="122"/>
                  </a:cubicBezTo>
                  <a:cubicBezTo>
                    <a:pt x="19" y="123"/>
                    <a:pt x="18" y="123"/>
                    <a:pt x="18" y="123"/>
                  </a:cubicBezTo>
                  <a:cubicBezTo>
                    <a:pt x="18" y="123"/>
                    <a:pt x="18" y="123"/>
                    <a:pt x="18" y="123"/>
                  </a:cubicBezTo>
                  <a:cubicBezTo>
                    <a:pt x="17" y="123"/>
                    <a:pt x="17" y="123"/>
                    <a:pt x="17" y="123"/>
                  </a:cubicBezTo>
                  <a:close/>
                  <a:moveTo>
                    <a:pt x="29" y="137"/>
                  </a:moveTo>
                  <a:cubicBezTo>
                    <a:pt x="29" y="137"/>
                    <a:pt x="30" y="137"/>
                    <a:pt x="30" y="137"/>
                  </a:cubicBezTo>
                  <a:cubicBezTo>
                    <a:pt x="30" y="137"/>
                    <a:pt x="30" y="137"/>
                    <a:pt x="31" y="137"/>
                  </a:cubicBezTo>
                  <a:cubicBezTo>
                    <a:pt x="31" y="138"/>
                    <a:pt x="31" y="138"/>
                    <a:pt x="31" y="139"/>
                  </a:cubicBezTo>
                  <a:cubicBezTo>
                    <a:pt x="30" y="139"/>
                    <a:pt x="30" y="139"/>
                    <a:pt x="30" y="139"/>
                  </a:cubicBezTo>
                  <a:cubicBezTo>
                    <a:pt x="30" y="139"/>
                    <a:pt x="29" y="139"/>
                    <a:pt x="29" y="139"/>
                  </a:cubicBezTo>
                  <a:cubicBezTo>
                    <a:pt x="29" y="138"/>
                    <a:pt x="29" y="138"/>
                    <a:pt x="29" y="137"/>
                  </a:cubicBezTo>
                  <a:close/>
                  <a:moveTo>
                    <a:pt x="45" y="150"/>
                  </a:moveTo>
                  <a:cubicBezTo>
                    <a:pt x="45" y="149"/>
                    <a:pt x="45" y="149"/>
                    <a:pt x="46" y="149"/>
                  </a:cubicBezTo>
                  <a:cubicBezTo>
                    <a:pt x="46" y="149"/>
                    <a:pt x="46" y="149"/>
                    <a:pt x="46" y="149"/>
                  </a:cubicBezTo>
                  <a:cubicBezTo>
                    <a:pt x="47" y="150"/>
                    <a:pt x="47" y="150"/>
                    <a:pt x="47" y="151"/>
                  </a:cubicBezTo>
                  <a:cubicBezTo>
                    <a:pt x="46" y="151"/>
                    <a:pt x="46" y="151"/>
                    <a:pt x="46" y="151"/>
                  </a:cubicBezTo>
                  <a:cubicBezTo>
                    <a:pt x="46" y="151"/>
                    <a:pt x="45" y="151"/>
                    <a:pt x="45" y="151"/>
                  </a:cubicBezTo>
                  <a:cubicBezTo>
                    <a:pt x="45" y="151"/>
                    <a:pt x="44" y="150"/>
                    <a:pt x="45" y="150"/>
                  </a:cubicBezTo>
                  <a:close/>
                  <a:moveTo>
                    <a:pt x="65" y="158"/>
                  </a:moveTo>
                  <a:cubicBezTo>
                    <a:pt x="65" y="159"/>
                    <a:pt x="65" y="159"/>
                    <a:pt x="64" y="159"/>
                  </a:cubicBezTo>
                  <a:cubicBezTo>
                    <a:pt x="64" y="159"/>
                    <a:pt x="64" y="159"/>
                    <a:pt x="64" y="159"/>
                  </a:cubicBezTo>
                  <a:cubicBezTo>
                    <a:pt x="64" y="159"/>
                    <a:pt x="63" y="159"/>
                    <a:pt x="63" y="158"/>
                  </a:cubicBezTo>
                  <a:cubicBezTo>
                    <a:pt x="63" y="158"/>
                    <a:pt x="63" y="158"/>
                    <a:pt x="63" y="158"/>
                  </a:cubicBezTo>
                  <a:cubicBezTo>
                    <a:pt x="63" y="157"/>
                    <a:pt x="64" y="157"/>
                    <a:pt x="64" y="157"/>
                  </a:cubicBezTo>
                  <a:cubicBezTo>
                    <a:pt x="64" y="157"/>
                    <a:pt x="64" y="157"/>
                    <a:pt x="64" y="157"/>
                  </a:cubicBezTo>
                  <a:cubicBezTo>
                    <a:pt x="65" y="157"/>
                    <a:pt x="65" y="158"/>
                    <a:pt x="65" y="158"/>
                  </a:cubicBezTo>
                  <a:close/>
                  <a:moveTo>
                    <a:pt x="84" y="162"/>
                  </a:moveTo>
                  <a:cubicBezTo>
                    <a:pt x="83" y="162"/>
                    <a:pt x="83" y="161"/>
                    <a:pt x="83" y="160"/>
                  </a:cubicBezTo>
                  <a:cubicBezTo>
                    <a:pt x="83" y="160"/>
                    <a:pt x="83" y="159"/>
                    <a:pt x="84" y="159"/>
                  </a:cubicBezTo>
                  <a:cubicBezTo>
                    <a:pt x="85" y="159"/>
                    <a:pt x="85" y="160"/>
                    <a:pt x="85" y="160"/>
                  </a:cubicBezTo>
                  <a:cubicBezTo>
                    <a:pt x="85" y="161"/>
                    <a:pt x="85" y="162"/>
                    <a:pt x="84" y="162"/>
                  </a:cubicBezTo>
                  <a:close/>
                  <a:moveTo>
                    <a:pt x="103" y="157"/>
                  </a:moveTo>
                  <a:cubicBezTo>
                    <a:pt x="103" y="157"/>
                    <a:pt x="103" y="157"/>
                    <a:pt x="104" y="157"/>
                  </a:cubicBezTo>
                  <a:cubicBezTo>
                    <a:pt x="104" y="157"/>
                    <a:pt x="104" y="157"/>
                    <a:pt x="104" y="157"/>
                  </a:cubicBezTo>
                  <a:cubicBezTo>
                    <a:pt x="104" y="157"/>
                    <a:pt x="105" y="157"/>
                    <a:pt x="105" y="158"/>
                  </a:cubicBezTo>
                  <a:cubicBezTo>
                    <a:pt x="105" y="158"/>
                    <a:pt x="105" y="159"/>
                    <a:pt x="104" y="159"/>
                  </a:cubicBezTo>
                  <a:cubicBezTo>
                    <a:pt x="104" y="159"/>
                    <a:pt x="104" y="159"/>
                    <a:pt x="104" y="159"/>
                  </a:cubicBezTo>
                  <a:cubicBezTo>
                    <a:pt x="103" y="159"/>
                    <a:pt x="103" y="159"/>
                    <a:pt x="103" y="158"/>
                  </a:cubicBezTo>
                  <a:cubicBezTo>
                    <a:pt x="103" y="158"/>
                    <a:pt x="103" y="158"/>
                    <a:pt x="103" y="157"/>
                  </a:cubicBezTo>
                  <a:close/>
                  <a:moveTo>
                    <a:pt x="84" y="109"/>
                  </a:moveTo>
                  <a:cubicBezTo>
                    <a:pt x="70" y="109"/>
                    <a:pt x="59" y="98"/>
                    <a:pt x="59" y="84"/>
                  </a:cubicBezTo>
                  <a:cubicBezTo>
                    <a:pt x="59" y="70"/>
                    <a:pt x="70" y="58"/>
                    <a:pt x="84" y="58"/>
                  </a:cubicBezTo>
                  <a:cubicBezTo>
                    <a:pt x="98" y="58"/>
                    <a:pt x="110" y="70"/>
                    <a:pt x="110" y="84"/>
                  </a:cubicBezTo>
                  <a:cubicBezTo>
                    <a:pt x="110" y="98"/>
                    <a:pt x="98" y="109"/>
                    <a:pt x="84" y="109"/>
                  </a:cubicBezTo>
                  <a:close/>
                  <a:moveTo>
                    <a:pt x="123" y="150"/>
                  </a:moveTo>
                  <a:cubicBezTo>
                    <a:pt x="124" y="150"/>
                    <a:pt x="123" y="151"/>
                    <a:pt x="123" y="151"/>
                  </a:cubicBezTo>
                  <a:cubicBezTo>
                    <a:pt x="123" y="151"/>
                    <a:pt x="123" y="151"/>
                    <a:pt x="122" y="151"/>
                  </a:cubicBezTo>
                  <a:cubicBezTo>
                    <a:pt x="122" y="151"/>
                    <a:pt x="122" y="151"/>
                    <a:pt x="121" y="151"/>
                  </a:cubicBezTo>
                  <a:cubicBezTo>
                    <a:pt x="121" y="150"/>
                    <a:pt x="121" y="150"/>
                    <a:pt x="121" y="150"/>
                  </a:cubicBezTo>
                  <a:cubicBezTo>
                    <a:pt x="121" y="150"/>
                    <a:pt x="122" y="149"/>
                    <a:pt x="122" y="149"/>
                  </a:cubicBezTo>
                  <a:cubicBezTo>
                    <a:pt x="122" y="149"/>
                    <a:pt x="122" y="149"/>
                    <a:pt x="122" y="149"/>
                  </a:cubicBezTo>
                  <a:cubicBezTo>
                    <a:pt x="123" y="149"/>
                    <a:pt x="123" y="149"/>
                    <a:pt x="123" y="150"/>
                  </a:cubicBezTo>
                  <a:close/>
                  <a:moveTo>
                    <a:pt x="139" y="137"/>
                  </a:moveTo>
                  <a:cubicBezTo>
                    <a:pt x="139" y="138"/>
                    <a:pt x="139" y="138"/>
                    <a:pt x="139" y="139"/>
                  </a:cubicBezTo>
                  <a:cubicBezTo>
                    <a:pt x="139" y="139"/>
                    <a:pt x="139" y="139"/>
                    <a:pt x="138" y="139"/>
                  </a:cubicBezTo>
                  <a:cubicBezTo>
                    <a:pt x="138" y="139"/>
                    <a:pt x="138" y="139"/>
                    <a:pt x="137" y="139"/>
                  </a:cubicBezTo>
                  <a:cubicBezTo>
                    <a:pt x="137" y="138"/>
                    <a:pt x="137" y="138"/>
                    <a:pt x="137" y="137"/>
                  </a:cubicBezTo>
                  <a:cubicBezTo>
                    <a:pt x="138" y="137"/>
                    <a:pt x="138" y="137"/>
                    <a:pt x="138" y="137"/>
                  </a:cubicBezTo>
                  <a:cubicBezTo>
                    <a:pt x="139" y="137"/>
                    <a:pt x="139" y="137"/>
                    <a:pt x="139" y="137"/>
                  </a:cubicBezTo>
                  <a:close/>
                  <a:moveTo>
                    <a:pt x="151" y="123"/>
                  </a:moveTo>
                  <a:cubicBezTo>
                    <a:pt x="151" y="123"/>
                    <a:pt x="151" y="123"/>
                    <a:pt x="150" y="123"/>
                  </a:cubicBezTo>
                  <a:cubicBezTo>
                    <a:pt x="150" y="123"/>
                    <a:pt x="150" y="123"/>
                    <a:pt x="150" y="123"/>
                  </a:cubicBezTo>
                  <a:cubicBezTo>
                    <a:pt x="149" y="123"/>
                    <a:pt x="149" y="122"/>
                    <a:pt x="149" y="122"/>
                  </a:cubicBezTo>
                  <a:cubicBezTo>
                    <a:pt x="150" y="121"/>
                    <a:pt x="150" y="121"/>
                    <a:pt x="150" y="121"/>
                  </a:cubicBezTo>
                  <a:cubicBezTo>
                    <a:pt x="151" y="121"/>
                    <a:pt x="151" y="121"/>
                    <a:pt x="151" y="121"/>
                  </a:cubicBezTo>
                  <a:cubicBezTo>
                    <a:pt x="151" y="121"/>
                    <a:pt x="152" y="122"/>
                    <a:pt x="151" y="123"/>
                  </a:cubicBezTo>
                  <a:close/>
                  <a:moveTo>
                    <a:pt x="157" y="103"/>
                  </a:moveTo>
                  <a:cubicBezTo>
                    <a:pt x="157" y="103"/>
                    <a:pt x="158" y="103"/>
                    <a:pt x="158" y="103"/>
                  </a:cubicBezTo>
                  <a:cubicBezTo>
                    <a:pt x="158" y="103"/>
                    <a:pt x="158" y="103"/>
                    <a:pt x="158" y="103"/>
                  </a:cubicBezTo>
                  <a:cubicBezTo>
                    <a:pt x="159" y="103"/>
                    <a:pt x="159" y="103"/>
                    <a:pt x="159" y="104"/>
                  </a:cubicBezTo>
                  <a:cubicBezTo>
                    <a:pt x="159" y="104"/>
                    <a:pt x="159" y="105"/>
                    <a:pt x="158" y="105"/>
                  </a:cubicBezTo>
                  <a:cubicBezTo>
                    <a:pt x="158" y="105"/>
                    <a:pt x="158" y="105"/>
                    <a:pt x="158" y="105"/>
                  </a:cubicBezTo>
                  <a:cubicBezTo>
                    <a:pt x="157" y="105"/>
                    <a:pt x="157" y="104"/>
                    <a:pt x="157" y="10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4" name="Freeform 6"/>
            <p:cNvSpPr>
              <a:spLocks noEditPoints="1"/>
            </p:cNvSpPr>
            <p:nvPr/>
          </p:nvSpPr>
          <p:spPr bwMode="auto">
            <a:xfrm>
              <a:off x="6500381" y="851961"/>
              <a:ext cx="474700" cy="474699"/>
            </a:xfrm>
            <a:custGeom>
              <a:avLst/>
              <a:gdLst>
                <a:gd name="T0" fmla="*/ 135 w 168"/>
                <a:gd name="T1" fmla="*/ 72 h 168"/>
                <a:gd name="T2" fmla="*/ 151 w 168"/>
                <a:gd name="T3" fmla="*/ 64 h 168"/>
                <a:gd name="T4" fmla="*/ 157 w 168"/>
                <a:gd name="T5" fmla="*/ 42 h 168"/>
                <a:gd name="T6" fmla="*/ 138 w 168"/>
                <a:gd name="T7" fmla="*/ 37 h 168"/>
                <a:gd name="T8" fmla="*/ 112 w 168"/>
                <a:gd name="T9" fmla="*/ 40 h 168"/>
                <a:gd name="T10" fmla="*/ 117 w 168"/>
                <a:gd name="T11" fmla="*/ 22 h 168"/>
                <a:gd name="T12" fmla="*/ 104 w 168"/>
                <a:gd name="T13" fmla="*/ 2 h 168"/>
                <a:gd name="T14" fmla="*/ 84 w 168"/>
                <a:gd name="T15" fmla="*/ 0 h 168"/>
                <a:gd name="T16" fmla="*/ 64 w 168"/>
                <a:gd name="T17" fmla="*/ 2 h 168"/>
                <a:gd name="T18" fmla="*/ 52 w 168"/>
                <a:gd name="T19" fmla="*/ 14 h 168"/>
                <a:gd name="T20" fmla="*/ 47 w 168"/>
                <a:gd name="T21" fmla="*/ 25 h 168"/>
                <a:gd name="T22" fmla="*/ 23 w 168"/>
                <a:gd name="T23" fmla="*/ 30 h 168"/>
                <a:gd name="T24" fmla="*/ 25 w 168"/>
                <a:gd name="T25" fmla="*/ 47 h 168"/>
                <a:gd name="T26" fmla="*/ 18 w 168"/>
                <a:gd name="T27" fmla="*/ 53 h 168"/>
                <a:gd name="T28" fmla="*/ 3 w 168"/>
                <a:gd name="T29" fmla="*/ 62 h 168"/>
                <a:gd name="T30" fmla="*/ 14 w 168"/>
                <a:gd name="T31" fmla="*/ 82 h 168"/>
                <a:gd name="T32" fmla="*/ 16 w 168"/>
                <a:gd name="T33" fmla="*/ 100 h 168"/>
                <a:gd name="T34" fmla="*/ 17 w 168"/>
                <a:gd name="T35" fmla="*/ 104 h 168"/>
                <a:gd name="T36" fmla="*/ 11 w 168"/>
                <a:gd name="T37" fmla="*/ 126 h 168"/>
                <a:gd name="T38" fmla="*/ 33 w 168"/>
                <a:gd name="T39" fmla="*/ 132 h 168"/>
                <a:gd name="T40" fmla="*/ 36 w 168"/>
                <a:gd name="T41" fmla="*/ 134 h 168"/>
                <a:gd name="T42" fmla="*/ 42 w 168"/>
                <a:gd name="T43" fmla="*/ 157 h 168"/>
                <a:gd name="T44" fmla="*/ 64 w 168"/>
                <a:gd name="T45" fmla="*/ 151 h 168"/>
                <a:gd name="T46" fmla="*/ 68 w 168"/>
                <a:gd name="T47" fmla="*/ 152 h 168"/>
                <a:gd name="T48" fmla="*/ 91 w 168"/>
                <a:gd name="T49" fmla="*/ 160 h 168"/>
                <a:gd name="T50" fmla="*/ 104 w 168"/>
                <a:gd name="T51" fmla="*/ 165 h 168"/>
                <a:gd name="T52" fmla="*/ 117 w 168"/>
                <a:gd name="T53" fmla="*/ 145 h 168"/>
                <a:gd name="T54" fmla="*/ 122 w 168"/>
                <a:gd name="T55" fmla="*/ 143 h 168"/>
                <a:gd name="T56" fmla="*/ 138 w 168"/>
                <a:gd name="T57" fmla="*/ 145 h 168"/>
                <a:gd name="T58" fmla="*/ 128 w 168"/>
                <a:gd name="T59" fmla="*/ 111 h 168"/>
                <a:gd name="T60" fmla="*/ 154 w 168"/>
                <a:gd name="T61" fmla="*/ 116 h 168"/>
                <a:gd name="T62" fmla="*/ 158 w 168"/>
                <a:gd name="T63" fmla="*/ 111 h 168"/>
                <a:gd name="T64" fmla="*/ 135 w 168"/>
                <a:gd name="T65" fmla="*/ 95 h 168"/>
                <a:gd name="T66" fmla="*/ 162 w 168"/>
                <a:gd name="T67" fmla="*/ 84 h 168"/>
                <a:gd name="T68" fmla="*/ 158 w 168"/>
                <a:gd name="T69" fmla="*/ 65 h 168"/>
                <a:gd name="T70" fmla="*/ 149 w 168"/>
                <a:gd name="T71" fmla="*/ 46 h 168"/>
                <a:gd name="T72" fmla="*/ 137 w 168"/>
                <a:gd name="T73" fmla="*/ 30 h 168"/>
                <a:gd name="T74" fmla="*/ 122 w 168"/>
                <a:gd name="T75" fmla="*/ 18 h 168"/>
                <a:gd name="T76" fmla="*/ 104 w 168"/>
                <a:gd name="T77" fmla="*/ 9 h 168"/>
                <a:gd name="T78" fmla="*/ 103 w 168"/>
                <a:gd name="T79" fmla="*/ 9 h 168"/>
                <a:gd name="T80" fmla="*/ 65 w 168"/>
                <a:gd name="T81" fmla="*/ 10 h 168"/>
                <a:gd name="T82" fmla="*/ 65 w 168"/>
                <a:gd name="T83" fmla="*/ 10 h 168"/>
                <a:gd name="T84" fmla="*/ 46 w 168"/>
                <a:gd name="T85" fmla="*/ 19 h 168"/>
                <a:gd name="T86" fmla="*/ 31 w 168"/>
                <a:gd name="T87" fmla="*/ 30 h 168"/>
                <a:gd name="T88" fmla="*/ 19 w 168"/>
                <a:gd name="T89" fmla="*/ 46 h 168"/>
                <a:gd name="T90" fmla="*/ 9 w 168"/>
                <a:gd name="T91" fmla="*/ 64 h 168"/>
                <a:gd name="T92" fmla="*/ 8 w 168"/>
                <a:gd name="T93" fmla="*/ 84 h 168"/>
                <a:gd name="T94" fmla="*/ 10 w 168"/>
                <a:gd name="T95" fmla="*/ 103 h 168"/>
                <a:gd name="T96" fmla="*/ 19 w 168"/>
                <a:gd name="T97" fmla="*/ 122 h 168"/>
                <a:gd name="T98" fmla="*/ 31 w 168"/>
                <a:gd name="T99" fmla="*/ 137 h 168"/>
                <a:gd name="T100" fmla="*/ 46 w 168"/>
                <a:gd name="T101" fmla="*/ 149 h 168"/>
                <a:gd name="T102" fmla="*/ 64 w 168"/>
                <a:gd name="T103" fmla="*/ 159 h 168"/>
                <a:gd name="T104" fmla="*/ 83 w 168"/>
                <a:gd name="T105" fmla="*/ 160 h 168"/>
                <a:gd name="T106" fmla="*/ 105 w 168"/>
                <a:gd name="T107" fmla="*/ 158 h 168"/>
                <a:gd name="T108" fmla="*/ 84 w 168"/>
                <a:gd name="T109" fmla="*/ 58 h 168"/>
                <a:gd name="T110" fmla="*/ 121 w 168"/>
                <a:gd name="T111" fmla="*/ 150 h 168"/>
                <a:gd name="T112" fmla="*/ 137 w 168"/>
                <a:gd name="T113" fmla="*/ 139 h 168"/>
                <a:gd name="T114" fmla="*/ 149 w 168"/>
                <a:gd name="T115" fmla="*/ 122 h 168"/>
                <a:gd name="T116" fmla="*/ 159 w 168"/>
                <a:gd name="T117" fmla="*/ 10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8" h="168">
                  <a:moveTo>
                    <a:pt x="154" y="86"/>
                  </a:moveTo>
                  <a:cubicBezTo>
                    <a:pt x="155" y="89"/>
                    <a:pt x="157" y="91"/>
                    <a:pt x="161" y="91"/>
                  </a:cubicBezTo>
                  <a:cubicBezTo>
                    <a:pt x="165" y="91"/>
                    <a:pt x="168" y="88"/>
                    <a:pt x="168" y="84"/>
                  </a:cubicBezTo>
                  <a:cubicBezTo>
                    <a:pt x="168" y="80"/>
                    <a:pt x="165" y="76"/>
                    <a:pt x="161" y="76"/>
                  </a:cubicBezTo>
                  <a:cubicBezTo>
                    <a:pt x="157" y="76"/>
                    <a:pt x="155" y="79"/>
                    <a:pt x="154" y="82"/>
                  </a:cubicBezTo>
                  <a:cubicBezTo>
                    <a:pt x="136" y="82"/>
                    <a:pt x="136" y="82"/>
                    <a:pt x="136" y="82"/>
                  </a:cubicBezTo>
                  <a:cubicBezTo>
                    <a:pt x="136" y="79"/>
                    <a:pt x="135" y="75"/>
                    <a:pt x="135" y="72"/>
                  </a:cubicBezTo>
                  <a:cubicBezTo>
                    <a:pt x="152" y="68"/>
                    <a:pt x="152" y="68"/>
                    <a:pt x="152" y="68"/>
                  </a:cubicBezTo>
                  <a:cubicBezTo>
                    <a:pt x="153" y="70"/>
                    <a:pt x="156" y="71"/>
                    <a:pt x="158" y="71"/>
                  </a:cubicBezTo>
                  <a:cubicBezTo>
                    <a:pt x="159" y="71"/>
                    <a:pt x="159" y="71"/>
                    <a:pt x="160" y="71"/>
                  </a:cubicBezTo>
                  <a:cubicBezTo>
                    <a:pt x="164" y="70"/>
                    <a:pt x="166" y="66"/>
                    <a:pt x="165" y="62"/>
                  </a:cubicBezTo>
                  <a:cubicBezTo>
                    <a:pt x="164" y="59"/>
                    <a:pt x="161" y="57"/>
                    <a:pt x="158" y="57"/>
                  </a:cubicBezTo>
                  <a:cubicBezTo>
                    <a:pt x="157" y="57"/>
                    <a:pt x="157" y="57"/>
                    <a:pt x="156" y="57"/>
                  </a:cubicBezTo>
                  <a:cubicBezTo>
                    <a:pt x="153" y="58"/>
                    <a:pt x="151" y="61"/>
                    <a:pt x="151" y="64"/>
                  </a:cubicBezTo>
                  <a:cubicBezTo>
                    <a:pt x="134" y="68"/>
                    <a:pt x="134" y="68"/>
                    <a:pt x="134" y="68"/>
                  </a:cubicBezTo>
                  <a:cubicBezTo>
                    <a:pt x="133" y="65"/>
                    <a:pt x="131" y="62"/>
                    <a:pt x="130" y="60"/>
                  </a:cubicBezTo>
                  <a:cubicBezTo>
                    <a:pt x="145" y="51"/>
                    <a:pt x="145" y="51"/>
                    <a:pt x="145" y="51"/>
                  </a:cubicBezTo>
                  <a:cubicBezTo>
                    <a:pt x="147" y="52"/>
                    <a:pt x="149" y="53"/>
                    <a:pt x="150" y="53"/>
                  </a:cubicBezTo>
                  <a:cubicBezTo>
                    <a:pt x="152" y="53"/>
                    <a:pt x="153" y="52"/>
                    <a:pt x="154" y="52"/>
                  </a:cubicBezTo>
                  <a:cubicBezTo>
                    <a:pt x="156" y="51"/>
                    <a:pt x="157" y="49"/>
                    <a:pt x="157" y="47"/>
                  </a:cubicBezTo>
                  <a:cubicBezTo>
                    <a:pt x="158" y="45"/>
                    <a:pt x="158" y="44"/>
                    <a:pt x="157" y="42"/>
                  </a:cubicBezTo>
                  <a:cubicBezTo>
                    <a:pt x="155" y="40"/>
                    <a:pt x="153" y="38"/>
                    <a:pt x="150" y="38"/>
                  </a:cubicBezTo>
                  <a:cubicBezTo>
                    <a:pt x="149" y="38"/>
                    <a:pt x="148" y="39"/>
                    <a:pt x="147" y="39"/>
                  </a:cubicBezTo>
                  <a:cubicBezTo>
                    <a:pt x="144" y="41"/>
                    <a:pt x="143" y="44"/>
                    <a:pt x="143" y="47"/>
                  </a:cubicBezTo>
                  <a:cubicBezTo>
                    <a:pt x="128" y="56"/>
                    <a:pt x="128" y="56"/>
                    <a:pt x="128" y="56"/>
                  </a:cubicBezTo>
                  <a:cubicBezTo>
                    <a:pt x="126" y="53"/>
                    <a:pt x="124" y="51"/>
                    <a:pt x="122" y="49"/>
                  </a:cubicBezTo>
                  <a:cubicBezTo>
                    <a:pt x="135" y="36"/>
                    <a:pt x="135" y="36"/>
                    <a:pt x="135" y="36"/>
                  </a:cubicBezTo>
                  <a:cubicBezTo>
                    <a:pt x="136" y="37"/>
                    <a:pt x="137" y="37"/>
                    <a:pt x="138" y="37"/>
                  </a:cubicBezTo>
                  <a:cubicBezTo>
                    <a:pt x="140" y="37"/>
                    <a:pt x="142" y="36"/>
                    <a:pt x="143" y="35"/>
                  </a:cubicBezTo>
                  <a:cubicBezTo>
                    <a:pt x="146" y="32"/>
                    <a:pt x="146" y="27"/>
                    <a:pt x="143" y="24"/>
                  </a:cubicBezTo>
                  <a:cubicBezTo>
                    <a:pt x="142" y="23"/>
                    <a:pt x="140" y="22"/>
                    <a:pt x="138" y="22"/>
                  </a:cubicBezTo>
                  <a:cubicBezTo>
                    <a:pt x="136" y="22"/>
                    <a:pt x="134" y="23"/>
                    <a:pt x="133" y="24"/>
                  </a:cubicBezTo>
                  <a:cubicBezTo>
                    <a:pt x="131" y="27"/>
                    <a:pt x="130" y="30"/>
                    <a:pt x="132" y="33"/>
                  </a:cubicBezTo>
                  <a:cubicBezTo>
                    <a:pt x="119" y="46"/>
                    <a:pt x="119" y="46"/>
                    <a:pt x="119" y="46"/>
                  </a:cubicBezTo>
                  <a:cubicBezTo>
                    <a:pt x="117" y="44"/>
                    <a:pt x="114" y="42"/>
                    <a:pt x="112" y="40"/>
                  </a:cubicBezTo>
                  <a:cubicBezTo>
                    <a:pt x="121" y="25"/>
                    <a:pt x="121" y="25"/>
                    <a:pt x="121" y="25"/>
                  </a:cubicBezTo>
                  <a:cubicBezTo>
                    <a:pt x="121" y="25"/>
                    <a:pt x="122" y="25"/>
                    <a:pt x="122" y="25"/>
                  </a:cubicBezTo>
                  <a:cubicBezTo>
                    <a:pt x="125" y="25"/>
                    <a:pt x="127" y="23"/>
                    <a:pt x="129" y="21"/>
                  </a:cubicBezTo>
                  <a:cubicBezTo>
                    <a:pt x="131" y="18"/>
                    <a:pt x="130" y="13"/>
                    <a:pt x="126" y="11"/>
                  </a:cubicBezTo>
                  <a:cubicBezTo>
                    <a:pt x="125" y="10"/>
                    <a:pt x="124" y="10"/>
                    <a:pt x="122" y="10"/>
                  </a:cubicBezTo>
                  <a:cubicBezTo>
                    <a:pt x="120" y="10"/>
                    <a:pt x="117" y="12"/>
                    <a:pt x="116" y="14"/>
                  </a:cubicBezTo>
                  <a:cubicBezTo>
                    <a:pt x="114" y="17"/>
                    <a:pt x="115" y="20"/>
                    <a:pt x="117" y="22"/>
                  </a:cubicBezTo>
                  <a:cubicBezTo>
                    <a:pt x="108" y="38"/>
                    <a:pt x="108" y="38"/>
                    <a:pt x="108" y="38"/>
                  </a:cubicBezTo>
                  <a:cubicBezTo>
                    <a:pt x="105" y="37"/>
                    <a:pt x="102" y="35"/>
                    <a:pt x="99" y="34"/>
                  </a:cubicBezTo>
                  <a:cubicBezTo>
                    <a:pt x="104" y="17"/>
                    <a:pt x="104" y="17"/>
                    <a:pt x="104" y="17"/>
                  </a:cubicBezTo>
                  <a:cubicBezTo>
                    <a:pt x="107" y="17"/>
                    <a:pt x="110" y="15"/>
                    <a:pt x="111" y="12"/>
                  </a:cubicBezTo>
                  <a:cubicBezTo>
                    <a:pt x="111" y="10"/>
                    <a:pt x="111" y="8"/>
                    <a:pt x="110" y="6"/>
                  </a:cubicBezTo>
                  <a:cubicBezTo>
                    <a:pt x="109" y="4"/>
                    <a:pt x="108" y="3"/>
                    <a:pt x="106" y="3"/>
                  </a:cubicBezTo>
                  <a:cubicBezTo>
                    <a:pt x="105" y="3"/>
                    <a:pt x="105" y="2"/>
                    <a:pt x="104" y="2"/>
                  </a:cubicBezTo>
                  <a:cubicBezTo>
                    <a:pt x="101" y="2"/>
                    <a:pt x="98" y="5"/>
                    <a:pt x="97" y="8"/>
                  </a:cubicBezTo>
                  <a:cubicBezTo>
                    <a:pt x="96" y="11"/>
                    <a:pt x="97" y="14"/>
                    <a:pt x="100" y="16"/>
                  </a:cubicBezTo>
                  <a:cubicBezTo>
                    <a:pt x="95" y="33"/>
                    <a:pt x="95" y="33"/>
                    <a:pt x="95" y="33"/>
                  </a:cubicBezTo>
                  <a:cubicBezTo>
                    <a:pt x="92" y="33"/>
                    <a:pt x="89" y="32"/>
                    <a:pt x="86" y="32"/>
                  </a:cubicBezTo>
                  <a:cubicBezTo>
                    <a:pt x="86" y="14"/>
                    <a:pt x="86" y="14"/>
                    <a:pt x="86" y="14"/>
                  </a:cubicBezTo>
                  <a:cubicBezTo>
                    <a:pt x="89" y="13"/>
                    <a:pt x="91" y="10"/>
                    <a:pt x="91" y="7"/>
                  </a:cubicBezTo>
                  <a:cubicBezTo>
                    <a:pt x="91" y="3"/>
                    <a:pt x="88" y="0"/>
                    <a:pt x="84" y="0"/>
                  </a:cubicBezTo>
                  <a:cubicBezTo>
                    <a:pt x="80" y="0"/>
                    <a:pt x="77" y="3"/>
                    <a:pt x="77" y="7"/>
                  </a:cubicBezTo>
                  <a:cubicBezTo>
                    <a:pt x="77" y="10"/>
                    <a:pt x="79" y="13"/>
                    <a:pt x="82" y="14"/>
                  </a:cubicBezTo>
                  <a:cubicBezTo>
                    <a:pt x="82" y="32"/>
                    <a:pt x="82" y="32"/>
                    <a:pt x="82" y="32"/>
                  </a:cubicBezTo>
                  <a:cubicBezTo>
                    <a:pt x="79" y="32"/>
                    <a:pt x="76" y="33"/>
                    <a:pt x="73" y="34"/>
                  </a:cubicBezTo>
                  <a:cubicBezTo>
                    <a:pt x="68" y="16"/>
                    <a:pt x="68" y="16"/>
                    <a:pt x="68" y="16"/>
                  </a:cubicBezTo>
                  <a:cubicBezTo>
                    <a:pt x="71" y="14"/>
                    <a:pt x="72" y="11"/>
                    <a:pt x="71" y="8"/>
                  </a:cubicBezTo>
                  <a:cubicBezTo>
                    <a:pt x="70" y="5"/>
                    <a:pt x="68" y="2"/>
                    <a:pt x="64" y="2"/>
                  </a:cubicBezTo>
                  <a:cubicBezTo>
                    <a:pt x="64" y="2"/>
                    <a:pt x="63" y="3"/>
                    <a:pt x="62" y="3"/>
                  </a:cubicBezTo>
                  <a:cubicBezTo>
                    <a:pt x="58" y="4"/>
                    <a:pt x="56" y="8"/>
                    <a:pt x="57" y="12"/>
                  </a:cubicBezTo>
                  <a:cubicBezTo>
                    <a:pt x="58" y="15"/>
                    <a:pt x="61" y="17"/>
                    <a:pt x="64" y="17"/>
                  </a:cubicBezTo>
                  <a:cubicBezTo>
                    <a:pt x="69" y="35"/>
                    <a:pt x="69" y="35"/>
                    <a:pt x="69" y="35"/>
                  </a:cubicBezTo>
                  <a:cubicBezTo>
                    <a:pt x="66" y="36"/>
                    <a:pt x="63" y="37"/>
                    <a:pt x="60" y="38"/>
                  </a:cubicBezTo>
                  <a:cubicBezTo>
                    <a:pt x="51" y="22"/>
                    <a:pt x="51" y="22"/>
                    <a:pt x="51" y="22"/>
                  </a:cubicBezTo>
                  <a:cubicBezTo>
                    <a:pt x="53" y="20"/>
                    <a:pt x="54" y="17"/>
                    <a:pt x="52" y="14"/>
                  </a:cubicBezTo>
                  <a:cubicBezTo>
                    <a:pt x="51" y="12"/>
                    <a:pt x="48" y="10"/>
                    <a:pt x="46" y="10"/>
                  </a:cubicBezTo>
                  <a:cubicBezTo>
                    <a:pt x="44" y="10"/>
                    <a:pt x="43" y="10"/>
                    <a:pt x="42" y="11"/>
                  </a:cubicBezTo>
                  <a:cubicBezTo>
                    <a:pt x="40" y="12"/>
                    <a:pt x="39" y="14"/>
                    <a:pt x="39" y="16"/>
                  </a:cubicBezTo>
                  <a:cubicBezTo>
                    <a:pt x="38" y="17"/>
                    <a:pt x="38" y="19"/>
                    <a:pt x="39" y="21"/>
                  </a:cubicBezTo>
                  <a:cubicBezTo>
                    <a:pt x="41" y="23"/>
                    <a:pt x="43" y="25"/>
                    <a:pt x="46" y="25"/>
                  </a:cubicBezTo>
                  <a:cubicBezTo>
                    <a:pt x="46" y="25"/>
                    <a:pt x="46" y="25"/>
                    <a:pt x="46" y="25"/>
                  </a:cubicBezTo>
                  <a:cubicBezTo>
                    <a:pt x="46" y="25"/>
                    <a:pt x="47" y="25"/>
                    <a:pt x="47" y="25"/>
                  </a:cubicBezTo>
                  <a:cubicBezTo>
                    <a:pt x="57" y="40"/>
                    <a:pt x="57" y="40"/>
                    <a:pt x="57" y="40"/>
                  </a:cubicBezTo>
                  <a:cubicBezTo>
                    <a:pt x="54" y="42"/>
                    <a:pt x="52" y="44"/>
                    <a:pt x="49" y="46"/>
                  </a:cubicBezTo>
                  <a:cubicBezTo>
                    <a:pt x="36" y="33"/>
                    <a:pt x="36" y="33"/>
                    <a:pt x="36" y="33"/>
                  </a:cubicBezTo>
                  <a:cubicBezTo>
                    <a:pt x="38" y="30"/>
                    <a:pt x="37" y="27"/>
                    <a:pt x="35" y="24"/>
                  </a:cubicBezTo>
                  <a:cubicBezTo>
                    <a:pt x="34" y="23"/>
                    <a:pt x="32" y="22"/>
                    <a:pt x="30" y="22"/>
                  </a:cubicBezTo>
                  <a:cubicBezTo>
                    <a:pt x="28" y="22"/>
                    <a:pt x="26" y="23"/>
                    <a:pt x="25" y="24"/>
                  </a:cubicBezTo>
                  <a:cubicBezTo>
                    <a:pt x="23" y="26"/>
                    <a:pt x="23" y="28"/>
                    <a:pt x="23" y="30"/>
                  </a:cubicBezTo>
                  <a:cubicBezTo>
                    <a:pt x="23" y="32"/>
                    <a:pt x="23" y="33"/>
                    <a:pt x="25" y="35"/>
                  </a:cubicBezTo>
                  <a:cubicBezTo>
                    <a:pt x="26" y="36"/>
                    <a:pt x="28" y="37"/>
                    <a:pt x="30" y="37"/>
                  </a:cubicBezTo>
                  <a:cubicBezTo>
                    <a:pt x="30" y="37"/>
                    <a:pt x="30" y="37"/>
                    <a:pt x="30" y="37"/>
                  </a:cubicBezTo>
                  <a:cubicBezTo>
                    <a:pt x="31" y="37"/>
                    <a:pt x="32" y="37"/>
                    <a:pt x="33" y="36"/>
                  </a:cubicBezTo>
                  <a:cubicBezTo>
                    <a:pt x="46" y="49"/>
                    <a:pt x="46" y="49"/>
                    <a:pt x="46" y="49"/>
                  </a:cubicBezTo>
                  <a:cubicBezTo>
                    <a:pt x="44" y="51"/>
                    <a:pt x="42" y="54"/>
                    <a:pt x="41" y="56"/>
                  </a:cubicBezTo>
                  <a:cubicBezTo>
                    <a:pt x="25" y="47"/>
                    <a:pt x="25" y="47"/>
                    <a:pt x="25" y="47"/>
                  </a:cubicBezTo>
                  <a:cubicBezTo>
                    <a:pt x="26" y="44"/>
                    <a:pt x="24" y="41"/>
                    <a:pt x="21" y="39"/>
                  </a:cubicBezTo>
                  <a:cubicBezTo>
                    <a:pt x="20" y="39"/>
                    <a:pt x="19" y="38"/>
                    <a:pt x="18" y="38"/>
                  </a:cubicBezTo>
                  <a:cubicBezTo>
                    <a:pt x="15" y="38"/>
                    <a:pt x="13" y="40"/>
                    <a:pt x="11" y="42"/>
                  </a:cubicBezTo>
                  <a:cubicBezTo>
                    <a:pt x="10" y="44"/>
                    <a:pt x="10" y="45"/>
                    <a:pt x="11" y="47"/>
                  </a:cubicBezTo>
                  <a:cubicBezTo>
                    <a:pt x="11" y="49"/>
                    <a:pt x="12" y="51"/>
                    <a:pt x="14" y="52"/>
                  </a:cubicBezTo>
                  <a:cubicBezTo>
                    <a:pt x="15" y="52"/>
                    <a:pt x="16" y="53"/>
                    <a:pt x="18" y="53"/>
                  </a:cubicBezTo>
                  <a:cubicBezTo>
                    <a:pt x="18" y="53"/>
                    <a:pt x="18" y="53"/>
                    <a:pt x="18" y="53"/>
                  </a:cubicBezTo>
                  <a:cubicBezTo>
                    <a:pt x="20" y="53"/>
                    <a:pt x="21" y="52"/>
                    <a:pt x="23" y="51"/>
                  </a:cubicBezTo>
                  <a:cubicBezTo>
                    <a:pt x="39" y="60"/>
                    <a:pt x="39" y="60"/>
                    <a:pt x="39" y="60"/>
                  </a:cubicBezTo>
                  <a:cubicBezTo>
                    <a:pt x="37" y="63"/>
                    <a:pt x="36" y="66"/>
                    <a:pt x="35" y="69"/>
                  </a:cubicBezTo>
                  <a:cubicBezTo>
                    <a:pt x="17" y="64"/>
                    <a:pt x="17" y="64"/>
                    <a:pt x="17" y="64"/>
                  </a:cubicBezTo>
                  <a:cubicBezTo>
                    <a:pt x="17" y="61"/>
                    <a:pt x="15" y="58"/>
                    <a:pt x="12" y="57"/>
                  </a:cubicBezTo>
                  <a:cubicBezTo>
                    <a:pt x="11" y="57"/>
                    <a:pt x="11" y="57"/>
                    <a:pt x="10" y="57"/>
                  </a:cubicBezTo>
                  <a:cubicBezTo>
                    <a:pt x="7" y="57"/>
                    <a:pt x="4" y="59"/>
                    <a:pt x="3" y="62"/>
                  </a:cubicBezTo>
                  <a:cubicBezTo>
                    <a:pt x="2" y="66"/>
                    <a:pt x="4" y="70"/>
                    <a:pt x="8" y="71"/>
                  </a:cubicBezTo>
                  <a:cubicBezTo>
                    <a:pt x="9" y="71"/>
                    <a:pt x="9" y="71"/>
                    <a:pt x="10" y="71"/>
                  </a:cubicBezTo>
                  <a:cubicBezTo>
                    <a:pt x="10" y="71"/>
                    <a:pt x="10" y="71"/>
                    <a:pt x="10" y="71"/>
                  </a:cubicBezTo>
                  <a:cubicBezTo>
                    <a:pt x="13" y="71"/>
                    <a:pt x="15" y="70"/>
                    <a:pt x="16" y="68"/>
                  </a:cubicBezTo>
                  <a:cubicBezTo>
                    <a:pt x="34" y="73"/>
                    <a:pt x="34" y="73"/>
                    <a:pt x="34" y="73"/>
                  </a:cubicBezTo>
                  <a:cubicBezTo>
                    <a:pt x="34" y="76"/>
                    <a:pt x="33" y="79"/>
                    <a:pt x="33" y="82"/>
                  </a:cubicBezTo>
                  <a:cubicBezTo>
                    <a:pt x="14" y="82"/>
                    <a:pt x="14" y="82"/>
                    <a:pt x="14" y="82"/>
                  </a:cubicBezTo>
                  <a:cubicBezTo>
                    <a:pt x="14" y="79"/>
                    <a:pt x="11" y="76"/>
                    <a:pt x="7" y="76"/>
                  </a:cubicBezTo>
                  <a:cubicBezTo>
                    <a:pt x="3" y="76"/>
                    <a:pt x="0" y="80"/>
                    <a:pt x="0" y="84"/>
                  </a:cubicBezTo>
                  <a:cubicBezTo>
                    <a:pt x="0" y="88"/>
                    <a:pt x="3" y="91"/>
                    <a:pt x="7" y="91"/>
                  </a:cubicBezTo>
                  <a:cubicBezTo>
                    <a:pt x="11" y="91"/>
                    <a:pt x="14" y="89"/>
                    <a:pt x="14" y="86"/>
                  </a:cubicBezTo>
                  <a:cubicBezTo>
                    <a:pt x="33" y="86"/>
                    <a:pt x="33" y="86"/>
                    <a:pt x="33" y="86"/>
                  </a:cubicBezTo>
                  <a:cubicBezTo>
                    <a:pt x="33" y="89"/>
                    <a:pt x="34" y="92"/>
                    <a:pt x="34" y="95"/>
                  </a:cubicBezTo>
                  <a:cubicBezTo>
                    <a:pt x="16" y="100"/>
                    <a:pt x="16" y="100"/>
                    <a:pt x="16" y="100"/>
                  </a:cubicBezTo>
                  <a:cubicBezTo>
                    <a:pt x="15" y="98"/>
                    <a:pt x="13" y="96"/>
                    <a:pt x="10" y="96"/>
                  </a:cubicBezTo>
                  <a:cubicBezTo>
                    <a:pt x="9" y="96"/>
                    <a:pt x="9" y="96"/>
                    <a:pt x="8" y="97"/>
                  </a:cubicBezTo>
                  <a:cubicBezTo>
                    <a:pt x="4" y="98"/>
                    <a:pt x="2" y="102"/>
                    <a:pt x="3" y="106"/>
                  </a:cubicBezTo>
                  <a:cubicBezTo>
                    <a:pt x="4" y="109"/>
                    <a:pt x="7" y="111"/>
                    <a:pt x="10" y="111"/>
                  </a:cubicBezTo>
                  <a:cubicBezTo>
                    <a:pt x="10" y="111"/>
                    <a:pt x="10" y="111"/>
                    <a:pt x="10" y="111"/>
                  </a:cubicBezTo>
                  <a:cubicBezTo>
                    <a:pt x="11" y="111"/>
                    <a:pt x="11" y="111"/>
                    <a:pt x="12" y="111"/>
                  </a:cubicBezTo>
                  <a:cubicBezTo>
                    <a:pt x="15" y="110"/>
                    <a:pt x="17" y="107"/>
                    <a:pt x="17" y="104"/>
                  </a:cubicBezTo>
                  <a:cubicBezTo>
                    <a:pt x="35" y="99"/>
                    <a:pt x="35" y="99"/>
                    <a:pt x="35" y="99"/>
                  </a:cubicBezTo>
                  <a:cubicBezTo>
                    <a:pt x="36" y="102"/>
                    <a:pt x="37" y="105"/>
                    <a:pt x="39" y="108"/>
                  </a:cubicBezTo>
                  <a:cubicBezTo>
                    <a:pt x="23" y="117"/>
                    <a:pt x="23" y="117"/>
                    <a:pt x="23" y="117"/>
                  </a:cubicBezTo>
                  <a:cubicBezTo>
                    <a:pt x="21" y="116"/>
                    <a:pt x="20" y="115"/>
                    <a:pt x="18" y="115"/>
                  </a:cubicBezTo>
                  <a:cubicBezTo>
                    <a:pt x="16" y="115"/>
                    <a:pt x="15" y="115"/>
                    <a:pt x="14" y="116"/>
                  </a:cubicBezTo>
                  <a:cubicBezTo>
                    <a:pt x="12" y="117"/>
                    <a:pt x="11" y="118"/>
                    <a:pt x="11" y="120"/>
                  </a:cubicBezTo>
                  <a:cubicBezTo>
                    <a:pt x="10" y="122"/>
                    <a:pt x="10" y="124"/>
                    <a:pt x="11" y="126"/>
                  </a:cubicBezTo>
                  <a:cubicBezTo>
                    <a:pt x="13" y="128"/>
                    <a:pt x="15" y="129"/>
                    <a:pt x="18" y="129"/>
                  </a:cubicBezTo>
                  <a:cubicBezTo>
                    <a:pt x="18" y="129"/>
                    <a:pt x="18" y="129"/>
                    <a:pt x="18" y="129"/>
                  </a:cubicBezTo>
                  <a:cubicBezTo>
                    <a:pt x="19" y="129"/>
                    <a:pt x="20" y="129"/>
                    <a:pt x="21" y="128"/>
                  </a:cubicBezTo>
                  <a:cubicBezTo>
                    <a:pt x="24" y="127"/>
                    <a:pt x="26" y="124"/>
                    <a:pt x="25" y="120"/>
                  </a:cubicBezTo>
                  <a:cubicBezTo>
                    <a:pt x="41" y="111"/>
                    <a:pt x="41" y="111"/>
                    <a:pt x="41" y="111"/>
                  </a:cubicBezTo>
                  <a:cubicBezTo>
                    <a:pt x="42" y="114"/>
                    <a:pt x="44" y="116"/>
                    <a:pt x="46" y="119"/>
                  </a:cubicBezTo>
                  <a:cubicBezTo>
                    <a:pt x="33" y="132"/>
                    <a:pt x="33" y="132"/>
                    <a:pt x="33" y="132"/>
                  </a:cubicBezTo>
                  <a:cubicBezTo>
                    <a:pt x="32" y="131"/>
                    <a:pt x="31" y="131"/>
                    <a:pt x="30" y="131"/>
                  </a:cubicBezTo>
                  <a:cubicBezTo>
                    <a:pt x="28" y="131"/>
                    <a:pt x="26" y="131"/>
                    <a:pt x="25" y="133"/>
                  </a:cubicBezTo>
                  <a:cubicBezTo>
                    <a:pt x="23" y="134"/>
                    <a:pt x="23" y="136"/>
                    <a:pt x="23" y="138"/>
                  </a:cubicBezTo>
                  <a:cubicBezTo>
                    <a:pt x="23" y="140"/>
                    <a:pt x="23" y="142"/>
                    <a:pt x="25" y="143"/>
                  </a:cubicBezTo>
                  <a:cubicBezTo>
                    <a:pt x="26" y="145"/>
                    <a:pt x="28" y="145"/>
                    <a:pt x="30" y="145"/>
                  </a:cubicBezTo>
                  <a:cubicBezTo>
                    <a:pt x="30" y="145"/>
                    <a:pt x="34" y="145"/>
                    <a:pt x="35" y="143"/>
                  </a:cubicBezTo>
                  <a:cubicBezTo>
                    <a:pt x="37" y="141"/>
                    <a:pt x="38" y="137"/>
                    <a:pt x="36" y="134"/>
                  </a:cubicBezTo>
                  <a:cubicBezTo>
                    <a:pt x="49" y="121"/>
                    <a:pt x="49" y="121"/>
                    <a:pt x="49" y="121"/>
                  </a:cubicBezTo>
                  <a:cubicBezTo>
                    <a:pt x="52" y="124"/>
                    <a:pt x="54" y="126"/>
                    <a:pt x="57" y="127"/>
                  </a:cubicBezTo>
                  <a:cubicBezTo>
                    <a:pt x="47" y="143"/>
                    <a:pt x="47" y="143"/>
                    <a:pt x="47" y="143"/>
                  </a:cubicBezTo>
                  <a:cubicBezTo>
                    <a:pt x="47" y="143"/>
                    <a:pt x="46" y="143"/>
                    <a:pt x="46" y="143"/>
                  </a:cubicBezTo>
                  <a:cubicBezTo>
                    <a:pt x="43" y="143"/>
                    <a:pt x="41" y="144"/>
                    <a:pt x="39" y="147"/>
                  </a:cubicBezTo>
                  <a:cubicBezTo>
                    <a:pt x="38" y="148"/>
                    <a:pt x="38" y="150"/>
                    <a:pt x="39" y="152"/>
                  </a:cubicBezTo>
                  <a:cubicBezTo>
                    <a:pt x="39" y="154"/>
                    <a:pt x="40" y="156"/>
                    <a:pt x="42" y="157"/>
                  </a:cubicBezTo>
                  <a:cubicBezTo>
                    <a:pt x="43" y="157"/>
                    <a:pt x="44" y="158"/>
                    <a:pt x="46" y="158"/>
                  </a:cubicBezTo>
                  <a:cubicBezTo>
                    <a:pt x="46" y="158"/>
                    <a:pt x="46" y="158"/>
                    <a:pt x="46" y="158"/>
                  </a:cubicBezTo>
                  <a:cubicBezTo>
                    <a:pt x="48" y="158"/>
                    <a:pt x="51" y="156"/>
                    <a:pt x="52" y="154"/>
                  </a:cubicBezTo>
                  <a:cubicBezTo>
                    <a:pt x="54" y="151"/>
                    <a:pt x="53" y="147"/>
                    <a:pt x="51" y="145"/>
                  </a:cubicBezTo>
                  <a:cubicBezTo>
                    <a:pt x="60" y="129"/>
                    <a:pt x="60" y="129"/>
                    <a:pt x="60" y="129"/>
                  </a:cubicBezTo>
                  <a:cubicBezTo>
                    <a:pt x="63" y="131"/>
                    <a:pt x="66" y="132"/>
                    <a:pt x="69" y="133"/>
                  </a:cubicBezTo>
                  <a:cubicBezTo>
                    <a:pt x="64" y="151"/>
                    <a:pt x="64" y="151"/>
                    <a:pt x="64" y="151"/>
                  </a:cubicBezTo>
                  <a:cubicBezTo>
                    <a:pt x="61" y="151"/>
                    <a:pt x="58" y="153"/>
                    <a:pt x="57" y="156"/>
                  </a:cubicBezTo>
                  <a:cubicBezTo>
                    <a:pt x="57" y="158"/>
                    <a:pt x="57" y="160"/>
                    <a:pt x="58" y="162"/>
                  </a:cubicBezTo>
                  <a:cubicBezTo>
                    <a:pt x="59" y="163"/>
                    <a:pt x="60" y="164"/>
                    <a:pt x="62" y="165"/>
                  </a:cubicBezTo>
                  <a:cubicBezTo>
                    <a:pt x="63" y="165"/>
                    <a:pt x="64" y="165"/>
                    <a:pt x="64" y="165"/>
                  </a:cubicBezTo>
                  <a:cubicBezTo>
                    <a:pt x="64" y="165"/>
                    <a:pt x="64" y="165"/>
                    <a:pt x="64" y="165"/>
                  </a:cubicBezTo>
                  <a:cubicBezTo>
                    <a:pt x="68" y="165"/>
                    <a:pt x="70" y="163"/>
                    <a:pt x="71" y="160"/>
                  </a:cubicBezTo>
                  <a:cubicBezTo>
                    <a:pt x="72" y="157"/>
                    <a:pt x="71" y="153"/>
                    <a:pt x="68" y="152"/>
                  </a:cubicBezTo>
                  <a:cubicBezTo>
                    <a:pt x="73" y="134"/>
                    <a:pt x="73" y="134"/>
                    <a:pt x="73" y="134"/>
                  </a:cubicBezTo>
                  <a:cubicBezTo>
                    <a:pt x="76" y="135"/>
                    <a:pt x="79" y="135"/>
                    <a:pt x="82" y="135"/>
                  </a:cubicBezTo>
                  <a:cubicBezTo>
                    <a:pt x="82" y="153"/>
                    <a:pt x="82" y="153"/>
                    <a:pt x="82" y="153"/>
                  </a:cubicBezTo>
                  <a:cubicBezTo>
                    <a:pt x="79" y="154"/>
                    <a:pt x="77" y="157"/>
                    <a:pt x="77" y="160"/>
                  </a:cubicBezTo>
                  <a:cubicBezTo>
                    <a:pt x="77" y="165"/>
                    <a:pt x="80" y="168"/>
                    <a:pt x="84" y="168"/>
                  </a:cubicBezTo>
                  <a:cubicBezTo>
                    <a:pt x="84" y="168"/>
                    <a:pt x="84" y="168"/>
                    <a:pt x="84" y="168"/>
                  </a:cubicBezTo>
                  <a:cubicBezTo>
                    <a:pt x="88" y="168"/>
                    <a:pt x="91" y="165"/>
                    <a:pt x="91" y="160"/>
                  </a:cubicBezTo>
                  <a:cubicBezTo>
                    <a:pt x="91" y="157"/>
                    <a:pt x="89" y="154"/>
                    <a:pt x="86" y="153"/>
                  </a:cubicBezTo>
                  <a:cubicBezTo>
                    <a:pt x="86" y="135"/>
                    <a:pt x="86" y="135"/>
                    <a:pt x="86" y="135"/>
                  </a:cubicBezTo>
                  <a:cubicBezTo>
                    <a:pt x="89" y="135"/>
                    <a:pt x="92" y="135"/>
                    <a:pt x="95" y="134"/>
                  </a:cubicBezTo>
                  <a:cubicBezTo>
                    <a:pt x="100" y="152"/>
                    <a:pt x="100" y="152"/>
                    <a:pt x="100" y="152"/>
                  </a:cubicBezTo>
                  <a:cubicBezTo>
                    <a:pt x="97" y="153"/>
                    <a:pt x="96" y="157"/>
                    <a:pt x="97" y="160"/>
                  </a:cubicBezTo>
                  <a:cubicBezTo>
                    <a:pt x="98" y="163"/>
                    <a:pt x="101" y="165"/>
                    <a:pt x="104" y="165"/>
                  </a:cubicBezTo>
                  <a:cubicBezTo>
                    <a:pt x="104" y="165"/>
                    <a:pt x="104" y="165"/>
                    <a:pt x="104" y="165"/>
                  </a:cubicBezTo>
                  <a:cubicBezTo>
                    <a:pt x="105" y="165"/>
                    <a:pt x="105" y="165"/>
                    <a:pt x="106" y="165"/>
                  </a:cubicBezTo>
                  <a:cubicBezTo>
                    <a:pt x="108" y="164"/>
                    <a:pt x="109" y="163"/>
                    <a:pt x="110" y="162"/>
                  </a:cubicBezTo>
                  <a:cubicBezTo>
                    <a:pt x="111" y="160"/>
                    <a:pt x="111" y="158"/>
                    <a:pt x="111" y="156"/>
                  </a:cubicBezTo>
                  <a:cubicBezTo>
                    <a:pt x="110" y="153"/>
                    <a:pt x="107" y="151"/>
                    <a:pt x="104" y="151"/>
                  </a:cubicBezTo>
                  <a:cubicBezTo>
                    <a:pt x="99" y="133"/>
                    <a:pt x="99" y="133"/>
                    <a:pt x="99" y="133"/>
                  </a:cubicBezTo>
                  <a:cubicBezTo>
                    <a:pt x="102" y="132"/>
                    <a:pt x="105" y="131"/>
                    <a:pt x="108" y="130"/>
                  </a:cubicBezTo>
                  <a:cubicBezTo>
                    <a:pt x="117" y="145"/>
                    <a:pt x="117" y="145"/>
                    <a:pt x="117" y="145"/>
                  </a:cubicBezTo>
                  <a:cubicBezTo>
                    <a:pt x="115" y="147"/>
                    <a:pt x="114" y="151"/>
                    <a:pt x="116" y="154"/>
                  </a:cubicBezTo>
                  <a:cubicBezTo>
                    <a:pt x="117" y="156"/>
                    <a:pt x="120" y="158"/>
                    <a:pt x="122" y="158"/>
                  </a:cubicBezTo>
                  <a:cubicBezTo>
                    <a:pt x="122" y="158"/>
                    <a:pt x="122" y="158"/>
                    <a:pt x="122" y="158"/>
                  </a:cubicBezTo>
                  <a:cubicBezTo>
                    <a:pt x="124" y="158"/>
                    <a:pt x="125" y="157"/>
                    <a:pt x="126" y="157"/>
                  </a:cubicBezTo>
                  <a:cubicBezTo>
                    <a:pt x="128" y="156"/>
                    <a:pt x="129" y="154"/>
                    <a:pt x="129" y="152"/>
                  </a:cubicBezTo>
                  <a:cubicBezTo>
                    <a:pt x="130" y="150"/>
                    <a:pt x="130" y="148"/>
                    <a:pt x="129" y="147"/>
                  </a:cubicBezTo>
                  <a:cubicBezTo>
                    <a:pt x="127" y="144"/>
                    <a:pt x="125" y="143"/>
                    <a:pt x="122" y="143"/>
                  </a:cubicBezTo>
                  <a:cubicBezTo>
                    <a:pt x="122" y="143"/>
                    <a:pt x="121" y="143"/>
                    <a:pt x="121" y="143"/>
                  </a:cubicBezTo>
                  <a:cubicBezTo>
                    <a:pt x="112" y="128"/>
                    <a:pt x="112" y="128"/>
                    <a:pt x="112" y="128"/>
                  </a:cubicBezTo>
                  <a:cubicBezTo>
                    <a:pt x="114" y="126"/>
                    <a:pt x="117" y="124"/>
                    <a:pt x="119" y="122"/>
                  </a:cubicBezTo>
                  <a:cubicBezTo>
                    <a:pt x="132" y="134"/>
                    <a:pt x="132" y="134"/>
                    <a:pt x="132" y="134"/>
                  </a:cubicBezTo>
                  <a:cubicBezTo>
                    <a:pt x="130" y="137"/>
                    <a:pt x="131" y="141"/>
                    <a:pt x="133" y="143"/>
                  </a:cubicBezTo>
                  <a:cubicBezTo>
                    <a:pt x="134" y="145"/>
                    <a:pt x="136" y="145"/>
                    <a:pt x="138" y="145"/>
                  </a:cubicBezTo>
                  <a:cubicBezTo>
                    <a:pt x="138" y="145"/>
                    <a:pt x="138" y="145"/>
                    <a:pt x="138" y="145"/>
                  </a:cubicBezTo>
                  <a:cubicBezTo>
                    <a:pt x="140" y="145"/>
                    <a:pt x="142" y="145"/>
                    <a:pt x="143" y="143"/>
                  </a:cubicBezTo>
                  <a:cubicBezTo>
                    <a:pt x="145" y="142"/>
                    <a:pt x="146" y="140"/>
                    <a:pt x="146" y="138"/>
                  </a:cubicBezTo>
                  <a:cubicBezTo>
                    <a:pt x="146" y="136"/>
                    <a:pt x="145" y="134"/>
                    <a:pt x="143" y="133"/>
                  </a:cubicBezTo>
                  <a:cubicBezTo>
                    <a:pt x="142" y="131"/>
                    <a:pt x="140" y="131"/>
                    <a:pt x="138" y="131"/>
                  </a:cubicBezTo>
                  <a:cubicBezTo>
                    <a:pt x="137" y="131"/>
                    <a:pt x="136" y="131"/>
                    <a:pt x="135" y="132"/>
                  </a:cubicBezTo>
                  <a:cubicBezTo>
                    <a:pt x="122" y="119"/>
                    <a:pt x="122" y="119"/>
                    <a:pt x="122" y="119"/>
                  </a:cubicBezTo>
                  <a:cubicBezTo>
                    <a:pt x="124" y="117"/>
                    <a:pt x="126" y="114"/>
                    <a:pt x="128" y="111"/>
                  </a:cubicBezTo>
                  <a:cubicBezTo>
                    <a:pt x="143" y="120"/>
                    <a:pt x="143" y="120"/>
                    <a:pt x="143" y="120"/>
                  </a:cubicBezTo>
                  <a:cubicBezTo>
                    <a:pt x="143" y="124"/>
                    <a:pt x="144" y="127"/>
                    <a:pt x="147" y="128"/>
                  </a:cubicBezTo>
                  <a:cubicBezTo>
                    <a:pt x="148" y="129"/>
                    <a:pt x="149" y="129"/>
                    <a:pt x="150" y="129"/>
                  </a:cubicBezTo>
                  <a:cubicBezTo>
                    <a:pt x="150" y="129"/>
                    <a:pt x="150" y="129"/>
                    <a:pt x="150" y="129"/>
                  </a:cubicBezTo>
                  <a:cubicBezTo>
                    <a:pt x="153" y="129"/>
                    <a:pt x="155" y="128"/>
                    <a:pt x="157" y="126"/>
                  </a:cubicBezTo>
                  <a:cubicBezTo>
                    <a:pt x="158" y="124"/>
                    <a:pt x="158" y="122"/>
                    <a:pt x="157" y="120"/>
                  </a:cubicBezTo>
                  <a:cubicBezTo>
                    <a:pt x="157" y="118"/>
                    <a:pt x="156" y="117"/>
                    <a:pt x="154" y="116"/>
                  </a:cubicBezTo>
                  <a:cubicBezTo>
                    <a:pt x="153" y="115"/>
                    <a:pt x="152" y="115"/>
                    <a:pt x="150" y="115"/>
                  </a:cubicBezTo>
                  <a:cubicBezTo>
                    <a:pt x="149" y="115"/>
                    <a:pt x="147" y="116"/>
                    <a:pt x="145" y="117"/>
                  </a:cubicBezTo>
                  <a:cubicBezTo>
                    <a:pt x="130" y="108"/>
                    <a:pt x="130" y="108"/>
                    <a:pt x="130" y="108"/>
                  </a:cubicBezTo>
                  <a:cubicBezTo>
                    <a:pt x="131" y="105"/>
                    <a:pt x="133" y="102"/>
                    <a:pt x="134" y="99"/>
                  </a:cubicBezTo>
                  <a:cubicBezTo>
                    <a:pt x="151" y="104"/>
                    <a:pt x="151" y="104"/>
                    <a:pt x="151" y="104"/>
                  </a:cubicBezTo>
                  <a:cubicBezTo>
                    <a:pt x="151" y="107"/>
                    <a:pt x="153" y="110"/>
                    <a:pt x="156" y="111"/>
                  </a:cubicBezTo>
                  <a:cubicBezTo>
                    <a:pt x="157" y="111"/>
                    <a:pt x="157" y="111"/>
                    <a:pt x="158" y="111"/>
                  </a:cubicBezTo>
                  <a:cubicBezTo>
                    <a:pt x="158" y="111"/>
                    <a:pt x="158" y="111"/>
                    <a:pt x="158" y="111"/>
                  </a:cubicBezTo>
                  <a:cubicBezTo>
                    <a:pt x="161" y="111"/>
                    <a:pt x="164" y="109"/>
                    <a:pt x="165" y="106"/>
                  </a:cubicBezTo>
                  <a:cubicBezTo>
                    <a:pt x="166" y="104"/>
                    <a:pt x="165" y="102"/>
                    <a:pt x="164" y="100"/>
                  </a:cubicBezTo>
                  <a:cubicBezTo>
                    <a:pt x="163" y="98"/>
                    <a:pt x="162" y="97"/>
                    <a:pt x="160" y="97"/>
                  </a:cubicBezTo>
                  <a:cubicBezTo>
                    <a:pt x="159" y="96"/>
                    <a:pt x="159" y="96"/>
                    <a:pt x="158" y="96"/>
                  </a:cubicBezTo>
                  <a:cubicBezTo>
                    <a:pt x="156" y="96"/>
                    <a:pt x="153" y="98"/>
                    <a:pt x="152" y="100"/>
                  </a:cubicBezTo>
                  <a:cubicBezTo>
                    <a:pt x="135" y="95"/>
                    <a:pt x="135" y="95"/>
                    <a:pt x="135" y="95"/>
                  </a:cubicBezTo>
                  <a:cubicBezTo>
                    <a:pt x="135" y="92"/>
                    <a:pt x="136" y="89"/>
                    <a:pt x="136" y="86"/>
                  </a:cubicBezTo>
                  <a:lnTo>
                    <a:pt x="154" y="86"/>
                  </a:lnTo>
                  <a:close/>
                  <a:moveTo>
                    <a:pt x="162" y="84"/>
                  </a:moveTo>
                  <a:cubicBezTo>
                    <a:pt x="162" y="84"/>
                    <a:pt x="161" y="85"/>
                    <a:pt x="161" y="85"/>
                  </a:cubicBezTo>
                  <a:cubicBezTo>
                    <a:pt x="160" y="85"/>
                    <a:pt x="160" y="84"/>
                    <a:pt x="160" y="84"/>
                  </a:cubicBezTo>
                  <a:cubicBezTo>
                    <a:pt x="160" y="83"/>
                    <a:pt x="160" y="83"/>
                    <a:pt x="161" y="83"/>
                  </a:cubicBezTo>
                  <a:cubicBezTo>
                    <a:pt x="161" y="83"/>
                    <a:pt x="162" y="83"/>
                    <a:pt x="162" y="84"/>
                  </a:cubicBezTo>
                  <a:close/>
                  <a:moveTo>
                    <a:pt x="157" y="63"/>
                  </a:moveTo>
                  <a:cubicBezTo>
                    <a:pt x="157" y="63"/>
                    <a:pt x="158" y="63"/>
                    <a:pt x="158" y="63"/>
                  </a:cubicBezTo>
                  <a:cubicBezTo>
                    <a:pt x="158" y="63"/>
                    <a:pt x="158" y="63"/>
                    <a:pt x="158" y="63"/>
                  </a:cubicBezTo>
                  <a:cubicBezTo>
                    <a:pt x="159" y="63"/>
                    <a:pt x="159" y="63"/>
                    <a:pt x="159" y="64"/>
                  </a:cubicBezTo>
                  <a:cubicBezTo>
                    <a:pt x="159" y="64"/>
                    <a:pt x="159" y="64"/>
                    <a:pt x="159" y="65"/>
                  </a:cubicBezTo>
                  <a:cubicBezTo>
                    <a:pt x="159" y="65"/>
                    <a:pt x="159" y="65"/>
                    <a:pt x="158" y="65"/>
                  </a:cubicBezTo>
                  <a:cubicBezTo>
                    <a:pt x="158" y="65"/>
                    <a:pt x="158" y="65"/>
                    <a:pt x="158" y="65"/>
                  </a:cubicBezTo>
                  <a:cubicBezTo>
                    <a:pt x="158" y="65"/>
                    <a:pt x="157" y="65"/>
                    <a:pt x="157" y="64"/>
                  </a:cubicBezTo>
                  <a:cubicBezTo>
                    <a:pt x="157" y="64"/>
                    <a:pt x="157" y="64"/>
                    <a:pt x="157" y="63"/>
                  </a:cubicBezTo>
                  <a:close/>
                  <a:moveTo>
                    <a:pt x="151" y="45"/>
                  </a:moveTo>
                  <a:cubicBezTo>
                    <a:pt x="152" y="45"/>
                    <a:pt x="152" y="45"/>
                    <a:pt x="151" y="46"/>
                  </a:cubicBezTo>
                  <a:cubicBezTo>
                    <a:pt x="151" y="46"/>
                    <a:pt x="151" y="46"/>
                    <a:pt x="151" y="46"/>
                  </a:cubicBezTo>
                  <a:cubicBezTo>
                    <a:pt x="151" y="47"/>
                    <a:pt x="151" y="47"/>
                    <a:pt x="150" y="47"/>
                  </a:cubicBezTo>
                  <a:cubicBezTo>
                    <a:pt x="150" y="47"/>
                    <a:pt x="150" y="46"/>
                    <a:pt x="149" y="46"/>
                  </a:cubicBezTo>
                  <a:cubicBezTo>
                    <a:pt x="149" y="46"/>
                    <a:pt x="149" y="45"/>
                    <a:pt x="149" y="45"/>
                  </a:cubicBezTo>
                  <a:cubicBezTo>
                    <a:pt x="149" y="45"/>
                    <a:pt x="150" y="45"/>
                    <a:pt x="150" y="45"/>
                  </a:cubicBezTo>
                  <a:cubicBezTo>
                    <a:pt x="150" y="44"/>
                    <a:pt x="150" y="44"/>
                    <a:pt x="150" y="44"/>
                  </a:cubicBezTo>
                  <a:cubicBezTo>
                    <a:pt x="151" y="44"/>
                    <a:pt x="151" y="45"/>
                    <a:pt x="151" y="45"/>
                  </a:cubicBezTo>
                  <a:close/>
                  <a:moveTo>
                    <a:pt x="139" y="30"/>
                  </a:moveTo>
                  <a:cubicBezTo>
                    <a:pt x="139" y="31"/>
                    <a:pt x="139" y="31"/>
                    <a:pt x="138" y="31"/>
                  </a:cubicBezTo>
                  <a:cubicBezTo>
                    <a:pt x="138" y="31"/>
                    <a:pt x="138" y="31"/>
                    <a:pt x="137" y="30"/>
                  </a:cubicBezTo>
                  <a:cubicBezTo>
                    <a:pt x="137" y="30"/>
                    <a:pt x="137" y="29"/>
                    <a:pt x="137" y="29"/>
                  </a:cubicBezTo>
                  <a:cubicBezTo>
                    <a:pt x="138" y="29"/>
                    <a:pt x="138" y="29"/>
                    <a:pt x="138" y="29"/>
                  </a:cubicBezTo>
                  <a:cubicBezTo>
                    <a:pt x="139" y="29"/>
                    <a:pt x="139" y="29"/>
                    <a:pt x="139" y="29"/>
                  </a:cubicBezTo>
                  <a:cubicBezTo>
                    <a:pt x="139" y="29"/>
                    <a:pt x="139" y="30"/>
                    <a:pt x="139" y="30"/>
                  </a:cubicBezTo>
                  <a:close/>
                  <a:moveTo>
                    <a:pt x="123" y="18"/>
                  </a:moveTo>
                  <a:cubicBezTo>
                    <a:pt x="123" y="18"/>
                    <a:pt x="123" y="19"/>
                    <a:pt x="122" y="19"/>
                  </a:cubicBezTo>
                  <a:cubicBezTo>
                    <a:pt x="122" y="19"/>
                    <a:pt x="122" y="18"/>
                    <a:pt x="122" y="18"/>
                  </a:cubicBezTo>
                  <a:cubicBezTo>
                    <a:pt x="121" y="18"/>
                    <a:pt x="121" y="17"/>
                    <a:pt x="121" y="17"/>
                  </a:cubicBezTo>
                  <a:cubicBezTo>
                    <a:pt x="122" y="17"/>
                    <a:pt x="122" y="16"/>
                    <a:pt x="122" y="16"/>
                  </a:cubicBezTo>
                  <a:cubicBezTo>
                    <a:pt x="123" y="16"/>
                    <a:pt x="123" y="16"/>
                    <a:pt x="123" y="16"/>
                  </a:cubicBezTo>
                  <a:cubicBezTo>
                    <a:pt x="123" y="17"/>
                    <a:pt x="123" y="17"/>
                    <a:pt x="123" y="17"/>
                  </a:cubicBezTo>
                  <a:cubicBezTo>
                    <a:pt x="124" y="17"/>
                    <a:pt x="123" y="18"/>
                    <a:pt x="123" y="18"/>
                  </a:cubicBezTo>
                  <a:close/>
                  <a:moveTo>
                    <a:pt x="103" y="9"/>
                  </a:moveTo>
                  <a:cubicBezTo>
                    <a:pt x="103" y="9"/>
                    <a:pt x="103" y="9"/>
                    <a:pt x="104" y="9"/>
                  </a:cubicBezTo>
                  <a:cubicBezTo>
                    <a:pt x="104" y="9"/>
                    <a:pt x="104" y="9"/>
                    <a:pt x="104" y="9"/>
                  </a:cubicBezTo>
                  <a:cubicBezTo>
                    <a:pt x="104" y="9"/>
                    <a:pt x="105" y="9"/>
                    <a:pt x="105" y="9"/>
                  </a:cubicBezTo>
                  <a:cubicBezTo>
                    <a:pt x="105" y="9"/>
                    <a:pt x="105" y="10"/>
                    <a:pt x="105" y="10"/>
                  </a:cubicBezTo>
                  <a:cubicBezTo>
                    <a:pt x="105" y="11"/>
                    <a:pt x="104" y="11"/>
                    <a:pt x="104" y="11"/>
                  </a:cubicBezTo>
                  <a:cubicBezTo>
                    <a:pt x="104" y="11"/>
                    <a:pt x="104" y="11"/>
                    <a:pt x="104" y="11"/>
                  </a:cubicBezTo>
                  <a:cubicBezTo>
                    <a:pt x="103" y="11"/>
                    <a:pt x="103" y="11"/>
                    <a:pt x="103" y="10"/>
                  </a:cubicBezTo>
                  <a:cubicBezTo>
                    <a:pt x="103" y="10"/>
                    <a:pt x="103" y="10"/>
                    <a:pt x="103" y="9"/>
                  </a:cubicBezTo>
                  <a:close/>
                  <a:moveTo>
                    <a:pt x="84" y="6"/>
                  </a:moveTo>
                  <a:cubicBezTo>
                    <a:pt x="85" y="6"/>
                    <a:pt x="85" y="7"/>
                    <a:pt x="85" y="7"/>
                  </a:cubicBezTo>
                  <a:cubicBezTo>
                    <a:pt x="85" y="8"/>
                    <a:pt x="85" y="8"/>
                    <a:pt x="84" y="8"/>
                  </a:cubicBezTo>
                  <a:cubicBezTo>
                    <a:pt x="84" y="8"/>
                    <a:pt x="83" y="8"/>
                    <a:pt x="83" y="8"/>
                  </a:cubicBezTo>
                  <a:cubicBezTo>
                    <a:pt x="83" y="8"/>
                    <a:pt x="83" y="7"/>
                    <a:pt x="83" y="7"/>
                  </a:cubicBezTo>
                  <a:cubicBezTo>
                    <a:pt x="83" y="7"/>
                    <a:pt x="83" y="6"/>
                    <a:pt x="84" y="6"/>
                  </a:cubicBezTo>
                  <a:close/>
                  <a:moveTo>
                    <a:pt x="65" y="10"/>
                  </a:moveTo>
                  <a:cubicBezTo>
                    <a:pt x="65" y="11"/>
                    <a:pt x="65" y="11"/>
                    <a:pt x="64" y="11"/>
                  </a:cubicBezTo>
                  <a:cubicBezTo>
                    <a:pt x="64" y="11"/>
                    <a:pt x="64" y="11"/>
                    <a:pt x="64" y="11"/>
                  </a:cubicBezTo>
                  <a:cubicBezTo>
                    <a:pt x="64" y="11"/>
                    <a:pt x="63" y="11"/>
                    <a:pt x="63" y="10"/>
                  </a:cubicBezTo>
                  <a:cubicBezTo>
                    <a:pt x="63" y="9"/>
                    <a:pt x="63" y="9"/>
                    <a:pt x="64" y="9"/>
                  </a:cubicBezTo>
                  <a:cubicBezTo>
                    <a:pt x="64" y="9"/>
                    <a:pt x="64" y="9"/>
                    <a:pt x="64" y="9"/>
                  </a:cubicBezTo>
                  <a:cubicBezTo>
                    <a:pt x="65" y="9"/>
                    <a:pt x="65" y="9"/>
                    <a:pt x="65" y="9"/>
                  </a:cubicBezTo>
                  <a:cubicBezTo>
                    <a:pt x="65" y="10"/>
                    <a:pt x="65" y="10"/>
                    <a:pt x="65" y="10"/>
                  </a:cubicBezTo>
                  <a:close/>
                  <a:moveTo>
                    <a:pt x="45" y="18"/>
                  </a:moveTo>
                  <a:cubicBezTo>
                    <a:pt x="44" y="17"/>
                    <a:pt x="45" y="17"/>
                    <a:pt x="45" y="16"/>
                  </a:cubicBezTo>
                  <a:cubicBezTo>
                    <a:pt x="45" y="16"/>
                    <a:pt x="46" y="16"/>
                    <a:pt x="46" y="16"/>
                  </a:cubicBezTo>
                  <a:cubicBezTo>
                    <a:pt x="46" y="16"/>
                    <a:pt x="46" y="17"/>
                    <a:pt x="47" y="17"/>
                  </a:cubicBezTo>
                  <a:cubicBezTo>
                    <a:pt x="47" y="17"/>
                    <a:pt x="47" y="17"/>
                    <a:pt x="47" y="18"/>
                  </a:cubicBezTo>
                  <a:cubicBezTo>
                    <a:pt x="47" y="18"/>
                    <a:pt x="47" y="18"/>
                    <a:pt x="46" y="18"/>
                  </a:cubicBezTo>
                  <a:cubicBezTo>
                    <a:pt x="46" y="18"/>
                    <a:pt x="46" y="19"/>
                    <a:pt x="46" y="19"/>
                  </a:cubicBezTo>
                  <a:cubicBezTo>
                    <a:pt x="45" y="19"/>
                    <a:pt x="45" y="18"/>
                    <a:pt x="45" y="18"/>
                  </a:cubicBezTo>
                  <a:close/>
                  <a:moveTo>
                    <a:pt x="29" y="30"/>
                  </a:moveTo>
                  <a:cubicBezTo>
                    <a:pt x="29" y="30"/>
                    <a:pt x="29" y="30"/>
                    <a:pt x="29" y="30"/>
                  </a:cubicBezTo>
                  <a:cubicBezTo>
                    <a:pt x="29" y="29"/>
                    <a:pt x="29" y="29"/>
                    <a:pt x="29" y="29"/>
                  </a:cubicBezTo>
                  <a:cubicBezTo>
                    <a:pt x="29" y="29"/>
                    <a:pt x="30" y="29"/>
                    <a:pt x="30" y="29"/>
                  </a:cubicBezTo>
                  <a:cubicBezTo>
                    <a:pt x="30" y="29"/>
                    <a:pt x="30" y="29"/>
                    <a:pt x="31" y="29"/>
                  </a:cubicBezTo>
                  <a:cubicBezTo>
                    <a:pt x="31" y="29"/>
                    <a:pt x="31" y="30"/>
                    <a:pt x="31" y="30"/>
                  </a:cubicBezTo>
                  <a:cubicBezTo>
                    <a:pt x="30" y="31"/>
                    <a:pt x="30" y="31"/>
                    <a:pt x="30" y="31"/>
                  </a:cubicBezTo>
                  <a:cubicBezTo>
                    <a:pt x="30" y="31"/>
                    <a:pt x="29" y="31"/>
                    <a:pt x="29" y="30"/>
                  </a:cubicBezTo>
                  <a:close/>
                  <a:moveTo>
                    <a:pt x="17" y="45"/>
                  </a:moveTo>
                  <a:cubicBezTo>
                    <a:pt x="17" y="45"/>
                    <a:pt x="17" y="44"/>
                    <a:pt x="18" y="44"/>
                  </a:cubicBezTo>
                  <a:cubicBezTo>
                    <a:pt x="18" y="44"/>
                    <a:pt x="18" y="44"/>
                    <a:pt x="18" y="45"/>
                  </a:cubicBezTo>
                  <a:cubicBezTo>
                    <a:pt x="18" y="45"/>
                    <a:pt x="19" y="45"/>
                    <a:pt x="19" y="45"/>
                  </a:cubicBezTo>
                  <a:cubicBezTo>
                    <a:pt x="19" y="45"/>
                    <a:pt x="19" y="46"/>
                    <a:pt x="19" y="46"/>
                  </a:cubicBezTo>
                  <a:cubicBezTo>
                    <a:pt x="18" y="46"/>
                    <a:pt x="18" y="47"/>
                    <a:pt x="18" y="47"/>
                  </a:cubicBezTo>
                  <a:cubicBezTo>
                    <a:pt x="17" y="47"/>
                    <a:pt x="17" y="47"/>
                    <a:pt x="17" y="46"/>
                  </a:cubicBezTo>
                  <a:cubicBezTo>
                    <a:pt x="17" y="46"/>
                    <a:pt x="16" y="45"/>
                    <a:pt x="17" y="45"/>
                  </a:cubicBezTo>
                  <a:close/>
                  <a:moveTo>
                    <a:pt x="11" y="64"/>
                  </a:moveTo>
                  <a:cubicBezTo>
                    <a:pt x="11" y="65"/>
                    <a:pt x="10" y="65"/>
                    <a:pt x="10" y="65"/>
                  </a:cubicBezTo>
                  <a:cubicBezTo>
                    <a:pt x="10" y="65"/>
                    <a:pt x="10" y="65"/>
                    <a:pt x="10" y="65"/>
                  </a:cubicBezTo>
                  <a:cubicBezTo>
                    <a:pt x="9" y="65"/>
                    <a:pt x="9" y="64"/>
                    <a:pt x="9" y="64"/>
                  </a:cubicBezTo>
                  <a:cubicBezTo>
                    <a:pt x="9" y="63"/>
                    <a:pt x="9" y="63"/>
                    <a:pt x="10" y="63"/>
                  </a:cubicBezTo>
                  <a:cubicBezTo>
                    <a:pt x="10" y="63"/>
                    <a:pt x="10" y="63"/>
                    <a:pt x="10" y="63"/>
                  </a:cubicBezTo>
                  <a:cubicBezTo>
                    <a:pt x="11" y="63"/>
                    <a:pt x="11" y="63"/>
                    <a:pt x="11" y="63"/>
                  </a:cubicBezTo>
                  <a:cubicBezTo>
                    <a:pt x="11" y="64"/>
                    <a:pt x="11" y="64"/>
                    <a:pt x="11" y="64"/>
                  </a:cubicBezTo>
                  <a:close/>
                  <a:moveTo>
                    <a:pt x="6" y="84"/>
                  </a:moveTo>
                  <a:cubicBezTo>
                    <a:pt x="6" y="83"/>
                    <a:pt x="7" y="83"/>
                    <a:pt x="7" y="83"/>
                  </a:cubicBezTo>
                  <a:cubicBezTo>
                    <a:pt x="8" y="83"/>
                    <a:pt x="8" y="83"/>
                    <a:pt x="8" y="84"/>
                  </a:cubicBezTo>
                  <a:cubicBezTo>
                    <a:pt x="8" y="84"/>
                    <a:pt x="8" y="85"/>
                    <a:pt x="7" y="85"/>
                  </a:cubicBezTo>
                  <a:cubicBezTo>
                    <a:pt x="7" y="85"/>
                    <a:pt x="6" y="84"/>
                    <a:pt x="6" y="84"/>
                  </a:cubicBezTo>
                  <a:close/>
                  <a:moveTo>
                    <a:pt x="10" y="105"/>
                  </a:moveTo>
                  <a:cubicBezTo>
                    <a:pt x="10" y="105"/>
                    <a:pt x="10" y="105"/>
                    <a:pt x="10" y="105"/>
                  </a:cubicBezTo>
                  <a:cubicBezTo>
                    <a:pt x="9" y="105"/>
                    <a:pt x="9" y="104"/>
                    <a:pt x="9" y="104"/>
                  </a:cubicBezTo>
                  <a:cubicBezTo>
                    <a:pt x="9" y="104"/>
                    <a:pt x="9" y="103"/>
                    <a:pt x="9" y="103"/>
                  </a:cubicBezTo>
                  <a:cubicBezTo>
                    <a:pt x="9" y="103"/>
                    <a:pt x="9" y="103"/>
                    <a:pt x="10" y="103"/>
                  </a:cubicBezTo>
                  <a:cubicBezTo>
                    <a:pt x="10" y="103"/>
                    <a:pt x="10" y="103"/>
                    <a:pt x="10" y="103"/>
                  </a:cubicBezTo>
                  <a:cubicBezTo>
                    <a:pt x="10" y="103"/>
                    <a:pt x="11" y="103"/>
                    <a:pt x="11" y="103"/>
                  </a:cubicBezTo>
                  <a:cubicBezTo>
                    <a:pt x="11" y="104"/>
                    <a:pt x="11" y="105"/>
                    <a:pt x="10" y="105"/>
                  </a:cubicBezTo>
                  <a:close/>
                  <a:moveTo>
                    <a:pt x="17" y="123"/>
                  </a:moveTo>
                  <a:cubicBezTo>
                    <a:pt x="16" y="122"/>
                    <a:pt x="17" y="121"/>
                    <a:pt x="17" y="121"/>
                  </a:cubicBezTo>
                  <a:cubicBezTo>
                    <a:pt x="17" y="121"/>
                    <a:pt x="17" y="121"/>
                    <a:pt x="18" y="121"/>
                  </a:cubicBezTo>
                  <a:cubicBezTo>
                    <a:pt x="18" y="121"/>
                    <a:pt x="18" y="121"/>
                    <a:pt x="19" y="122"/>
                  </a:cubicBezTo>
                  <a:cubicBezTo>
                    <a:pt x="19" y="122"/>
                    <a:pt x="19" y="122"/>
                    <a:pt x="19" y="122"/>
                  </a:cubicBezTo>
                  <a:cubicBezTo>
                    <a:pt x="19" y="123"/>
                    <a:pt x="18" y="123"/>
                    <a:pt x="18" y="123"/>
                  </a:cubicBezTo>
                  <a:cubicBezTo>
                    <a:pt x="18" y="123"/>
                    <a:pt x="18" y="123"/>
                    <a:pt x="18" y="123"/>
                  </a:cubicBezTo>
                  <a:cubicBezTo>
                    <a:pt x="17" y="123"/>
                    <a:pt x="17" y="123"/>
                    <a:pt x="17" y="123"/>
                  </a:cubicBezTo>
                  <a:close/>
                  <a:moveTo>
                    <a:pt x="29" y="137"/>
                  </a:moveTo>
                  <a:cubicBezTo>
                    <a:pt x="29" y="137"/>
                    <a:pt x="30" y="137"/>
                    <a:pt x="30" y="137"/>
                  </a:cubicBezTo>
                  <a:cubicBezTo>
                    <a:pt x="30" y="137"/>
                    <a:pt x="30" y="137"/>
                    <a:pt x="31" y="137"/>
                  </a:cubicBezTo>
                  <a:cubicBezTo>
                    <a:pt x="31" y="138"/>
                    <a:pt x="31" y="138"/>
                    <a:pt x="31" y="139"/>
                  </a:cubicBezTo>
                  <a:cubicBezTo>
                    <a:pt x="30" y="139"/>
                    <a:pt x="30" y="139"/>
                    <a:pt x="30" y="139"/>
                  </a:cubicBezTo>
                  <a:cubicBezTo>
                    <a:pt x="30" y="139"/>
                    <a:pt x="29" y="139"/>
                    <a:pt x="29" y="139"/>
                  </a:cubicBezTo>
                  <a:cubicBezTo>
                    <a:pt x="29" y="138"/>
                    <a:pt x="29" y="138"/>
                    <a:pt x="29" y="137"/>
                  </a:cubicBezTo>
                  <a:close/>
                  <a:moveTo>
                    <a:pt x="45" y="150"/>
                  </a:moveTo>
                  <a:cubicBezTo>
                    <a:pt x="45" y="149"/>
                    <a:pt x="45" y="149"/>
                    <a:pt x="46" y="149"/>
                  </a:cubicBezTo>
                  <a:cubicBezTo>
                    <a:pt x="46" y="149"/>
                    <a:pt x="46" y="149"/>
                    <a:pt x="46" y="149"/>
                  </a:cubicBezTo>
                  <a:cubicBezTo>
                    <a:pt x="47" y="150"/>
                    <a:pt x="47" y="150"/>
                    <a:pt x="47" y="151"/>
                  </a:cubicBezTo>
                  <a:cubicBezTo>
                    <a:pt x="46" y="151"/>
                    <a:pt x="46" y="151"/>
                    <a:pt x="46" y="151"/>
                  </a:cubicBezTo>
                  <a:cubicBezTo>
                    <a:pt x="46" y="151"/>
                    <a:pt x="45" y="151"/>
                    <a:pt x="45" y="151"/>
                  </a:cubicBezTo>
                  <a:cubicBezTo>
                    <a:pt x="45" y="151"/>
                    <a:pt x="44" y="150"/>
                    <a:pt x="45" y="150"/>
                  </a:cubicBezTo>
                  <a:close/>
                  <a:moveTo>
                    <a:pt x="65" y="158"/>
                  </a:moveTo>
                  <a:cubicBezTo>
                    <a:pt x="65" y="159"/>
                    <a:pt x="65" y="159"/>
                    <a:pt x="64" y="159"/>
                  </a:cubicBezTo>
                  <a:cubicBezTo>
                    <a:pt x="64" y="159"/>
                    <a:pt x="64" y="159"/>
                    <a:pt x="64" y="159"/>
                  </a:cubicBezTo>
                  <a:cubicBezTo>
                    <a:pt x="64" y="159"/>
                    <a:pt x="63" y="159"/>
                    <a:pt x="63" y="158"/>
                  </a:cubicBezTo>
                  <a:cubicBezTo>
                    <a:pt x="63" y="158"/>
                    <a:pt x="63" y="158"/>
                    <a:pt x="63" y="158"/>
                  </a:cubicBezTo>
                  <a:cubicBezTo>
                    <a:pt x="63" y="157"/>
                    <a:pt x="64" y="157"/>
                    <a:pt x="64" y="157"/>
                  </a:cubicBezTo>
                  <a:cubicBezTo>
                    <a:pt x="64" y="157"/>
                    <a:pt x="64" y="157"/>
                    <a:pt x="64" y="157"/>
                  </a:cubicBezTo>
                  <a:cubicBezTo>
                    <a:pt x="65" y="157"/>
                    <a:pt x="65" y="158"/>
                    <a:pt x="65" y="158"/>
                  </a:cubicBezTo>
                  <a:close/>
                  <a:moveTo>
                    <a:pt x="84" y="162"/>
                  </a:moveTo>
                  <a:cubicBezTo>
                    <a:pt x="83" y="162"/>
                    <a:pt x="83" y="161"/>
                    <a:pt x="83" y="160"/>
                  </a:cubicBezTo>
                  <a:cubicBezTo>
                    <a:pt x="83" y="160"/>
                    <a:pt x="83" y="159"/>
                    <a:pt x="84" y="159"/>
                  </a:cubicBezTo>
                  <a:cubicBezTo>
                    <a:pt x="85" y="159"/>
                    <a:pt x="85" y="160"/>
                    <a:pt x="85" y="160"/>
                  </a:cubicBezTo>
                  <a:cubicBezTo>
                    <a:pt x="85" y="161"/>
                    <a:pt x="85" y="162"/>
                    <a:pt x="84" y="162"/>
                  </a:cubicBezTo>
                  <a:close/>
                  <a:moveTo>
                    <a:pt x="103" y="157"/>
                  </a:moveTo>
                  <a:cubicBezTo>
                    <a:pt x="103" y="157"/>
                    <a:pt x="103" y="157"/>
                    <a:pt x="104" y="157"/>
                  </a:cubicBezTo>
                  <a:cubicBezTo>
                    <a:pt x="104" y="157"/>
                    <a:pt x="104" y="157"/>
                    <a:pt x="104" y="157"/>
                  </a:cubicBezTo>
                  <a:cubicBezTo>
                    <a:pt x="104" y="157"/>
                    <a:pt x="105" y="157"/>
                    <a:pt x="105" y="158"/>
                  </a:cubicBezTo>
                  <a:cubicBezTo>
                    <a:pt x="105" y="158"/>
                    <a:pt x="105" y="159"/>
                    <a:pt x="104" y="159"/>
                  </a:cubicBezTo>
                  <a:cubicBezTo>
                    <a:pt x="104" y="159"/>
                    <a:pt x="104" y="159"/>
                    <a:pt x="104" y="159"/>
                  </a:cubicBezTo>
                  <a:cubicBezTo>
                    <a:pt x="103" y="159"/>
                    <a:pt x="103" y="159"/>
                    <a:pt x="103" y="158"/>
                  </a:cubicBezTo>
                  <a:cubicBezTo>
                    <a:pt x="103" y="158"/>
                    <a:pt x="103" y="158"/>
                    <a:pt x="103" y="157"/>
                  </a:cubicBezTo>
                  <a:close/>
                  <a:moveTo>
                    <a:pt x="84" y="109"/>
                  </a:moveTo>
                  <a:cubicBezTo>
                    <a:pt x="70" y="109"/>
                    <a:pt x="59" y="98"/>
                    <a:pt x="59" y="84"/>
                  </a:cubicBezTo>
                  <a:cubicBezTo>
                    <a:pt x="59" y="70"/>
                    <a:pt x="70" y="58"/>
                    <a:pt x="84" y="58"/>
                  </a:cubicBezTo>
                  <a:cubicBezTo>
                    <a:pt x="98" y="58"/>
                    <a:pt x="110" y="70"/>
                    <a:pt x="110" y="84"/>
                  </a:cubicBezTo>
                  <a:cubicBezTo>
                    <a:pt x="110" y="98"/>
                    <a:pt x="98" y="109"/>
                    <a:pt x="84" y="109"/>
                  </a:cubicBezTo>
                  <a:close/>
                  <a:moveTo>
                    <a:pt x="123" y="150"/>
                  </a:moveTo>
                  <a:cubicBezTo>
                    <a:pt x="124" y="150"/>
                    <a:pt x="123" y="151"/>
                    <a:pt x="123" y="151"/>
                  </a:cubicBezTo>
                  <a:cubicBezTo>
                    <a:pt x="123" y="151"/>
                    <a:pt x="123" y="151"/>
                    <a:pt x="122" y="151"/>
                  </a:cubicBezTo>
                  <a:cubicBezTo>
                    <a:pt x="122" y="151"/>
                    <a:pt x="122" y="151"/>
                    <a:pt x="121" y="151"/>
                  </a:cubicBezTo>
                  <a:cubicBezTo>
                    <a:pt x="121" y="150"/>
                    <a:pt x="121" y="150"/>
                    <a:pt x="121" y="150"/>
                  </a:cubicBezTo>
                  <a:cubicBezTo>
                    <a:pt x="121" y="150"/>
                    <a:pt x="122" y="149"/>
                    <a:pt x="122" y="149"/>
                  </a:cubicBezTo>
                  <a:cubicBezTo>
                    <a:pt x="122" y="149"/>
                    <a:pt x="122" y="149"/>
                    <a:pt x="122" y="149"/>
                  </a:cubicBezTo>
                  <a:cubicBezTo>
                    <a:pt x="123" y="149"/>
                    <a:pt x="123" y="149"/>
                    <a:pt x="123" y="150"/>
                  </a:cubicBezTo>
                  <a:close/>
                  <a:moveTo>
                    <a:pt x="139" y="137"/>
                  </a:moveTo>
                  <a:cubicBezTo>
                    <a:pt x="139" y="138"/>
                    <a:pt x="139" y="138"/>
                    <a:pt x="139" y="139"/>
                  </a:cubicBezTo>
                  <a:cubicBezTo>
                    <a:pt x="139" y="139"/>
                    <a:pt x="139" y="139"/>
                    <a:pt x="138" y="139"/>
                  </a:cubicBezTo>
                  <a:cubicBezTo>
                    <a:pt x="138" y="139"/>
                    <a:pt x="138" y="139"/>
                    <a:pt x="137" y="139"/>
                  </a:cubicBezTo>
                  <a:cubicBezTo>
                    <a:pt x="137" y="138"/>
                    <a:pt x="137" y="138"/>
                    <a:pt x="137" y="137"/>
                  </a:cubicBezTo>
                  <a:cubicBezTo>
                    <a:pt x="138" y="137"/>
                    <a:pt x="138" y="137"/>
                    <a:pt x="138" y="137"/>
                  </a:cubicBezTo>
                  <a:cubicBezTo>
                    <a:pt x="139" y="137"/>
                    <a:pt x="139" y="137"/>
                    <a:pt x="139" y="137"/>
                  </a:cubicBezTo>
                  <a:close/>
                  <a:moveTo>
                    <a:pt x="151" y="123"/>
                  </a:moveTo>
                  <a:cubicBezTo>
                    <a:pt x="151" y="123"/>
                    <a:pt x="151" y="123"/>
                    <a:pt x="150" y="123"/>
                  </a:cubicBezTo>
                  <a:cubicBezTo>
                    <a:pt x="150" y="123"/>
                    <a:pt x="150" y="123"/>
                    <a:pt x="150" y="123"/>
                  </a:cubicBezTo>
                  <a:cubicBezTo>
                    <a:pt x="149" y="123"/>
                    <a:pt x="149" y="122"/>
                    <a:pt x="149" y="122"/>
                  </a:cubicBezTo>
                  <a:cubicBezTo>
                    <a:pt x="150" y="121"/>
                    <a:pt x="150" y="121"/>
                    <a:pt x="150" y="121"/>
                  </a:cubicBezTo>
                  <a:cubicBezTo>
                    <a:pt x="151" y="121"/>
                    <a:pt x="151" y="121"/>
                    <a:pt x="151" y="121"/>
                  </a:cubicBezTo>
                  <a:cubicBezTo>
                    <a:pt x="151" y="121"/>
                    <a:pt x="152" y="122"/>
                    <a:pt x="151" y="123"/>
                  </a:cubicBezTo>
                  <a:close/>
                  <a:moveTo>
                    <a:pt x="157" y="103"/>
                  </a:moveTo>
                  <a:cubicBezTo>
                    <a:pt x="157" y="103"/>
                    <a:pt x="158" y="103"/>
                    <a:pt x="158" y="103"/>
                  </a:cubicBezTo>
                  <a:cubicBezTo>
                    <a:pt x="158" y="103"/>
                    <a:pt x="158" y="103"/>
                    <a:pt x="158" y="103"/>
                  </a:cubicBezTo>
                  <a:cubicBezTo>
                    <a:pt x="159" y="103"/>
                    <a:pt x="159" y="103"/>
                    <a:pt x="159" y="104"/>
                  </a:cubicBezTo>
                  <a:cubicBezTo>
                    <a:pt x="159" y="104"/>
                    <a:pt x="159" y="105"/>
                    <a:pt x="158" y="105"/>
                  </a:cubicBezTo>
                  <a:cubicBezTo>
                    <a:pt x="158" y="105"/>
                    <a:pt x="158" y="105"/>
                    <a:pt x="158" y="105"/>
                  </a:cubicBezTo>
                  <a:cubicBezTo>
                    <a:pt x="157" y="105"/>
                    <a:pt x="157" y="104"/>
                    <a:pt x="157" y="10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2" name="组合 1"/>
          <p:cNvGrpSpPr/>
          <p:nvPr/>
        </p:nvGrpSpPr>
        <p:grpSpPr>
          <a:xfrm>
            <a:off x="3650668" y="584404"/>
            <a:ext cx="483944" cy="353342"/>
            <a:chOff x="4867557" y="779205"/>
            <a:chExt cx="645258" cy="471122"/>
          </a:xfrm>
          <a:solidFill>
            <a:schemeClr val="accent3"/>
          </a:solidFill>
        </p:grpSpPr>
        <p:sp>
          <p:nvSpPr>
            <p:cNvPr id="285" name="Freeform 7"/>
            <p:cNvSpPr>
              <a:spLocks noEditPoints="1"/>
            </p:cNvSpPr>
            <p:nvPr/>
          </p:nvSpPr>
          <p:spPr bwMode="auto">
            <a:xfrm>
              <a:off x="4894990" y="954534"/>
              <a:ext cx="125235" cy="157438"/>
            </a:xfrm>
            <a:custGeom>
              <a:avLst/>
              <a:gdLst>
                <a:gd name="T0" fmla="*/ 3 w 44"/>
                <a:gd name="T1" fmla="*/ 35 h 56"/>
                <a:gd name="T2" fmla="*/ 7 w 44"/>
                <a:gd name="T3" fmla="*/ 40 h 56"/>
                <a:gd name="T4" fmla="*/ 23 w 44"/>
                <a:gd name="T5" fmla="*/ 56 h 56"/>
                <a:gd name="T6" fmla="*/ 39 w 44"/>
                <a:gd name="T7" fmla="*/ 40 h 56"/>
                <a:gd name="T8" fmla="*/ 39 w 44"/>
                <a:gd name="T9" fmla="*/ 40 h 56"/>
                <a:gd name="T10" fmla="*/ 43 w 44"/>
                <a:gd name="T11" fmla="*/ 35 h 56"/>
                <a:gd name="T12" fmla="*/ 40 w 44"/>
                <a:gd name="T13" fmla="*/ 30 h 56"/>
                <a:gd name="T14" fmla="*/ 40 w 44"/>
                <a:gd name="T15" fmla="*/ 30 h 56"/>
                <a:gd name="T16" fmla="*/ 35 w 44"/>
                <a:gd name="T17" fmla="*/ 12 h 56"/>
                <a:gd name="T18" fmla="*/ 11 w 44"/>
                <a:gd name="T19" fmla="*/ 9 h 56"/>
                <a:gd name="T20" fmla="*/ 5 w 44"/>
                <a:gd name="T21" fmla="*/ 30 h 56"/>
                <a:gd name="T22" fmla="*/ 5 w 44"/>
                <a:gd name="T23" fmla="*/ 30 h 56"/>
                <a:gd name="T24" fmla="*/ 3 w 44"/>
                <a:gd name="T25" fmla="*/ 35 h 56"/>
                <a:gd name="T26" fmla="*/ 7 w 44"/>
                <a:gd name="T27" fmla="*/ 31 h 56"/>
                <a:gd name="T28" fmla="*/ 7 w 44"/>
                <a:gd name="T29" fmla="*/ 31 h 56"/>
                <a:gd name="T30" fmla="*/ 8 w 44"/>
                <a:gd name="T31" fmla="*/ 31 h 56"/>
                <a:gd name="T32" fmla="*/ 8 w 44"/>
                <a:gd name="T33" fmla="*/ 30 h 56"/>
                <a:gd name="T34" fmla="*/ 9 w 44"/>
                <a:gd name="T35" fmla="*/ 23 h 56"/>
                <a:gd name="T36" fmla="*/ 10 w 44"/>
                <a:gd name="T37" fmla="*/ 22 h 56"/>
                <a:gd name="T38" fmla="*/ 29 w 44"/>
                <a:gd name="T39" fmla="*/ 17 h 56"/>
                <a:gd name="T40" fmla="*/ 38 w 44"/>
                <a:gd name="T41" fmla="*/ 31 h 56"/>
                <a:gd name="T42" fmla="*/ 38 w 44"/>
                <a:gd name="T43" fmla="*/ 31 h 56"/>
                <a:gd name="T44" fmla="*/ 39 w 44"/>
                <a:gd name="T45" fmla="*/ 31 h 56"/>
                <a:gd name="T46" fmla="*/ 39 w 44"/>
                <a:gd name="T47" fmla="*/ 31 h 56"/>
                <a:gd name="T48" fmla="*/ 41 w 44"/>
                <a:gd name="T49" fmla="*/ 32 h 56"/>
                <a:gd name="T50" fmla="*/ 42 w 44"/>
                <a:gd name="T51" fmla="*/ 35 h 56"/>
                <a:gd name="T52" fmla="*/ 41 w 44"/>
                <a:gd name="T53" fmla="*/ 38 h 56"/>
                <a:gd name="T54" fmla="*/ 39 w 44"/>
                <a:gd name="T55" fmla="*/ 39 h 56"/>
                <a:gd name="T56" fmla="*/ 39 w 44"/>
                <a:gd name="T57" fmla="*/ 39 h 56"/>
                <a:gd name="T58" fmla="*/ 38 w 44"/>
                <a:gd name="T59" fmla="*/ 39 h 56"/>
                <a:gd name="T60" fmla="*/ 38 w 44"/>
                <a:gd name="T61" fmla="*/ 40 h 56"/>
                <a:gd name="T62" fmla="*/ 33 w 44"/>
                <a:gd name="T63" fmla="*/ 50 h 56"/>
                <a:gd name="T64" fmla="*/ 28 w 44"/>
                <a:gd name="T65" fmla="*/ 53 h 56"/>
                <a:gd name="T66" fmla="*/ 23 w 44"/>
                <a:gd name="T67" fmla="*/ 54 h 56"/>
                <a:gd name="T68" fmla="*/ 18 w 44"/>
                <a:gd name="T69" fmla="*/ 53 h 56"/>
                <a:gd name="T70" fmla="*/ 13 w 44"/>
                <a:gd name="T71" fmla="*/ 50 h 56"/>
                <a:gd name="T72" fmla="*/ 8 w 44"/>
                <a:gd name="T73" fmla="*/ 40 h 56"/>
                <a:gd name="T74" fmla="*/ 8 w 44"/>
                <a:gd name="T75" fmla="*/ 39 h 56"/>
                <a:gd name="T76" fmla="*/ 7 w 44"/>
                <a:gd name="T77" fmla="*/ 39 h 56"/>
                <a:gd name="T78" fmla="*/ 4 w 44"/>
                <a:gd name="T79" fmla="*/ 35 h 56"/>
                <a:gd name="T80" fmla="*/ 5 w 44"/>
                <a:gd name="T81" fmla="*/ 32 h 56"/>
                <a:gd name="T82" fmla="*/ 7 w 44"/>
                <a:gd name="T83"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 h="56">
                  <a:moveTo>
                    <a:pt x="3" y="35"/>
                  </a:moveTo>
                  <a:cubicBezTo>
                    <a:pt x="3" y="37"/>
                    <a:pt x="5" y="40"/>
                    <a:pt x="7" y="40"/>
                  </a:cubicBezTo>
                  <a:cubicBezTo>
                    <a:pt x="8" y="49"/>
                    <a:pt x="15" y="56"/>
                    <a:pt x="23" y="56"/>
                  </a:cubicBezTo>
                  <a:cubicBezTo>
                    <a:pt x="31" y="56"/>
                    <a:pt x="37" y="49"/>
                    <a:pt x="39" y="40"/>
                  </a:cubicBezTo>
                  <a:cubicBezTo>
                    <a:pt x="39" y="40"/>
                    <a:pt x="39" y="40"/>
                    <a:pt x="39" y="40"/>
                  </a:cubicBezTo>
                  <a:cubicBezTo>
                    <a:pt x="42" y="40"/>
                    <a:pt x="43" y="38"/>
                    <a:pt x="43" y="35"/>
                  </a:cubicBezTo>
                  <a:cubicBezTo>
                    <a:pt x="43" y="32"/>
                    <a:pt x="42" y="30"/>
                    <a:pt x="40" y="30"/>
                  </a:cubicBezTo>
                  <a:cubicBezTo>
                    <a:pt x="40" y="30"/>
                    <a:pt x="40" y="30"/>
                    <a:pt x="40" y="30"/>
                  </a:cubicBezTo>
                  <a:cubicBezTo>
                    <a:pt x="40" y="30"/>
                    <a:pt x="44" y="16"/>
                    <a:pt x="35" y="12"/>
                  </a:cubicBezTo>
                  <a:cubicBezTo>
                    <a:pt x="34" y="0"/>
                    <a:pt x="11" y="9"/>
                    <a:pt x="11" y="9"/>
                  </a:cubicBezTo>
                  <a:cubicBezTo>
                    <a:pt x="0" y="15"/>
                    <a:pt x="5" y="30"/>
                    <a:pt x="5" y="30"/>
                  </a:cubicBezTo>
                  <a:cubicBezTo>
                    <a:pt x="5" y="30"/>
                    <a:pt x="5" y="30"/>
                    <a:pt x="5" y="30"/>
                  </a:cubicBezTo>
                  <a:cubicBezTo>
                    <a:pt x="4" y="31"/>
                    <a:pt x="3" y="33"/>
                    <a:pt x="3" y="35"/>
                  </a:cubicBezTo>
                  <a:close/>
                  <a:moveTo>
                    <a:pt x="7" y="31"/>
                  </a:moveTo>
                  <a:cubicBezTo>
                    <a:pt x="7" y="31"/>
                    <a:pt x="7" y="31"/>
                    <a:pt x="7" y="31"/>
                  </a:cubicBezTo>
                  <a:cubicBezTo>
                    <a:pt x="8" y="31"/>
                    <a:pt x="8" y="31"/>
                    <a:pt x="8" y="31"/>
                  </a:cubicBezTo>
                  <a:cubicBezTo>
                    <a:pt x="8" y="30"/>
                    <a:pt x="8" y="30"/>
                    <a:pt x="8" y="30"/>
                  </a:cubicBezTo>
                  <a:cubicBezTo>
                    <a:pt x="9" y="23"/>
                    <a:pt x="9" y="23"/>
                    <a:pt x="9" y="23"/>
                  </a:cubicBezTo>
                  <a:cubicBezTo>
                    <a:pt x="9" y="22"/>
                    <a:pt x="10" y="22"/>
                    <a:pt x="10" y="22"/>
                  </a:cubicBezTo>
                  <a:cubicBezTo>
                    <a:pt x="21" y="22"/>
                    <a:pt x="29" y="17"/>
                    <a:pt x="29" y="17"/>
                  </a:cubicBezTo>
                  <a:cubicBezTo>
                    <a:pt x="36" y="12"/>
                    <a:pt x="38" y="31"/>
                    <a:pt x="38" y="31"/>
                  </a:cubicBezTo>
                  <a:cubicBezTo>
                    <a:pt x="38" y="31"/>
                    <a:pt x="38" y="31"/>
                    <a:pt x="38" y="31"/>
                  </a:cubicBezTo>
                  <a:cubicBezTo>
                    <a:pt x="39" y="31"/>
                    <a:pt x="39" y="31"/>
                    <a:pt x="39" y="31"/>
                  </a:cubicBezTo>
                  <a:cubicBezTo>
                    <a:pt x="39" y="31"/>
                    <a:pt x="39" y="31"/>
                    <a:pt x="39" y="31"/>
                  </a:cubicBezTo>
                  <a:cubicBezTo>
                    <a:pt x="40" y="31"/>
                    <a:pt x="41" y="31"/>
                    <a:pt x="41" y="32"/>
                  </a:cubicBezTo>
                  <a:cubicBezTo>
                    <a:pt x="42" y="33"/>
                    <a:pt x="42" y="34"/>
                    <a:pt x="42" y="35"/>
                  </a:cubicBezTo>
                  <a:cubicBezTo>
                    <a:pt x="42" y="36"/>
                    <a:pt x="42" y="37"/>
                    <a:pt x="41" y="38"/>
                  </a:cubicBezTo>
                  <a:cubicBezTo>
                    <a:pt x="41" y="38"/>
                    <a:pt x="40" y="39"/>
                    <a:pt x="39" y="39"/>
                  </a:cubicBezTo>
                  <a:cubicBezTo>
                    <a:pt x="39" y="39"/>
                    <a:pt x="39" y="39"/>
                    <a:pt x="39" y="39"/>
                  </a:cubicBezTo>
                  <a:cubicBezTo>
                    <a:pt x="38" y="39"/>
                    <a:pt x="38" y="39"/>
                    <a:pt x="38" y="39"/>
                  </a:cubicBezTo>
                  <a:cubicBezTo>
                    <a:pt x="38" y="40"/>
                    <a:pt x="38" y="40"/>
                    <a:pt x="38" y="40"/>
                  </a:cubicBezTo>
                  <a:cubicBezTo>
                    <a:pt x="37" y="44"/>
                    <a:pt x="35" y="48"/>
                    <a:pt x="33" y="50"/>
                  </a:cubicBezTo>
                  <a:cubicBezTo>
                    <a:pt x="31" y="52"/>
                    <a:pt x="30" y="53"/>
                    <a:pt x="28" y="53"/>
                  </a:cubicBezTo>
                  <a:cubicBezTo>
                    <a:pt x="26" y="54"/>
                    <a:pt x="25" y="54"/>
                    <a:pt x="23" y="54"/>
                  </a:cubicBezTo>
                  <a:cubicBezTo>
                    <a:pt x="21" y="54"/>
                    <a:pt x="19" y="54"/>
                    <a:pt x="18" y="53"/>
                  </a:cubicBezTo>
                  <a:cubicBezTo>
                    <a:pt x="16" y="53"/>
                    <a:pt x="15" y="52"/>
                    <a:pt x="13" y="50"/>
                  </a:cubicBezTo>
                  <a:cubicBezTo>
                    <a:pt x="11" y="48"/>
                    <a:pt x="9" y="44"/>
                    <a:pt x="8" y="40"/>
                  </a:cubicBezTo>
                  <a:cubicBezTo>
                    <a:pt x="8" y="39"/>
                    <a:pt x="8" y="39"/>
                    <a:pt x="8" y="39"/>
                  </a:cubicBezTo>
                  <a:cubicBezTo>
                    <a:pt x="7" y="39"/>
                    <a:pt x="7" y="39"/>
                    <a:pt x="7" y="39"/>
                  </a:cubicBezTo>
                  <a:cubicBezTo>
                    <a:pt x="5" y="39"/>
                    <a:pt x="4" y="37"/>
                    <a:pt x="4" y="35"/>
                  </a:cubicBezTo>
                  <a:cubicBezTo>
                    <a:pt x="4" y="34"/>
                    <a:pt x="4" y="33"/>
                    <a:pt x="5" y="32"/>
                  </a:cubicBezTo>
                  <a:cubicBezTo>
                    <a:pt x="6" y="31"/>
                    <a:pt x="6" y="31"/>
                    <a:pt x="7"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6" name="Freeform 8"/>
            <p:cNvSpPr>
              <a:spLocks noEditPoints="1"/>
            </p:cNvSpPr>
            <p:nvPr/>
          </p:nvSpPr>
          <p:spPr bwMode="auto">
            <a:xfrm>
              <a:off x="5355377" y="954534"/>
              <a:ext cx="124042" cy="157438"/>
            </a:xfrm>
            <a:custGeom>
              <a:avLst/>
              <a:gdLst>
                <a:gd name="T0" fmla="*/ 3 w 44"/>
                <a:gd name="T1" fmla="*/ 35 h 56"/>
                <a:gd name="T2" fmla="*/ 7 w 44"/>
                <a:gd name="T3" fmla="*/ 40 h 56"/>
                <a:gd name="T4" fmla="*/ 23 w 44"/>
                <a:gd name="T5" fmla="*/ 56 h 56"/>
                <a:gd name="T6" fmla="*/ 39 w 44"/>
                <a:gd name="T7" fmla="*/ 40 h 56"/>
                <a:gd name="T8" fmla="*/ 39 w 44"/>
                <a:gd name="T9" fmla="*/ 40 h 56"/>
                <a:gd name="T10" fmla="*/ 43 w 44"/>
                <a:gd name="T11" fmla="*/ 35 h 56"/>
                <a:gd name="T12" fmla="*/ 40 w 44"/>
                <a:gd name="T13" fmla="*/ 30 h 56"/>
                <a:gd name="T14" fmla="*/ 40 w 44"/>
                <a:gd name="T15" fmla="*/ 30 h 56"/>
                <a:gd name="T16" fmla="*/ 35 w 44"/>
                <a:gd name="T17" fmla="*/ 12 h 56"/>
                <a:gd name="T18" fmla="*/ 11 w 44"/>
                <a:gd name="T19" fmla="*/ 9 h 56"/>
                <a:gd name="T20" fmla="*/ 5 w 44"/>
                <a:gd name="T21" fmla="*/ 30 h 56"/>
                <a:gd name="T22" fmla="*/ 5 w 44"/>
                <a:gd name="T23" fmla="*/ 30 h 56"/>
                <a:gd name="T24" fmla="*/ 3 w 44"/>
                <a:gd name="T25" fmla="*/ 35 h 56"/>
                <a:gd name="T26" fmla="*/ 7 w 44"/>
                <a:gd name="T27" fmla="*/ 31 h 56"/>
                <a:gd name="T28" fmla="*/ 7 w 44"/>
                <a:gd name="T29" fmla="*/ 31 h 56"/>
                <a:gd name="T30" fmla="*/ 7 w 44"/>
                <a:gd name="T31" fmla="*/ 31 h 56"/>
                <a:gd name="T32" fmla="*/ 7 w 44"/>
                <a:gd name="T33" fmla="*/ 30 h 56"/>
                <a:gd name="T34" fmla="*/ 9 w 44"/>
                <a:gd name="T35" fmla="*/ 23 h 56"/>
                <a:gd name="T36" fmla="*/ 10 w 44"/>
                <a:gd name="T37" fmla="*/ 22 h 56"/>
                <a:gd name="T38" fmla="*/ 28 w 44"/>
                <a:gd name="T39" fmla="*/ 17 h 56"/>
                <a:gd name="T40" fmla="*/ 38 w 44"/>
                <a:gd name="T41" fmla="*/ 31 h 56"/>
                <a:gd name="T42" fmla="*/ 38 w 44"/>
                <a:gd name="T43" fmla="*/ 31 h 56"/>
                <a:gd name="T44" fmla="*/ 39 w 44"/>
                <a:gd name="T45" fmla="*/ 31 h 56"/>
                <a:gd name="T46" fmla="*/ 39 w 44"/>
                <a:gd name="T47" fmla="*/ 31 h 56"/>
                <a:gd name="T48" fmla="*/ 41 w 44"/>
                <a:gd name="T49" fmla="*/ 32 h 56"/>
                <a:gd name="T50" fmla="*/ 42 w 44"/>
                <a:gd name="T51" fmla="*/ 35 h 56"/>
                <a:gd name="T52" fmla="*/ 41 w 44"/>
                <a:gd name="T53" fmla="*/ 38 h 56"/>
                <a:gd name="T54" fmla="*/ 39 w 44"/>
                <a:gd name="T55" fmla="*/ 39 h 56"/>
                <a:gd name="T56" fmla="*/ 39 w 44"/>
                <a:gd name="T57" fmla="*/ 39 h 56"/>
                <a:gd name="T58" fmla="*/ 38 w 44"/>
                <a:gd name="T59" fmla="*/ 39 h 56"/>
                <a:gd name="T60" fmla="*/ 38 w 44"/>
                <a:gd name="T61" fmla="*/ 40 h 56"/>
                <a:gd name="T62" fmla="*/ 32 w 44"/>
                <a:gd name="T63" fmla="*/ 50 h 56"/>
                <a:gd name="T64" fmla="*/ 28 w 44"/>
                <a:gd name="T65" fmla="*/ 53 h 56"/>
                <a:gd name="T66" fmla="*/ 23 w 44"/>
                <a:gd name="T67" fmla="*/ 54 h 56"/>
                <a:gd name="T68" fmla="*/ 18 w 44"/>
                <a:gd name="T69" fmla="*/ 53 h 56"/>
                <a:gd name="T70" fmla="*/ 13 w 44"/>
                <a:gd name="T71" fmla="*/ 50 h 56"/>
                <a:gd name="T72" fmla="*/ 8 w 44"/>
                <a:gd name="T73" fmla="*/ 40 h 56"/>
                <a:gd name="T74" fmla="*/ 8 w 44"/>
                <a:gd name="T75" fmla="*/ 39 h 56"/>
                <a:gd name="T76" fmla="*/ 7 w 44"/>
                <a:gd name="T77" fmla="*/ 39 h 56"/>
                <a:gd name="T78" fmla="*/ 4 w 44"/>
                <a:gd name="T79" fmla="*/ 35 h 56"/>
                <a:gd name="T80" fmla="*/ 5 w 44"/>
                <a:gd name="T81" fmla="*/ 32 h 56"/>
                <a:gd name="T82" fmla="*/ 7 w 44"/>
                <a:gd name="T83"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 h="56">
                  <a:moveTo>
                    <a:pt x="3" y="35"/>
                  </a:moveTo>
                  <a:cubicBezTo>
                    <a:pt x="3" y="37"/>
                    <a:pt x="5" y="40"/>
                    <a:pt x="7" y="40"/>
                  </a:cubicBezTo>
                  <a:cubicBezTo>
                    <a:pt x="8" y="49"/>
                    <a:pt x="15" y="56"/>
                    <a:pt x="23" y="56"/>
                  </a:cubicBezTo>
                  <a:cubicBezTo>
                    <a:pt x="31" y="56"/>
                    <a:pt x="37" y="49"/>
                    <a:pt x="39" y="40"/>
                  </a:cubicBezTo>
                  <a:cubicBezTo>
                    <a:pt x="39" y="40"/>
                    <a:pt x="39" y="40"/>
                    <a:pt x="39" y="40"/>
                  </a:cubicBezTo>
                  <a:cubicBezTo>
                    <a:pt x="41" y="40"/>
                    <a:pt x="43" y="38"/>
                    <a:pt x="43" y="35"/>
                  </a:cubicBezTo>
                  <a:cubicBezTo>
                    <a:pt x="43" y="32"/>
                    <a:pt x="42" y="30"/>
                    <a:pt x="40" y="30"/>
                  </a:cubicBezTo>
                  <a:cubicBezTo>
                    <a:pt x="40" y="30"/>
                    <a:pt x="40" y="30"/>
                    <a:pt x="40" y="30"/>
                  </a:cubicBezTo>
                  <a:cubicBezTo>
                    <a:pt x="40" y="30"/>
                    <a:pt x="44" y="16"/>
                    <a:pt x="35" y="12"/>
                  </a:cubicBezTo>
                  <a:cubicBezTo>
                    <a:pt x="34" y="0"/>
                    <a:pt x="11" y="9"/>
                    <a:pt x="11" y="9"/>
                  </a:cubicBezTo>
                  <a:cubicBezTo>
                    <a:pt x="0" y="15"/>
                    <a:pt x="5" y="30"/>
                    <a:pt x="5" y="30"/>
                  </a:cubicBezTo>
                  <a:cubicBezTo>
                    <a:pt x="5" y="30"/>
                    <a:pt x="5" y="30"/>
                    <a:pt x="5" y="30"/>
                  </a:cubicBezTo>
                  <a:cubicBezTo>
                    <a:pt x="4" y="31"/>
                    <a:pt x="3" y="33"/>
                    <a:pt x="3" y="35"/>
                  </a:cubicBezTo>
                  <a:close/>
                  <a:moveTo>
                    <a:pt x="7" y="31"/>
                  </a:moveTo>
                  <a:cubicBezTo>
                    <a:pt x="7" y="31"/>
                    <a:pt x="7" y="31"/>
                    <a:pt x="7" y="31"/>
                  </a:cubicBezTo>
                  <a:cubicBezTo>
                    <a:pt x="7" y="31"/>
                    <a:pt x="7" y="31"/>
                    <a:pt x="7" y="31"/>
                  </a:cubicBezTo>
                  <a:cubicBezTo>
                    <a:pt x="7" y="30"/>
                    <a:pt x="7" y="30"/>
                    <a:pt x="7" y="30"/>
                  </a:cubicBezTo>
                  <a:cubicBezTo>
                    <a:pt x="9" y="23"/>
                    <a:pt x="9" y="23"/>
                    <a:pt x="9" y="23"/>
                  </a:cubicBezTo>
                  <a:cubicBezTo>
                    <a:pt x="9" y="22"/>
                    <a:pt x="10" y="22"/>
                    <a:pt x="10" y="22"/>
                  </a:cubicBezTo>
                  <a:cubicBezTo>
                    <a:pt x="20" y="22"/>
                    <a:pt x="28" y="17"/>
                    <a:pt x="28" y="17"/>
                  </a:cubicBezTo>
                  <a:cubicBezTo>
                    <a:pt x="35" y="12"/>
                    <a:pt x="38" y="31"/>
                    <a:pt x="38" y="31"/>
                  </a:cubicBezTo>
                  <a:cubicBezTo>
                    <a:pt x="38" y="31"/>
                    <a:pt x="38" y="31"/>
                    <a:pt x="38" y="31"/>
                  </a:cubicBezTo>
                  <a:cubicBezTo>
                    <a:pt x="39" y="31"/>
                    <a:pt x="39" y="31"/>
                    <a:pt x="39" y="31"/>
                  </a:cubicBezTo>
                  <a:cubicBezTo>
                    <a:pt x="39" y="31"/>
                    <a:pt x="39" y="31"/>
                    <a:pt x="39" y="31"/>
                  </a:cubicBezTo>
                  <a:cubicBezTo>
                    <a:pt x="40" y="31"/>
                    <a:pt x="41" y="31"/>
                    <a:pt x="41" y="32"/>
                  </a:cubicBezTo>
                  <a:cubicBezTo>
                    <a:pt x="42" y="33"/>
                    <a:pt x="42" y="34"/>
                    <a:pt x="42" y="35"/>
                  </a:cubicBezTo>
                  <a:cubicBezTo>
                    <a:pt x="42" y="36"/>
                    <a:pt x="42" y="37"/>
                    <a:pt x="41" y="38"/>
                  </a:cubicBezTo>
                  <a:cubicBezTo>
                    <a:pt x="41" y="38"/>
                    <a:pt x="40" y="39"/>
                    <a:pt x="39" y="39"/>
                  </a:cubicBezTo>
                  <a:cubicBezTo>
                    <a:pt x="39" y="39"/>
                    <a:pt x="39" y="39"/>
                    <a:pt x="39" y="39"/>
                  </a:cubicBezTo>
                  <a:cubicBezTo>
                    <a:pt x="38" y="39"/>
                    <a:pt x="38" y="39"/>
                    <a:pt x="38" y="39"/>
                  </a:cubicBezTo>
                  <a:cubicBezTo>
                    <a:pt x="38" y="40"/>
                    <a:pt x="38" y="40"/>
                    <a:pt x="38" y="40"/>
                  </a:cubicBezTo>
                  <a:cubicBezTo>
                    <a:pt x="37" y="44"/>
                    <a:pt x="35" y="48"/>
                    <a:pt x="32" y="50"/>
                  </a:cubicBezTo>
                  <a:cubicBezTo>
                    <a:pt x="31" y="52"/>
                    <a:pt x="30" y="53"/>
                    <a:pt x="28" y="53"/>
                  </a:cubicBezTo>
                  <a:cubicBezTo>
                    <a:pt x="26" y="54"/>
                    <a:pt x="25" y="54"/>
                    <a:pt x="23" y="54"/>
                  </a:cubicBezTo>
                  <a:cubicBezTo>
                    <a:pt x="21" y="54"/>
                    <a:pt x="19" y="54"/>
                    <a:pt x="18" y="53"/>
                  </a:cubicBezTo>
                  <a:cubicBezTo>
                    <a:pt x="16" y="53"/>
                    <a:pt x="14" y="52"/>
                    <a:pt x="13" y="50"/>
                  </a:cubicBezTo>
                  <a:cubicBezTo>
                    <a:pt x="10" y="48"/>
                    <a:pt x="9" y="44"/>
                    <a:pt x="8" y="40"/>
                  </a:cubicBezTo>
                  <a:cubicBezTo>
                    <a:pt x="8" y="39"/>
                    <a:pt x="8" y="39"/>
                    <a:pt x="8" y="39"/>
                  </a:cubicBezTo>
                  <a:cubicBezTo>
                    <a:pt x="7" y="39"/>
                    <a:pt x="7" y="39"/>
                    <a:pt x="7" y="39"/>
                  </a:cubicBezTo>
                  <a:cubicBezTo>
                    <a:pt x="5" y="39"/>
                    <a:pt x="4" y="37"/>
                    <a:pt x="4" y="35"/>
                  </a:cubicBezTo>
                  <a:cubicBezTo>
                    <a:pt x="4" y="34"/>
                    <a:pt x="4" y="33"/>
                    <a:pt x="5" y="32"/>
                  </a:cubicBezTo>
                  <a:cubicBezTo>
                    <a:pt x="5" y="31"/>
                    <a:pt x="6" y="31"/>
                    <a:pt x="7"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7" name="Freeform 9"/>
            <p:cNvSpPr>
              <a:spLocks/>
            </p:cNvSpPr>
            <p:nvPr/>
          </p:nvSpPr>
          <p:spPr bwMode="auto">
            <a:xfrm>
              <a:off x="4867557" y="1109587"/>
              <a:ext cx="152667" cy="128813"/>
            </a:xfrm>
            <a:custGeom>
              <a:avLst/>
              <a:gdLst>
                <a:gd name="T0" fmla="*/ 37 w 54"/>
                <a:gd name="T1" fmla="*/ 23 h 46"/>
                <a:gd name="T2" fmla="*/ 35 w 54"/>
                <a:gd name="T3" fmla="*/ 13 h 46"/>
                <a:gd name="T4" fmla="*/ 37 w 54"/>
                <a:gd name="T5" fmla="*/ 9 h 46"/>
                <a:gd name="T6" fmla="*/ 33 w 54"/>
                <a:gd name="T7" fmla="*/ 6 h 46"/>
                <a:gd name="T8" fmla="*/ 29 w 54"/>
                <a:gd name="T9" fmla="*/ 9 h 46"/>
                <a:gd name="T10" fmla="*/ 31 w 54"/>
                <a:gd name="T11" fmla="*/ 13 h 46"/>
                <a:gd name="T12" fmla="*/ 29 w 54"/>
                <a:gd name="T13" fmla="*/ 23 h 46"/>
                <a:gd name="T14" fmla="*/ 15 w 54"/>
                <a:gd name="T15" fmla="*/ 0 h 46"/>
                <a:gd name="T16" fmla="*/ 0 w 54"/>
                <a:gd name="T17" fmla="*/ 15 h 46"/>
                <a:gd name="T18" fmla="*/ 0 w 54"/>
                <a:gd name="T19" fmla="*/ 43 h 46"/>
                <a:gd name="T20" fmla="*/ 33 w 54"/>
                <a:gd name="T21" fmla="*/ 46 h 46"/>
                <a:gd name="T22" fmla="*/ 53 w 54"/>
                <a:gd name="T23" fmla="*/ 45 h 46"/>
                <a:gd name="T24" fmla="*/ 54 w 54"/>
                <a:gd name="T25" fmla="*/ 2 h 46"/>
                <a:gd name="T26" fmla="*/ 51 w 54"/>
                <a:gd name="T27" fmla="*/ 0 h 46"/>
                <a:gd name="T28" fmla="*/ 37 w 54"/>
                <a:gd name="T29"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46">
                  <a:moveTo>
                    <a:pt x="37" y="23"/>
                  </a:moveTo>
                  <a:cubicBezTo>
                    <a:pt x="35" y="13"/>
                    <a:pt x="35" y="13"/>
                    <a:pt x="35" y="13"/>
                  </a:cubicBezTo>
                  <a:cubicBezTo>
                    <a:pt x="36" y="12"/>
                    <a:pt x="37" y="11"/>
                    <a:pt x="37" y="9"/>
                  </a:cubicBezTo>
                  <a:cubicBezTo>
                    <a:pt x="37" y="7"/>
                    <a:pt x="35" y="6"/>
                    <a:pt x="33" y="6"/>
                  </a:cubicBezTo>
                  <a:cubicBezTo>
                    <a:pt x="31" y="6"/>
                    <a:pt x="29" y="7"/>
                    <a:pt x="29" y="9"/>
                  </a:cubicBezTo>
                  <a:cubicBezTo>
                    <a:pt x="29" y="11"/>
                    <a:pt x="30" y="12"/>
                    <a:pt x="31" y="13"/>
                  </a:cubicBezTo>
                  <a:cubicBezTo>
                    <a:pt x="29" y="23"/>
                    <a:pt x="29" y="23"/>
                    <a:pt x="29" y="23"/>
                  </a:cubicBezTo>
                  <a:cubicBezTo>
                    <a:pt x="15" y="0"/>
                    <a:pt x="15" y="0"/>
                    <a:pt x="15" y="0"/>
                  </a:cubicBezTo>
                  <a:cubicBezTo>
                    <a:pt x="7" y="4"/>
                    <a:pt x="1" y="9"/>
                    <a:pt x="0" y="15"/>
                  </a:cubicBezTo>
                  <a:cubicBezTo>
                    <a:pt x="0" y="43"/>
                    <a:pt x="0" y="43"/>
                    <a:pt x="0" y="43"/>
                  </a:cubicBezTo>
                  <a:cubicBezTo>
                    <a:pt x="0" y="43"/>
                    <a:pt x="17" y="46"/>
                    <a:pt x="33" y="46"/>
                  </a:cubicBezTo>
                  <a:cubicBezTo>
                    <a:pt x="40" y="46"/>
                    <a:pt x="47" y="46"/>
                    <a:pt x="53" y="45"/>
                  </a:cubicBezTo>
                  <a:cubicBezTo>
                    <a:pt x="54" y="2"/>
                    <a:pt x="54" y="2"/>
                    <a:pt x="54" y="2"/>
                  </a:cubicBezTo>
                  <a:cubicBezTo>
                    <a:pt x="53" y="1"/>
                    <a:pt x="52" y="1"/>
                    <a:pt x="51" y="0"/>
                  </a:cubicBezTo>
                  <a:lnTo>
                    <a:pt x="37" y="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8" name="Freeform 10"/>
            <p:cNvSpPr>
              <a:spLocks/>
            </p:cNvSpPr>
            <p:nvPr/>
          </p:nvSpPr>
          <p:spPr bwMode="auto">
            <a:xfrm>
              <a:off x="5030959" y="1035639"/>
              <a:ext cx="310105" cy="214688"/>
            </a:xfrm>
            <a:custGeom>
              <a:avLst/>
              <a:gdLst>
                <a:gd name="T0" fmla="*/ 85 w 110"/>
                <a:gd name="T1" fmla="*/ 0 h 76"/>
                <a:gd name="T2" fmla="*/ 61 w 110"/>
                <a:gd name="T3" fmla="*/ 37 h 76"/>
                <a:gd name="T4" fmla="*/ 58 w 110"/>
                <a:gd name="T5" fmla="*/ 20 h 76"/>
                <a:gd name="T6" fmla="*/ 62 w 110"/>
                <a:gd name="T7" fmla="*/ 15 h 76"/>
                <a:gd name="T8" fmla="*/ 55 w 110"/>
                <a:gd name="T9" fmla="*/ 9 h 76"/>
                <a:gd name="T10" fmla="*/ 48 w 110"/>
                <a:gd name="T11" fmla="*/ 15 h 76"/>
                <a:gd name="T12" fmla="*/ 51 w 110"/>
                <a:gd name="T13" fmla="*/ 20 h 76"/>
                <a:gd name="T14" fmla="*/ 48 w 110"/>
                <a:gd name="T15" fmla="*/ 37 h 76"/>
                <a:gd name="T16" fmla="*/ 25 w 110"/>
                <a:gd name="T17" fmla="*/ 0 h 76"/>
                <a:gd name="T18" fmla="*/ 1 w 110"/>
                <a:gd name="T19" fmla="*/ 24 h 76"/>
                <a:gd name="T20" fmla="*/ 0 w 110"/>
                <a:gd name="T21" fmla="*/ 70 h 76"/>
                <a:gd name="T22" fmla="*/ 55 w 110"/>
                <a:gd name="T23" fmla="*/ 76 h 76"/>
                <a:gd name="T24" fmla="*/ 110 w 110"/>
                <a:gd name="T25" fmla="*/ 70 h 76"/>
                <a:gd name="T26" fmla="*/ 109 w 110"/>
                <a:gd name="T27" fmla="*/ 24 h 76"/>
                <a:gd name="T28" fmla="*/ 85 w 110"/>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76">
                  <a:moveTo>
                    <a:pt x="85" y="0"/>
                  </a:moveTo>
                  <a:cubicBezTo>
                    <a:pt x="61" y="37"/>
                    <a:pt x="61" y="37"/>
                    <a:pt x="61" y="37"/>
                  </a:cubicBezTo>
                  <a:cubicBezTo>
                    <a:pt x="58" y="20"/>
                    <a:pt x="58" y="20"/>
                    <a:pt x="58" y="20"/>
                  </a:cubicBezTo>
                  <a:cubicBezTo>
                    <a:pt x="60" y="19"/>
                    <a:pt x="62" y="17"/>
                    <a:pt x="62" y="15"/>
                  </a:cubicBezTo>
                  <a:cubicBezTo>
                    <a:pt x="62" y="12"/>
                    <a:pt x="59" y="9"/>
                    <a:pt x="55" y="9"/>
                  </a:cubicBezTo>
                  <a:cubicBezTo>
                    <a:pt x="51" y="9"/>
                    <a:pt x="48" y="12"/>
                    <a:pt x="48" y="15"/>
                  </a:cubicBezTo>
                  <a:cubicBezTo>
                    <a:pt x="48" y="17"/>
                    <a:pt x="49" y="19"/>
                    <a:pt x="51" y="20"/>
                  </a:cubicBezTo>
                  <a:cubicBezTo>
                    <a:pt x="48" y="37"/>
                    <a:pt x="48" y="37"/>
                    <a:pt x="48" y="37"/>
                  </a:cubicBezTo>
                  <a:cubicBezTo>
                    <a:pt x="25" y="0"/>
                    <a:pt x="25" y="0"/>
                    <a:pt x="25" y="0"/>
                  </a:cubicBezTo>
                  <a:cubicBezTo>
                    <a:pt x="12" y="5"/>
                    <a:pt x="3" y="14"/>
                    <a:pt x="1" y="24"/>
                  </a:cubicBezTo>
                  <a:cubicBezTo>
                    <a:pt x="0" y="70"/>
                    <a:pt x="0" y="70"/>
                    <a:pt x="0" y="70"/>
                  </a:cubicBezTo>
                  <a:cubicBezTo>
                    <a:pt x="0" y="70"/>
                    <a:pt x="29" y="76"/>
                    <a:pt x="55" y="76"/>
                  </a:cubicBezTo>
                  <a:cubicBezTo>
                    <a:pt x="81" y="76"/>
                    <a:pt x="110" y="70"/>
                    <a:pt x="110" y="70"/>
                  </a:cubicBezTo>
                  <a:cubicBezTo>
                    <a:pt x="109" y="24"/>
                    <a:pt x="109" y="24"/>
                    <a:pt x="109" y="24"/>
                  </a:cubicBezTo>
                  <a:cubicBezTo>
                    <a:pt x="107" y="14"/>
                    <a:pt x="98" y="5"/>
                    <a:pt x="8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9" name="Freeform 11"/>
            <p:cNvSpPr>
              <a:spLocks/>
            </p:cNvSpPr>
            <p:nvPr/>
          </p:nvSpPr>
          <p:spPr bwMode="auto">
            <a:xfrm>
              <a:off x="5352992" y="1109587"/>
              <a:ext cx="159823" cy="128813"/>
            </a:xfrm>
            <a:custGeom>
              <a:avLst/>
              <a:gdLst>
                <a:gd name="T0" fmla="*/ 57 w 57"/>
                <a:gd name="T1" fmla="*/ 15 h 46"/>
                <a:gd name="T2" fmla="*/ 42 w 57"/>
                <a:gd name="T3" fmla="*/ 0 h 46"/>
                <a:gd name="T4" fmla="*/ 28 w 57"/>
                <a:gd name="T5" fmla="*/ 23 h 46"/>
                <a:gd name="T6" fmla="*/ 26 w 57"/>
                <a:gd name="T7" fmla="*/ 13 h 46"/>
                <a:gd name="T8" fmla="*/ 28 w 57"/>
                <a:gd name="T9" fmla="*/ 9 h 46"/>
                <a:gd name="T10" fmla="*/ 24 w 57"/>
                <a:gd name="T11" fmla="*/ 6 h 46"/>
                <a:gd name="T12" fmla="*/ 20 w 57"/>
                <a:gd name="T13" fmla="*/ 9 h 46"/>
                <a:gd name="T14" fmla="*/ 22 w 57"/>
                <a:gd name="T15" fmla="*/ 13 h 46"/>
                <a:gd name="T16" fmla="*/ 20 w 57"/>
                <a:gd name="T17" fmla="*/ 23 h 46"/>
                <a:gd name="T18" fmla="*/ 6 w 57"/>
                <a:gd name="T19" fmla="*/ 0 h 46"/>
                <a:gd name="T20" fmla="*/ 0 w 57"/>
                <a:gd name="T21" fmla="*/ 3 h 46"/>
                <a:gd name="T22" fmla="*/ 1 w 57"/>
                <a:gd name="T23" fmla="*/ 44 h 46"/>
                <a:gd name="T24" fmla="*/ 24 w 57"/>
                <a:gd name="T25" fmla="*/ 46 h 46"/>
                <a:gd name="T26" fmla="*/ 57 w 57"/>
                <a:gd name="T27" fmla="*/ 43 h 46"/>
                <a:gd name="T28" fmla="*/ 57 w 57"/>
                <a:gd name="T29" fmla="*/ 1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46">
                  <a:moveTo>
                    <a:pt x="57" y="15"/>
                  </a:moveTo>
                  <a:cubicBezTo>
                    <a:pt x="56" y="9"/>
                    <a:pt x="50" y="4"/>
                    <a:pt x="42" y="0"/>
                  </a:cubicBezTo>
                  <a:cubicBezTo>
                    <a:pt x="28" y="23"/>
                    <a:pt x="28" y="23"/>
                    <a:pt x="28" y="23"/>
                  </a:cubicBezTo>
                  <a:cubicBezTo>
                    <a:pt x="26" y="13"/>
                    <a:pt x="26" y="13"/>
                    <a:pt x="26" y="13"/>
                  </a:cubicBezTo>
                  <a:cubicBezTo>
                    <a:pt x="27" y="12"/>
                    <a:pt x="28" y="11"/>
                    <a:pt x="28" y="9"/>
                  </a:cubicBezTo>
                  <a:cubicBezTo>
                    <a:pt x="28" y="7"/>
                    <a:pt x="26" y="6"/>
                    <a:pt x="24" y="6"/>
                  </a:cubicBezTo>
                  <a:cubicBezTo>
                    <a:pt x="22" y="6"/>
                    <a:pt x="20" y="7"/>
                    <a:pt x="20" y="9"/>
                  </a:cubicBezTo>
                  <a:cubicBezTo>
                    <a:pt x="20" y="11"/>
                    <a:pt x="21" y="12"/>
                    <a:pt x="22" y="13"/>
                  </a:cubicBezTo>
                  <a:cubicBezTo>
                    <a:pt x="20" y="23"/>
                    <a:pt x="20" y="23"/>
                    <a:pt x="20" y="23"/>
                  </a:cubicBezTo>
                  <a:cubicBezTo>
                    <a:pt x="6" y="0"/>
                    <a:pt x="6" y="0"/>
                    <a:pt x="6" y="0"/>
                  </a:cubicBezTo>
                  <a:cubicBezTo>
                    <a:pt x="4" y="1"/>
                    <a:pt x="2" y="2"/>
                    <a:pt x="0" y="3"/>
                  </a:cubicBezTo>
                  <a:cubicBezTo>
                    <a:pt x="1" y="44"/>
                    <a:pt x="1" y="44"/>
                    <a:pt x="1" y="44"/>
                  </a:cubicBezTo>
                  <a:cubicBezTo>
                    <a:pt x="7" y="45"/>
                    <a:pt x="16" y="46"/>
                    <a:pt x="24" y="46"/>
                  </a:cubicBezTo>
                  <a:cubicBezTo>
                    <a:pt x="40" y="46"/>
                    <a:pt x="57" y="43"/>
                    <a:pt x="57" y="43"/>
                  </a:cubicBezTo>
                  <a:lnTo>
                    <a:pt x="57" y="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0" name="Freeform 12"/>
            <p:cNvSpPr>
              <a:spLocks noEditPoints="1"/>
            </p:cNvSpPr>
            <p:nvPr/>
          </p:nvSpPr>
          <p:spPr bwMode="auto">
            <a:xfrm>
              <a:off x="5076283" y="779205"/>
              <a:ext cx="208725" cy="256433"/>
            </a:xfrm>
            <a:custGeom>
              <a:avLst/>
              <a:gdLst>
                <a:gd name="T0" fmla="*/ 6 w 74"/>
                <a:gd name="T1" fmla="*/ 57 h 91"/>
                <a:gd name="T2" fmla="*/ 12 w 74"/>
                <a:gd name="T3" fmla="*/ 65 h 91"/>
                <a:gd name="T4" fmla="*/ 39 w 74"/>
                <a:gd name="T5" fmla="*/ 91 h 91"/>
                <a:gd name="T6" fmla="*/ 65 w 74"/>
                <a:gd name="T7" fmla="*/ 65 h 91"/>
                <a:gd name="T8" fmla="*/ 65 w 74"/>
                <a:gd name="T9" fmla="*/ 65 h 91"/>
                <a:gd name="T10" fmla="*/ 72 w 74"/>
                <a:gd name="T11" fmla="*/ 57 h 91"/>
                <a:gd name="T12" fmla="*/ 67 w 74"/>
                <a:gd name="T13" fmla="*/ 49 h 91"/>
                <a:gd name="T14" fmla="*/ 67 w 74"/>
                <a:gd name="T15" fmla="*/ 49 h 91"/>
                <a:gd name="T16" fmla="*/ 59 w 74"/>
                <a:gd name="T17" fmla="*/ 20 h 91"/>
                <a:gd name="T18" fmla="*/ 19 w 74"/>
                <a:gd name="T19" fmla="*/ 15 h 91"/>
                <a:gd name="T20" fmla="*/ 10 w 74"/>
                <a:gd name="T21" fmla="*/ 50 h 91"/>
                <a:gd name="T22" fmla="*/ 10 w 74"/>
                <a:gd name="T23" fmla="*/ 50 h 91"/>
                <a:gd name="T24" fmla="*/ 6 w 74"/>
                <a:gd name="T25" fmla="*/ 57 h 91"/>
                <a:gd name="T26" fmla="*/ 12 w 74"/>
                <a:gd name="T27" fmla="*/ 51 h 91"/>
                <a:gd name="T28" fmla="*/ 13 w 74"/>
                <a:gd name="T29" fmla="*/ 51 h 91"/>
                <a:gd name="T30" fmla="*/ 13 w 74"/>
                <a:gd name="T31" fmla="*/ 51 h 91"/>
                <a:gd name="T32" fmla="*/ 13 w 74"/>
                <a:gd name="T33" fmla="*/ 49 h 91"/>
                <a:gd name="T34" fmla="*/ 15 w 74"/>
                <a:gd name="T35" fmla="*/ 38 h 91"/>
                <a:gd name="T36" fmla="*/ 18 w 74"/>
                <a:gd name="T37" fmla="*/ 35 h 91"/>
                <a:gd name="T38" fmla="*/ 48 w 74"/>
                <a:gd name="T39" fmla="*/ 28 h 91"/>
                <a:gd name="T40" fmla="*/ 63 w 74"/>
                <a:gd name="T41" fmla="*/ 51 h 91"/>
                <a:gd name="T42" fmla="*/ 63 w 74"/>
                <a:gd name="T43" fmla="*/ 51 h 91"/>
                <a:gd name="T44" fmla="*/ 65 w 74"/>
                <a:gd name="T45" fmla="*/ 51 h 91"/>
                <a:gd name="T46" fmla="*/ 65 w 74"/>
                <a:gd name="T47" fmla="*/ 51 h 91"/>
                <a:gd name="T48" fmla="*/ 69 w 74"/>
                <a:gd name="T49" fmla="*/ 53 h 91"/>
                <a:gd name="T50" fmla="*/ 70 w 74"/>
                <a:gd name="T51" fmla="*/ 57 h 91"/>
                <a:gd name="T52" fmla="*/ 69 w 74"/>
                <a:gd name="T53" fmla="*/ 62 h 91"/>
                <a:gd name="T54" fmla="*/ 65 w 74"/>
                <a:gd name="T55" fmla="*/ 64 h 91"/>
                <a:gd name="T56" fmla="*/ 65 w 74"/>
                <a:gd name="T57" fmla="*/ 64 h 91"/>
                <a:gd name="T58" fmla="*/ 63 w 74"/>
                <a:gd name="T59" fmla="*/ 63 h 91"/>
                <a:gd name="T60" fmla="*/ 63 w 74"/>
                <a:gd name="T61" fmla="*/ 65 h 91"/>
                <a:gd name="T62" fmla="*/ 54 w 74"/>
                <a:gd name="T63" fmla="*/ 83 h 91"/>
                <a:gd name="T64" fmla="*/ 47 w 74"/>
                <a:gd name="T65" fmla="*/ 88 h 91"/>
                <a:gd name="T66" fmla="*/ 39 w 74"/>
                <a:gd name="T67" fmla="*/ 90 h 91"/>
                <a:gd name="T68" fmla="*/ 30 w 74"/>
                <a:gd name="T69" fmla="*/ 88 h 91"/>
                <a:gd name="T70" fmla="*/ 23 w 74"/>
                <a:gd name="T71" fmla="*/ 83 h 91"/>
                <a:gd name="T72" fmla="*/ 14 w 74"/>
                <a:gd name="T73" fmla="*/ 65 h 91"/>
                <a:gd name="T74" fmla="*/ 14 w 74"/>
                <a:gd name="T75" fmla="*/ 64 h 91"/>
                <a:gd name="T76" fmla="*/ 12 w 74"/>
                <a:gd name="T77" fmla="*/ 64 h 91"/>
                <a:gd name="T78" fmla="*/ 7 w 74"/>
                <a:gd name="T79" fmla="*/ 57 h 91"/>
                <a:gd name="T80" fmla="*/ 9 w 74"/>
                <a:gd name="T81" fmla="*/ 53 h 91"/>
                <a:gd name="T82" fmla="*/ 12 w 74"/>
                <a:gd name="T83" fmla="*/ 5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 h="91">
                  <a:moveTo>
                    <a:pt x="6" y="57"/>
                  </a:moveTo>
                  <a:cubicBezTo>
                    <a:pt x="6" y="62"/>
                    <a:pt x="8" y="65"/>
                    <a:pt x="12" y="65"/>
                  </a:cubicBezTo>
                  <a:cubicBezTo>
                    <a:pt x="15" y="80"/>
                    <a:pt x="25" y="91"/>
                    <a:pt x="39" y="91"/>
                  </a:cubicBezTo>
                  <a:cubicBezTo>
                    <a:pt x="52" y="91"/>
                    <a:pt x="62" y="80"/>
                    <a:pt x="65" y="65"/>
                  </a:cubicBezTo>
                  <a:cubicBezTo>
                    <a:pt x="65" y="65"/>
                    <a:pt x="65" y="65"/>
                    <a:pt x="65" y="65"/>
                  </a:cubicBezTo>
                  <a:cubicBezTo>
                    <a:pt x="69" y="65"/>
                    <a:pt x="72" y="62"/>
                    <a:pt x="72" y="57"/>
                  </a:cubicBezTo>
                  <a:cubicBezTo>
                    <a:pt x="72" y="53"/>
                    <a:pt x="70" y="50"/>
                    <a:pt x="67" y="49"/>
                  </a:cubicBezTo>
                  <a:cubicBezTo>
                    <a:pt x="67" y="49"/>
                    <a:pt x="67" y="49"/>
                    <a:pt x="67" y="49"/>
                  </a:cubicBezTo>
                  <a:cubicBezTo>
                    <a:pt x="67" y="49"/>
                    <a:pt x="74" y="26"/>
                    <a:pt x="59" y="20"/>
                  </a:cubicBezTo>
                  <a:cubicBezTo>
                    <a:pt x="57" y="0"/>
                    <a:pt x="19" y="15"/>
                    <a:pt x="19" y="15"/>
                  </a:cubicBezTo>
                  <a:cubicBezTo>
                    <a:pt x="0" y="25"/>
                    <a:pt x="10" y="50"/>
                    <a:pt x="10" y="50"/>
                  </a:cubicBezTo>
                  <a:cubicBezTo>
                    <a:pt x="10" y="50"/>
                    <a:pt x="10" y="50"/>
                    <a:pt x="10" y="50"/>
                  </a:cubicBezTo>
                  <a:cubicBezTo>
                    <a:pt x="7" y="51"/>
                    <a:pt x="6" y="54"/>
                    <a:pt x="6" y="57"/>
                  </a:cubicBezTo>
                  <a:close/>
                  <a:moveTo>
                    <a:pt x="12" y="51"/>
                  </a:moveTo>
                  <a:cubicBezTo>
                    <a:pt x="13" y="51"/>
                    <a:pt x="13" y="51"/>
                    <a:pt x="13" y="51"/>
                  </a:cubicBezTo>
                  <a:cubicBezTo>
                    <a:pt x="13" y="51"/>
                    <a:pt x="13" y="51"/>
                    <a:pt x="13" y="51"/>
                  </a:cubicBezTo>
                  <a:cubicBezTo>
                    <a:pt x="13" y="49"/>
                    <a:pt x="13" y="49"/>
                    <a:pt x="13" y="49"/>
                  </a:cubicBezTo>
                  <a:cubicBezTo>
                    <a:pt x="15" y="38"/>
                    <a:pt x="15" y="38"/>
                    <a:pt x="15" y="38"/>
                  </a:cubicBezTo>
                  <a:cubicBezTo>
                    <a:pt x="16" y="37"/>
                    <a:pt x="18" y="35"/>
                    <a:pt x="18" y="35"/>
                  </a:cubicBezTo>
                  <a:cubicBezTo>
                    <a:pt x="35" y="36"/>
                    <a:pt x="48" y="28"/>
                    <a:pt x="48" y="28"/>
                  </a:cubicBezTo>
                  <a:cubicBezTo>
                    <a:pt x="59" y="20"/>
                    <a:pt x="63" y="51"/>
                    <a:pt x="63" y="51"/>
                  </a:cubicBezTo>
                  <a:cubicBezTo>
                    <a:pt x="63" y="51"/>
                    <a:pt x="63" y="51"/>
                    <a:pt x="63" y="51"/>
                  </a:cubicBezTo>
                  <a:cubicBezTo>
                    <a:pt x="65" y="51"/>
                    <a:pt x="65" y="51"/>
                    <a:pt x="65" y="51"/>
                  </a:cubicBezTo>
                  <a:cubicBezTo>
                    <a:pt x="65" y="51"/>
                    <a:pt x="65" y="51"/>
                    <a:pt x="65" y="51"/>
                  </a:cubicBezTo>
                  <a:cubicBezTo>
                    <a:pt x="67" y="51"/>
                    <a:pt x="68" y="52"/>
                    <a:pt x="69" y="53"/>
                  </a:cubicBezTo>
                  <a:cubicBezTo>
                    <a:pt x="70" y="54"/>
                    <a:pt x="70" y="55"/>
                    <a:pt x="70" y="57"/>
                  </a:cubicBezTo>
                  <a:cubicBezTo>
                    <a:pt x="70" y="59"/>
                    <a:pt x="70" y="61"/>
                    <a:pt x="69" y="62"/>
                  </a:cubicBezTo>
                  <a:cubicBezTo>
                    <a:pt x="68" y="63"/>
                    <a:pt x="67" y="64"/>
                    <a:pt x="65" y="64"/>
                  </a:cubicBezTo>
                  <a:cubicBezTo>
                    <a:pt x="65" y="64"/>
                    <a:pt x="65" y="64"/>
                    <a:pt x="65" y="64"/>
                  </a:cubicBezTo>
                  <a:cubicBezTo>
                    <a:pt x="63" y="63"/>
                    <a:pt x="63" y="63"/>
                    <a:pt x="63" y="63"/>
                  </a:cubicBezTo>
                  <a:cubicBezTo>
                    <a:pt x="63" y="65"/>
                    <a:pt x="63" y="65"/>
                    <a:pt x="63" y="65"/>
                  </a:cubicBezTo>
                  <a:cubicBezTo>
                    <a:pt x="62" y="72"/>
                    <a:pt x="59" y="78"/>
                    <a:pt x="54" y="83"/>
                  </a:cubicBezTo>
                  <a:cubicBezTo>
                    <a:pt x="52" y="85"/>
                    <a:pt x="50" y="87"/>
                    <a:pt x="47" y="88"/>
                  </a:cubicBezTo>
                  <a:cubicBezTo>
                    <a:pt x="44" y="89"/>
                    <a:pt x="41" y="90"/>
                    <a:pt x="39" y="90"/>
                  </a:cubicBezTo>
                  <a:cubicBezTo>
                    <a:pt x="36" y="90"/>
                    <a:pt x="33" y="89"/>
                    <a:pt x="30" y="88"/>
                  </a:cubicBezTo>
                  <a:cubicBezTo>
                    <a:pt x="27" y="87"/>
                    <a:pt x="25" y="85"/>
                    <a:pt x="23" y="83"/>
                  </a:cubicBezTo>
                  <a:cubicBezTo>
                    <a:pt x="18" y="78"/>
                    <a:pt x="15" y="72"/>
                    <a:pt x="14" y="65"/>
                  </a:cubicBezTo>
                  <a:cubicBezTo>
                    <a:pt x="14" y="64"/>
                    <a:pt x="14" y="64"/>
                    <a:pt x="14" y="64"/>
                  </a:cubicBezTo>
                  <a:cubicBezTo>
                    <a:pt x="12" y="64"/>
                    <a:pt x="12" y="64"/>
                    <a:pt x="12" y="64"/>
                  </a:cubicBezTo>
                  <a:cubicBezTo>
                    <a:pt x="10" y="63"/>
                    <a:pt x="7" y="61"/>
                    <a:pt x="7" y="57"/>
                  </a:cubicBezTo>
                  <a:cubicBezTo>
                    <a:pt x="7" y="55"/>
                    <a:pt x="8" y="54"/>
                    <a:pt x="9" y="53"/>
                  </a:cubicBezTo>
                  <a:cubicBezTo>
                    <a:pt x="10" y="52"/>
                    <a:pt x="11" y="51"/>
                    <a:pt x="12" y="5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3" name="组合 2"/>
          <p:cNvGrpSpPr/>
          <p:nvPr/>
        </p:nvGrpSpPr>
        <p:grpSpPr>
          <a:xfrm>
            <a:off x="2541445" y="516420"/>
            <a:ext cx="343502" cy="535826"/>
            <a:chOff x="3388594" y="688559"/>
            <a:chExt cx="458002" cy="714435"/>
          </a:xfrm>
          <a:solidFill>
            <a:schemeClr val="accent3"/>
          </a:solidFill>
        </p:grpSpPr>
        <p:sp>
          <p:nvSpPr>
            <p:cNvPr id="291" name="Freeform 13"/>
            <p:cNvSpPr>
              <a:spLocks noEditPoints="1"/>
            </p:cNvSpPr>
            <p:nvPr/>
          </p:nvSpPr>
          <p:spPr bwMode="auto">
            <a:xfrm>
              <a:off x="3547225" y="688559"/>
              <a:ext cx="140740" cy="471122"/>
            </a:xfrm>
            <a:custGeom>
              <a:avLst/>
              <a:gdLst>
                <a:gd name="T0" fmla="*/ 12 w 50"/>
                <a:gd name="T1" fmla="*/ 150 h 167"/>
                <a:gd name="T2" fmla="*/ 11 w 50"/>
                <a:gd name="T3" fmla="*/ 153 h 167"/>
                <a:gd name="T4" fmla="*/ 25 w 50"/>
                <a:gd name="T5" fmla="*/ 167 h 167"/>
                <a:gd name="T6" fmla="*/ 38 w 50"/>
                <a:gd name="T7" fmla="*/ 153 h 167"/>
                <a:gd name="T8" fmla="*/ 37 w 50"/>
                <a:gd name="T9" fmla="*/ 150 h 167"/>
                <a:gd name="T10" fmla="*/ 38 w 50"/>
                <a:gd name="T11" fmla="*/ 150 h 167"/>
                <a:gd name="T12" fmla="*/ 50 w 50"/>
                <a:gd name="T13" fmla="*/ 40 h 167"/>
                <a:gd name="T14" fmla="*/ 25 w 50"/>
                <a:gd name="T15" fmla="*/ 0 h 167"/>
                <a:gd name="T16" fmla="*/ 0 w 50"/>
                <a:gd name="T17" fmla="*/ 40 h 167"/>
                <a:gd name="T18" fmla="*/ 12 w 50"/>
                <a:gd name="T19" fmla="*/ 150 h 167"/>
                <a:gd name="T20" fmla="*/ 10 w 50"/>
                <a:gd name="T21" fmla="*/ 40 h 167"/>
                <a:gd name="T22" fmla="*/ 25 w 50"/>
                <a:gd name="T23" fmla="*/ 9 h 167"/>
                <a:gd name="T24" fmla="*/ 39 w 50"/>
                <a:gd name="T25" fmla="*/ 40 h 167"/>
                <a:gd name="T26" fmla="*/ 39 w 50"/>
                <a:gd name="T27" fmla="*/ 40 h 167"/>
                <a:gd name="T28" fmla="*/ 25 w 50"/>
                <a:gd name="T29" fmla="*/ 35 h 167"/>
                <a:gd name="T30" fmla="*/ 10 w 50"/>
                <a:gd name="T31" fmla="*/ 4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167">
                  <a:moveTo>
                    <a:pt x="12" y="150"/>
                  </a:moveTo>
                  <a:cubicBezTo>
                    <a:pt x="12" y="151"/>
                    <a:pt x="11" y="152"/>
                    <a:pt x="11" y="153"/>
                  </a:cubicBezTo>
                  <a:cubicBezTo>
                    <a:pt x="11" y="161"/>
                    <a:pt x="17" y="167"/>
                    <a:pt x="25" y="167"/>
                  </a:cubicBezTo>
                  <a:cubicBezTo>
                    <a:pt x="32" y="167"/>
                    <a:pt x="38" y="161"/>
                    <a:pt x="38" y="153"/>
                  </a:cubicBezTo>
                  <a:cubicBezTo>
                    <a:pt x="38" y="152"/>
                    <a:pt x="38" y="151"/>
                    <a:pt x="37" y="150"/>
                  </a:cubicBezTo>
                  <a:cubicBezTo>
                    <a:pt x="38" y="150"/>
                    <a:pt x="38" y="150"/>
                    <a:pt x="38" y="150"/>
                  </a:cubicBezTo>
                  <a:cubicBezTo>
                    <a:pt x="50" y="40"/>
                    <a:pt x="50" y="40"/>
                    <a:pt x="50" y="40"/>
                  </a:cubicBezTo>
                  <a:cubicBezTo>
                    <a:pt x="50" y="18"/>
                    <a:pt x="38" y="0"/>
                    <a:pt x="25" y="0"/>
                  </a:cubicBezTo>
                  <a:cubicBezTo>
                    <a:pt x="11" y="0"/>
                    <a:pt x="0" y="18"/>
                    <a:pt x="0" y="40"/>
                  </a:cubicBezTo>
                  <a:cubicBezTo>
                    <a:pt x="12" y="150"/>
                    <a:pt x="12" y="150"/>
                    <a:pt x="12" y="150"/>
                  </a:cubicBezTo>
                  <a:close/>
                  <a:moveTo>
                    <a:pt x="10" y="40"/>
                  </a:moveTo>
                  <a:cubicBezTo>
                    <a:pt x="11" y="21"/>
                    <a:pt x="20" y="9"/>
                    <a:pt x="25" y="9"/>
                  </a:cubicBezTo>
                  <a:cubicBezTo>
                    <a:pt x="30" y="9"/>
                    <a:pt x="39" y="21"/>
                    <a:pt x="39" y="40"/>
                  </a:cubicBezTo>
                  <a:cubicBezTo>
                    <a:pt x="39" y="40"/>
                    <a:pt x="39" y="40"/>
                    <a:pt x="39" y="40"/>
                  </a:cubicBezTo>
                  <a:cubicBezTo>
                    <a:pt x="35" y="37"/>
                    <a:pt x="30" y="35"/>
                    <a:pt x="25" y="35"/>
                  </a:cubicBezTo>
                  <a:cubicBezTo>
                    <a:pt x="19" y="35"/>
                    <a:pt x="14" y="37"/>
                    <a:pt x="10" y="4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2" name="Freeform 14"/>
            <p:cNvSpPr>
              <a:spLocks/>
            </p:cNvSpPr>
            <p:nvPr/>
          </p:nvSpPr>
          <p:spPr bwMode="auto">
            <a:xfrm>
              <a:off x="3462542" y="1027289"/>
              <a:ext cx="103766" cy="93032"/>
            </a:xfrm>
            <a:custGeom>
              <a:avLst/>
              <a:gdLst>
                <a:gd name="T0" fmla="*/ 87 w 87"/>
                <a:gd name="T1" fmla="*/ 71 h 78"/>
                <a:gd name="T2" fmla="*/ 80 w 87"/>
                <a:gd name="T3" fmla="*/ 0 h 78"/>
                <a:gd name="T4" fmla="*/ 0 w 87"/>
                <a:gd name="T5" fmla="*/ 78 h 78"/>
                <a:gd name="T6" fmla="*/ 87 w 87"/>
                <a:gd name="T7" fmla="*/ 71 h 78"/>
              </a:gdLst>
              <a:ahLst/>
              <a:cxnLst>
                <a:cxn ang="0">
                  <a:pos x="T0" y="T1"/>
                </a:cxn>
                <a:cxn ang="0">
                  <a:pos x="T2" y="T3"/>
                </a:cxn>
                <a:cxn ang="0">
                  <a:pos x="T4" y="T5"/>
                </a:cxn>
                <a:cxn ang="0">
                  <a:pos x="T6" y="T7"/>
                </a:cxn>
              </a:cxnLst>
              <a:rect l="0" t="0" r="r" b="b"/>
              <a:pathLst>
                <a:path w="87" h="78">
                  <a:moveTo>
                    <a:pt x="87" y="71"/>
                  </a:moveTo>
                  <a:lnTo>
                    <a:pt x="80" y="0"/>
                  </a:lnTo>
                  <a:lnTo>
                    <a:pt x="0" y="78"/>
                  </a:lnTo>
                  <a:lnTo>
                    <a:pt x="87" y="7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3" name="Freeform 15"/>
            <p:cNvSpPr>
              <a:spLocks/>
            </p:cNvSpPr>
            <p:nvPr/>
          </p:nvSpPr>
          <p:spPr bwMode="auto">
            <a:xfrm>
              <a:off x="3578236" y="1165644"/>
              <a:ext cx="25047" cy="109730"/>
            </a:xfrm>
            <a:custGeom>
              <a:avLst/>
              <a:gdLst>
                <a:gd name="T0" fmla="*/ 5 w 9"/>
                <a:gd name="T1" fmla="*/ 39 h 39"/>
                <a:gd name="T2" fmla="*/ 9 w 9"/>
                <a:gd name="T3" fmla="*/ 5 h 39"/>
                <a:gd name="T4" fmla="*/ 0 w 9"/>
                <a:gd name="T5" fmla="*/ 0 h 39"/>
                <a:gd name="T6" fmla="*/ 5 w 9"/>
                <a:gd name="T7" fmla="*/ 39 h 39"/>
              </a:gdLst>
              <a:ahLst/>
              <a:cxnLst>
                <a:cxn ang="0">
                  <a:pos x="T0" y="T1"/>
                </a:cxn>
                <a:cxn ang="0">
                  <a:pos x="T2" y="T3"/>
                </a:cxn>
                <a:cxn ang="0">
                  <a:pos x="T4" y="T5"/>
                </a:cxn>
                <a:cxn ang="0">
                  <a:pos x="T6" y="T7"/>
                </a:cxn>
              </a:cxnLst>
              <a:rect l="0" t="0" r="r" b="b"/>
              <a:pathLst>
                <a:path w="9" h="39">
                  <a:moveTo>
                    <a:pt x="5" y="39"/>
                  </a:moveTo>
                  <a:cubicBezTo>
                    <a:pt x="9" y="5"/>
                    <a:pt x="9" y="5"/>
                    <a:pt x="9" y="5"/>
                  </a:cubicBezTo>
                  <a:cubicBezTo>
                    <a:pt x="5" y="4"/>
                    <a:pt x="3" y="2"/>
                    <a:pt x="0" y="0"/>
                  </a:cubicBezTo>
                  <a:lnTo>
                    <a:pt x="5" y="3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4" name="Freeform 16"/>
            <p:cNvSpPr>
              <a:spLocks/>
            </p:cNvSpPr>
            <p:nvPr/>
          </p:nvSpPr>
          <p:spPr bwMode="auto">
            <a:xfrm>
              <a:off x="3634293" y="1163258"/>
              <a:ext cx="25047" cy="112115"/>
            </a:xfrm>
            <a:custGeom>
              <a:avLst/>
              <a:gdLst>
                <a:gd name="T0" fmla="*/ 4 w 9"/>
                <a:gd name="T1" fmla="*/ 40 h 40"/>
                <a:gd name="T2" fmla="*/ 9 w 9"/>
                <a:gd name="T3" fmla="*/ 0 h 40"/>
                <a:gd name="T4" fmla="*/ 0 w 9"/>
                <a:gd name="T5" fmla="*/ 5 h 40"/>
                <a:gd name="T6" fmla="*/ 4 w 9"/>
                <a:gd name="T7" fmla="*/ 40 h 40"/>
              </a:gdLst>
              <a:ahLst/>
              <a:cxnLst>
                <a:cxn ang="0">
                  <a:pos x="T0" y="T1"/>
                </a:cxn>
                <a:cxn ang="0">
                  <a:pos x="T2" y="T3"/>
                </a:cxn>
                <a:cxn ang="0">
                  <a:pos x="T4" y="T5"/>
                </a:cxn>
                <a:cxn ang="0">
                  <a:pos x="T6" y="T7"/>
                </a:cxn>
              </a:cxnLst>
              <a:rect l="0" t="0" r="r" b="b"/>
              <a:pathLst>
                <a:path w="9" h="40">
                  <a:moveTo>
                    <a:pt x="4" y="40"/>
                  </a:moveTo>
                  <a:cubicBezTo>
                    <a:pt x="9" y="0"/>
                    <a:pt x="9" y="0"/>
                    <a:pt x="9" y="0"/>
                  </a:cubicBezTo>
                  <a:cubicBezTo>
                    <a:pt x="6" y="2"/>
                    <a:pt x="3" y="4"/>
                    <a:pt x="0" y="5"/>
                  </a:cubicBezTo>
                  <a:lnTo>
                    <a:pt x="4"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5" name="Freeform 17"/>
            <p:cNvSpPr>
              <a:spLocks/>
            </p:cNvSpPr>
            <p:nvPr/>
          </p:nvSpPr>
          <p:spPr bwMode="auto">
            <a:xfrm>
              <a:off x="3605668" y="1179956"/>
              <a:ext cx="22662" cy="95417"/>
            </a:xfrm>
            <a:custGeom>
              <a:avLst/>
              <a:gdLst>
                <a:gd name="T0" fmla="*/ 0 w 8"/>
                <a:gd name="T1" fmla="*/ 0 h 34"/>
                <a:gd name="T2" fmla="*/ 5 w 8"/>
                <a:gd name="T3" fmla="*/ 34 h 34"/>
                <a:gd name="T4" fmla="*/ 8 w 8"/>
                <a:gd name="T5" fmla="*/ 0 h 34"/>
                <a:gd name="T6" fmla="*/ 4 w 8"/>
                <a:gd name="T7" fmla="*/ 0 h 34"/>
                <a:gd name="T8" fmla="*/ 0 w 8"/>
                <a:gd name="T9" fmla="*/ 0 h 34"/>
              </a:gdLst>
              <a:ahLst/>
              <a:cxnLst>
                <a:cxn ang="0">
                  <a:pos x="T0" y="T1"/>
                </a:cxn>
                <a:cxn ang="0">
                  <a:pos x="T2" y="T3"/>
                </a:cxn>
                <a:cxn ang="0">
                  <a:pos x="T4" y="T5"/>
                </a:cxn>
                <a:cxn ang="0">
                  <a:pos x="T6" y="T7"/>
                </a:cxn>
                <a:cxn ang="0">
                  <a:pos x="T8" y="T9"/>
                </a:cxn>
              </a:cxnLst>
              <a:rect l="0" t="0" r="r" b="b"/>
              <a:pathLst>
                <a:path w="8" h="34">
                  <a:moveTo>
                    <a:pt x="0" y="0"/>
                  </a:moveTo>
                  <a:cubicBezTo>
                    <a:pt x="5" y="34"/>
                    <a:pt x="5" y="34"/>
                    <a:pt x="5" y="34"/>
                  </a:cubicBezTo>
                  <a:cubicBezTo>
                    <a:pt x="8" y="0"/>
                    <a:pt x="8" y="0"/>
                    <a:pt x="8" y="0"/>
                  </a:cubicBezTo>
                  <a:cubicBezTo>
                    <a:pt x="7" y="0"/>
                    <a:pt x="5" y="0"/>
                    <a:pt x="4" y="0"/>
                  </a:cubicBezTo>
                  <a:cubicBezTo>
                    <a:pt x="3"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6" name="Freeform 18"/>
            <p:cNvSpPr>
              <a:spLocks/>
            </p:cNvSpPr>
            <p:nvPr/>
          </p:nvSpPr>
          <p:spPr bwMode="auto">
            <a:xfrm>
              <a:off x="3388594" y="954534"/>
              <a:ext cx="458002" cy="448460"/>
            </a:xfrm>
            <a:custGeom>
              <a:avLst/>
              <a:gdLst>
                <a:gd name="T0" fmla="*/ 103 w 162"/>
                <a:gd name="T1" fmla="*/ 0 h 159"/>
                <a:gd name="T2" fmla="*/ 102 w 162"/>
                <a:gd name="T3" fmla="*/ 9 h 159"/>
                <a:gd name="T4" fmla="*/ 153 w 162"/>
                <a:gd name="T5" fmla="*/ 78 h 159"/>
                <a:gd name="T6" fmla="*/ 153 w 162"/>
                <a:gd name="T7" fmla="*/ 86 h 159"/>
                <a:gd name="T8" fmla="*/ 125 w 162"/>
                <a:gd name="T9" fmla="*/ 86 h 159"/>
                <a:gd name="T10" fmla="*/ 81 w 162"/>
                <a:gd name="T11" fmla="*/ 123 h 159"/>
                <a:gd name="T12" fmla="*/ 36 w 162"/>
                <a:gd name="T13" fmla="*/ 86 h 159"/>
                <a:gd name="T14" fmla="*/ 8 w 162"/>
                <a:gd name="T15" fmla="*/ 86 h 159"/>
                <a:gd name="T16" fmla="*/ 8 w 162"/>
                <a:gd name="T17" fmla="*/ 78 h 159"/>
                <a:gd name="T18" fmla="*/ 60 w 162"/>
                <a:gd name="T19" fmla="*/ 9 h 159"/>
                <a:gd name="T20" fmla="*/ 59 w 162"/>
                <a:gd name="T21" fmla="*/ 0 h 159"/>
                <a:gd name="T22" fmla="*/ 0 w 162"/>
                <a:gd name="T23" fmla="*/ 78 h 159"/>
                <a:gd name="T24" fmla="*/ 81 w 162"/>
                <a:gd name="T25" fmla="*/ 159 h 159"/>
                <a:gd name="T26" fmla="*/ 162 w 162"/>
                <a:gd name="T27" fmla="*/ 78 h 159"/>
                <a:gd name="T28" fmla="*/ 103 w 162"/>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159">
                  <a:moveTo>
                    <a:pt x="103" y="0"/>
                  </a:moveTo>
                  <a:cubicBezTo>
                    <a:pt x="102" y="9"/>
                    <a:pt x="102" y="9"/>
                    <a:pt x="102" y="9"/>
                  </a:cubicBezTo>
                  <a:cubicBezTo>
                    <a:pt x="131" y="18"/>
                    <a:pt x="153" y="45"/>
                    <a:pt x="153" y="78"/>
                  </a:cubicBezTo>
                  <a:cubicBezTo>
                    <a:pt x="153" y="81"/>
                    <a:pt x="153" y="83"/>
                    <a:pt x="153" y="86"/>
                  </a:cubicBezTo>
                  <a:cubicBezTo>
                    <a:pt x="125" y="86"/>
                    <a:pt x="125" y="86"/>
                    <a:pt x="125" y="86"/>
                  </a:cubicBezTo>
                  <a:cubicBezTo>
                    <a:pt x="122" y="107"/>
                    <a:pt x="103" y="123"/>
                    <a:pt x="81" y="123"/>
                  </a:cubicBezTo>
                  <a:cubicBezTo>
                    <a:pt x="58" y="123"/>
                    <a:pt x="40" y="107"/>
                    <a:pt x="36" y="86"/>
                  </a:cubicBezTo>
                  <a:cubicBezTo>
                    <a:pt x="8" y="86"/>
                    <a:pt x="8" y="86"/>
                    <a:pt x="8" y="86"/>
                  </a:cubicBezTo>
                  <a:cubicBezTo>
                    <a:pt x="8" y="83"/>
                    <a:pt x="8" y="81"/>
                    <a:pt x="8" y="78"/>
                  </a:cubicBezTo>
                  <a:cubicBezTo>
                    <a:pt x="8" y="45"/>
                    <a:pt x="30" y="18"/>
                    <a:pt x="60" y="9"/>
                  </a:cubicBezTo>
                  <a:cubicBezTo>
                    <a:pt x="59" y="0"/>
                    <a:pt x="59" y="0"/>
                    <a:pt x="59" y="0"/>
                  </a:cubicBezTo>
                  <a:cubicBezTo>
                    <a:pt x="25" y="10"/>
                    <a:pt x="0" y="41"/>
                    <a:pt x="0" y="78"/>
                  </a:cubicBezTo>
                  <a:cubicBezTo>
                    <a:pt x="0" y="123"/>
                    <a:pt x="36" y="159"/>
                    <a:pt x="81" y="159"/>
                  </a:cubicBezTo>
                  <a:cubicBezTo>
                    <a:pt x="125" y="159"/>
                    <a:pt x="162" y="123"/>
                    <a:pt x="162" y="78"/>
                  </a:cubicBezTo>
                  <a:cubicBezTo>
                    <a:pt x="162" y="41"/>
                    <a:pt x="137" y="10"/>
                    <a:pt x="10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7" name="Freeform 19"/>
            <p:cNvSpPr>
              <a:spLocks/>
            </p:cNvSpPr>
            <p:nvPr/>
          </p:nvSpPr>
          <p:spPr bwMode="auto">
            <a:xfrm>
              <a:off x="3671267" y="1027289"/>
              <a:ext cx="103766" cy="93032"/>
            </a:xfrm>
            <a:custGeom>
              <a:avLst/>
              <a:gdLst>
                <a:gd name="T0" fmla="*/ 5 w 87"/>
                <a:gd name="T1" fmla="*/ 0 h 78"/>
                <a:gd name="T2" fmla="*/ 0 w 87"/>
                <a:gd name="T3" fmla="*/ 71 h 78"/>
                <a:gd name="T4" fmla="*/ 87 w 87"/>
                <a:gd name="T5" fmla="*/ 78 h 78"/>
                <a:gd name="T6" fmla="*/ 5 w 87"/>
                <a:gd name="T7" fmla="*/ 0 h 78"/>
              </a:gdLst>
              <a:ahLst/>
              <a:cxnLst>
                <a:cxn ang="0">
                  <a:pos x="T0" y="T1"/>
                </a:cxn>
                <a:cxn ang="0">
                  <a:pos x="T2" y="T3"/>
                </a:cxn>
                <a:cxn ang="0">
                  <a:pos x="T4" y="T5"/>
                </a:cxn>
                <a:cxn ang="0">
                  <a:pos x="T6" y="T7"/>
                </a:cxn>
              </a:cxnLst>
              <a:rect l="0" t="0" r="r" b="b"/>
              <a:pathLst>
                <a:path w="87" h="78">
                  <a:moveTo>
                    <a:pt x="5" y="0"/>
                  </a:moveTo>
                  <a:lnTo>
                    <a:pt x="0" y="71"/>
                  </a:lnTo>
                  <a:lnTo>
                    <a:pt x="87" y="78"/>
                  </a:lnTo>
                  <a:lnTo>
                    <a:pt x="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11" name="组合 10"/>
          <p:cNvGrpSpPr/>
          <p:nvPr/>
        </p:nvGrpSpPr>
        <p:grpSpPr>
          <a:xfrm>
            <a:off x="6100798" y="535205"/>
            <a:ext cx="488416" cy="478576"/>
            <a:chOff x="8134397" y="713606"/>
            <a:chExt cx="651221" cy="638101"/>
          </a:xfrm>
          <a:solidFill>
            <a:schemeClr val="accent3"/>
          </a:solidFill>
        </p:grpSpPr>
        <p:sp>
          <p:nvSpPr>
            <p:cNvPr id="298" name="Freeform 20"/>
            <p:cNvSpPr>
              <a:spLocks/>
            </p:cNvSpPr>
            <p:nvPr/>
          </p:nvSpPr>
          <p:spPr bwMode="auto">
            <a:xfrm>
              <a:off x="8512486" y="996279"/>
              <a:ext cx="273132" cy="330382"/>
            </a:xfrm>
            <a:custGeom>
              <a:avLst/>
              <a:gdLst>
                <a:gd name="T0" fmla="*/ 74 w 97"/>
                <a:gd name="T1" fmla="*/ 0 h 117"/>
                <a:gd name="T2" fmla="*/ 0 w 97"/>
                <a:gd name="T3" fmla="*/ 43 h 117"/>
                <a:gd name="T4" fmla="*/ 44 w 97"/>
                <a:gd name="T5" fmla="*/ 117 h 117"/>
                <a:gd name="T6" fmla="*/ 74 w 97"/>
                <a:gd name="T7" fmla="*/ 0 h 117"/>
              </a:gdLst>
              <a:ahLst/>
              <a:cxnLst>
                <a:cxn ang="0">
                  <a:pos x="T0" y="T1"/>
                </a:cxn>
                <a:cxn ang="0">
                  <a:pos x="T2" y="T3"/>
                </a:cxn>
                <a:cxn ang="0">
                  <a:pos x="T4" y="T5"/>
                </a:cxn>
                <a:cxn ang="0">
                  <a:pos x="T6" y="T7"/>
                </a:cxn>
              </a:cxnLst>
              <a:rect l="0" t="0" r="r" b="b"/>
              <a:pathLst>
                <a:path w="97" h="117">
                  <a:moveTo>
                    <a:pt x="74" y="0"/>
                  </a:moveTo>
                  <a:cubicBezTo>
                    <a:pt x="0" y="43"/>
                    <a:pt x="0" y="43"/>
                    <a:pt x="0" y="43"/>
                  </a:cubicBezTo>
                  <a:cubicBezTo>
                    <a:pt x="44" y="117"/>
                    <a:pt x="44" y="117"/>
                    <a:pt x="44" y="117"/>
                  </a:cubicBezTo>
                  <a:cubicBezTo>
                    <a:pt x="84" y="93"/>
                    <a:pt x="97" y="41"/>
                    <a:pt x="7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9" name="Freeform 21"/>
            <p:cNvSpPr>
              <a:spLocks/>
            </p:cNvSpPr>
            <p:nvPr/>
          </p:nvSpPr>
          <p:spPr bwMode="auto">
            <a:xfrm>
              <a:off x="8498174" y="847190"/>
              <a:ext cx="206340" cy="239736"/>
            </a:xfrm>
            <a:custGeom>
              <a:avLst/>
              <a:gdLst>
                <a:gd name="T0" fmla="*/ 5 w 73"/>
                <a:gd name="T1" fmla="*/ 0 h 85"/>
                <a:gd name="T2" fmla="*/ 0 w 73"/>
                <a:gd name="T3" fmla="*/ 85 h 85"/>
                <a:gd name="T4" fmla="*/ 73 w 73"/>
                <a:gd name="T5" fmla="*/ 42 h 85"/>
                <a:gd name="T6" fmla="*/ 5 w 73"/>
                <a:gd name="T7" fmla="*/ 0 h 85"/>
              </a:gdLst>
              <a:ahLst/>
              <a:cxnLst>
                <a:cxn ang="0">
                  <a:pos x="T0" y="T1"/>
                </a:cxn>
                <a:cxn ang="0">
                  <a:pos x="T2" y="T3"/>
                </a:cxn>
                <a:cxn ang="0">
                  <a:pos x="T4" y="T5"/>
                </a:cxn>
                <a:cxn ang="0">
                  <a:pos x="T6" y="T7"/>
                </a:cxn>
              </a:cxnLst>
              <a:rect l="0" t="0" r="r" b="b"/>
              <a:pathLst>
                <a:path w="73" h="85">
                  <a:moveTo>
                    <a:pt x="5" y="0"/>
                  </a:moveTo>
                  <a:cubicBezTo>
                    <a:pt x="0" y="85"/>
                    <a:pt x="0" y="85"/>
                    <a:pt x="0" y="85"/>
                  </a:cubicBezTo>
                  <a:cubicBezTo>
                    <a:pt x="73" y="42"/>
                    <a:pt x="73" y="42"/>
                    <a:pt x="73" y="42"/>
                  </a:cubicBezTo>
                  <a:cubicBezTo>
                    <a:pt x="58" y="17"/>
                    <a:pt x="32" y="2"/>
                    <a:pt x="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0" name="Freeform 22"/>
            <p:cNvSpPr>
              <a:spLocks/>
            </p:cNvSpPr>
            <p:nvPr/>
          </p:nvSpPr>
          <p:spPr bwMode="auto">
            <a:xfrm>
              <a:off x="8134397" y="860310"/>
              <a:ext cx="211110" cy="466351"/>
            </a:xfrm>
            <a:custGeom>
              <a:avLst/>
              <a:gdLst>
                <a:gd name="T0" fmla="*/ 75 w 75"/>
                <a:gd name="T1" fmla="*/ 64 h 165"/>
                <a:gd name="T2" fmla="*/ 75 w 75"/>
                <a:gd name="T3" fmla="*/ 45 h 165"/>
                <a:gd name="T4" fmla="*/ 75 w 75"/>
                <a:gd name="T5" fmla="*/ 19 h 165"/>
                <a:gd name="T6" fmla="*/ 60 w 75"/>
                <a:gd name="T7" fmla="*/ 0 h 165"/>
                <a:gd name="T8" fmla="*/ 44 w 75"/>
                <a:gd name="T9" fmla="*/ 27 h 165"/>
                <a:gd name="T10" fmla="*/ 39 w 75"/>
                <a:gd name="T11" fmla="*/ 4 h 165"/>
                <a:gd name="T12" fmla="*/ 36 w 75"/>
                <a:gd name="T13" fmla="*/ 4 h 165"/>
                <a:gd name="T14" fmla="*/ 31 w 75"/>
                <a:gd name="T15" fmla="*/ 27 h 165"/>
                <a:gd name="T16" fmla="*/ 15 w 75"/>
                <a:gd name="T17" fmla="*/ 0 h 165"/>
                <a:gd name="T18" fmla="*/ 0 w 75"/>
                <a:gd name="T19" fmla="*/ 19 h 165"/>
                <a:gd name="T20" fmla="*/ 0 w 75"/>
                <a:gd name="T21" fmla="*/ 67 h 165"/>
                <a:gd name="T22" fmla="*/ 8 w 75"/>
                <a:gd name="T23" fmla="*/ 74 h 165"/>
                <a:gd name="T24" fmla="*/ 15 w 75"/>
                <a:gd name="T25" fmla="*/ 67 h 165"/>
                <a:gd name="T26" fmla="*/ 15 w 75"/>
                <a:gd name="T27" fmla="*/ 74 h 165"/>
                <a:gd name="T28" fmla="*/ 15 w 75"/>
                <a:gd name="T29" fmla="*/ 153 h 165"/>
                <a:gd name="T30" fmla="*/ 27 w 75"/>
                <a:gd name="T31" fmla="*/ 165 h 165"/>
                <a:gd name="T32" fmla="*/ 39 w 75"/>
                <a:gd name="T33" fmla="*/ 156 h 165"/>
                <a:gd name="T34" fmla="*/ 51 w 75"/>
                <a:gd name="T35" fmla="*/ 165 h 165"/>
                <a:gd name="T36" fmla="*/ 61 w 75"/>
                <a:gd name="T37" fmla="*/ 153 h 165"/>
                <a:gd name="T38" fmla="*/ 62 w 75"/>
                <a:gd name="T39" fmla="*/ 69 h 165"/>
                <a:gd name="T40" fmla="*/ 67 w 75"/>
                <a:gd name="T41" fmla="*/ 72 h 165"/>
                <a:gd name="T42" fmla="*/ 75 w 75"/>
                <a:gd name="T43" fmla="*/ 6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165">
                  <a:moveTo>
                    <a:pt x="75" y="64"/>
                  </a:moveTo>
                  <a:cubicBezTo>
                    <a:pt x="75" y="64"/>
                    <a:pt x="75" y="46"/>
                    <a:pt x="75" y="45"/>
                  </a:cubicBezTo>
                  <a:cubicBezTo>
                    <a:pt x="75" y="19"/>
                    <a:pt x="75" y="19"/>
                    <a:pt x="75" y="19"/>
                  </a:cubicBezTo>
                  <a:cubicBezTo>
                    <a:pt x="75" y="11"/>
                    <a:pt x="69" y="4"/>
                    <a:pt x="60" y="0"/>
                  </a:cubicBezTo>
                  <a:cubicBezTo>
                    <a:pt x="44" y="27"/>
                    <a:pt x="44" y="27"/>
                    <a:pt x="44" y="27"/>
                  </a:cubicBezTo>
                  <a:cubicBezTo>
                    <a:pt x="39" y="4"/>
                    <a:pt x="39" y="4"/>
                    <a:pt x="39" y="4"/>
                  </a:cubicBezTo>
                  <a:cubicBezTo>
                    <a:pt x="36" y="4"/>
                    <a:pt x="36" y="4"/>
                    <a:pt x="36" y="4"/>
                  </a:cubicBezTo>
                  <a:cubicBezTo>
                    <a:pt x="31" y="27"/>
                    <a:pt x="31" y="27"/>
                    <a:pt x="31" y="27"/>
                  </a:cubicBezTo>
                  <a:cubicBezTo>
                    <a:pt x="15" y="0"/>
                    <a:pt x="15" y="0"/>
                    <a:pt x="15" y="0"/>
                  </a:cubicBezTo>
                  <a:cubicBezTo>
                    <a:pt x="6" y="4"/>
                    <a:pt x="0" y="11"/>
                    <a:pt x="0" y="19"/>
                  </a:cubicBezTo>
                  <a:cubicBezTo>
                    <a:pt x="0" y="67"/>
                    <a:pt x="0" y="67"/>
                    <a:pt x="0" y="67"/>
                  </a:cubicBezTo>
                  <a:cubicBezTo>
                    <a:pt x="0" y="71"/>
                    <a:pt x="3" y="74"/>
                    <a:pt x="8" y="74"/>
                  </a:cubicBezTo>
                  <a:cubicBezTo>
                    <a:pt x="12" y="74"/>
                    <a:pt x="15" y="71"/>
                    <a:pt x="15" y="67"/>
                  </a:cubicBezTo>
                  <a:cubicBezTo>
                    <a:pt x="15" y="74"/>
                    <a:pt x="15" y="74"/>
                    <a:pt x="15" y="74"/>
                  </a:cubicBezTo>
                  <a:cubicBezTo>
                    <a:pt x="15" y="153"/>
                    <a:pt x="15" y="153"/>
                    <a:pt x="15" y="153"/>
                  </a:cubicBezTo>
                  <a:cubicBezTo>
                    <a:pt x="15" y="160"/>
                    <a:pt x="21" y="165"/>
                    <a:pt x="27" y="165"/>
                  </a:cubicBezTo>
                  <a:cubicBezTo>
                    <a:pt x="33" y="165"/>
                    <a:pt x="37" y="161"/>
                    <a:pt x="39" y="156"/>
                  </a:cubicBezTo>
                  <a:cubicBezTo>
                    <a:pt x="40" y="161"/>
                    <a:pt x="45" y="165"/>
                    <a:pt x="51" y="165"/>
                  </a:cubicBezTo>
                  <a:cubicBezTo>
                    <a:pt x="57" y="165"/>
                    <a:pt x="61" y="160"/>
                    <a:pt x="61" y="153"/>
                  </a:cubicBezTo>
                  <a:cubicBezTo>
                    <a:pt x="62" y="69"/>
                    <a:pt x="62" y="69"/>
                    <a:pt x="62" y="69"/>
                  </a:cubicBezTo>
                  <a:cubicBezTo>
                    <a:pt x="63" y="71"/>
                    <a:pt x="65" y="72"/>
                    <a:pt x="67" y="72"/>
                  </a:cubicBezTo>
                  <a:cubicBezTo>
                    <a:pt x="71" y="72"/>
                    <a:pt x="75" y="68"/>
                    <a:pt x="75"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1" name="Freeform 23"/>
            <p:cNvSpPr>
              <a:spLocks/>
            </p:cNvSpPr>
            <p:nvPr/>
          </p:nvSpPr>
          <p:spPr bwMode="auto">
            <a:xfrm>
              <a:off x="8328809" y="860310"/>
              <a:ext cx="260011" cy="491397"/>
            </a:xfrm>
            <a:custGeom>
              <a:avLst/>
              <a:gdLst>
                <a:gd name="T0" fmla="*/ 54 w 92"/>
                <a:gd name="T1" fmla="*/ 0 h 174"/>
                <a:gd name="T2" fmla="*/ 12 w 92"/>
                <a:gd name="T3" fmla="*/ 9 h 174"/>
                <a:gd name="T4" fmla="*/ 14 w 92"/>
                <a:gd name="T5" fmla="*/ 19 h 174"/>
                <a:gd name="T6" fmla="*/ 14 w 92"/>
                <a:gd name="T7" fmla="*/ 46 h 174"/>
                <a:gd name="T8" fmla="*/ 14 w 92"/>
                <a:gd name="T9" fmla="*/ 46 h 174"/>
                <a:gd name="T10" fmla="*/ 14 w 92"/>
                <a:gd name="T11" fmla="*/ 64 h 174"/>
                <a:gd name="T12" fmla="*/ 1 w 92"/>
                <a:gd name="T13" fmla="*/ 80 h 174"/>
                <a:gd name="T14" fmla="*/ 1 w 92"/>
                <a:gd name="T15" fmla="*/ 153 h 174"/>
                <a:gd name="T16" fmla="*/ 0 w 92"/>
                <a:gd name="T17" fmla="*/ 155 h 174"/>
                <a:gd name="T18" fmla="*/ 10 w 92"/>
                <a:gd name="T19" fmla="*/ 161 h 174"/>
                <a:gd name="T20" fmla="*/ 92 w 92"/>
                <a:gd name="T21" fmla="*/ 158 h 174"/>
                <a:gd name="T22" fmla="*/ 49 w 92"/>
                <a:gd name="T23" fmla="*/ 85 h 174"/>
                <a:gd name="T24" fmla="*/ 54 w 92"/>
                <a:gd name="T2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174">
                  <a:moveTo>
                    <a:pt x="54" y="0"/>
                  </a:moveTo>
                  <a:cubicBezTo>
                    <a:pt x="40" y="0"/>
                    <a:pt x="25" y="2"/>
                    <a:pt x="12" y="9"/>
                  </a:cubicBezTo>
                  <a:cubicBezTo>
                    <a:pt x="13" y="12"/>
                    <a:pt x="14" y="15"/>
                    <a:pt x="14" y="19"/>
                  </a:cubicBezTo>
                  <a:cubicBezTo>
                    <a:pt x="14" y="46"/>
                    <a:pt x="14" y="46"/>
                    <a:pt x="14" y="46"/>
                  </a:cubicBezTo>
                  <a:cubicBezTo>
                    <a:pt x="14" y="46"/>
                    <a:pt x="14" y="46"/>
                    <a:pt x="14" y="46"/>
                  </a:cubicBezTo>
                  <a:cubicBezTo>
                    <a:pt x="14" y="47"/>
                    <a:pt x="14" y="64"/>
                    <a:pt x="14" y="64"/>
                  </a:cubicBezTo>
                  <a:cubicBezTo>
                    <a:pt x="14" y="72"/>
                    <a:pt x="8" y="79"/>
                    <a:pt x="1" y="80"/>
                  </a:cubicBezTo>
                  <a:cubicBezTo>
                    <a:pt x="1" y="153"/>
                    <a:pt x="1" y="153"/>
                    <a:pt x="1" y="153"/>
                  </a:cubicBezTo>
                  <a:cubicBezTo>
                    <a:pt x="1" y="154"/>
                    <a:pt x="1" y="154"/>
                    <a:pt x="0" y="155"/>
                  </a:cubicBezTo>
                  <a:cubicBezTo>
                    <a:pt x="4" y="157"/>
                    <a:pt x="7" y="159"/>
                    <a:pt x="10" y="161"/>
                  </a:cubicBezTo>
                  <a:cubicBezTo>
                    <a:pt x="35" y="173"/>
                    <a:pt x="66" y="174"/>
                    <a:pt x="92" y="158"/>
                  </a:cubicBezTo>
                  <a:cubicBezTo>
                    <a:pt x="49" y="85"/>
                    <a:pt x="49" y="85"/>
                    <a:pt x="49" y="85"/>
                  </a:cubicBezTo>
                  <a:lnTo>
                    <a:pt x="5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2" name="Freeform 24"/>
            <p:cNvSpPr>
              <a:spLocks/>
            </p:cNvSpPr>
            <p:nvPr/>
          </p:nvSpPr>
          <p:spPr bwMode="auto">
            <a:xfrm>
              <a:off x="8173756" y="713606"/>
              <a:ext cx="135969" cy="141933"/>
            </a:xfrm>
            <a:custGeom>
              <a:avLst/>
              <a:gdLst>
                <a:gd name="T0" fmla="*/ 6 w 48"/>
                <a:gd name="T1" fmla="*/ 32 h 50"/>
                <a:gd name="T2" fmla="*/ 6 w 48"/>
                <a:gd name="T3" fmla="*/ 32 h 50"/>
                <a:gd name="T4" fmla="*/ 24 w 48"/>
                <a:gd name="T5" fmla="*/ 50 h 50"/>
                <a:gd name="T6" fmla="*/ 41 w 48"/>
                <a:gd name="T7" fmla="*/ 32 h 50"/>
                <a:gd name="T8" fmla="*/ 42 w 48"/>
                <a:gd name="T9" fmla="*/ 32 h 50"/>
                <a:gd name="T10" fmla="*/ 47 w 48"/>
                <a:gd name="T11" fmla="*/ 26 h 50"/>
                <a:gd name="T12" fmla="*/ 44 w 48"/>
                <a:gd name="T13" fmla="*/ 19 h 50"/>
                <a:gd name="T14" fmla="*/ 43 w 48"/>
                <a:gd name="T15" fmla="*/ 19 h 50"/>
                <a:gd name="T16" fmla="*/ 43 w 48"/>
                <a:gd name="T17" fmla="*/ 18 h 50"/>
                <a:gd name="T18" fmla="*/ 24 w 48"/>
                <a:gd name="T19" fmla="*/ 0 h 50"/>
                <a:gd name="T20" fmla="*/ 5 w 48"/>
                <a:gd name="T21" fmla="*/ 18 h 50"/>
                <a:gd name="T22" fmla="*/ 5 w 48"/>
                <a:gd name="T23" fmla="*/ 19 h 50"/>
                <a:gd name="T24" fmla="*/ 3 w 48"/>
                <a:gd name="T25" fmla="*/ 19 h 50"/>
                <a:gd name="T26" fmla="*/ 0 w 48"/>
                <a:gd name="T27" fmla="*/ 26 h 50"/>
                <a:gd name="T28" fmla="*/ 6 w 48"/>
                <a:gd name="T29"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0">
                  <a:moveTo>
                    <a:pt x="6" y="32"/>
                  </a:moveTo>
                  <a:cubicBezTo>
                    <a:pt x="6" y="32"/>
                    <a:pt x="6" y="32"/>
                    <a:pt x="6" y="32"/>
                  </a:cubicBezTo>
                  <a:cubicBezTo>
                    <a:pt x="9" y="41"/>
                    <a:pt x="16" y="50"/>
                    <a:pt x="24" y="50"/>
                  </a:cubicBezTo>
                  <a:cubicBezTo>
                    <a:pt x="32" y="50"/>
                    <a:pt x="39" y="41"/>
                    <a:pt x="41" y="32"/>
                  </a:cubicBezTo>
                  <a:cubicBezTo>
                    <a:pt x="41" y="32"/>
                    <a:pt x="41" y="32"/>
                    <a:pt x="42" y="32"/>
                  </a:cubicBezTo>
                  <a:cubicBezTo>
                    <a:pt x="44" y="32"/>
                    <a:pt x="47" y="30"/>
                    <a:pt x="47" y="26"/>
                  </a:cubicBezTo>
                  <a:cubicBezTo>
                    <a:pt x="48" y="23"/>
                    <a:pt x="47" y="19"/>
                    <a:pt x="44" y="19"/>
                  </a:cubicBezTo>
                  <a:cubicBezTo>
                    <a:pt x="44" y="19"/>
                    <a:pt x="44" y="19"/>
                    <a:pt x="43" y="19"/>
                  </a:cubicBezTo>
                  <a:cubicBezTo>
                    <a:pt x="43" y="19"/>
                    <a:pt x="43" y="19"/>
                    <a:pt x="43" y="18"/>
                  </a:cubicBezTo>
                  <a:cubicBezTo>
                    <a:pt x="43" y="8"/>
                    <a:pt x="35" y="0"/>
                    <a:pt x="24" y="0"/>
                  </a:cubicBezTo>
                  <a:cubicBezTo>
                    <a:pt x="13" y="0"/>
                    <a:pt x="5" y="8"/>
                    <a:pt x="5" y="18"/>
                  </a:cubicBezTo>
                  <a:cubicBezTo>
                    <a:pt x="5" y="19"/>
                    <a:pt x="5" y="19"/>
                    <a:pt x="5" y="19"/>
                  </a:cubicBezTo>
                  <a:cubicBezTo>
                    <a:pt x="4" y="19"/>
                    <a:pt x="4" y="19"/>
                    <a:pt x="3" y="19"/>
                  </a:cubicBezTo>
                  <a:cubicBezTo>
                    <a:pt x="1" y="19"/>
                    <a:pt x="0" y="23"/>
                    <a:pt x="0" y="26"/>
                  </a:cubicBezTo>
                  <a:cubicBezTo>
                    <a:pt x="1" y="30"/>
                    <a:pt x="4" y="32"/>
                    <a:pt x="6" y="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18" name="组合 17"/>
          <p:cNvGrpSpPr/>
          <p:nvPr/>
        </p:nvGrpSpPr>
        <p:grpSpPr>
          <a:xfrm>
            <a:off x="4947743" y="4243049"/>
            <a:ext cx="321138" cy="372126"/>
            <a:chOff x="6596990" y="5657399"/>
            <a:chExt cx="428184" cy="496168"/>
          </a:xfrm>
          <a:solidFill>
            <a:schemeClr val="accent3"/>
          </a:solidFill>
        </p:grpSpPr>
        <p:sp>
          <p:nvSpPr>
            <p:cNvPr id="303" name="Freeform 25"/>
            <p:cNvSpPr>
              <a:spLocks/>
            </p:cNvSpPr>
            <p:nvPr/>
          </p:nvSpPr>
          <p:spPr bwMode="auto">
            <a:xfrm>
              <a:off x="6678095" y="6064113"/>
              <a:ext cx="265975" cy="89454"/>
            </a:xfrm>
            <a:custGeom>
              <a:avLst/>
              <a:gdLst>
                <a:gd name="T0" fmla="*/ 86 w 94"/>
                <a:gd name="T1" fmla="*/ 22 h 32"/>
                <a:gd name="T2" fmla="*/ 64 w 94"/>
                <a:gd name="T3" fmla="*/ 22 h 32"/>
                <a:gd name="T4" fmla="*/ 64 w 94"/>
                <a:gd name="T5" fmla="*/ 0 h 32"/>
                <a:gd name="T6" fmla="*/ 31 w 94"/>
                <a:gd name="T7" fmla="*/ 0 h 32"/>
                <a:gd name="T8" fmla="*/ 31 w 94"/>
                <a:gd name="T9" fmla="*/ 22 h 32"/>
                <a:gd name="T10" fmla="*/ 8 w 94"/>
                <a:gd name="T11" fmla="*/ 22 h 32"/>
                <a:gd name="T12" fmla="*/ 0 w 94"/>
                <a:gd name="T13" fmla="*/ 27 h 32"/>
                <a:gd name="T14" fmla="*/ 0 w 94"/>
                <a:gd name="T15" fmla="*/ 32 h 32"/>
                <a:gd name="T16" fmla="*/ 94 w 94"/>
                <a:gd name="T17" fmla="*/ 32 h 32"/>
                <a:gd name="T18" fmla="*/ 94 w 94"/>
                <a:gd name="T19" fmla="*/ 27 h 32"/>
                <a:gd name="T20" fmla="*/ 86 w 94"/>
                <a:gd name="T21"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32">
                  <a:moveTo>
                    <a:pt x="86" y="22"/>
                  </a:moveTo>
                  <a:cubicBezTo>
                    <a:pt x="64" y="22"/>
                    <a:pt x="64" y="22"/>
                    <a:pt x="64" y="22"/>
                  </a:cubicBezTo>
                  <a:cubicBezTo>
                    <a:pt x="64" y="0"/>
                    <a:pt x="64" y="0"/>
                    <a:pt x="64" y="0"/>
                  </a:cubicBezTo>
                  <a:cubicBezTo>
                    <a:pt x="31" y="0"/>
                    <a:pt x="31" y="0"/>
                    <a:pt x="31" y="0"/>
                  </a:cubicBezTo>
                  <a:cubicBezTo>
                    <a:pt x="31" y="22"/>
                    <a:pt x="31" y="22"/>
                    <a:pt x="31" y="22"/>
                  </a:cubicBezTo>
                  <a:cubicBezTo>
                    <a:pt x="8" y="22"/>
                    <a:pt x="8" y="22"/>
                    <a:pt x="8" y="22"/>
                  </a:cubicBezTo>
                  <a:cubicBezTo>
                    <a:pt x="4" y="22"/>
                    <a:pt x="0" y="24"/>
                    <a:pt x="0" y="27"/>
                  </a:cubicBezTo>
                  <a:cubicBezTo>
                    <a:pt x="0" y="32"/>
                    <a:pt x="0" y="32"/>
                    <a:pt x="0" y="32"/>
                  </a:cubicBezTo>
                  <a:cubicBezTo>
                    <a:pt x="94" y="32"/>
                    <a:pt x="94" y="32"/>
                    <a:pt x="94" y="32"/>
                  </a:cubicBezTo>
                  <a:cubicBezTo>
                    <a:pt x="94" y="27"/>
                    <a:pt x="94" y="27"/>
                    <a:pt x="94" y="27"/>
                  </a:cubicBezTo>
                  <a:cubicBezTo>
                    <a:pt x="94" y="24"/>
                    <a:pt x="90" y="22"/>
                    <a:pt x="86"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4" name="Freeform 26"/>
            <p:cNvSpPr>
              <a:spLocks/>
            </p:cNvSpPr>
            <p:nvPr/>
          </p:nvSpPr>
          <p:spPr bwMode="auto">
            <a:xfrm>
              <a:off x="6718647" y="5789789"/>
              <a:ext cx="66792" cy="124042"/>
            </a:xfrm>
            <a:custGeom>
              <a:avLst/>
              <a:gdLst>
                <a:gd name="T0" fmla="*/ 15 w 24"/>
                <a:gd name="T1" fmla="*/ 18 h 44"/>
                <a:gd name="T2" fmla="*/ 9 w 24"/>
                <a:gd name="T3" fmla="*/ 14 h 44"/>
                <a:gd name="T4" fmla="*/ 13 w 24"/>
                <a:gd name="T5" fmla="*/ 11 h 44"/>
                <a:gd name="T6" fmla="*/ 21 w 24"/>
                <a:gd name="T7" fmla="*/ 13 h 44"/>
                <a:gd name="T8" fmla="*/ 23 w 24"/>
                <a:gd name="T9" fmla="*/ 6 h 44"/>
                <a:gd name="T10" fmla="*/ 15 w 24"/>
                <a:gd name="T11" fmla="*/ 5 h 44"/>
                <a:gd name="T12" fmla="*/ 15 w 24"/>
                <a:gd name="T13" fmla="*/ 0 h 44"/>
                <a:gd name="T14" fmla="*/ 9 w 24"/>
                <a:gd name="T15" fmla="*/ 0 h 44"/>
                <a:gd name="T16" fmla="*/ 9 w 24"/>
                <a:gd name="T17" fmla="*/ 5 h 44"/>
                <a:gd name="T18" fmla="*/ 0 w 24"/>
                <a:gd name="T19" fmla="*/ 15 h 44"/>
                <a:gd name="T20" fmla="*/ 10 w 24"/>
                <a:gd name="T21" fmla="*/ 25 h 44"/>
                <a:gd name="T22" fmla="*/ 16 w 24"/>
                <a:gd name="T23" fmla="*/ 29 h 44"/>
                <a:gd name="T24" fmla="*/ 11 w 24"/>
                <a:gd name="T25" fmla="*/ 33 h 44"/>
                <a:gd name="T26" fmla="*/ 2 w 24"/>
                <a:gd name="T27" fmla="*/ 30 h 44"/>
                <a:gd name="T28" fmla="*/ 0 w 24"/>
                <a:gd name="T29" fmla="*/ 37 h 44"/>
                <a:gd name="T30" fmla="*/ 9 w 24"/>
                <a:gd name="T31" fmla="*/ 39 h 44"/>
                <a:gd name="T32" fmla="*/ 9 w 24"/>
                <a:gd name="T33" fmla="*/ 44 h 44"/>
                <a:gd name="T34" fmla="*/ 15 w 24"/>
                <a:gd name="T35" fmla="*/ 44 h 44"/>
                <a:gd name="T36" fmla="*/ 15 w 24"/>
                <a:gd name="T37" fmla="*/ 38 h 44"/>
                <a:gd name="T38" fmla="*/ 24 w 24"/>
                <a:gd name="T39" fmla="*/ 29 h 44"/>
                <a:gd name="T40" fmla="*/ 15 w 24"/>
                <a:gd name="T41"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44">
                  <a:moveTo>
                    <a:pt x="15" y="18"/>
                  </a:moveTo>
                  <a:cubicBezTo>
                    <a:pt x="10" y="17"/>
                    <a:pt x="9" y="15"/>
                    <a:pt x="9" y="14"/>
                  </a:cubicBezTo>
                  <a:cubicBezTo>
                    <a:pt x="9" y="12"/>
                    <a:pt x="10" y="11"/>
                    <a:pt x="13" y="11"/>
                  </a:cubicBezTo>
                  <a:cubicBezTo>
                    <a:pt x="17" y="11"/>
                    <a:pt x="20" y="12"/>
                    <a:pt x="21" y="13"/>
                  </a:cubicBezTo>
                  <a:cubicBezTo>
                    <a:pt x="23" y="6"/>
                    <a:pt x="23" y="6"/>
                    <a:pt x="23" y="6"/>
                  </a:cubicBezTo>
                  <a:cubicBezTo>
                    <a:pt x="21" y="6"/>
                    <a:pt x="18" y="5"/>
                    <a:pt x="15" y="5"/>
                  </a:cubicBezTo>
                  <a:cubicBezTo>
                    <a:pt x="15" y="0"/>
                    <a:pt x="15" y="0"/>
                    <a:pt x="15" y="0"/>
                  </a:cubicBezTo>
                  <a:cubicBezTo>
                    <a:pt x="9" y="0"/>
                    <a:pt x="9" y="0"/>
                    <a:pt x="9" y="0"/>
                  </a:cubicBezTo>
                  <a:cubicBezTo>
                    <a:pt x="9" y="5"/>
                    <a:pt x="9" y="5"/>
                    <a:pt x="9" y="5"/>
                  </a:cubicBezTo>
                  <a:cubicBezTo>
                    <a:pt x="4" y="6"/>
                    <a:pt x="0" y="10"/>
                    <a:pt x="0" y="15"/>
                  </a:cubicBezTo>
                  <a:cubicBezTo>
                    <a:pt x="0" y="20"/>
                    <a:pt x="4" y="23"/>
                    <a:pt x="10" y="25"/>
                  </a:cubicBezTo>
                  <a:cubicBezTo>
                    <a:pt x="14" y="26"/>
                    <a:pt x="16" y="27"/>
                    <a:pt x="16" y="29"/>
                  </a:cubicBezTo>
                  <a:cubicBezTo>
                    <a:pt x="16" y="31"/>
                    <a:pt x="14" y="33"/>
                    <a:pt x="11" y="33"/>
                  </a:cubicBezTo>
                  <a:cubicBezTo>
                    <a:pt x="7" y="33"/>
                    <a:pt x="4" y="32"/>
                    <a:pt x="2" y="30"/>
                  </a:cubicBezTo>
                  <a:cubicBezTo>
                    <a:pt x="0" y="37"/>
                    <a:pt x="0" y="37"/>
                    <a:pt x="0" y="37"/>
                  </a:cubicBezTo>
                  <a:cubicBezTo>
                    <a:pt x="2" y="38"/>
                    <a:pt x="6" y="39"/>
                    <a:pt x="9" y="39"/>
                  </a:cubicBezTo>
                  <a:cubicBezTo>
                    <a:pt x="9" y="44"/>
                    <a:pt x="9" y="44"/>
                    <a:pt x="9" y="44"/>
                  </a:cubicBezTo>
                  <a:cubicBezTo>
                    <a:pt x="15" y="44"/>
                    <a:pt x="15" y="44"/>
                    <a:pt x="15" y="44"/>
                  </a:cubicBezTo>
                  <a:cubicBezTo>
                    <a:pt x="15" y="38"/>
                    <a:pt x="15" y="38"/>
                    <a:pt x="15" y="38"/>
                  </a:cubicBezTo>
                  <a:cubicBezTo>
                    <a:pt x="21" y="37"/>
                    <a:pt x="24" y="33"/>
                    <a:pt x="24" y="29"/>
                  </a:cubicBezTo>
                  <a:cubicBezTo>
                    <a:pt x="24" y="24"/>
                    <a:pt x="22" y="21"/>
                    <a:pt x="15" y="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5" name="Freeform 27"/>
            <p:cNvSpPr>
              <a:spLocks noEditPoints="1"/>
            </p:cNvSpPr>
            <p:nvPr/>
          </p:nvSpPr>
          <p:spPr bwMode="auto">
            <a:xfrm>
              <a:off x="6655434" y="5758779"/>
              <a:ext cx="192027" cy="186063"/>
            </a:xfrm>
            <a:custGeom>
              <a:avLst/>
              <a:gdLst>
                <a:gd name="T0" fmla="*/ 34 w 68"/>
                <a:gd name="T1" fmla="*/ 0 h 66"/>
                <a:gd name="T2" fmla="*/ 0 w 68"/>
                <a:gd name="T3" fmla="*/ 33 h 66"/>
                <a:gd name="T4" fmla="*/ 34 w 68"/>
                <a:gd name="T5" fmla="*/ 66 h 66"/>
                <a:gd name="T6" fmla="*/ 68 w 68"/>
                <a:gd name="T7" fmla="*/ 33 h 66"/>
                <a:gd name="T8" fmla="*/ 34 w 68"/>
                <a:gd name="T9" fmla="*/ 0 h 66"/>
                <a:gd name="T10" fmla="*/ 34 w 68"/>
                <a:gd name="T11" fmla="*/ 59 h 66"/>
                <a:gd name="T12" fmla="*/ 7 w 68"/>
                <a:gd name="T13" fmla="*/ 33 h 66"/>
                <a:gd name="T14" fmla="*/ 34 w 68"/>
                <a:gd name="T15" fmla="*/ 7 h 66"/>
                <a:gd name="T16" fmla="*/ 60 w 68"/>
                <a:gd name="T17" fmla="*/ 33 h 66"/>
                <a:gd name="T18" fmla="*/ 34 w 68"/>
                <a:gd name="T19"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6">
                  <a:moveTo>
                    <a:pt x="34" y="0"/>
                  </a:moveTo>
                  <a:cubicBezTo>
                    <a:pt x="15" y="0"/>
                    <a:pt x="0" y="15"/>
                    <a:pt x="0" y="33"/>
                  </a:cubicBezTo>
                  <a:cubicBezTo>
                    <a:pt x="0" y="51"/>
                    <a:pt x="15" y="66"/>
                    <a:pt x="34" y="66"/>
                  </a:cubicBezTo>
                  <a:cubicBezTo>
                    <a:pt x="53" y="66"/>
                    <a:pt x="68" y="51"/>
                    <a:pt x="68" y="33"/>
                  </a:cubicBezTo>
                  <a:cubicBezTo>
                    <a:pt x="68" y="15"/>
                    <a:pt x="53" y="0"/>
                    <a:pt x="34" y="0"/>
                  </a:cubicBezTo>
                  <a:close/>
                  <a:moveTo>
                    <a:pt x="34" y="59"/>
                  </a:moveTo>
                  <a:cubicBezTo>
                    <a:pt x="19" y="59"/>
                    <a:pt x="7" y="47"/>
                    <a:pt x="7" y="33"/>
                  </a:cubicBezTo>
                  <a:cubicBezTo>
                    <a:pt x="7" y="19"/>
                    <a:pt x="19" y="7"/>
                    <a:pt x="34" y="7"/>
                  </a:cubicBezTo>
                  <a:cubicBezTo>
                    <a:pt x="49" y="7"/>
                    <a:pt x="60" y="19"/>
                    <a:pt x="60" y="33"/>
                  </a:cubicBezTo>
                  <a:cubicBezTo>
                    <a:pt x="60" y="47"/>
                    <a:pt x="49" y="59"/>
                    <a:pt x="34" y="5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6" name="Freeform 28"/>
            <p:cNvSpPr>
              <a:spLocks/>
            </p:cNvSpPr>
            <p:nvPr/>
          </p:nvSpPr>
          <p:spPr bwMode="auto">
            <a:xfrm>
              <a:off x="6876085" y="5680060"/>
              <a:ext cx="53672" cy="98995"/>
            </a:xfrm>
            <a:custGeom>
              <a:avLst/>
              <a:gdLst>
                <a:gd name="T0" fmla="*/ 8 w 19"/>
                <a:gd name="T1" fmla="*/ 26 h 35"/>
                <a:gd name="T2" fmla="*/ 1 w 19"/>
                <a:gd name="T3" fmla="*/ 24 h 35"/>
                <a:gd name="T4" fmla="*/ 0 w 19"/>
                <a:gd name="T5" fmla="*/ 29 h 35"/>
                <a:gd name="T6" fmla="*/ 7 w 19"/>
                <a:gd name="T7" fmla="*/ 31 h 35"/>
                <a:gd name="T8" fmla="*/ 7 w 19"/>
                <a:gd name="T9" fmla="*/ 35 h 35"/>
                <a:gd name="T10" fmla="*/ 11 w 19"/>
                <a:gd name="T11" fmla="*/ 35 h 35"/>
                <a:gd name="T12" fmla="*/ 11 w 19"/>
                <a:gd name="T13" fmla="*/ 30 h 35"/>
                <a:gd name="T14" fmla="*/ 19 w 19"/>
                <a:gd name="T15" fmla="*/ 23 h 35"/>
                <a:gd name="T16" fmla="*/ 12 w 19"/>
                <a:gd name="T17" fmla="*/ 15 h 35"/>
                <a:gd name="T18" fmla="*/ 7 w 19"/>
                <a:gd name="T19" fmla="*/ 11 h 35"/>
                <a:gd name="T20" fmla="*/ 10 w 19"/>
                <a:gd name="T21" fmla="*/ 9 h 35"/>
                <a:gd name="T22" fmla="*/ 16 w 19"/>
                <a:gd name="T23" fmla="*/ 10 h 35"/>
                <a:gd name="T24" fmla="*/ 18 w 19"/>
                <a:gd name="T25" fmla="*/ 5 h 35"/>
                <a:gd name="T26" fmla="*/ 12 w 19"/>
                <a:gd name="T27" fmla="*/ 4 h 35"/>
                <a:gd name="T28" fmla="*/ 12 w 19"/>
                <a:gd name="T29" fmla="*/ 0 h 35"/>
                <a:gd name="T30" fmla="*/ 7 w 19"/>
                <a:gd name="T31" fmla="*/ 0 h 35"/>
                <a:gd name="T32" fmla="*/ 7 w 19"/>
                <a:gd name="T33" fmla="*/ 4 h 35"/>
                <a:gd name="T34" fmla="*/ 0 w 19"/>
                <a:gd name="T35" fmla="*/ 12 h 35"/>
                <a:gd name="T36" fmla="*/ 8 w 19"/>
                <a:gd name="T37" fmla="*/ 19 h 35"/>
                <a:gd name="T38" fmla="*/ 12 w 19"/>
                <a:gd name="T39" fmla="*/ 23 h 35"/>
                <a:gd name="T40" fmla="*/ 8 w 19"/>
                <a:gd name="T41"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5">
                  <a:moveTo>
                    <a:pt x="8" y="26"/>
                  </a:moveTo>
                  <a:cubicBezTo>
                    <a:pt x="6" y="26"/>
                    <a:pt x="3" y="25"/>
                    <a:pt x="1" y="24"/>
                  </a:cubicBezTo>
                  <a:cubicBezTo>
                    <a:pt x="0" y="29"/>
                    <a:pt x="0" y="29"/>
                    <a:pt x="0" y="29"/>
                  </a:cubicBezTo>
                  <a:cubicBezTo>
                    <a:pt x="2" y="30"/>
                    <a:pt x="4" y="31"/>
                    <a:pt x="7" y="31"/>
                  </a:cubicBezTo>
                  <a:cubicBezTo>
                    <a:pt x="7" y="35"/>
                    <a:pt x="7" y="35"/>
                    <a:pt x="7" y="35"/>
                  </a:cubicBezTo>
                  <a:cubicBezTo>
                    <a:pt x="11" y="35"/>
                    <a:pt x="11" y="35"/>
                    <a:pt x="11" y="35"/>
                  </a:cubicBezTo>
                  <a:cubicBezTo>
                    <a:pt x="11" y="30"/>
                    <a:pt x="11" y="30"/>
                    <a:pt x="11" y="30"/>
                  </a:cubicBezTo>
                  <a:cubicBezTo>
                    <a:pt x="16" y="30"/>
                    <a:pt x="19" y="26"/>
                    <a:pt x="19" y="23"/>
                  </a:cubicBezTo>
                  <a:cubicBezTo>
                    <a:pt x="19" y="19"/>
                    <a:pt x="17" y="16"/>
                    <a:pt x="12" y="15"/>
                  </a:cubicBezTo>
                  <a:cubicBezTo>
                    <a:pt x="8" y="13"/>
                    <a:pt x="7" y="12"/>
                    <a:pt x="7" y="11"/>
                  </a:cubicBezTo>
                  <a:cubicBezTo>
                    <a:pt x="7" y="10"/>
                    <a:pt x="8" y="9"/>
                    <a:pt x="10" y="9"/>
                  </a:cubicBezTo>
                  <a:cubicBezTo>
                    <a:pt x="13" y="9"/>
                    <a:pt x="15" y="10"/>
                    <a:pt x="16" y="10"/>
                  </a:cubicBezTo>
                  <a:cubicBezTo>
                    <a:pt x="18" y="5"/>
                    <a:pt x="18" y="5"/>
                    <a:pt x="18" y="5"/>
                  </a:cubicBezTo>
                  <a:cubicBezTo>
                    <a:pt x="16" y="5"/>
                    <a:pt x="14" y="4"/>
                    <a:pt x="12" y="4"/>
                  </a:cubicBezTo>
                  <a:cubicBezTo>
                    <a:pt x="12" y="0"/>
                    <a:pt x="12" y="0"/>
                    <a:pt x="12" y="0"/>
                  </a:cubicBezTo>
                  <a:cubicBezTo>
                    <a:pt x="7" y="0"/>
                    <a:pt x="7" y="0"/>
                    <a:pt x="7" y="0"/>
                  </a:cubicBezTo>
                  <a:cubicBezTo>
                    <a:pt x="7" y="4"/>
                    <a:pt x="7" y="4"/>
                    <a:pt x="7" y="4"/>
                  </a:cubicBezTo>
                  <a:cubicBezTo>
                    <a:pt x="3" y="5"/>
                    <a:pt x="0" y="8"/>
                    <a:pt x="0" y="12"/>
                  </a:cubicBezTo>
                  <a:cubicBezTo>
                    <a:pt x="0" y="16"/>
                    <a:pt x="3" y="18"/>
                    <a:pt x="8" y="19"/>
                  </a:cubicBezTo>
                  <a:cubicBezTo>
                    <a:pt x="11" y="21"/>
                    <a:pt x="12" y="22"/>
                    <a:pt x="12" y="23"/>
                  </a:cubicBezTo>
                  <a:cubicBezTo>
                    <a:pt x="12" y="25"/>
                    <a:pt x="11" y="26"/>
                    <a:pt x="8"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7" name="Freeform 29"/>
            <p:cNvSpPr>
              <a:spLocks noEditPoints="1"/>
            </p:cNvSpPr>
            <p:nvPr/>
          </p:nvSpPr>
          <p:spPr bwMode="auto">
            <a:xfrm>
              <a:off x="6596990" y="5700336"/>
              <a:ext cx="428184" cy="357814"/>
            </a:xfrm>
            <a:custGeom>
              <a:avLst/>
              <a:gdLst>
                <a:gd name="T0" fmla="*/ 143 w 152"/>
                <a:gd name="T1" fmla="*/ 0 h 127"/>
                <a:gd name="T2" fmla="*/ 136 w 152"/>
                <a:gd name="T3" fmla="*/ 0 h 127"/>
                <a:gd name="T4" fmla="*/ 138 w 152"/>
                <a:gd name="T5" fmla="*/ 9 h 127"/>
                <a:gd name="T6" fmla="*/ 143 w 152"/>
                <a:gd name="T7" fmla="*/ 9 h 127"/>
                <a:gd name="T8" fmla="*/ 143 w 152"/>
                <a:gd name="T9" fmla="*/ 101 h 127"/>
                <a:gd name="T10" fmla="*/ 9 w 152"/>
                <a:gd name="T11" fmla="*/ 101 h 127"/>
                <a:gd name="T12" fmla="*/ 9 w 152"/>
                <a:gd name="T13" fmla="*/ 9 h 127"/>
                <a:gd name="T14" fmla="*/ 79 w 152"/>
                <a:gd name="T15" fmla="*/ 9 h 127"/>
                <a:gd name="T16" fmla="*/ 81 w 152"/>
                <a:gd name="T17" fmla="*/ 0 h 127"/>
                <a:gd name="T18" fmla="*/ 9 w 152"/>
                <a:gd name="T19" fmla="*/ 0 h 127"/>
                <a:gd name="T20" fmla="*/ 0 w 152"/>
                <a:gd name="T21" fmla="*/ 9 h 127"/>
                <a:gd name="T22" fmla="*/ 0 w 152"/>
                <a:gd name="T23" fmla="*/ 118 h 127"/>
                <a:gd name="T24" fmla="*/ 9 w 152"/>
                <a:gd name="T25" fmla="*/ 127 h 127"/>
                <a:gd name="T26" fmla="*/ 143 w 152"/>
                <a:gd name="T27" fmla="*/ 127 h 127"/>
                <a:gd name="T28" fmla="*/ 152 w 152"/>
                <a:gd name="T29" fmla="*/ 118 h 127"/>
                <a:gd name="T30" fmla="*/ 152 w 152"/>
                <a:gd name="T31" fmla="*/ 9 h 127"/>
                <a:gd name="T32" fmla="*/ 143 w 152"/>
                <a:gd name="T33" fmla="*/ 0 h 127"/>
                <a:gd name="T34" fmla="*/ 76 w 152"/>
                <a:gd name="T35" fmla="*/ 120 h 127"/>
                <a:gd name="T36" fmla="*/ 70 w 152"/>
                <a:gd name="T37" fmla="*/ 114 h 127"/>
                <a:gd name="T38" fmla="*/ 76 w 152"/>
                <a:gd name="T39" fmla="*/ 107 h 127"/>
                <a:gd name="T40" fmla="*/ 83 w 152"/>
                <a:gd name="T41" fmla="*/ 114 h 127"/>
                <a:gd name="T42" fmla="*/ 76 w 152"/>
                <a:gd name="T43" fmla="*/ 1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2" h="127">
                  <a:moveTo>
                    <a:pt x="143" y="0"/>
                  </a:moveTo>
                  <a:cubicBezTo>
                    <a:pt x="136" y="0"/>
                    <a:pt x="136" y="0"/>
                    <a:pt x="136" y="0"/>
                  </a:cubicBezTo>
                  <a:cubicBezTo>
                    <a:pt x="137" y="3"/>
                    <a:pt x="138" y="6"/>
                    <a:pt x="138" y="9"/>
                  </a:cubicBezTo>
                  <a:cubicBezTo>
                    <a:pt x="143" y="9"/>
                    <a:pt x="143" y="9"/>
                    <a:pt x="143" y="9"/>
                  </a:cubicBezTo>
                  <a:cubicBezTo>
                    <a:pt x="143" y="101"/>
                    <a:pt x="143" y="101"/>
                    <a:pt x="143" y="101"/>
                  </a:cubicBezTo>
                  <a:cubicBezTo>
                    <a:pt x="9" y="101"/>
                    <a:pt x="9" y="101"/>
                    <a:pt x="9" y="101"/>
                  </a:cubicBezTo>
                  <a:cubicBezTo>
                    <a:pt x="9" y="9"/>
                    <a:pt x="9" y="9"/>
                    <a:pt x="9" y="9"/>
                  </a:cubicBezTo>
                  <a:cubicBezTo>
                    <a:pt x="79" y="9"/>
                    <a:pt x="79" y="9"/>
                    <a:pt x="79" y="9"/>
                  </a:cubicBezTo>
                  <a:cubicBezTo>
                    <a:pt x="79" y="6"/>
                    <a:pt x="80" y="3"/>
                    <a:pt x="81" y="0"/>
                  </a:cubicBezTo>
                  <a:cubicBezTo>
                    <a:pt x="9" y="0"/>
                    <a:pt x="9" y="0"/>
                    <a:pt x="9" y="0"/>
                  </a:cubicBezTo>
                  <a:cubicBezTo>
                    <a:pt x="4" y="0"/>
                    <a:pt x="0" y="4"/>
                    <a:pt x="0" y="9"/>
                  </a:cubicBezTo>
                  <a:cubicBezTo>
                    <a:pt x="0" y="118"/>
                    <a:pt x="0" y="118"/>
                    <a:pt x="0" y="118"/>
                  </a:cubicBezTo>
                  <a:cubicBezTo>
                    <a:pt x="0" y="123"/>
                    <a:pt x="4" y="127"/>
                    <a:pt x="9" y="127"/>
                  </a:cubicBezTo>
                  <a:cubicBezTo>
                    <a:pt x="143" y="127"/>
                    <a:pt x="143" y="127"/>
                    <a:pt x="143" y="127"/>
                  </a:cubicBezTo>
                  <a:cubicBezTo>
                    <a:pt x="148" y="127"/>
                    <a:pt x="152" y="123"/>
                    <a:pt x="152" y="118"/>
                  </a:cubicBezTo>
                  <a:cubicBezTo>
                    <a:pt x="152" y="9"/>
                    <a:pt x="152" y="9"/>
                    <a:pt x="152" y="9"/>
                  </a:cubicBezTo>
                  <a:cubicBezTo>
                    <a:pt x="152" y="4"/>
                    <a:pt x="148" y="0"/>
                    <a:pt x="143" y="0"/>
                  </a:cubicBezTo>
                  <a:close/>
                  <a:moveTo>
                    <a:pt x="76" y="120"/>
                  </a:moveTo>
                  <a:cubicBezTo>
                    <a:pt x="73" y="120"/>
                    <a:pt x="70" y="117"/>
                    <a:pt x="70" y="114"/>
                  </a:cubicBezTo>
                  <a:cubicBezTo>
                    <a:pt x="70" y="110"/>
                    <a:pt x="73" y="107"/>
                    <a:pt x="76" y="107"/>
                  </a:cubicBezTo>
                  <a:cubicBezTo>
                    <a:pt x="80" y="107"/>
                    <a:pt x="83" y="110"/>
                    <a:pt x="83" y="114"/>
                  </a:cubicBezTo>
                  <a:cubicBezTo>
                    <a:pt x="83" y="117"/>
                    <a:pt x="80" y="120"/>
                    <a:pt x="76" y="1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8" name="Freeform 30"/>
            <p:cNvSpPr>
              <a:spLocks noEditPoints="1"/>
            </p:cNvSpPr>
            <p:nvPr/>
          </p:nvSpPr>
          <p:spPr bwMode="auto">
            <a:xfrm>
              <a:off x="6828377" y="5657399"/>
              <a:ext cx="149089" cy="144319"/>
            </a:xfrm>
            <a:custGeom>
              <a:avLst/>
              <a:gdLst>
                <a:gd name="T0" fmla="*/ 26 w 53"/>
                <a:gd name="T1" fmla="*/ 51 h 51"/>
                <a:gd name="T2" fmla="*/ 53 w 53"/>
                <a:gd name="T3" fmla="*/ 25 h 51"/>
                <a:gd name="T4" fmla="*/ 26 w 53"/>
                <a:gd name="T5" fmla="*/ 0 h 51"/>
                <a:gd name="T6" fmla="*/ 0 w 53"/>
                <a:gd name="T7" fmla="*/ 25 h 51"/>
                <a:gd name="T8" fmla="*/ 26 w 53"/>
                <a:gd name="T9" fmla="*/ 51 h 51"/>
                <a:gd name="T10" fmla="*/ 26 w 53"/>
                <a:gd name="T11" fmla="*/ 5 h 51"/>
                <a:gd name="T12" fmla="*/ 47 w 53"/>
                <a:gd name="T13" fmla="*/ 25 h 51"/>
                <a:gd name="T14" fmla="*/ 26 w 53"/>
                <a:gd name="T15" fmla="*/ 46 h 51"/>
                <a:gd name="T16" fmla="*/ 6 w 53"/>
                <a:gd name="T17" fmla="*/ 25 h 51"/>
                <a:gd name="T18" fmla="*/ 26 w 53"/>
                <a:gd name="T19"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1">
                  <a:moveTo>
                    <a:pt x="26" y="51"/>
                  </a:moveTo>
                  <a:cubicBezTo>
                    <a:pt x="41" y="51"/>
                    <a:pt x="53" y="40"/>
                    <a:pt x="53" y="25"/>
                  </a:cubicBezTo>
                  <a:cubicBezTo>
                    <a:pt x="53" y="11"/>
                    <a:pt x="41" y="0"/>
                    <a:pt x="26" y="0"/>
                  </a:cubicBezTo>
                  <a:cubicBezTo>
                    <a:pt x="12" y="0"/>
                    <a:pt x="0" y="11"/>
                    <a:pt x="0" y="25"/>
                  </a:cubicBezTo>
                  <a:cubicBezTo>
                    <a:pt x="0" y="40"/>
                    <a:pt x="12" y="51"/>
                    <a:pt x="26" y="51"/>
                  </a:cubicBezTo>
                  <a:close/>
                  <a:moveTo>
                    <a:pt x="26" y="5"/>
                  </a:moveTo>
                  <a:cubicBezTo>
                    <a:pt x="38" y="5"/>
                    <a:pt x="47" y="14"/>
                    <a:pt x="47" y="25"/>
                  </a:cubicBezTo>
                  <a:cubicBezTo>
                    <a:pt x="47" y="37"/>
                    <a:pt x="38" y="46"/>
                    <a:pt x="26" y="46"/>
                  </a:cubicBezTo>
                  <a:cubicBezTo>
                    <a:pt x="15" y="46"/>
                    <a:pt x="6" y="37"/>
                    <a:pt x="6" y="25"/>
                  </a:cubicBezTo>
                  <a:cubicBezTo>
                    <a:pt x="6" y="14"/>
                    <a:pt x="15" y="5"/>
                    <a:pt x="26"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9" name="Freeform 31"/>
            <p:cNvSpPr>
              <a:spLocks/>
            </p:cNvSpPr>
            <p:nvPr/>
          </p:nvSpPr>
          <p:spPr bwMode="auto">
            <a:xfrm>
              <a:off x="6898747" y="5855389"/>
              <a:ext cx="41745" cy="78719"/>
            </a:xfrm>
            <a:custGeom>
              <a:avLst/>
              <a:gdLst>
                <a:gd name="T0" fmla="*/ 9 w 15"/>
                <a:gd name="T1" fmla="*/ 11 h 28"/>
                <a:gd name="T2" fmla="*/ 5 w 15"/>
                <a:gd name="T3" fmla="*/ 8 h 28"/>
                <a:gd name="T4" fmla="*/ 8 w 15"/>
                <a:gd name="T5" fmla="*/ 6 h 28"/>
                <a:gd name="T6" fmla="*/ 13 w 15"/>
                <a:gd name="T7" fmla="*/ 8 h 28"/>
                <a:gd name="T8" fmla="*/ 14 w 15"/>
                <a:gd name="T9" fmla="*/ 4 h 28"/>
                <a:gd name="T10" fmla="*/ 9 w 15"/>
                <a:gd name="T11" fmla="*/ 3 h 28"/>
                <a:gd name="T12" fmla="*/ 9 w 15"/>
                <a:gd name="T13" fmla="*/ 0 h 28"/>
                <a:gd name="T14" fmla="*/ 6 w 15"/>
                <a:gd name="T15" fmla="*/ 0 h 28"/>
                <a:gd name="T16" fmla="*/ 6 w 15"/>
                <a:gd name="T17" fmla="*/ 3 h 28"/>
                <a:gd name="T18" fmla="*/ 0 w 15"/>
                <a:gd name="T19" fmla="*/ 9 h 28"/>
                <a:gd name="T20" fmla="*/ 6 w 15"/>
                <a:gd name="T21" fmla="*/ 15 h 28"/>
                <a:gd name="T22" fmla="*/ 10 w 15"/>
                <a:gd name="T23" fmla="*/ 18 h 28"/>
                <a:gd name="T24" fmla="*/ 7 w 15"/>
                <a:gd name="T25" fmla="*/ 20 h 28"/>
                <a:gd name="T26" fmla="*/ 1 w 15"/>
                <a:gd name="T27" fmla="*/ 19 h 28"/>
                <a:gd name="T28" fmla="*/ 0 w 15"/>
                <a:gd name="T29" fmla="*/ 23 h 28"/>
                <a:gd name="T30" fmla="*/ 6 w 15"/>
                <a:gd name="T31" fmla="*/ 24 h 28"/>
                <a:gd name="T32" fmla="*/ 6 w 15"/>
                <a:gd name="T33" fmla="*/ 28 h 28"/>
                <a:gd name="T34" fmla="*/ 9 w 15"/>
                <a:gd name="T35" fmla="*/ 28 h 28"/>
                <a:gd name="T36" fmla="*/ 9 w 15"/>
                <a:gd name="T37" fmla="*/ 24 h 28"/>
                <a:gd name="T38" fmla="*/ 15 w 15"/>
                <a:gd name="T39" fmla="*/ 18 h 28"/>
                <a:gd name="T40" fmla="*/ 9 w 15"/>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8">
                  <a:moveTo>
                    <a:pt x="9" y="11"/>
                  </a:moveTo>
                  <a:cubicBezTo>
                    <a:pt x="6" y="10"/>
                    <a:pt x="5" y="10"/>
                    <a:pt x="5" y="8"/>
                  </a:cubicBezTo>
                  <a:cubicBezTo>
                    <a:pt x="5" y="7"/>
                    <a:pt x="6" y="6"/>
                    <a:pt x="8" y="6"/>
                  </a:cubicBezTo>
                  <a:cubicBezTo>
                    <a:pt x="11" y="6"/>
                    <a:pt x="12" y="7"/>
                    <a:pt x="13" y="8"/>
                  </a:cubicBezTo>
                  <a:cubicBezTo>
                    <a:pt x="14" y="4"/>
                    <a:pt x="14" y="4"/>
                    <a:pt x="14" y="4"/>
                  </a:cubicBezTo>
                  <a:cubicBezTo>
                    <a:pt x="13" y="3"/>
                    <a:pt x="11" y="3"/>
                    <a:pt x="9" y="3"/>
                  </a:cubicBezTo>
                  <a:cubicBezTo>
                    <a:pt x="9" y="0"/>
                    <a:pt x="9" y="0"/>
                    <a:pt x="9" y="0"/>
                  </a:cubicBezTo>
                  <a:cubicBezTo>
                    <a:pt x="6" y="0"/>
                    <a:pt x="6" y="0"/>
                    <a:pt x="6" y="0"/>
                  </a:cubicBezTo>
                  <a:cubicBezTo>
                    <a:pt x="6" y="3"/>
                    <a:pt x="6" y="3"/>
                    <a:pt x="6" y="3"/>
                  </a:cubicBezTo>
                  <a:cubicBezTo>
                    <a:pt x="2" y="4"/>
                    <a:pt x="0" y="6"/>
                    <a:pt x="0" y="9"/>
                  </a:cubicBezTo>
                  <a:cubicBezTo>
                    <a:pt x="0" y="12"/>
                    <a:pt x="3" y="14"/>
                    <a:pt x="6" y="15"/>
                  </a:cubicBezTo>
                  <a:cubicBezTo>
                    <a:pt x="9" y="16"/>
                    <a:pt x="10" y="17"/>
                    <a:pt x="10" y="18"/>
                  </a:cubicBezTo>
                  <a:cubicBezTo>
                    <a:pt x="10" y="20"/>
                    <a:pt x="9" y="20"/>
                    <a:pt x="7" y="20"/>
                  </a:cubicBezTo>
                  <a:cubicBezTo>
                    <a:pt x="4" y="20"/>
                    <a:pt x="2" y="20"/>
                    <a:pt x="1" y="19"/>
                  </a:cubicBezTo>
                  <a:cubicBezTo>
                    <a:pt x="0" y="23"/>
                    <a:pt x="0" y="23"/>
                    <a:pt x="0" y="23"/>
                  </a:cubicBezTo>
                  <a:cubicBezTo>
                    <a:pt x="1" y="24"/>
                    <a:pt x="3" y="24"/>
                    <a:pt x="6" y="24"/>
                  </a:cubicBezTo>
                  <a:cubicBezTo>
                    <a:pt x="6" y="28"/>
                    <a:pt x="6" y="28"/>
                    <a:pt x="6" y="28"/>
                  </a:cubicBezTo>
                  <a:cubicBezTo>
                    <a:pt x="9" y="28"/>
                    <a:pt x="9" y="28"/>
                    <a:pt x="9" y="28"/>
                  </a:cubicBezTo>
                  <a:cubicBezTo>
                    <a:pt x="9" y="24"/>
                    <a:pt x="9" y="24"/>
                    <a:pt x="9" y="24"/>
                  </a:cubicBezTo>
                  <a:cubicBezTo>
                    <a:pt x="13" y="23"/>
                    <a:pt x="15" y="21"/>
                    <a:pt x="15" y="18"/>
                  </a:cubicBezTo>
                  <a:cubicBezTo>
                    <a:pt x="15" y="15"/>
                    <a:pt x="13" y="13"/>
                    <a:pt x="9"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0" name="Freeform 32"/>
            <p:cNvSpPr>
              <a:spLocks noEditPoints="1"/>
            </p:cNvSpPr>
            <p:nvPr/>
          </p:nvSpPr>
          <p:spPr bwMode="auto">
            <a:xfrm>
              <a:off x="6859387" y="5835112"/>
              <a:ext cx="121657" cy="118079"/>
            </a:xfrm>
            <a:custGeom>
              <a:avLst/>
              <a:gdLst>
                <a:gd name="T0" fmla="*/ 21 w 43"/>
                <a:gd name="T1" fmla="*/ 0 h 42"/>
                <a:gd name="T2" fmla="*/ 0 w 43"/>
                <a:gd name="T3" fmla="*/ 21 h 42"/>
                <a:gd name="T4" fmla="*/ 21 w 43"/>
                <a:gd name="T5" fmla="*/ 42 h 42"/>
                <a:gd name="T6" fmla="*/ 43 w 43"/>
                <a:gd name="T7" fmla="*/ 21 h 42"/>
                <a:gd name="T8" fmla="*/ 21 w 43"/>
                <a:gd name="T9" fmla="*/ 0 h 42"/>
                <a:gd name="T10" fmla="*/ 21 w 43"/>
                <a:gd name="T11" fmla="*/ 37 h 42"/>
                <a:gd name="T12" fmla="*/ 5 w 43"/>
                <a:gd name="T13" fmla="*/ 21 h 42"/>
                <a:gd name="T14" fmla="*/ 21 w 43"/>
                <a:gd name="T15" fmla="*/ 4 h 42"/>
                <a:gd name="T16" fmla="*/ 38 w 43"/>
                <a:gd name="T17" fmla="*/ 21 h 42"/>
                <a:gd name="T18" fmla="*/ 21 w 43"/>
                <a:gd name="T19"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2">
                  <a:moveTo>
                    <a:pt x="21" y="0"/>
                  </a:moveTo>
                  <a:cubicBezTo>
                    <a:pt x="10" y="0"/>
                    <a:pt x="0" y="9"/>
                    <a:pt x="0" y="21"/>
                  </a:cubicBezTo>
                  <a:cubicBezTo>
                    <a:pt x="0" y="32"/>
                    <a:pt x="10" y="42"/>
                    <a:pt x="21" y="42"/>
                  </a:cubicBezTo>
                  <a:cubicBezTo>
                    <a:pt x="33" y="42"/>
                    <a:pt x="43" y="32"/>
                    <a:pt x="43" y="21"/>
                  </a:cubicBezTo>
                  <a:cubicBezTo>
                    <a:pt x="43" y="9"/>
                    <a:pt x="33" y="0"/>
                    <a:pt x="21" y="0"/>
                  </a:cubicBezTo>
                  <a:close/>
                  <a:moveTo>
                    <a:pt x="21" y="37"/>
                  </a:moveTo>
                  <a:cubicBezTo>
                    <a:pt x="12" y="37"/>
                    <a:pt x="5" y="30"/>
                    <a:pt x="5" y="21"/>
                  </a:cubicBezTo>
                  <a:cubicBezTo>
                    <a:pt x="5" y="12"/>
                    <a:pt x="12" y="4"/>
                    <a:pt x="21" y="4"/>
                  </a:cubicBezTo>
                  <a:cubicBezTo>
                    <a:pt x="31" y="4"/>
                    <a:pt x="38" y="12"/>
                    <a:pt x="38" y="21"/>
                  </a:cubicBezTo>
                  <a:cubicBezTo>
                    <a:pt x="38" y="30"/>
                    <a:pt x="31" y="37"/>
                    <a:pt x="21" y="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7" name="组合 6"/>
          <p:cNvGrpSpPr/>
          <p:nvPr/>
        </p:nvGrpSpPr>
        <p:grpSpPr>
          <a:xfrm>
            <a:off x="2511927" y="1551395"/>
            <a:ext cx="387334" cy="406119"/>
            <a:chOff x="3349235" y="2068527"/>
            <a:chExt cx="516445" cy="541492"/>
          </a:xfrm>
          <a:solidFill>
            <a:schemeClr val="accent3"/>
          </a:solidFill>
        </p:grpSpPr>
        <p:sp>
          <p:nvSpPr>
            <p:cNvPr id="311" name="Freeform 33"/>
            <p:cNvSpPr>
              <a:spLocks noEditPoints="1"/>
            </p:cNvSpPr>
            <p:nvPr/>
          </p:nvSpPr>
          <p:spPr bwMode="auto">
            <a:xfrm>
              <a:off x="3349235" y="2068527"/>
              <a:ext cx="516445" cy="425799"/>
            </a:xfrm>
            <a:custGeom>
              <a:avLst/>
              <a:gdLst>
                <a:gd name="T0" fmla="*/ 172 w 183"/>
                <a:gd name="T1" fmla="*/ 0 h 151"/>
                <a:gd name="T2" fmla="*/ 11 w 183"/>
                <a:gd name="T3" fmla="*/ 0 h 151"/>
                <a:gd name="T4" fmla="*/ 0 w 183"/>
                <a:gd name="T5" fmla="*/ 11 h 151"/>
                <a:gd name="T6" fmla="*/ 0 w 183"/>
                <a:gd name="T7" fmla="*/ 140 h 151"/>
                <a:gd name="T8" fmla="*/ 11 w 183"/>
                <a:gd name="T9" fmla="*/ 151 h 151"/>
                <a:gd name="T10" fmla="*/ 172 w 183"/>
                <a:gd name="T11" fmla="*/ 151 h 151"/>
                <a:gd name="T12" fmla="*/ 183 w 183"/>
                <a:gd name="T13" fmla="*/ 140 h 151"/>
                <a:gd name="T14" fmla="*/ 183 w 183"/>
                <a:gd name="T15" fmla="*/ 11 h 151"/>
                <a:gd name="T16" fmla="*/ 172 w 183"/>
                <a:gd name="T17" fmla="*/ 0 h 151"/>
                <a:gd name="T18" fmla="*/ 91 w 183"/>
                <a:gd name="T19" fmla="*/ 143 h 151"/>
                <a:gd name="T20" fmla="*/ 84 w 183"/>
                <a:gd name="T21" fmla="*/ 136 h 151"/>
                <a:gd name="T22" fmla="*/ 91 w 183"/>
                <a:gd name="T23" fmla="*/ 128 h 151"/>
                <a:gd name="T24" fmla="*/ 99 w 183"/>
                <a:gd name="T25" fmla="*/ 136 h 151"/>
                <a:gd name="T26" fmla="*/ 91 w 183"/>
                <a:gd name="T27" fmla="*/ 143 h 151"/>
                <a:gd name="T28" fmla="*/ 171 w 183"/>
                <a:gd name="T29" fmla="*/ 121 h 151"/>
                <a:gd name="T30" fmla="*/ 12 w 183"/>
                <a:gd name="T31" fmla="*/ 121 h 151"/>
                <a:gd name="T32" fmla="*/ 12 w 183"/>
                <a:gd name="T33" fmla="*/ 11 h 151"/>
                <a:gd name="T34" fmla="*/ 171 w 183"/>
                <a:gd name="T35" fmla="*/ 11 h 151"/>
                <a:gd name="T36" fmla="*/ 171 w 183"/>
                <a:gd name="T37"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151">
                  <a:moveTo>
                    <a:pt x="172" y="0"/>
                  </a:moveTo>
                  <a:cubicBezTo>
                    <a:pt x="11" y="0"/>
                    <a:pt x="11" y="0"/>
                    <a:pt x="11" y="0"/>
                  </a:cubicBezTo>
                  <a:cubicBezTo>
                    <a:pt x="5" y="0"/>
                    <a:pt x="0" y="5"/>
                    <a:pt x="0" y="11"/>
                  </a:cubicBezTo>
                  <a:cubicBezTo>
                    <a:pt x="0" y="140"/>
                    <a:pt x="0" y="140"/>
                    <a:pt x="0" y="140"/>
                  </a:cubicBezTo>
                  <a:cubicBezTo>
                    <a:pt x="0" y="146"/>
                    <a:pt x="5" y="151"/>
                    <a:pt x="11" y="151"/>
                  </a:cubicBezTo>
                  <a:cubicBezTo>
                    <a:pt x="172" y="151"/>
                    <a:pt x="172" y="151"/>
                    <a:pt x="172" y="151"/>
                  </a:cubicBezTo>
                  <a:cubicBezTo>
                    <a:pt x="178" y="151"/>
                    <a:pt x="183" y="146"/>
                    <a:pt x="183" y="140"/>
                  </a:cubicBezTo>
                  <a:cubicBezTo>
                    <a:pt x="183" y="11"/>
                    <a:pt x="183" y="11"/>
                    <a:pt x="183" y="11"/>
                  </a:cubicBezTo>
                  <a:cubicBezTo>
                    <a:pt x="183" y="5"/>
                    <a:pt x="178" y="0"/>
                    <a:pt x="172" y="0"/>
                  </a:cubicBezTo>
                  <a:close/>
                  <a:moveTo>
                    <a:pt x="91" y="143"/>
                  </a:moveTo>
                  <a:cubicBezTo>
                    <a:pt x="87" y="143"/>
                    <a:pt x="84" y="140"/>
                    <a:pt x="84" y="136"/>
                  </a:cubicBezTo>
                  <a:cubicBezTo>
                    <a:pt x="84" y="131"/>
                    <a:pt x="87" y="128"/>
                    <a:pt x="91" y="128"/>
                  </a:cubicBezTo>
                  <a:cubicBezTo>
                    <a:pt x="96" y="128"/>
                    <a:pt x="99" y="131"/>
                    <a:pt x="99" y="136"/>
                  </a:cubicBezTo>
                  <a:cubicBezTo>
                    <a:pt x="99" y="140"/>
                    <a:pt x="96" y="143"/>
                    <a:pt x="91" y="143"/>
                  </a:cubicBezTo>
                  <a:close/>
                  <a:moveTo>
                    <a:pt x="171" y="121"/>
                  </a:moveTo>
                  <a:cubicBezTo>
                    <a:pt x="12" y="121"/>
                    <a:pt x="12" y="121"/>
                    <a:pt x="12" y="121"/>
                  </a:cubicBezTo>
                  <a:cubicBezTo>
                    <a:pt x="12" y="11"/>
                    <a:pt x="12" y="11"/>
                    <a:pt x="12" y="11"/>
                  </a:cubicBezTo>
                  <a:cubicBezTo>
                    <a:pt x="171" y="11"/>
                    <a:pt x="171" y="11"/>
                    <a:pt x="171" y="11"/>
                  </a:cubicBezTo>
                  <a:lnTo>
                    <a:pt x="171" y="1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2" name="Freeform 34"/>
            <p:cNvSpPr>
              <a:spLocks/>
            </p:cNvSpPr>
            <p:nvPr/>
          </p:nvSpPr>
          <p:spPr bwMode="auto">
            <a:xfrm>
              <a:off x="3450615" y="2502675"/>
              <a:ext cx="313684" cy="107344"/>
            </a:xfrm>
            <a:custGeom>
              <a:avLst/>
              <a:gdLst>
                <a:gd name="T0" fmla="*/ 102 w 111"/>
                <a:gd name="T1" fmla="*/ 26 h 38"/>
                <a:gd name="T2" fmla="*/ 75 w 111"/>
                <a:gd name="T3" fmla="*/ 26 h 38"/>
                <a:gd name="T4" fmla="*/ 75 w 111"/>
                <a:gd name="T5" fmla="*/ 0 h 38"/>
                <a:gd name="T6" fmla="*/ 36 w 111"/>
                <a:gd name="T7" fmla="*/ 0 h 38"/>
                <a:gd name="T8" fmla="*/ 36 w 111"/>
                <a:gd name="T9" fmla="*/ 26 h 38"/>
                <a:gd name="T10" fmla="*/ 9 w 111"/>
                <a:gd name="T11" fmla="*/ 26 h 38"/>
                <a:gd name="T12" fmla="*/ 0 w 111"/>
                <a:gd name="T13" fmla="*/ 31 h 38"/>
                <a:gd name="T14" fmla="*/ 0 w 111"/>
                <a:gd name="T15" fmla="*/ 38 h 38"/>
                <a:gd name="T16" fmla="*/ 111 w 111"/>
                <a:gd name="T17" fmla="*/ 38 h 38"/>
                <a:gd name="T18" fmla="*/ 111 w 111"/>
                <a:gd name="T19" fmla="*/ 31 h 38"/>
                <a:gd name="T20" fmla="*/ 102 w 111"/>
                <a:gd name="T21"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38">
                  <a:moveTo>
                    <a:pt x="102" y="26"/>
                  </a:moveTo>
                  <a:cubicBezTo>
                    <a:pt x="75" y="26"/>
                    <a:pt x="75" y="26"/>
                    <a:pt x="75" y="26"/>
                  </a:cubicBezTo>
                  <a:cubicBezTo>
                    <a:pt x="75" y="0"/>
                    <a:pt x="75" y="0"/>
                    <a:pt x="75" y="0"/>
                  </a:cubicBezTo>
                  <a:cubicBezTo>
                    <a:pt x="36" y="0"/>
                    <a:pt x="36" y="0"/>
                    <a:pt x="36" y="0"/>
                  </a:cubicBezTo>
                  <a:cubicBezTo>
                    <a:pt x="36" y="26"/>
                    <a:pt x="36" y="26"/>
                    <a:pt x="36" y="26"/>
                  </a:cubicBezTo>
                  <a:cubicBezTo>
                    <a:pt x="9" y="26"/>
                    <a:pt x="9" y="26"/>
                    <a:pt x="9" y="26"/>
                  </a:cubicBezTo>
                  <a:cubicBezTo>
                    <a:pt x="4" y="26"/>
                    <a:pt x="0" y="29"/>
                    <a:pt x="0" y="31"/>
                  </a:cubicBezTo>
                  <a:cubicBezTo>
                    <a:pt x="0" y="38"/>
                    <a:pt x="0" y="38"/>
                    <a:pt x="0" y="38"/>
                  </a:cubicBezTo>
                  <a:cubicBezTo>
                    <a:pt x="111" y="38"/>
                    <a:pt x="111" y="38"/>
                    <a:pt x="111" y="38"/>
                  </a:cubicBezTo>
                  <a:cubicBezTo>
                    <a:pt x="111" y="31"/>
                    <a:pt x="111" y="31"/>
                    <a:pt x="111" y="31"/>
                  </a:cubicBezTo>
                  <a:cubicBezTo>
                    <a:pt x="111" y="29"/>
                    <a:pt x="107" y="26"/>
                    <a:pt x="102"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3" name="Freeform 35"/>
            <p:cNvSpPr>
              <a:spLocks/>
            </p:cNvSpPr>
            <p:nvPr/>
          </p:nvSpPr>
          <p:spPr bwMode="auto">
            <a:xfrm>
              <a:off x="3402907" y="2209267"/>
              <a:ext cx="90646" cy="101381"/>
            </a:xfrm>
            <a:custGeom>
              <a:avLst/>
              <a:gdLst>
                <a:gd name="T0" fmla="*/ 76 w 76"/>
                <a:gd name="T1" fmla="*/ 69 h 85"/>
                <a:gd name="T2" fmla="*/ 19 w 76"/>
                <a:gd name="T3" fmla="*/ 43 h 85"/>
                <a:gd name="T4" fmla="*/ 19 w 76"/>
                <a:gd name="T5" fmla="*/ 43 h 85"/>
                <a:gd name="T6" fmla="*/ 76 w 76"/>
                <a:gd name="T7" fmla="*/ 17 h 85"/>
                <a:gd name="T8" fmla="*/ 76 w 76"/>
                <a:gd name="T9" fmla="*/ 0 h 85"/>
                <a:gd name="T10" fmla="*/ 0 w 76"/>
                <a:gd name="T11" fmla="*/ 36 h 85"/>
                <a:gd name="T12" fmla="*/ 0 w 76"/>
                <a:gd name="T13" fmla="*/ 50 h 85"/>
                <a:gd name="T14" fmla="*/ 76 w 76"/>
                <a:gd name="T15" fmla="*/ 85 h 85"/>
                <a:gd name="T16" fmla="*/ 76 w 76"/>
                <a:gd name="T17" fmla="*/ 6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69"/>
                  </a:moveTo>
                  <a:lnTo>
                    <a:pt x="19" y="43"/>
                  </a:lnTo>
                  <a:lnTo>
                    <a:pt x="19" y="43"/>
                  </a:lnTo>
                  <a:lnTo>
                    <a:pt x="76" y="17"/>
                  </a:lnTo>
                  <a:lnTo>
                    <a:pt x="76" y="0"/>
                  </a:lnTo>
                  <a:lnTo>
                    <a:pt x="0" y="36"/>
                  </a:lnTo>
                  <a:lnTo>
                    <a:pt x="0" y="50"/>
                  </a:lnTo>
                  <a:lnTo>
                    <a:pt x="76" y="85"/>
                  </a:lnTo>
                  <a:lnTo>
                    <a:pt x="76" y="6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4" name="Freeform 36"/>
            <p:cNvSpPr>
              <a:spLocks/>
            </p:cNvSpPr>
            <p:nvPr/>
          </p:nvSpPr>
          <p:spPr bwMode="auto">
            <a:xfrm>
              <a:off x="3718976" y="2209267"/>
              <a:ext cx="93032" cy="101381"/>
            </a:xfrm>
            <a:custGeom>
              <a:avLst/>
              <a:gdLst>
                <a:gd name="T0" fmla="*/ 78 w 78"/>
                <a:gd name="T1" fmla="*/ 36 h 85"/>
                <a:gd name="T2" fmla="*/ 0 w 78"/>
                <a:gd name="T3" fmla="*/ 0 h 85"/>
                <a:gd name="T4" fmla="*/ 0 w 78"/>
                <a:gd name="T5" fmla="*/ 17 h 85"/>
                <a:gd name="T6" fmla="*/ 59 w 78"/>
                <a:gd name="T7" fmla="*/ 43 h 85"/>
                <a:gd name="T8" fmla="*/ 59 w 78"/>
                <a:gd name="T9" fmla="*/ 43 h 85"/>
                <a:gd name="T10" fmla="*/ 0 w 78"/>
                <a:gd name="T11" fmla="*/ 69 h 85"/>
                <a:gd name="T12" fmla="*/ 0 w 78"/>
                <a:gd name="T13" fmla="*/ 85 h 85"/>
                <a:gd name="T14" fmla="*/ 78 w 78"/>
                <a:gd name="T15" fmla="*/ 50 h 85"/>
                <a:gd name="T16" fmla="*/ 78 w 78"/>
                <a:gd name="T17"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85">
                  <a:moveTo>
                    <a:pt x="78" y="36"/>
                  </a:moveTo>
                  <a:lnTo>
                    <a:pt x="0" y="0"/>
                  </a:lnTo>
                  <a:lnTo>
                    <a:pt x="0" y="17"/>
                  </a:lnTo>
                  <a:lnTo>
                    <a:pt x="59" y="43"/>
                  </a:lnTo>
                  <a:lnTo>
                    <a:pt x="59" y="43"/>
                  </a:lnTo>
                  <a:lnTo>
                    <a:pt x="0" y="69"/>
                  </a:lnTo>
                  <a:lnTo>
                    <a:pt x="0" y="85"/>
                  </a:lnTo>
                  <a:lnTo>
                    <a:pt x="78" y="50"/>
                  </a:lnTo>
                  <a:lnTo>
                    <a:pt x="78"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5" name="Freeform 37"/>
            <p:cNvSpPr>
              <a:spLocks noEditPoints="1"/>
            </p:cNvSpPr>
            <p:nvPr/>
          </p:nvSpPr>
          <p:spPr bwMode="auto">
            <a:xfrm>
              <a:off x="3512636" y="2163944"/>
              <a:ext cx="189642" cy="187256"/>
            </a:xfrm>
            <a:custGeom>
              <a:avLst/>
              <a:gdLst>
                <a:gd name="T0" fmla="*/ 9 w 67"/>
                <a:gd name="T1" fmla="*/ 49 h 66"/>
                <a:gd name="T2" fmla="*/ 6 w 67"/>
                <a:gd name="T3" fmla="*/ 52 h 66"/>
                <a:gd name="T4" fmla="*/ 14 w 67"/>
                <a:gd name="T5" fmla="*/ 61 h 66"/>
                <a:gd name="T6" fmla="*/ 18 w 67"/>
                <a:gd name="T7" fmla="*/ 57 h 66"/>
                <a:gd name="T8" fmla="*/ 27 w 67"/>
                <a:gd name="T9" fmla="*/ 61 h 66"/>
                <a:gd name="T10" fmla="*/ 27 w 67"/>
                <a:gd name="T11" fmla="*/ 66 h 66"/>
                <a:gd name="T12" fmla="*/ 39 w 67"/>
                <a:gd name="T13" fmla="*/ 66 h 66"/>
                <a:gd name="T14" fmla="*/ 39 w 67"/>
                <a:gd name="T15" fmla="*/ 61 h 66"/>
                <a:gd name="T16" fmla="*/ 49 w 67"/>
                <a:gd name="T17" fmla="*/ 57 h 66"/>
                <a:gd name="T18" fmla="*/ 53 w 67"/>
                <a:gd name="T19" fmla="*/ 61 h 66"/>
                <a:gd name="T20" fmla="*/ 61 w 67"/>
                <a:gd name="T21" fmla="*/ 52 h 66"/>
                <a:gd name="T22" fmla="*/ 58 w 67"/>
                <a:gd name="T23" fmla="*/ 49 h 66"/>
                <a:gd name="T24" fmla="*/ 62 w 67"/>
                <a:gd name="T25" fmla="*/ 39 h 66"/>
                <a:gd name="T26" fmla="*/ 67 w 67"/>
                <a:gd name="T27" fmla="*/ 39 h 66"/>
                <a:gd name="T28" fmla="*/ 67 w 67"/>
                <a:gd name="T29" fmla="*/ 27 h 66"/>
                <a:gd name="T30" fmla="*/ 62 w 67"/>
                <a:gd name="T31" fmla="*/ 27 h 66"/>
                <a:gd name="T32" fmla="*/ 58 w 67"/>
                <a:gd name="T33" fmla="*/ 17 h 66"/>
                <a:gd name="T34" fmla="*/ 62 w 67"/>
                <a:gd name="T35" fmla="*/ 14 h 66"/>
                <a:gd name="T36" fmla="*/ 53 w 67"/>
                <a:gd name="T37" fmla="*/ 5 h 66"/>
                <a:gd name="T38" fmla="*/ 49 w 67"/>
                <a:gd name="T39" fmla="*/ 9 h 66"/>
                <a:gd name="T40" fmla="*/ 39 w 67"/>
                <a:gd name="T41" fmla="*/ 5 h 66"/>
                <a:gd name="T42" fmla="*/ 39 w 67"/>
                <a:gd name="T43" fmla="*/ 0 h 66"/>
                <a:gd name="T44" fmla="*/ 27 w 67"/>
                <a:gd name="T45" fmla="*/ 0 h 66"/>
                <a:gd name="T46" fmla="*/ 27 w 67"/>
                <a:gd name="T47" fmla="*/ 5 h 66"/>
                <a:gd name="T48" fmla="*/ 18 w 67"/>
                <a:gd name="T49" fmla="*/ 9 h 66"/>
                <a:gd name="T50" fmla="*/ 14 w 67"/>
                <a:gd name="T51" fmla="*/ 5 h 66"/>
                <a:gd name="T52" fmla="*/ 5 w 67"/>
                <a:gd name="T53" fmla="*/ 13 h 66"/>
                <a:gd name="T54" fmla="*/ 9 w 67"/>
                <a:gd name="T55" fmla="*/ 17 h 66"/>
                <a:gd name="T56" fmla="*/ 5 w 67"/>
                <a:gd name="T57" fmla="*/ 27 h 66"/>
                <a:gd name="T58" fmla="*/ 0 w 67"/>
                <a:gd name="T59" fmla="*/ 27 h 66"/>
                <a:gd name="T60" fmla="*/ 0 w 67"/>
                <a:gd name="T61" fmla="*/ 39 h 66"/>
                <a:gd name="T62" fmla="*/ 5 w 67"/>
                <a:gd name="T63" fmla="*/ 39 h 66"/>
                <a:gd name="T64" fmla="*/ 9 w 67"/>
                <a:gd name="T65" fmla="*/ 49 h 66"/>
                <a:gd name="T66" fmla="*/ 34 w 67"/>
                <a:gd name="T67" fmla="*/ 13 h 66"/>
                <a:gd name="T68" fmla="*/ 54 w 67"/>
                <a:gd name="T69" fmla="*/ 33 h 66"/>
                <a:gd name="T70" fmla="*/ 34 w 67"/>
                <a:gd name="T71" fmla="*/ 53 h 66"/>
                <a:gd name="T72" fmla="*/ 13 w 67"/>
                <a:gd name="T73" fmla="*/ 33 h 66"/>
                <a:gd name="T74" fmla="*/ 34 w 67"/>
                <a:gd name="T75"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6">
                  <a:moveTo>
                    <a:pt x="9" y="49"/>
                  </a:moveTo>
                  <a:cubicBezTo>
                    <a:pt x="6" y="52"/>
                    <a:pt x="6" y="52"/>
                    <a:pt x="6" y="52"/>
                  </a:cubicBezTo>
                  <a:cubicBezTo>
                    <a:pt x="14" y="61"/>
                    <a:pt x="14" y="61"/>
                    <a:pt x="14" y="61"/>
                  </a:cubicBezTo>
                  <a:cubicBezTo>
                    <a:pt x="18" y="57"/>
                    <a:pt x="18" y="57"/>
                    <a:pt x="18" y="57"/>
                  </a:cubicBezTo>
                  <a:cubicBezTo>
                    <a:pt x="21" y="59"/>
                    <a:pt x="24" y="60"/>
                    <a:pt x="27" y="61"/>
                  </a:cubicBezTo>
                  <a:cubicBezTo>
                    <a:pt x="27" y="66"/>
                    <a:pt x="27" y="66"/>
                    <a:pt x="27" y="66"/>
                  </a:cubicBezTo>
                  <a:cubicBezTo>
                    <a:pt x="39" y="66"/>
                    <a:pt x="39" y="66"/>
                    <a:pt x="39" y="66"/>
                  </a:cubicBezTo>
                  <a:cubicBezTo>
                    <a:pt x="39" y="61"/>
                    <a:pt x="39" y="61"/>
                    <a:pt x="39" y="61"/>
                  </a:cubicBezTo>
                  <a:cubicBezTo>
                    <a:pt x="43" y="60"/>
                    <a:pt x="46" y="59"/>
                    <a:pt x="49" y="57"/>
                  </a:cubicBezTo>
                  <a:cubicBezTo>
                    <a:pt x="53" y="61"/>
                    <a:pt x="53" y="61"/>
                    <a:pt x="53" y="61"/>
                  </a:cubicBezTo>
                  <a:cubicBezTo>
                    <a:pt x="61" y="52"/>
                    <a:pt x="61" y="52"/>
                    <a:pt x="61" y="52"/>
                  </a:cubicBezTo>
                  <a:cubicBezTo>
                    <a:pt x="58" y="49"/>
                    <a:pt x="58" y="49"/>
                    <a:pt x="58" y="49"/>
                  </a:cubicBezTo>
                  <a:cubicBezTo>
                    <a:pt x="60" y="46"/>
                    <a:pt x="61" y="43"/>
                    <a:pt x="62" y="39"/>
                  </a:cubicBezTo>
                  <a:cubicBezTo>
                    <a:pt x="67" y="39"/>
                    <a:pt x="67" y="39"/>
                    <a:pt x="67" y="39"/>
                  </a:cubicBezTo>
                  <a:cubicBezTo>
                    <a:pt x="67" y="27"/>
                    <a:pt x="67" y="27"/>
                    <a:pt x="67" y="27"/>
                  </a:cubicBezTo>
                  <a:cubicBezTo>
                    <a:pt x="62" y="27"/>
                    <a:pt x="62" y="27"/>
                    <a:pt x="62" y="27"/>
                  </a:cubicBezTo>
                  <a:cubicBezTo>
                    <a:pt x="61" y="24"/>
                    <a:pt x="60" y="20"/>
                    <a:pt x="58" y="17"/>
                  </a:cubicBezTo>
                  <a:cubicBezTo>
                    <a:pt x="62" y="14"/>
                    <a:pt x="62" y="14"/>
                    <a:pt x="62" y="14"/>
                  </a:cubicBezTo>
                  <a:cubicBezTo>
                    <a:pt x="53" y="5"/>
                    <a:pt x="53" y="5"/>
                    <a:pt x="53" y="5"/>
                  </a:cubicBezTo>
                  <a:cubicBezTo>
                    <a:pt x="49" y="9"/>
                    <a:pt x="49" y="9"/>
                    <a:pt x="49" y="9"/>
                  </a:cubicBezTo>
                  <a:cubicBezTo>
                    <a:pt x="46" y="7"/>
                    <a:pt x="43" y="6"/>
                    <a:pt x="39" y="5"/>
                  </a:cubicBezTo>
                  <a:cubicBezTo>
                    <a:pt x="39" y="0"/>
                    <a:pt x="39" y="0"/>
                    <a:pt x="39" y="0"/>
                  </a:cubicBezTo>
                  <a:cubicBezTo>
                    <a:pt x="27" y="0"/>
                    <a:pt x="27" y="0"/>
                    <a:pt x="27" y="0"/>
                  </a:cubicBezTo>
                  <a:cubicBezTo>
                    <a:pt x="27" y="5"/>
                    <a:pt x="27" y="5"/>
                    <a:pt x="27" y="5"/>
                  </a:cubicBezTo>
                  <a:cubicBezTo>
                    <a:pt x="24" y="6"/>
                    <a:pt x="21" y="7"/>
                    <a:pt x="18" y="9"/>
                  </a:cubicBezTo>
                  <a:cubicBezTo>
                    <a:pt x="14" y="5"/>
                    <a:pt x="14" y="5"/>
                    <a:pt x="14" y="5"/>
                  </a:cubicBezTo>
                  <a:cubicBezTo>
                    <a:pt x="5" y="13"/>
                    <a:pt x="5" y="13"/>
                    <a:pt x="5" y="13"/>
                  </a:cubicBezTo>
                  <a:cubicBezTo>
                    <a:pt x="9" y="17"/>
                    <a:pt x="9" y="17"/>
                    <a:pt x="9" y="17"/>
                  </a:cubicBezTo>
                  <a:cubicBezTo>
                    <a:pt x="7" y="20"/>
                    <a:pt x="6" y="24"/>
                    <a:pt x="5" y="27"/>
                  </a:cubicBezTo>
                  <a:cubicBezTo>
                    <a:pt x="0" y="27"/>
                    <a:pt x="0" y="27"/>
                    <a:pt x="0" y="27"/>
                  </a:cubicBezTo>
                  <a:cubicBezTo>
                    <a:pt x="0" y="39"/>
                    <a:pt x="0" y="39"/>
                    <a:pt x="0" y="39"/>
                  </a:cubicBezTo>
                  <a:cubicBezTo>
                    <a:pt x="5" y="39"/>
                    <a:pt x="5" y="39"/>
                    <a:pt x="5" y="39"/>
                  </a:cubicBezTo>
                  <a:cubicBezTo>
                    <a:pt x="6" y="43"/>
                    <a:pt x="8" y="46"/>
                    <a:pt x="9" y="49"/>
                  </a:cubicBezTo>
                  <a:close/>
                  <a:moveTo>
                    <a:pt x="34" y="13"/>
                  </a:moveTo>
                  <a:cubicBezTo>
                    <a:pt x="45" y="13"/>
                    <a:pt x="54" y="22"/>
                    <a:pt x="54" y="33"/>
                  </a:cubicBezTo>
                  <a:cubicBezTo>
                    <a:pt x="54" y="44"/>
                    <a:pt x="45" y="53"/>
                    <a:pt x="34" y="53"/>
                  </a:cubicBezTo>
                  <a:cubicBezTo>
                    <a:pt x="22" y="53"/>
                    <a:pt x="13" y="44"/>
                    <a:pt x="13" y="33"/>
                  </a:cubicBezTo>
                  <a:cubicBezTo>
                    <a:pt x="13" y="22"/>
                    <a:pt x="22" y="13"/>
                    <a:pt x="34"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6" name="Freeform 38"/>
            <p:cNvSpPr>
              <a:spLocks noEditPoints="1"/>
            </p:cNvSpPr>
            <p:nvPr/>
          </p:nvSpPr>
          <p:spPr bwMode="auto">
            <a:xfrm>
              <a:off x="3563923" y="2215231"/>
              <a:ext cx="87068" cy="84683"/>
            </a:xfrm>
            <a:custGeom>
              <a:avLst/>
              <a:gdLst>
                <a:gd name="T0" fmla="*/ 15 w 31"/>
                <a:gd name="T1" fmla="*/ 30 h 30"/>
                <a:gd name="T2" fmla="*/ 31 w 31"/>
                <a:gd name="T3" fmla="*/ 15 h 30"/>
                <a:gd name="T4" fmla="*/ 15 w 31"/>
                <a:gd name="T5" fmla="*/ 0 h 30"/>
                <a:gd name="T6" fmla="*/ 0 w 31"/>
                <a:gd name="T7" fmla="*/ 15 h 30"/>
                <a:gd name="T8" fmla="*/ 15 w 31"/>
                <a:gd name="T9" fmla="*/ 30 h 30"/>
                <a:gd name="T10" fmla="*/ 15 w 31"/>
                <a:gd name="T11" fmla="*/ 5 h 30"/>
                <a:gd name="T12" fmla="*/ 26 w 31"/>
                <a:gd name="T13" fmla="*/ 15 h 30"/>
                <a:gd name="T14" fmla="*/ 15 w 31"/>
                <a:gd name="T15" fmla="*/ 25 h 30"/>
                <a:gd name="T16" fmla="*/ 5 w 31"/>
                <a:gd name="T17" fmla="*/ 15 h 30"/>
                <a:gd name="T18" fmla="*/ 15 w 31"/>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0">
                  <a:moveTo>
                    <a:pt x="15" y="30"/>
                  </a:moveTo>
                  <a:cubicBezTo>
                    <a:pt x="24" y="30"/>
                    <a:pt x="31" y="23"/>
                    <a:pt x="31" y="15"/>
                  </a:cubicBezTo>
                  <a:cubicBezTo>
                    <a:pt x="31" y="7"/>
                    <a:pt x="24" y="0"/>
                    <a:pt x="15" y="0"/>
                  </a:cubicBezTo>
                  <a:cubicBezTo>
                    <a:pt x="7" y="0"/>
                    <a:pt x="0" y="7"/>
                    <a:pt x="0" y="15"/>
                  </a:cubicBezTo>
                  <a:cubicBezTo>
                    <a:pt x="0" y="23"/>
                    <a:pt x="7" y="30"/>
                    <a:pt x="15" y="30"/>
                  </a:cubicBezTo>
                  <a:close/>
                  <a:moveTo>
                    <a:pt x="15" y="5"/>
                  </a:moveTo>
                  <a:cubicBezTo>
                    <a:pt x="21" y="5"/>
                    <a:pt x="26" y="9"/>
                    <a:pt x="26" y="15"/>
                  </a:cubicBezTo>
                  <a:cubicBezTo>
                    <a:pt x="26" y="21"/>
                    <a:pt x="21" y="25"/>
                    <a:pt x="15" y="25"/>
                  </a:cubicBezTo>
                  <a:cubicBezTo>
                    <a:pt x="10" y="25"/>
                    <a:pt x="5" y="21"/>
                    <a:pt x="5" y="15"/>
                  </a:cubicBezTo>
                  <a:cubicBezTo>
                    <a:pt x="5" y="9"/>
                    <a:pt x="10" y="5"/>
                    <a:pt x="15"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7" name="Oval 39"/>
            <p:cNvSpPr>
              <a:spLocks noChangeArrowheads="1"/>
            </p:cNvSpPr>
            <p:nvPr/>
          </p:nvSpPr>
          <p:spPr bwMode="auto">
            <a:xfrm>
              <a:off x="3592548" y="2243856"/>
              <a:ext cx="31011" cy="2743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4" name="组合 3"/>
          <p:cNvGrpSpPr/>
          <p:nvPr/>
        </p:nvGrpSpPr>
        <p:grpSpPr>
          <a:xfrm>
            <a:off x="3762486" y="1557657"/>
            <a:ext cx="393595" cy="351552"/>
            <a:chOff x="5016647" y="2076876"/>
            <a:chExt cx="524793" cy="468736"/>
          </a:xfrm>
          <a:solidFill>
            <a:schemeClr val="accent3"/>
          </a:solidFill>
        </p:grpSpPr>
        <p:sp>
          <p:nvSpPr>
            <p:cNvPr id="318" name="Rectangle 40"/>
            <p:cNvSpPr>
              <a:spLocks noChangeArrowheads="1"/>
            </p:cNvSpPr>
            <p:nvPr/>
          </p:nvSpPr>
          <p:spPr bwMode="auto">
            <a:xfrm>
              <a:off x="5149038" y="2076876"/>
              <a:ext cx="115693" cy="46873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9" name="Rectangle 41"/>
            <p:cNvSpPr>
              <a:spLocks noChangeArrowheads="1"/>
            </p:cNvSpPr>
            <p:nvPr/>
          </p:nvSpPr>
          <p:spPr bwMode="auto">
            <a:xfrm>
              <a:off x="5016647" y="2511023"/>
              <a:ext cx="90646" cy="2624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20" name="Rectangle 42"/>
            <p:cNvSpPr>
              <a:spLocks noChangeArrowheads="1"/>
            </p:cNvSpPr>
            <p:nvPr/>
          </p:nvSpPr>
          <p:spPr bwMode="auto">
            <a:xfrm>
              <a:off x="5016647" y="2384596"/>
              <a:ext cx="90646" cy="2504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21" name="Rectangle 43"/>
            <p:cNvSpPr>
              <a:spLocks noChangeArrowheads="1"/>
            </p:cNvSpPr>
            <p:nvPr/>
          </p:nvSpPr>
          <p:spPr bwMode="auto">
            <a:xfrm>
              <a:off x="5016647" y="2256976"/>
              <a:ext cx="90646" cy="2624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22" name="Rectangle 44"/>
            <p:cNvSpPr>
              <a:spLocks noChangeArrowheads="1"/>
            </p:cNvSpPr>
            <p:nvPr/>
          </p:nvSpPr>
          <p:spPr bwMode="auto">
            <a:xfrm>
              <a:off x="5016647" y="2130548"/>
              <a:ext cx="90646" cy="2504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23" name="Rectangle 45"/>
            <p:cNvSpPr>
              <a:spLocks noChangeArrowheads="1"/>
            </p:cNvSpPr>
            <p:nvPr/>
          </p:nvSpPr>
          <p:spPr bwMode="auto">
            <a:xfrm>
              <a:off x="5061970" y="2172293"/>
              <a:ext cx="45323" cy="226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24" name="Rectangle 46"/>
            <p:cNvSpPr>
              <a:spLocks noChangeArrowheads="1"/>
            </p:cNvSpPr>
            <p:nvPr/>
          </p:nvSpPr>
          <p:spPr bwMode="auto">
            <a:xfrm>
              <a:off x="5061970" y="2215231"/>
              <a:ext cx="45323" cy="226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25" name="Rectangle 47"/>
            <p:cNvSpPr>
              <a:spLocks noChangeArrowheads="1"/>
            </p:cNvSpPr>
            <p:nvPr/>
          </p:nvSpPr>
          <p:spPr bwMode="auto">
            <a:xfrm>
              <a:off x="5061970" y="2299914"/>
              <a:ext cx="45323" cy="226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26" name="Rectangle 48"/>
            <p:cNvSpPr>
              <a:spLocks noChangeArrowheads="1"/>
            </p:cNvSpPr>
            <p:nvPr/>
          </p:nvSpPr>
          <p:spPr bwMode="auto">
            <a:xfrm>
              <a:off x="5061970" y="2341658"/>
              <a:ext cx="45323" cy="226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27" name="Rectangle 49"/>
            <p:cNvSpPr>
              <a:spLocks noChangeArrowheads="1"/>
            </p:cNvSpPr>
            <p:nvPr/>
          </p:nvSpPr>
          <p:spPr bwMode="auto">
            <a:xfrm>
              <a:off x="5061970" y="2426341"/>
              <a:ext cx="45323" cy="226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28" name="Rectangle 50"/>
            <p:cNvSpPr>
              <a:spLocks noChangeArrowheads="1"/>
            </p:cNvSpPr>
            <p:nvPr/>
          </p:nvSpPr>
          <p:spPr bwMode="auto">
            <a:xfrm>
              <a:off x="5061970" y="2469279"/>
              <a:ext cx="45323" cy="226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29" name="Rectangle 51"/>
            <p:cNvSpPr>
              <a:spLocks noChangeArrowheads="1"/>
            </p:cNvSpPr>
            <p:nvPr/>
          </p:nvSpPr>
          <p:spPr bwMode="auto">
            <a:xfrm>
              <a:off x="5290971" y="2364320"/>
              <a:ext cx="115693" cy="18129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30" name="Rectangle 52"/>
            <p:cNvSpPr>
              <a:spLocks noChangeArrowheads="1"/>
            </p:cNvSpPr>
            <p:nvPr/>
          </p:nvSpPr>
          <p:spPr bwMode="auto">
            <a:xfrm>
              <a:off x="5429325" y="2426341"/>
              <a:ext cx="112115" cy="11927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8" name="组合 7"/>
          <p:cNvGrpSpPr/>
          <p:nvPr/>
        </p:nvGrpSpPr>
        <p:grpSpPr>
          <a:xfrm>
            <a:off x="4913751" y="1470888"/>
            <a:ext cx="384650" cy="463369"/>
            <a:chOff x="6551667" y="1961183"/>
            <a:chExt cx="512867" cy="617825"/>
          </a:xfrm>
          <a:solidFill>
            <a:schemeClr val="accent3"/>
          </a:solidFill>
        </p:grpSpPr>
        <p:sp>
          <p:nvSpPr>
            <p:cNvPr id="331" name="Freeform 53"/>
            <p:cNvSpPr>
              <a:spLocks/>
            </p:cNvSpPr>
            <p:nvPr/>
          </p:nvSpPr>
          <p:spPr bwMode="auto">
            <a:xfrm>
              <a:off x="6954804" y="2279637"/>
              <a:ext cx="109730" cy="119271"/>
            </a:xfrm>
            <a:custGeom>
              <a:avLst/>
              <a:gdLst>
                <a:gd name="T0" fmla="*/ 36 w 39"/>
                <a:gd name="T1" fmla="*/ 25 h 42"/>
                <a:gd name="T2" fmla="*/ 13 w 39"/>
                <a:gd name="T3" fmla="*/ 0 h 42"/>
                <a:gd name="T4" fmla="*/ 0 w 39"/>
                <a:gd name="T5" fmla="*/ 11 h 42"/>
                <a:gd name="T6" fmla="*/ 21 w 39"/>
                <a:gd name="T7" fmla="*/ 38 h 42"/>
                <a:gd name="T8" fmla="*/ 33 w 39"/>
                <a:gd name="T9" fmla="*/ 39 h 42"/>
                <a:gd name="T10" fmla="*/ 36 w 39"/>
                <a:gd name="T11" fmla="*/ 37 h 42"/>
                <a:gd name="T12" fmla="*/ 36 w 39"/>
                <a:gd name="T13" fmla="*/ 25 h 42"/>
              </a:gdLst>
              <a:ahLst/>
              <a:cxnLst>
                <a:cxn ang="0">
                  <a:pos x="T0" y="T1"/>
                </a:cxn>
                <a:cxn ang="0">
                  <a:pos x="T2" y="T3"/>
                </a:cxn>
                <a:cxn ang="0">
                  <a:pos x="T4" y="T5"/>
                </a:cxn>
                <a:cxn ang="0">
                  <a:pos x="T6" y="T7"/>
                </a:cxn>
                <a:cxn ang="0">
                  <a:pos x="T8" y="T9"/>
                </a:cxn>
                <a:cxn ang="0">
                  <a:pos x="T10" y="T11"/>
                </a:cxn>
                <a:cxn ang="0">
                  <a:pos x="T12" y="T13"/>
                </a:cxn>
              </a:cxnLst>
              <a:rect l="0" t="0" r="r" b="b"/>
              <a:pathLst>
                <a:path w="39" h="42">
                  <a:moveTo>
                    <a:pt x="36" y="25"/>
                  </a:moveTo>
                  <a:cubicBezTo>
                    <a:pt x="13" y="0"/>
                    <a:pt x="13" y="0"/>
                    <a:pt x="13" y="0"/>
                  </a:cubicBezTo>
                  <a:cubicBezTo>
                    <a:pt x="0" y="11"/>
                    <a:pt x="0" y="11"/>
                    <a:pt x="0" y="11"/>
                  </a:cubicBezTo>
                  <a:cubicBezTo>
                    <a:pt x="21" y="38"/>
                    <a:pt x="21" y="38"/>
                    <a:pt x="21" y="38"/>
                  </a:cubicBezTo>
                  <a:cubicBezTo>
                    <a:pt x="24" y="41"/>
                    <a:pt x="30" y="42"/>
                    <a:pt x="33" y="39"/>
                  </a:cubicBezTo>
                  <a:cubicBezTo>
                    <a:pt x="36" y="37"/>
                    <a:pt x="36" y="37"/>
                    <a:pt x="36" y="37"/>
                  </a:cubicBezTo>
                  <a:cubicBezTo>
                    <a:pt x="39" y="34"/>
                    <a:pt x="39" y="28"/>
                    <a:pt x="36"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32" name="Freeform 54"/>
            <p:cNvSpPr>
              <a:spLocks noEditPoints="1"/>
            </p:cNvSpPr>
            <p:nvPr/>
          </p:nvSpPr>
          <p:spPr bwMode="auto">
            <a:xfrm>
              <a:off x="6551667" y="2079261"/>
              <a:ext cx="400751" cy="499747"/>
            </a:xfrm>
            <a:custGeom>
              <a:avLst/>
              <a:gdLst>
                <a:gd name="T0" fmla="*/ 110 w 142"/>
                <a:gd name="T1" fmla="*/ 75 h 177"/>
                <a:gd name="T2" fmla="*/ 98 w 142"/>
                <a:gd name="T3" fmla="*/ 73 h 177"/>
                <a:gd name="T4" fmla="*/ 100 w 142"/>
                <a:gd name="T5" fmla="*/ 80 h 177"/>
                <a:gd name="T6" fmla="*/ 40 w 142"/>
                <a:gd name="T7" fmla="*/ 80 h 177"/>
                <a:gd name="T8" fmla="*/ 45 w 142"/>
                <a:gd name="T9" fmla="*/ 66 h 177"/>
                <a:gd name="T10" fmla="*/ 45 w 142"/>
                <a:gd name="T11" fmla="*/ 24 h 177"/>
                <a:gd name="T12" fmla="*/ 67 w 142"/>
                <a:gd name="T13" fmla="*/ 24 h 177"/>
                <a:gd name="T14" fmla="*/ 79 w 142"/>
                <a:gd name="T15" fmla="*/ 0 h 177"/>
                <a:gd name="T16" fmla="*/ 36 w 142"/>
                <a:gd name="T17" fmla="*/ 0 h 177"/>
                <a:gd name="T18" fmla="*/ 26 w 142"/>
                <a:gd name="T19" fmla="*/ 10 h 177"/>
                <a:gd name="T20" fmla="*/ 32 w 142"/>
                <a:gd name="T21" fmla="*/ 19 h 177"/>
                <a:gd name="T22" fmla="*/ 32 w 142"/>
                <a:gd name="T23" fmla="*/ 64 h 177"/>
                <a:gd name="T24" fmla="*/ 0 w 142"/>
                <a:gd name="T25" fmla="*/ 160 h 177"/>
                <a:gd name="T26" fmla="*/ 18 w 142"/>
                <a:gd name="T27" fmla="*/ 177 h 177"/>
                <a:gd name="T28" fmla="*/ 18 w 142"/>
                <a:gd name="T29" fmla="*/ 177 h 177"/>
                <a:gd name="T30" fmla="*/ 23 w 142"/>
                <a:gd name="T31" fmla="*/ 177 h 177"/>
                <a:gd name="T32" fmla="*/ 119 w 142"/>
                <a:gd name="T33" fmla="*/ 177 h 177"/>
                <a:gd name="T34" fmla="*/ 142 w 142"/>
                <a:gd name="T35" fmla="*/ 160 h 177"/>
                <a:gd name="T36" fmla="*/ 113 w 142"/>
                <a:gd name="T37" fmla="*/ 74 h 177"/>
                <a:gd name="T38" fmla="*/ 110 w 142"/>
                <a:gd name="T39" fmla="*/ 75 h 177"/>
                <a:gd name="T40" fmla="*/ 39 w 142"/>
                <a:gd name="T41" fmla="*/ 144 h 177"/>
                <a:gd name="T42" fmla="*/ 34 w 142"/>
                <a:gd name="T43" fmla="*/ 139 h 177"/>
                <a:gd name="T44" fmla="*/ 39 w 142"/>
                <a:gd name="T45" fmla="*/ 133 h 177"/>
                <a:gd name="T46" fmla="*/ 45 w 142"/>
                <a:gd name="T47" fmla="*/ 139 h 177"/>
                <a:gd name="T48" fmla="*/ 39 w 142"/>
                <a:gd name="T49" fmla="*/ 144 h 177"/>
                <a:gd name="T50" fmla="*/ 62 w 142"/>
                <a:gd name="T51" fmla="*/ 159 h 177"/>
                <a:gd name="T52" fmla="*/ 57 w 142"/>
                <a:gd name="T53" fmla="*/ 154 h 177"/>
                <a:gd name="T54" fmla="*/ 62 w 142"/>
                <a:gd name="T55" fmla="*/ 149 h 177"/>
                <a:gd name="T56" fmla="*/ 68 w 142"/>
                <a:gd name="T57" fmla="*/ 154 h 177"/>
                <a:gd name="T58" fmla="*/ 62 w 142"/>
                <a:gd name="T59" fmla="*/ 159 h 177"/>
                <a:gd name="T60" fmla="*/ 83 w 142"/>
                <a:gd name="T61" fmla="*/ 151 h 177"/>
                <a:gd name="T62" fmla="*/ 71 w 142"/>
                <a:gd name="T63" fmla="*/ 139 h 177"/>
                <a:gd name="T64" fmla="*/ 83 w 142"/>
                <a:gd name="T65" fmla="*/ 128 h 177"/>
                <a:gd name="T66" fmla="*/ 95 w 142"/>
                <a:gd name="T67" fmla="*/ 139 h 177"/>
                <a:gd name="T68" fmla="*/ 83 w 142"/>
                <a:gd name="T69" fmla="*/ 151 h 177"/>
                <a:gd name="T70" fmla="*/ 92 w 142"/>
                <a:gd name="T71" fmla="*/ 106 h 177"/>
                <a:gd name="T72" fmla="*/ 86 w 142"/>
                <a:gd name="T73" fmla="*/ 101 h 177"/>
                <a:gd name="T74" fmla="*/ 92 w 142"/>
                <a:gd name="T75" fmla="*/ 95 h 177"/>
                <a:gd name="T76" fmla="*/ 97 w 142"/>
                <a:gd name="T77" fmla="*/ 101 h 177"/>
                <a:gd name="T78" fmla="*/ 92 w 142"/>
                <a:gd name="T79" fmla="*/ 106 h 177"/>
                <a:gd name="T80" fmla="*/ 98 w 142"/>
                <a:gd name="T81" fmla="*/ 122 h 177"/>
                <a:gd name="T82" fmla="*/ 104 w 142"/>
                <a:gd name="T83" fmla="*/ 117 h 177"/>
                <a:gd name="T84" fmla="*/ 109 w 142"/>
                <a:gd name="T85" fmla="*/ 122 h 177"/>
                <a:gd name="T86" fmla="*/ 104 w 142"/>
                <a:gd name="T87" fmla="*/ 128 h 177"/>
                <a:gd name="T88" fmla="*/ 98 w 142"/>
                <a:gd name="T89" fmla="*/ 122 h 177"/>
                <a:gd name="T90" fmla="*/ 108 w 142"/>
                <a:gd name="T91" fmla="*/ 159 h 177"/>
                <a:gd name="T92" fmla="*/ 103 w 142"/>
                <a:gd name="T93" fmla="*/ 153 h 177"/>
                <a:gd name="T94" fmla="*/ 108 w 142"/>
                <a:gd name="T95" fmla="*/ 148 h 177"/>
                <a:gd name="T96" fmla="*/ 114 w 142"/>
                <a:gd name="T97" fmla="*/ 153 h 177"/>
                <a:gd name="T98" fmla="*/ 108 w 142"/>
                <a:gd name="T99" fmla="*/ 15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2" h="177">
                  <a:moveTo>
                    <a:pt x="110" y="75"/>
                  </a:moveTo>
                  <a:cubicBezTo>
                    <a:pt x="106" y="75"/>
                    <a:pt x="102" y="74"/>
                    <a:pt x="98" y="73"/>
                  </a:cubicBezTo>
                  <a:cubicBezTo>
                    <a:pt x="100" y="80"/>
                    <a:pt x="100" y="80"/>
                    <a:pt x="100" y="80"/>
                  </a:cubicBezTo>
                  <a:cubicBezTo>
                    <a:pt x="40" y="80"/>
                    <a:pt x="40" y="80"/>
                    <a:pt x="40" y="80"/>
                  </a:cubicBezTo>
                  <a:cubicBezTo>
                    <a:pt x="45" y="66"/>
                    <a:pt x="45" y="66"/>
                    <a:pt x="45" y="66"/>
                  </a:cubicBezTo>
                  <a:cubicBezTo>
                    <a:pt x="45" y="24"/>
                    <a:pt x="45" y="24"/>
                    <a:pt x="45" y="24"/>
                  </a:cubicBezTo>
                  <a:cubicBezTo>
                    <a:pt x="67" y="24"/>
                    <a:pt x="67" y="24"/>
                    <a:pt x="67" y="24"/>
                  </a:cubicBezTo>
                  <a:cubicBezTo>
                    <a:pt x="68" y="15"/>
                    <a:pt x="73" y="7"/>
                    <a:pt x="79" y="0"/>
                  </a:cubicBezTo>
                  <a:cubicBezTo>
                    <a:pt x="36" y="0"/>
                    <a:pt x="36" y="0"/>
                    <a:pt x="36" y="0"/>
                  </a:cubicBezTo>
                  <a:cubicBezTo>
                    <a:pt x="30" y="0"/>
                    <a:pt x="26" y="5"/>
                    <a:pt x="26" y="10"/>
                  </a:cubicBezTo>
                  <a:cubicBezTo>
                    <a:pt x="26" y="14"/>
                    <a:pt x="28" y="18"/>
                    <a:pt x="32" y="19"/>
                  </a:cubicBezTo>
                  <a:cubicBezTo>
                    <a:pt x="32" y="64"/>
                    <a:pt x="32" y="64"/>
                    <a:pt x="32" y="64"/>
                  </a:cubicBezTo>
                  <a:cubicBezTo>
                    <a:pt x="0" y="160"/>
                    <a:pt x="0" y="160"/>
                    <a:pt x="0" y="160"/>
                  </a:cubicBezTo>
                  <a:cubicBezTo>
                    <a:pt x="0" y="168"/>
                    <a:pt x="7" y="175"/>
                    <a:pt x="18" y="177"/>
                  </a:cubicBezTo>
                  <a:cubicBezTo>
                    <a:pt x="18" y="177"/>
                    <a:pt x="18" y="177"/>
                    <a:pt x="18" y="177"/>
                  </a:cubicBezTo>
                  <a:cubicBezTo>
                    <a:pt x="19" y="177"/>
                    <a:pt x="21" y="177"/>
                    <a:pt x="23" y="177"/>
                  </a:cubicBezTo>
                  <a:cubicBezTo>
                    <a:pt x="119" y="177"/>
                    <a:pt x="119" y="177"/>
                    <a:pt x="119" y="177"/>
                  </a:cubicBezTo>
                  <a:cubicBezTo>
                    <a:pt x="132" y="177"/>
                    <a:pt x="142" y="170"/>
                    <a:pt x="142" y="160"/>
                  </a:cubicBezTo>
                  <a:cubicBezTo>
                    <a:pt x="113" y="74"/>
                    <a:pt x="113" y="74"/>
                    <a:pt x="113" y="74"/>
                  </a:cubicBezTo>
                  <a:cubicBezTo>
                    <a:pt x="112" y="75"/>
                    <a:pt x="111" y="75"/>
                    <a:pt x="110" y="75"/>
                  </a:cubicBezTo>
                  <a:close/>
                  <a:moveTo>
                    <a:pt x="39" y="144"/>
                  </a:moveTo>
                  <a:cubicBezTo>
                    <a:pt x="36" y="144"/>
                    <a:pt x="34" y="141"/>
                    <a:pt x="34" y="139"/>
                  </a:cubicBezTo>
                  <a:cubicBezTo>
                    <a:pt x="34" y="136"/>
                    <a:pt x="36" y="133"/>
                    <a:pt x="39" y="133"/>
                  </a:cubicBezTo>
                  <a:cubicBezTo>
                    <a:pt x="42" y="133"/>
                    <a:pt x="45" y="136"/>
                    <a:pt x="45" y="139"/>
                  </a:cubicBezTo>
                  <a:cubicBezTo>
                    <a:pt x="45" y="141"/>
                    <a:pt x="42" y="144"/>
                    <a:pt x="39" y="144"/>
                  </a:cubicBezTo>
                  <a:close/>
                  <a:moveTo>
                    <a:pt x="62" y="159"/>
                  </a:moveTo>
                  <a:cubicBezTo>
                    <a:pt x="59" y="159"/>
                    <a:pt x="57" y="157"/>
                    <a:pt x="57" y="154"/>
                  </a:cubicBezTo>
                  <a:cubicBezTo>
                    <a:pt x="57" y="151"/>
                    <a:pt x="59" y="149"/>
                    <a:pt x="62" y="149"/>
                  </a:cubicBezTo>
                  <a:cubicBezTo>
                    <a:pt x="65" y="149"/>
                    <a:pt x="68" y="151"/>
                    <a:pt x="68" y="154"/>
                  </a:cubicBezTo>
                  <a:cubicBezTo>
                    <a:pt x="68" y="157"/>
                    <a:pt x="65" y="159"/>
                    <a:pt x="62" y="159"/>
                  </a:cubicBezTo>
                  <a:close/>
                  <a:moveTo>
                    <a:pt x="83" y="151"/>
                  </a:moveTo>
                  <a:cubicBezTo>
                    <a:pt x="77" y="151"/>
                    <a:pt x="71" y="145"/>
                    <a:pt x="71" y="139"/>
                  </a:cubicBezTo>
                  <a:cubicBezTo>
                    <a:pt x="71" y="133"/>
                    <a:pt x="77" y="128"/>
                    <a:pt x="83" y="128"/>
                  </a:cubicBezTo>
                  <a:cubicBezTo>
                    <a:pt x="90" y="128"/>
                    <a:pt x="95" y="133"/>
                    <a:pt x="95" y="139"/>
                  </a:cubicBezTo>
                  <a:cubicBezTo>
                    <a:pt x="95" y="145"/>
                    <a:pt x="90" y="151"/>
                    <a:pt x="83" y="151"/>
                  </a:cubicBezTo>
                  <a:close/>
                  <a:moveTo>
                    <a:pt x="92" y="106"/>
                  </a:moveTo>
                  <a:cubicBezTo>
                    <a:pt x="89" y="106"/>
                    <a:pt x="86" y="104"/>
                    <a:pt x="86" y="101"/>
                  </a:cubicBezTo>
                  <a:cubicBezTo>
                    <a:pt x="86" y="98"/>
                    <a:pt x="89" y="95"/>
                    <a:pt x="92" y="95"/>
                  </a:cubicBezTo>
                  <a:cubicBezTo>
                    <a:pt x="95" y="95"/>
                    <a:pt x="97" y="98"/>
                    <a:pt x="97" y="101"/>
                  </a:cubicBezTo>
                  <a:cubicBezTo>
                    <a:pt x="97" y="104"/>
                    <a:pt x="95" y="106"/>
                    <a:pt x="92" y="106"/>
                  </a:cubicBezTo>
                  <a:close/>
                  <a:moveTo>
                    <a:pt x="98" y="122"/>
                  </a:moveTo>
                  <a:cubicBezTo>
                    <a:pt x="98" y="119"/>
                    <a:pt x="101" y="117"/>
                    <a:pt x="104" y="117"/>
                  </a:cubicBezTo>
                  <a:cubicBezTo>
                    <a:pt x="107" y="117"/>
                    <a:pt x="109" y="119"/>
                    <a:pt x="109" y="122"/>
                  </a:cubicBezTo>
                  <a:cubicBezTo>
                    <a:pt x="109" y="125"/>
                    <a:pt x="107" y="128"/>
                    <a:pt x="104" y="128"/>
                  </a:cubicBezTo>
                  <a:cubicBezTo>
                    <a:pt x="101" y="128"/>
                    <a:pt x="98" y="125"/>
                    <a:pt x="98" y="122"/>
                  </a:cubicBezTo>
                  <a:close/>
                  <a:moveTo>
                    <a:pt x="108" y="159"/>
                  </a:moveTo>
                  <a:cubicBezTo>
                    <a:pt x="105" y="159"/>
                    <a:pt x="103" y="156"/>
                    <a:pt x="103" y="153"/>
                  </a:cubicBezTo>
                  <a:cubicBezTo>
                    <a:pt x="103" y="151"/>
                    <a:pt x="105" y="148"/>
                    <a:pt x="108" y="148"/>
                  </a:cubicBezTo>
                  <a:cubicBezTo>
                    <a:pt x="111" y="148"/>
                    <a:pt x="114" y="151"/>
                    <a:pt x="114" y="153"/>
                  </a:cubicBezTo>
                  <a:cubicBezTo>
                    <a:pt x="114" y="156"/>
                    <a:pt x="111" y="159"/>
                    <a:pt x="108" y="15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33" name="Freeform 55"/>
            <p:cNvSpPr>
              <a:spLocks noEditPoints="1"/>
            </p:cNvSpPr>
            <p:nvPr/>
          </p:nvSpPr>
          <p:spPr bwMode="auto">
            <a:xfrm>
              <a:off x="6740116" y="2045865"/>
              <a:ext cx="240928" cy="248084"/>
            </a:xfrm>
            <a:custGeom>
              <a:avLst/>
              <a:gdLst>
                <a:gd name="T0" fmla="*/ 14 w 85"/>
                <a:gd name="T1" fmla="*/ 68 h 88"/>
                <a:gd name="T2" fmla="*/ 64 w 85"/>
                <a:gd name="T3" fmla="*/ 75 h 88"/>
                <a:gd name="T4" fmla="*/ 75 w 85"/>
                <a:gd name="T5" fmla="*/ 88 h 88"/>
                <a:gd name="T6" fmla="*/ 83 w 85"/>
                <a:gd name="T7" fmla="*/ 81 h 88"/>
                <a:gd name="T8" fmla="*/ 72 w 85"/>
                <a:gd name="T9" fmla="*/ 68 h 88"/>
                <a:gd name="T10" fmla="*/ 72 w 85"/>
                <a:gd name="T11" fmla="*/ 18 h 88"/>
                <a:gd name="T12" fmla="*/ 18 w 85"/>
                <a:gd name="T13" fmla="*/ 14 h 88"/>
                <a:gd name="T14" fmla="*/ 14 w 85"/>
                <a:gd name="T15" fmla="*/ 68 h 88"/>
                <a:gd name="T16" fmla="*/ 23 w 85"/>
                <a:gd name="T17" fmla="*/ 20 h 88"/>
                <a:gd name="T18" fmla="*/ 66 w 85"/>
                <a:gd name="T19" fmla="*/ 23 h 88"/>
                <a:gd name="T20" fmla="*/ 63 w 85"/>
                <a:gd name="T21" fmla="*/ 66 h 88"/>
                <a:gd name="T22" fmla="*/ 20 w 85"/>
                <a:gd name="T23" fmla="*/ 63 h 88"/>
                <a:gd name="T24" fmla="*/ 23 w 85"/>
                <a:gd name="T25" fmla="*/ 2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88">
                  <a:moveTo>
                    <a:pt x="14" y="68"/>
                  </a:moveTo>
                  <a:cubicBezTo>
                    <a:pt x="27" y="83"/>
                    <a:pt x="48" y="85"/>
                    <a:pt x="64" y="75"/>
                  </a:cubicBezTo>
                  <a:cubicBezTo>
                    <a:pt x="75" y="88"/>
                    <a:pt x="75" y="88"/>
                    <a:pt x="75" y="88"/>
                  </a:cubicBezTo>
                  <a:cubicBezTo>
                    <a:pt x="83" y="81"/>
                    <a:pt x="83" y="81"/>
                    <a:pt x="83" y="81"/>
                  </a:cubicBezTo>
                  <a:cubicBezTo>
                    <a:pt x="72" y="68"/>
                    <a:pt x="72" y="68"/>
                    <a:pt x="72" y="68"/>
                  </a:cubicBezTo>
                  <a:cubicBezTo>
                    <a:pt x="84" y="54"/>
                    <a:pt x="85" y="32"/>
                    <a:pt x="72" y="18"/>
                  </a:cubicBezTo>
                  <a:cubicBezTo>
                    <a:pt x="58" y="2"/>
                    <a:pt x="33" y="0"/>
                    <a:pt x="18" y="14"/>
                  </a:cubicBezTo>
                  <a:cubicBezTo>
                    <a:pt x="2" y="28"/>
                    <a:pt x="0" y="52"/>
                    <a:pt x="14" y="68"/>
                  </a:cubicBezTo>
                  <a:close/>
                  <a:moveTo>
                    <a:pt x="23" y="20"/>
                  </a:moveTo>
                  <a:cubicBezTo>
                    <a:pt x="35" y="9"/>
                    <a:pt x="55" y="10"/>
                    <a:pt x="66" y="23"/>
                  </a:cubicBezTo>
                  <a:cubicBezTo>
                    <a:pt x="77" y="36"/>
                    <a:pt x="76" y="55"/>
                    <a:pt x="63" y="66"/>
                  </a:cubicBezTo>
                  <a:cubicBezTo>
                    <a:pt x="50" y="77"/>
                    <a:pt x="31" y="76"/>
                    <a:pt x="20" y="63"/>
                  </a:cubicBezTo>
                  <a:cubicBezTo>
                    <a:pt x="9" y="50"/>
                    <a:pt x="10" y="31"/>
                    <a:pt x="23"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34" name="Oval 56"/>
            <p:cNvSpPr>
              <a:spLocks noChangeArrowheads="1"/>
            </p:cNvSpPr>
            <p:nvPr/>
          </p:nvSpPr>
          <p:spPr bwMode="auto">
            <a:xfrm>
              <a:off x="6667361" y="1975496"/>
              <a:ext cx="31011" cy="3101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35" name="Oval 57"/>
            <p:cNvSpPr>
              <a:spLocks noChangeArrowheads="1"/>
            </p:cNvSpPr>
            <p:nvPr/>
          </p:nvSpPr>
          <p:spPr bwMode="auto">
            <a:xfrm>
              <a:off x="6731767" y="2020819"/>
              <a:ext cx="31011" cy="2743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36" name="Oval 58"/>
            <p:cNvSpPr>
              <a:spLocks noChangeArrowheads="1"/>
            </p:cNvSpPr>
            <p:nvPr/>
          </p:nvSpPr>
          <p:spPr bwMode="auto">
            <a:xfrm>
              <a:off x="6774705" y="1961183"/>
              <a:ext cx="64406" cy="6440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37" name="Oval 59"/>
            <p:cNvSpPr>
              <a:spLocks noChangeArrowheads="1"/>
            </p:cNvSpPr>
            <p:nvPr/>
          </p:nvSpPr>
          <p:spPr bwMode="auto">
            <a:xfrm>
              <a:off x="6861773" y="2017240"/>
              <a:ext cx="31011" cy="3101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5" name="组合 4"/>
          <p:cNvGrpSpPr/>
          <p:nvPr/>
        </p:nvGrpSpPr>
        <p:grpSpPr>
          <a:xfrm>
            <a:off x="6136580" y="1483411"/>
            <a:ext cx="330083" cy="459791"/>
            <a:chOff x="8182106" y="1977881"/>
            <a:chExt cx="440111" cy="613054"/>
          </a:xfrm>
          <a:solidFill>
            <a:schemeClr val="accent3"/>
          </a:solidFill>
        </p:grpSpPr>
        <p:sp>
          <p:nvSpPr>
            <p:cNvPr id="338" name="Freeform 60"/>
            <p:cNvSpPr>
              <a:spLocks/>
            </p:cNvSpPr>
            <p:nvPr/>
          </p:nvSpPr>
          <p:spPr bwMode="auto">
            <a:xfrm>
              <a:off x="8182106" y="2184220"/>
              <a:ext cx="150282" cy="398366"/>
            </a:xfrm>
            <a:custGeom>
              <a:avLst/>
              <a:gdLst>
                <a:gd name="T0" fmla="*/ 38 w 53"/>
                <a:gd name="T1" fmla="*/ 45 h 141"/>
                <a:gd name="T2" fmla="*/ 38 w 53"/>
                <a:gd name="T3" fmla="*/ 21 h 141"/>
                <a:gd name="T4" fmla="*/ 33 w 53"/>
                <a:gd name="T5" fmla="*/ 3 h 141"/>
                <a:gd name="T6" fmla="*/ 31 w 53"/>
                <a:gd name="T7" fmla="*/ 3 h 141"/>
                <a:gd name="T8" fmla="*/ 26 w 53"/>
                <a:gd name="T9" fmla="*/ 23 h 141"/>
                <a:gd name="T10" fmla="*/ 13 w 53"/>
                <a:gd name="T11" fmla="*/ 0 h 141"/>
                <a:gd name="T12" fmla="*/ 0 w 53"/>
                <a:gd name="T13" fmla="*/ 16 h 141"/>
                <a:gd name="T14" fmla="*/ 0 w 53"/>
                <a:gd name="T15" fmla="*/ 57 h 141"/>
                <a:gd name="T16" fmla="*/ 7 w 53"/>
                <a:gd name="T17" fmla="*/ 64 h 141"/>
                <a:gd name="T18" fmla="*/ 13 w 53"/>
                <a:gd name="T19" fmla="*/ 57 h 141"/>
                <a:gd name="T20" fmla="*/ 13 w 53"/>
                <a:gd name="T21" fmla="*/ 64 h 141"/>
                <a:gd name="T22" fmla="*/ 13 w 53"/>
                <a:gd name="T23" fmla="*/ 130 h 141"/>
                <a:gd name="T24" fmla="*/ 23 w 53"/>
                <a:gd name="T25" fmla="*/ 141 h 141"/>
                <a:gd name="T26" fmla="*/ 33 w 53"/>
                <a:gd name="T27" fmla="*/ 133 h 141"/>
                <a:gd name="T28" fmla="*/ 43 w 53"/>
                <a:gd name="T29" fmla="*/ 141 h 141"/>
                <a:gd name="T30" fmla="*/ 52 w 53"/>
                <a:gd name="T31" fmla="*/ 130 h 141"/>
                <a:gd name="T32" fmla="*/ 53 w 53"/>
                <a:gd name="T33" fmla="*/ 86 h 141"/>
                <a:gd name="T34" fmla="*/ 53 w 53"/>
                <a:gd name="T35" fmla="*/ 54 h 141"/>
                <a:gd name="T36" fmla="*/ 48 w 53"/>
                <a:gd name="T37" fmla="*/ 56 h 141"/>
                <a:gd name="T38" fmla="*/ 38 w 53"/>
                <a:gd name="T39" fmla="*/ 4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141">
                  <a:moveTo>
                    <a:pt x="38" y="45"/>
                  </a:moveTo>
                  <a:cubicBezTo>
                    <a:pt x="38" y="21"/>
                    <a:pt x="38" y="21"/>
                    <a:pt x="38" y="21"/>
                  </a:cubicBezTo>
                  <a:cubicBezTo>
                    <a:pt x="33" y="3"/>
                    <a:pt x="33" y="3"/>
                    <a:pt x="33" y="3"/>
                  </a:cubicBezTo>
                  <a:cubicBezTo>
                    <a:pt x="31" y="3"/>
                    <a:pt x="31" y="3"/>
                    <a:pt x="31" y="3"/>
                  </a:cubicBezTo>
                  <a:cubicBezTo>
                    <a:pt x="26" y="23"/>
                    <a:pt x="26" y="23"/>
                    <a:pt x="26" y="23"/>
                  </a:cubicBezTo>
                  <a:cubicBezTo>
                    <a:pt x="13" y="0"/>
                    <a:pt x="13" y="0"/>
                    <a:pt x="13" y="0"/>
                  </a:cubicBezTo>
                  <a:cubicBezTo>
                    <a:pt x="5" y="4"/>
                    <a:pt x="0" y="10"/>
                    <a:pt x="0" y="16"/>
                  </a:cubicBezTo>
                  <a:cubicBezTo>
                    <a:pt x="0" y="57"/>
                    <a:pt x="0" y="57"/>
                    <a:pt x="0" y="57"/>
                  </a:cubicBezTo>
                  <a:cubicBezTo>
                    <a:pt x="0" y="61"/>
                    <a:pt x="3" y="64"/>
                    <a:pt x="7" y="64"/>
                  </a:cubicBezTo>
                  <a:cubicBezTo>
                    <a:pt x="10" y="64"/>
                    <a:pt x="13" y="61"/>
                    <a:pt x="13" y="57"/>
                  </a:cubicBezTo>
                  <a:cubicBezTo>
                    <a:pt x="13" y="64"/>
                    <a:pt x="13" y="64"/>
                    <a:pt x="13" y="64"/>
                  </a:cubicBezTo>
                  <a:cubicBezTo>
                    <a:pt x="13" y="130"/>
                    <a:pt x="13" y="130"/>
                    <a:pt x="13" y="130"/>
                  </a:cubicBezTo>
                  <a:cubicBezTo>
                    <a:pt x="13" y="136"/>
                    <a:pt x="18" y="141"/>
                    <a:pt x="23" y="141"/>
                  </a:cubicBezTo>
                  <a:cubicBezTo>
                    <a:pt x="28" y="141"/>
                    <a:pt x="32" y="138"/>
                    <a:pt x="33" y="133"/>
                  </a:cubicBezTo>
                  <a:cubicBezTo>
                    <a:pt x="35" y="138"/>
                    <a:pt x="39" y="141"/>
                    <a:pt x="43" y="141"/>
                  </a:cubicBezTo>
                  <a:cubicBezTo>
                    <a:pt x="49" y="141"/>
                    <a:pt x="52" y="136"/>
                    <a:pt x="52" y="130"/>
                  </a:cubicBezTo>
                  <a:cubicBezTo>
                    <a:pt x="53" y="86"/>
                    <a:pt x="53" y="86"/>
                    <a:pt x="53" y="86"/>
                  </a:cubicBezTo>
                  <a:cubicBezTo>
                    <a:pt x="53" y="54"/>
                    <a:pt x="53" y="54"/>
                    <a:pt x="53" y="54"/>
                  </a:cubicBezTo>
                  <a:cubicBezTo>
                    <a:pt x="51" y="55"/>
                    <a:pt x="50" y="56"/>
                    <a:pt x="48" y="56"/>
                  </a:cubicBezTo>
                  <a:cubicBezTo>
                    <a:pt x="42" y="56"/>
                    <a:pt x="38" y="51"/>
                    <a:pt x="38" y="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39" name="Freeform 61"/>
            <p:cNvSpPr>
              <a:spLocks/>
            </p:cNvSpPr>
            <p:nvPr/>
          </p:nvSpPr>
          <p:spPr bwMode="auto">
            <a:xfrm>
              <a:off x="8475513" y="2184220"/>
              <a:ext cx="146704" cy="398366"/>
            </a:xfrm>
            <a:custGeom>
              <a:avLst/>
              <a:gdLst>
                <a:gd name="T0" fmla="*/ 39 w 52"/>
                <a:gd name="T1" fmla="*/ 0 h 141"/>
                <a:gd name="T2" fmla="*/ 26 w 52"/>
                <a:gd name="T3" fmla="*/ 23 h 141"/>
                <a:gd name="T4" fmla="*/ 21 w 52"/>
                <a:gd name="T5" fmla="*/ 3 h 141"/>
                <a:gd name="T6" fmla="*/ 19 w 52"/>
                <a:gd name="T7" fmla="*/ 3 h 141"/>
                <a:gd name="T8" fmla="*/ 14 w 52"/>
                <a:gd name="T9" fmla="*/ 23 h 141"/>
                <a:gd name="T10" fmla="*/ 14 w 52"/>
                <a:gd name="T11" fmla="*/ 23 h 141"/>
                <a:gd name="T12" fmla="*/ 14 w 52"/>
                <a:gd name="T13" fmla="*/ 24 h 141"/>
                <a:gd name="T14" fmla="*/ 14 w 52"/>
                <a:gd name="T15" fmla="*/ 43 h 141"/>
                <a:gd name="T16" fmla="*/ 3 w 52"/>
                <a:gd name="T17" fmla="*/ 53 h 141"/>
                <a:gd name="T18" fmla="*/ 1 w 52"/>
                <a:gd name="T19" fmla="*/ 53 h 141"/>
                <a:gd name="T20" fmla="*/ 0 w 52"/>
                <a:gd name="T21" fmla="*/ 59 h 141"/>
                <a:gd name="T22" fmla="*/ 1 w 52"/>
                <a:gd name="T23" fmla="*/ 57 h 141"/>
                <a:gd name="T24" fmla="*/ 1 w 52"/>
                <a:gd name="T25" fmla="*/ 64 h 141"/>
                <a:gd name="T26" fmla="*/ 1 w 52"/>
                <a:gd name="T27" fmla="*/ 130 h 141"/>
                <a:gd name="T28" fmla="*/ 11 w 52"/>
                <a:gd name="T29" fmla="*/ 141 h 141"/>
                <a:gd name="T30" fmla="*/ 21 w 52"/>
                <a:gd name="T31" fmla="*/ 133 h 141"/>
                <a:gd name="T32" fmla="*/ 31 w 52"/>
                <a:gd name="T33" fmla="*/ 141 h 141"/>
                <a:gd name="T34" fmla="*/ 40 w 52"/>
                <a:gd name="T35" fmla="*/ 130 h 141"/>
                <a:gd name="T36" fmla="*/ 40 w 52"/>
                <a:gd name="T37" fmla="*/ 59 h 141"/>
                <a:gd name="T38" fmla="*/ 45 w 52"/>
                <a:gd name="T39" fmla="*/ 61 h 141"/>
                <a:gd name="T40" fmla="*/ 51 w 52"/>
                <a:gd name="T41" fmla="*/ 55 h 141"/>
                <a:gd name="T42" fmla="*/ 52 w 52"/>
                <a:gd name="T43" fmla="*/ 39 h 141"/>
                <a:gd name="T44" fmla="*/ 52 w 52"/>
                <a:gd name="T45" fmla="*/ 16 h 141"/>
                <a:gd name="T46" fmla="*/ 39 w 52"/>
                <a:gd name="T4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141">
                  <a:moveTo>
                    <a:pt x="39" y="0"/>
                  </a:moveTo>
                  <a:cubicBezTo>
                    <a:pt x="26" y="23"/>
                    <a:pt x="26" y="23"/>
                    <a:pt x="26" y="23"/>
                  </a:cubicBezTo>
                  <a:cubicBezTo>
                    <a:pt x="21" y="3"/>
                    <a:pt x="21" y="3"/>
                    <a:pt x="21" y="3"/>
                  </a:cubicBezTo>
                  <a:cubicBezTo>
                    <a:pt x="19" y="3"/>
                    <a:pt x="19" y="3"/>
                    <a:pt x="19" y="3"/>
                  </a:cubicBezTo>
                  <a:cubicBezTo>
                    <a:pt x="14" y="23"/>
                    <a:pt x="14" y="23"/>
                    <a:pt x="14" y="23"/>
                  </a:cubicBezTo>
                  <a:cubicBezTo>
                    <a:pt x="14" y="23"/>
                    <a:pt x="14" y="23"/>
                    <a:pt x="14" y="23"/>
                  </a:cubicBezTo>
                  <a:cubicBezTo>
                    <a:pt x="14" y="24"/>
                    <a:pt x="14" y="24"/>
                    <a:pt x="14" y="24"/>
                  </a:cubicBezTo>
                  <a:cubicBezTo>
                    <a:pt x="14" y="25"/>
                    <a:pt x="14" y="36"/>
                    <a:pt x="14" y="43"/>
                  </a:cubicBezTo>
                  <a:cubicBezTo>
                    <a:pt x="14" y="49"/>
                    <a:pt x="9" y="53"/>
                    <a:pt x="3" y="53"/>
                  </a:cubicBezTo>
                  <a:cubicBezTo>
                    <a:pt x="2" y="53"/>
                    <a:pt x="1" y="53"/>
                    <a:pt x="1" y="53"/>
                  </a:cubicBezTo>
                  <a:cubicBezTo>
                    <a:pt x="0" y="59"/>
                    <a:pt x="0" y="59"/>
                    <a:pt x="0" y="59"/>
                  </a:cubicBezTo>
                  <a:cubicBezTo>
                    <a:pt x="1" y="58"/>
                    <a:pt x="1" y="58"/>
                    <a:pt x="1" y="57"/>
                  </a:cubicBezTo>
                  <a:cubicBezTo>
                    <a:pt x="1" y="64"/>
                    <a:pt x="1" y="64"/>
                    <a:pt x="1" y="64"/>
                  </a:cubicBezTo>
                  <a:cubicBezTo>
                    <a:pt x="1" y="130"/>
                    <a:pt x="1" y="130"/>
                    <a:pt x="1" y="130"/>
                  </a:cubicBezTo>
                  <a:cubicBezTo>
                    <a:pt x="1" y="136"/>
                    <a:pt x="5" y="141"/>
                    <a:pt x="11" y="141"/>
                  </a:cubicBezTo>
                  <a:cubicBezTo>
                    <a:pt x="16" y="141"/>
                    <a:pt x="20" y="138"/>
                    <a:pt x="21" y="133"/>
                  </a:cubicBezTo>
                  <a:cubicBezTo>
                    <a:pt x="22" y="138"/>
                    <a:pt x="26" y="141"/>
                    <a:pt x="31" y="141"/>
                  </a:cubicBezTo>
                  <a:cubicBezTo>
                    <a:pt x="37" y="141"/>
                    <a:pt x="40" y="136"/>
                    <a:pt x="40" y="130"/>
                  </a:cubicBezTo>
                  <a:cubicBezTo>
                    <a:pt x="40" y="59"/>
                    <a:pt x="40" y="59"/>
                    <a:pt x="40" y="59"/>
                  </a:cubicBezTo>
                  <a:cubicBezTo>
                    <a:pt x="41" y="61"/>
                    <a:pt x="43" y="61"/>
                    <a:pt x="45" y="61"/>
                  </a:cubicBezTo>
                  <a:cubicBezTo>
                    <a:pt x="49" y="61"/>
                    <a:pt x="51" y="59"/>
                    <a:pt x="51" y="55"/>
                  </a:cubicBezTo>
                  <a:cubicBezTo>
                    <a:pt x="51" y="55"/>
                    <a:pt x="52" y="39"/>
                    <a:pt x="52" y="39"/>
                  </a:cubicBezTo>
                  <a:cubicBezTo>
                    <a:pt x="52" y="16"/>
                    <a:pt x="52" y="16"/>
                    <a:pt x="52" y="16"/>
                  </a:cubicBezTo>
                  <a:cubicBezTo>
                    <a:pt x="52" y="10"/>
                    <a:pt x="47" y="4"/>
                    <a:pt x="3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40" name="Freeform 62"/>
            <p:cNvSpPr>
              <a:spLocks/>
            </p:cNvSpPr>
            <p:nvPr/>
          </p:nvSpPr>
          <p:spPr bwMode="auto">
            <a:xfrm>
              <a:off x="8216694" y="2060178"/>
              <a:ext cx="115693" cy="121657"/>
            </a:xfrm>
            <a:custGeom>
              <a:avLst/>
              <a:gdLst>
                <a:gd name="T0" fmla="*/ 5 w 41"/>
                <a:gd name="T1" fmla="*/ 27 h 43"/>
                <a:gd name="T2" fmla="*/ 6 w 41"/>
                <a:gd name="T3" fmla="*/ 27 h 43"/>
                <a:gd name="T4" fmla="*/ 21 w 41"/>
                <a:gd name="T5" fmla="*/ 43 h 43"/>
                <a:gd name="T6" fmla="*/ 26 w 41"/>
                <a:gd name="T7" fmla="*/ 42 h 43"/>
                <a:gd name="T8" fmla="*/ 26 w 41"/>
                <a:gd name="T9" fmla="*/ 42 h 43"/>
                <a:gd name="T10" fmla="*/ 41 w 41"/>
                <a:gd name="T11" fmla="*/ 21 h 43"/>
                <a:gd name="T12" fmla="*/ 38 w 41"/>
                <a:gd name="T13" fmla="*/ 16 h 43"/>
                <a:gd name="T14" fmla="*/ 37 w 41"/>
                <a:gd name="T15" fmla="*/ 16 h 43"/>
                <a:gd name="T16" fmla="*/ 37 w 41"/>
                <a:gd name="T17" fmla="*/ 16 h 43"/>
                <a:gd name="T18" fmla="*/ 21 w 41"/>
                <a:gd name="T19" fmla="*/ 0 h 43"/>
                <a:gd name="T20" fmla="*/ 4 w 41"/>
                <a:gd name="T21" fmla="*/ 16 h 43"/>
                <a:gd name="T22" fmla="*/ 4 w 41"/>
                <a:gd name="T23" fmla="*/ 16 h 43"/>
                <a:gd name="T24" fmla="*/ 3 w 41"/>
                <a:gd name="T25" fmla="*/ 16 h 43"/>
                <a:gd name="T26" fmla="*/ 0 w 41"/>
                <a:gd name="T27" fmla="*/ 23 h 43"/>
                <a:gd name="T28" fmla="*/ 5 w 41"/>
                <a:gd name="T29"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3">
                  <a:moveTo>
                    <a:pt x="5" y="27"/>
                  </a:moveTo>
                  <a:cubicBezTo>
                    <a:pt x="6" y="27"/>
                    <a:pt x="6" y="27"/>
                    <a:pt x="6" y="27"/>
                  </a:cubicBezTo>
                  <a:cubicBezTo>
                    <a:pt x="8" y="35"/>
                    <a:pt x="13" y="43"/>
                    <a:pt x="21" y="43"/>
                  </a:cubicBezTo>
                  <a:cubicBezTo>
                    <a:pt x="22" y="43"/>
                    <a:pt x="24" y="42"/>
                    <a:pt x="26" y="42"/>
                  </a:cubicBezTo>
                  <a:cubicBezTo>
                    <a:pt x="26" y="42"/>
                    <a:pt x="26" y="42"/>
                    <a:pt x="26" y="42"/>
                  </a:cubicBezTo>
                  <a:cubicBezTo>
                    <a:pt x="26" y="33"/>
                    <a:pt x="31" y="26"/>
                    <a:pt x="41" y="21"/>
                  </a:cubicBezTo>
                  <a:cubicBezTo>
                    <a:pt x="41" y="19"/>
                    <a:pt x="40" y="17"/>
                    <a:pt x="38" y="16"/>
                  </a:cubicBezTo>
                  <a:cubicBezTo>
                    <a:pt x="38" y="16"/>
                    <a:pt x="37" y="16"/>
                    <a:pt x="37" y="16"/>
                  </a:cubicBezTo>
                  <a:cubicBezTo>
                    <a:pt x="37" y="16"/>
                    <a:pt x="37" y="16"/>
                    <a:pt x="37" y="16"/>
                  </a:cubicBezTo>
                  <a:cubicBezTo>
                    <a:pt x="37" y="7"/>
                    <a:pt x="30" y="0"/>
                    <a:pt x="21" y="0"/>
                  </a:cubicBezTo>
                  <a:cubicBezTo>
                    <a:pt x="11" y="0"/>
                    <a:pt x="4" y="7"/>
                    <a:pt x="4" y="16"/>
                  </a:cubicBezTo>
                  <a:cubicBezTo>
                    <a:pt x="4" y="16"/>
                    <a:pt x="4" y="16"/>
                    <a:pt x="4" y="16"/>
                  </a:cubicBezTo>
                  <a:cubicBezTo>
                    <a:pt x="4" y="16"/>
                    <a:pt x="3" y="16"/>
                    <a:pt x="3" y="16"/>
                  </a:cubicBezTo>
                  <a:cubicBezTo>
                    <a:pt x="1" y="17"/>
                    <a:pt x="0" y="20"/>
                    <a:pt x="0" y="23"/>
                  </a:cubicBezTo>
                  <a:cubicBezTo>
                    <a:pt x="1" y="25"/>
                    <a:pt x="3" y="28"/>
                    <a:pt x="5"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41" name="Freeform 63"/>
            <p:cNvSpPr>
              <a:spLocks/>
            </p:cNvSpPr>
            <p:nvPr/>
          </p:nvSpPr>
          <p:spPr bwMode="auto">
            <a:xfrm>
              <a:off x="8295413" y="2122199"/>
              <a:ext cx="211110" cy="468736"/>
            </a:xfrm>
            <a:custGeom>
              <a:avLst/>
              <a:gdLst>
                <a:gd name="T0" fmla="*/ 75 w 75"/>
                <a:gd name="T1" fmla="*/ 65 h 166"/>
                <a:gd name="T2" fmla="*/ 75 w 75"/>
                <a:gd name="T3" fmla="*/ 46 h 166"/>
                <a:gd name="T4" fmla="*/ 75 w 75"/>
                <a:gd name="T5" fmla="*/ 20 h 166"/>
                <a:gd name="T6" fmla="*/ 60 w 75"/>
                <a:gd name="T7" fmla="*/ 0 h 166"/>
                <a:gd name="T8" fmla="*/ 45 w 75"/>
                <a:gd name="T9" fmla="*/ 27 h 166"/>
                <a:gd name="T10" fmla="*/ 39 w 75"/>
                <a:gd name="T11" fmla="*/ 4 h 166"/>
                <a:gd name="T12" fmla="*/ 37 w 75"/>
                <a:gd name="T13" fmla="*/ 4 h 166"/>
                <a:gd name="T14" fmla="*/ 31 w 75"/>
                <a:gd name="T15" fmla="*/ 27 h 166"/>
                <a:gd name="T16" fmla="*/ 16 w 75"/>
                <a:gd name="T17" fmla="*/ 0 h 166"/>
                <a:gd name="T18" fmla="*/ 0 w 75"/>
                <a:gd name="T19" fmla="*/ 20 h 166"/>
                <a:gd name="T20" fmla="*/ 0 w 75"/>
                <a:gd name="T21" fmla="*/ 67 h 166"/>
                <a:gd name="T22" fmla="*/ 8 w 75"/>
                <a:gd name="T23" fmla="*/ 75 h 166"/>
                <a:gd name="T24" fmla="*/ 15 w 75"/>
                <a:gd name="T25" fmla="*/ 67 h 166"/>
                <a:gd name="T26" fmla="*/ 15 w 75"/>
                <a:gd name="T27" fmla="*/ 75 h 166"/>
                <a:gd name="T28" fmla="*/ 15 w 75"/>
                <a:gd name="T29" fmla="*/ 153 h 166"/>
                <a:gd name="T30" fmla="*/ 27 w 75"/>
                <a:gd name="T31" fmla="*/ 166 h 166"/>
                <a:gd name="T32" fmla="*/ 39 w 75"/>
                <a:gd name="T33" fmla="*/ 157 h 166"/>
                <a:gd name="T34" fmla="*/ 51 w 75"/>
                <a:gd name="T35" fmla="*/ 166 h 166"/>
                <a:gd name="T36" fmla="*/ 62 w 75"/>
                <a:gd name="T37" fmla="*/ 153 h 166"/>
                <a:gd name="T38" fmla="*/ 62 w 75"/>
                <a:gd name="T39" fmla="*/ 70 h 166"/>
                <a:gd name="T40" fmla="*/ 67 w 75"/>
                <a:gd name="T41" fmla="*/ 72 h 166"/>
                <a:gd name="T42" fmla="*/ 75 w 75"/>
                <a:gd name="T43" fmla="*/ 6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166">
                  <a:moveTo>
                    <a:pt x="75" y="65"/>
                  </a:moveTo>
                  <a:cubicBezTo>
                    <a:pt x="75" y="65"/>
                    <a:pt x="75" y="46"/>
                    <a:pt x="75" y="46"/>
                  </a:cubicBezTo>
                  <a:cubicBezTo>
                    <a:pt x="75" y="20"/>
                    <a:pt x="75" y="20"/>
                    <a:pt x="75" y="20"/>
                  </a:cubicBezTo>
                  <a:cubicBezTo>
                    <a:pt x="75" y="12"/>
                    <a:pt x="69" y="5"/>
                    <a:pt x="60" y="0"/>
                  </a:cubicBezTo>
                  <a:cubicBezTo>
                    <a:pt x="45" y="27"/>
                    <a:pt x="45" y="27"/>
                    <a:pt x="45" y="27"/>
                  </a:cubicBezTo>
                  <a:cubicBezTo>
                    <a:pt x="39" y="4"/>
                    <a:pt x="39" y="4"/>
                    <a:pt x="39" y="4"/>
                  </a:cubicBezTo>
                  <a:cubicBezTo>
                    <a:pt x="37" y="4"/>
                    <a:pt x="37" y="4"/>
                    <a:pt x="37" y="4"/>
                  </a:cubicBezTo>
                  <a:cubicBezTo>
                    <a:pt x="31" y="27"/>
                    <a:pt x="31" y="27"/>
                    <a:pt x="31" y="27"/>
                  </a:cubicBezTo>
                  <a:cubicBezTo>
                    <a:pt x="16" y="0"/>
                    <a:pt x="16" y="0"/>
                    <a:pt x="16" y="0"/>
                  </a:cubicBezTo>
                  <a:cubicBezTo>
                    <a:pt x="6" y="5"/>
                    <a:pt x="0" y="12"/>
                    <a:pt x="0" y="20"/>
                  </a:cubicBezTo>
                  <a:cubicBezTo>
                    <a:pt x="0" y="67"/>
                    <a:pt x="0" y="67"/>
                    <a:pt x="0" y="67"/>
                  </a:cubicBezTo>
                  <a:cubicBezTo>
                    <a:pt x="0" y="71"/>
                    <a:pt x="4" y="75"/>
                    <a:pt x="8" y="75"/>
                  </a:cubicBezTo>
                  <a:cubicBezTo>
                    <a:pt x="12" y="75"/>
                    <a:pt x="15" y="71"/>
                    <a:pt x="15" y="67"/>
                  </a:cubicBezTo>
                  <a:cubicBezTo>
                    <a:pt x="15" y="75"/>
                    <a:pt x="15" y="75"/>
                    <a:pt x="15" y="75"/>
                  </a:cubicBezTo>
                  <a:cubicBezTo>
                    <a:pt x="15" y="153"/>
                    <a:pt x="15" y="153"/>
                    <a:pt x="15" y="153"/>
                  </a:cubicBezTo>
                  <a:cubicBezTo>
                    <a:pt x="15" y="160"/>
                    <a:pt x="21" y="166"/>
                    <a:pt x="27" y="166"/>
                  </a:cubicBezTo>
                  <a:cubicBezTo>
                    <a:pt x="33" y="166"/>
                    <a:pt x="38" y="162"/>
                    <a:pt x="39" y="157"/>
                  </a:cubicBezTo>
                  <a:cubicBezTo>
                    <a:pt x="41" y="162"/>
                    <a:pt x="45" y="166"/>
                    <a:pt x="51" y="166"/>
                  </a:cubicBezTo>
                  <a:cubicBezTo>
                    <a:pt x="57" y="166"/>
                    <a:pt x="62" y="160"/>
                    <a:pt x="62" y="153"/>
                  </a:cubicBezTo>
                  <a:cubicBezTo>
                    <a:pt x="62" y="70"/>
                    <a:pt x="62" y="70"/>
                    <a:pt x="62" y="70"/>
                  </a:cubicBezTo>
                  <a:cubicBezTo>
                    <a:pt x="63" y="71"/>
                    <a:pt x="65" y="72"/>
                    <a:pt x="67" y="72"/>
                  </a:cubicBezTo>
                  <a:cubicBezTo>
                    <a:pt x="72" y="72"/>
                    <a:pt x="75" y="69"/>
                    <a:pt x="75" y="6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42" name="Freeform 64"/>
            <p:cNvSpPr>
              <a:spLocks/>
            </p:cNvSpPr>
            <p:nvPr/>
          </p:nvSpPr>
          <p:spPr bwMode="auto">
            <a:xfrm>
              <a:off x="8475513" y="2060178"/>
              <a:ext cx="115693" cy="121657"/>
            </a:xfrm>
            <a:custGeom>
              <a:avLst/>
              <a:gdLst>
                <a:gd name="T0" fmla="*/ 14 w 41"/>
                <a:gd name="T1" fmla="*/ 41 h 43"/>
                <a:gd name="T2" fmla="*/ 20 w 41"/>
                <a:gd name="T3" fmla="*/ 43 h 43"/>
                <a:gd name="T4" fmla="*/ 35 w 41"/>
                <a:gd name="T5" fmla="*/ 27 h 43"/>
                <a:gd name="T6" fmla="*/ 35 w 41"/>
                <a:gd name="T7" fmla="*/ 27 h 43"/>
                <a:gd name="T8" fmla="*/ 40 w 41"/>
                <a:gd name="T9" fmla="*/ 23 h 43"/>
                <a:gd name="T10" fmla="*/ 38 w 41"/>
                <a:gd name="T11" fmla="*/ 16 h 43"/>
                <a:gd name="T12" fmla="*/ 37 w 41"/>
                <a:gd name="T13" fmla="*/ 16 h 43"/>
                <a:gd name="T14" fmla="*/ 37 w 41"/>
                <a:gd name="T15" fmla="*/ 16 h 43"/>
                <a:gd name="T16" fmla="*/ 20 w 41"/>
                <a:gd name="T17" fmla="*/ 0 h 43"/>
                <a:gd name="T18" fmla="*/ 4 w 41"/>
                <a:gd name="T19" fmla="*/ 16 h 43"/>
                <a:gd name="T20" fmla="*/ 4 w 41"/>
                <a:gd name="T21" fmla="*/ 16 h 43"/>
                <a:gd name="T22" fmla="*/ 3 w 41"/>
                <a:gd name="T23" fmla="*/ 16 h 43"/>
                <a:gd name="T24" fmla="*/ 0 w 41"/>
                <a:gd name="T25" fmla="*/ 21 h 43"/>
                <a:gd name="T26" fmla="*/ 14 w 41"/>
                <a:gd name="T27"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3">
                  <a:moveTo>
                    <a:pt x="14" y="41"/>
                  </a:moveTo>
                  <a:cubicBezTo>
                    <a:pt x="16" y="42"/>
                    <a:pt x="18" y="43"/>
                    <a:pt x="20" y="43"/>
                  </a:cubicBezTo>
                  <a:cubicBezTo>
                    <a:pt x="27" y="43"/>
                    <a:pt x="33" y="35"/>
                    <a:pt x="35" y="27"/>
                  </a:cubicBezTo>
                  <a:cubicBezTo>
                    <a:pt x="35" y="27"/>
                    <a:pt x="35" y="27"/>
                    <a:pt x="35" y="27"/>
                  </a:cubicBezTo>
                  <a:cubicBezTo>
                    <a:pt x="37" y="28"/>
                    <a:pt x="40" y="25"/>
                    <a:pt x="40" y="23"/>
                  </a:cubicBezTo>
                  <a:cubicBezTo>
                    <a:pt x="41" y="20"/>
                    <a:pt x="40" y="17"/>
                    <a:pt x="38" y="16"/>
                  </a:cubicBezTo>
                  <a:cubicBezTo>
                    <a:pt x="37" y="16"/>
                    <a:pt x="37" y="16"/>
                    <a:pt x="37" y="16"/>
                  </a:cubicBezTo>
                  <a:cubicBezTo>
                    <a:pt x="37" y="16"/>
                    <a:pt x="37" y="16"/>
                    <a:pt x="37" y="16"/>
                  </a:cubicBezTo>
                  <a:cubicBezTo>
                    <a:pt x="37" y="7"/>
                    <a:pt x="29" y="0"/>
                    <a:pt x="20" y="0"/>
                  </a:cubicBezTo>
                  <a:cubicBezTo>
                    <a:pt x="11" y="0"/>
                    <a:pt x="4" y="7"/>
                    <a:pt x="4" y="16"/>
                  </a:cubicBezTo>
                  <a:cubicBezTo>
                    <a:pt x="4" y="16"/>
                    <a:pt x="4" y="16"/>
                    <a:pt x="4" y="16"/>
                  </a:cubicBezTo>
                  <a:cubicBezTo>
                    <a:pt x="4" y="16"/>
                    <a:pt x="3" y="16"/>
                    <a:pt x="3" y="16"/>
                  </a:cubicBezTo>
                  <a:cubicBezTo>
                    <a:pt x="1" y="17"/>
                    <a:pt x="0" y="19"/>
                    <a:pt x="0" y="21"/>
                  </a:cubicBezTo>
                  <a:cubicBezTo>
                    <a:pt x="8" y="26"/>
                    <a:pt x="13" y="33"/>
                    <a:pt x="14" y="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43" name="Freeform 65"/>
            <p:cNvSpPr>
              <a:spLocks/>
            </p:cNvSpPr>
            <p:nvPr/>
          </p:nvSpPr>
          <p:spPr bwMode="auto">
            <a:xfrm>
              <a:off x="8334773" y="1977881"/>
              <a:ext cx="134777" cy="141933"/>
            </a:xfrm>
            <a:custGeom>
              <a:avLst/>
              <a:gdLst>
                <a:gd name="T0" fmla="*/ 6 w 48"/>
                <a:gd name="T1" fmla="*/ 31 h 50"/>
                <a:gd name="T2" fmla="*/ 7 w 48"/>
                <a:gd name="T3" fmla="*/ 31 h 50"/>
                <a:gd name="T4" fmla="*/ 24 w 48"/>
                <a:gd name="T5" fmla="*/ 50 h 50"/>
                <a:gd name="T6" fmla="*/ 42 w 48"/>
                <a:gd name="T7" fmla="*/ 31 h 50"/>
                <a:gd name="T8" fmla="*/ 42 w 48"/>
                <a:gd name="T9" fmla="*/ 31 h 50"/>
                <a:gd name="T10" fmla="*/ 48 w 48"/>
                <a:gd name="T11" fmla="*/ 26 h 50"/>
                <a:gd name="T12" fmla="*/ 44 w 48"/>
                <a:gd name="T13" fmla="*/ 19 h 50"/>
                <a:gd name="T14" fmla="*/ 43 w 48"/>
                <a:gd name="T15" fmla="*/ 19 h 50"/>
                <a:gd name="T16" fmla="*/ 43 w 48"/>
                <a:gd name="T17" fmla="*/ 18 h 50"/>
                <a:gd name="T18" fmla="*/ 24 w 48"/>
                <a:gd name="T19" fmla="*/ 0 h 50"/>
                <a:gd name="T20" fmla="*/ 5 w 48"/>
                <a:gd name="T21" fmla="*/ 18 h 50"/>
                <a:gd name="T22" fmla="*/ 5 w 48"/>
                <a:gd name="T23" fmla="*/ 19 h 50"/>
                <a:gd name="T24" fmla="*/ 4 w 48"/>
                <a:gd name="T25" fmla="*/ 19 h 50"/>
                <a:gd name="T26" fmla="*/ 1 w 48"/>
                <a:gd name="T27" fmla="*/ 26 h 50"/>
                <a:gd name="T28" fmla="*/ 6 w 48"/>
                <a:gd name="T29"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0">
                  <a:moveTo>
                    <a:pt x="6" y="31"/>
                  </a:moveTo>
                  <a:cubicBezTo>
                    <a:pt x="7" y="31"/>
                    <a:pt x="7" y="31"/>
                    <a:pt x="7" y="31"/>
                  </a:cubicBezTo>
                  <a:cubicBezTo>
                    <a:pt x="9" y="41"/>
                    <a:pt x="16" y="50"/>
                    <a:pt x="24" y="50"/>
                  </a:cubicBezTo>
                  <a:cubicBezTo>
                    <a:pt x="32" y="50"/>
                    <a:pt x="39" y="41"/>
                    <a:pt x="42" y="31"/>
                  </a:cubicBezTo>
                  <a:cubicBezTo>
                    <a:pt x="42" y="31"/>
                    <a:pt x="42" y="31"/>
                    <a:pt x="42" y="31"/>
                  </a:cubicBezTo>
                  <a:cubicBezTo>
                    <a:pt x="44" y="32"/>
                    <a:pt x="47" y="29"/>
                    <a:pt x="48" y="26"/>
                  </a:cubicBezTo>
                  <a:cubicBezTo>
                    <a:pt x="48" y="22"/>
                    <a:pt x="47" y="19"/>
                    <a:pt x="44" y="19"/>
                  </a:cubicBezTo>
                  <a:cubicBezTo>
                    <a:pt x="44" y="19"/>
                    <a:pt x="44" y="18"/>
                    <a:pt x="43" y="19"/>
                  </a:cubicBezTo>
                  <a:cubicBezTo>
                    <a:pt x="43" y="18"/>
                    <a:pt x="43" y="18"/>
                    <a:pt x="43" y="18"/>
                  </a:cubicBezTo>
                  <a:cubicBezTo>
                    <a:pt x="43" y="8"/>
                    <a:pt x="35" y="0"/>
                    <a:pt x="24" y="0"/>
                  </a:cubicBezTo>
                  <a:cubicBezTo>
                    <a:pt x="14" y="0"/>
                    <a:pt x="5" y="8"/>
                    <a:pt x="5" y="18"/>
                  </a:cubicBezTo>
                  <a:cubicBezTo>
                    <a:pt x="5" y="18"/>
                    <a:pt x="5" y="18"/>
                    <a:pt x="5" y="19"/>
                  </a:cubicBezTo>
                  <a:cubicBezTo>
                    <a:pt x="5" y="18"/>
                    <a:pt x="4" y="18"/>
                    <a:pt x="4" y="19"/>
                  </a:cubicBezTo>
                  <a:cubicBezTo>
                    <a:pt x="1" y="19"/>
                    <a:pt x="0" y="22"/>
                    <a:pt x="1" y="26"/>
                  </a:cubicBezTo>
                  <a:cubicBezTo>
                    <a:pt x="1" y="29"/>
                    <a:pt x="4" y="32"/>
                    <a:pt x="6"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17" name="组合 16"/>
          <p:cNvGrpSpPr/>
          <p:nvPr/>
        </p:nvGrpSpPr>
        <p:grpSpPr>
          <a:xfrm>
            <a:off x="6155364" y="4196533"/>
            <a:ext cx="408803" cy="408803"/>
            <a:chOff x="8207152" y="5595378"/>
            <a:chExt cx="545070" cy="545070"/>
          </a:xfrm>
          <a:solidFill>
            <a:schemeClr val="accent3"/>
          </a:solidFill>
        </p:grpSpPr>
        <p:sp>
          <p:nvSpPr>
            <p:cNvPr id="344" name="Freeform 66"/>
            <p:cNvSpPr>
              <a:spLocks noEditPoints="1"/>
            </p:cNvSpPr>
            <p:nvPr/>
          </p:nvSpPr>
          <p:spPr bwMode="auto">
            <a:xfrm>
              <a:off x="8396794" y="5795753"/>
              <a:ext cx="163402" cy="161017"/>
            </a:xfrm>
            <a:custGeom>
              <a:avLst/>
              <a:gdLst>
                <a:gd name="T0" fmla="*/ 29 w 58"/>
                <a:gd name="T1" fmla="*/ 0 h 57"/>
                <a:gd name="T2" fmla="*/ 0 w 58"/>
                <a:gd name="T3" fmla="*/ 28 h 57"/>
                <a:gd name="T4" fmla="*/ 29 w 58"/>
                <a:gd name="T5" fmla="*/ 57 h 57"/>
                <a:gd name="T6" fmla="*/ 58 w 58"/>
                <a:gd name="T7" fmla="*/ 28 h 57"/>
                <a:gd name="T8" fmla="*/ 29 w 58"/>
                <a:gd name="T9" fmla="*/ 0 h 57"/>
                <a:gd name="T10" fmla="*/ 29 w 58"/>
                <a:gd name="T11" fmla="*/ 40 h 57"/>
                <a:gd name="T12" fmla="*/ 18 w 58"/>
                <a:gd name="T13" fmla="*/ 28 h 57"/>
                <a:gd name="T14" fmla="*/ 29 w 58"/>
                <a:gd name="T15" fmla="*/ 17 h 57"/>
                <a:gd name="T16" fmla="*/ 41 w 58"/>
                <a:gd name="T17" fmla="*/ 28 h 57"/>
                <a:gd name="T18" fmla="*/ 29 w 58"/>
                <a:gd name="T19" fmla="*/ 4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7">
                  <a:moveTo>
                    <a:pt x="29" y="0"/>
                  </a:moveTo>
                  <a:cubicBezTo>
                    <a:pt x="13" y="0"/>
                    <a:pt x="0" y="13"/>
                    <a:pt x="0" y="28"/>
                  </a:cubicBezTo>
                  <a:cubicBezTo>
                    <a:pt x="0" y="44"/>
                    <a:pt x="13" y="57"/>
                    <a:pt x="29" y="57"/>
                  </a:cubicBezTo>
                  <a:cubicBezTo>
                    <a:pt x="45" y="57"/>
                    <a:pt x="58" y="44"/>
                    <a:pt x="58" y="28"/>
                  </a:cubicBezTo>
                  <a:cubicBezTo>
                    <a:pt x="58" y="13"/>
                    <a:pt x="45" y="0"/>
                    <a:pt x="29" y="0"/>
                  </a:cubicBezTo>
                  <a:close/>
                  <a:moveTo>
                    <a:pt x="29" y="40"/>
                  </a:moveTo>
                  <a:cubicBezTo>
                    <a:pt x="23" y="40"/>
                    <a:pt x="18" y="35"/>
                    <a:pt x="18" y="28"/>
                  </a:cubicBezTo>
                  <a:cubicBezTo>
                    <a:pt x="18" y="22"/>
                    <a:pt x="23" y="17"/>
                    <a:pt x="29" y="17"/>
                  </a:cubicBezTo>
                  <a:cubicBezTo>
                    <a:pt x="35" y="17"/>
                    <a:pt x="41" y="22"/>
                    <a:pt x="41" y="28"/>
                  </a:cubicBezTo>
                  <a:cubicBezTo>
                    <a:pt x="41" y="35"/>
                    <a:pt x="35" y="40"/>
                    <a:pt x="29" y="4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45" name="Freeform 67"/>
            <p:cNvSpPr>
              <a:spLocks noEditPoints="1"/>
            </p:cNvSpPr>
            <p:nvPr/>
          </p:nvSpPr>
          <p:spPr bwMode="auto">
            <a:xfrm>
              <a:off x="8252475" y="5643086"/>
              <a:ext cx="452038" cy="452038"/>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80 w 160"/>
                <a:gd name="T11" fmla="*/ 128 h 160"/>
                <a:gd name="T12" fmla="*/ 11 w 160"/>
                <a:gd name="T13" fmla="*/ 82 h 160"/>
                <a:gd name="T14" fmla="*/ 80 w 160"/>
                <a:gd name="T15" fmla="*/ 37 h 160"/>
                <a:gd name="T16" fmla="*/ 149 w 160"/>
                <a:gd name="T17" fmla="*/ 82 h 160"/>
                <a:gd name="T18" fmla="*/ 80 w 160"/>
                <a:gd name="T19" fmla="*/ 12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80" y="128"/>
                  </a:moveTo>
                  <a:cubicBezTo>
                    <a:pt x="42" y="128"/>
                    <a:pt x="11" y="82"/>
                    <a:pt x="11" y="82"/>
                  </a:cubicBezTo>
                  <a:cubicBezTo>
                    <a:pt x="11" y="82"/>
                    <a:pt x="42" y="37"/>
                    <a:pt x="80" y="37"/>
                  </a:cubicBezTo>
                  <a:cubicBezTo>
                    <a:pt x="118" y="37"/>
                    <a:pt x="149" y="82"/>
                    <a:pt x="149" y="82"/>
                  </a:cubicBezTo>
                  <a:cubicBezTo>
                    <a:pt x="149" y="82"/>
                    <a:pt x="118" y="128"/>
                    <a:pt x="80" y="1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46" name="Freeform 68"/>
            <p:cNvSpPr>
              <a:spLocks noEditPoints="1"/>
            </p:cNvSpPr>
            <p:nvPr/>
          </p:nvSpPr>
          <p:spPr bwMode="auto">
            <a:xfrm>
              <a:off x="8207152" y="5595378"/>
              <a:ext cx="545070" cy="545070"/>
            </a:xfrm>
            <a:custGeom>
              <a:avLst/>
              <a:gdLst>
                <a:gd name="T0" fmla="*/ 96 w 193"/>
                <a:gd name="T1" fmla="*/ 0 h 193"/>
                <a:gd name="T2" fmla="*/ 0 w 193"/>
                <a:gd name="T3" fmla="*/ 97 h 193"/>
                <a:gd name="T4" fmla="*/ 96 w 193"/>
                <a:gd name="T5" fmla="*/ 193 h 193"/>
                <a:gd name="T6" fmla="*/ 193 w 193"/>
                <a:gd name="T7" fmla="*/ 97 h 193"/>
                <a:gd name="T8" fmla="*/ 96 w 193"/>
                <a:gd name="T9" fmla="*/ 0 h 193"/>
                <a:gd name="T10" fmla="*/ 96 w 193"/>
                <a:gd name="T11" fmla="*/ 185 h 193"/>
                <a:gd name="T12" fmla="*/ 8 w 193"/>
                <a:gd name="T13" fmla="*/ 97 h 193"/>
                <a:gd name="T14" fmla="*/ 96 w 193"/>
                <a:gd name="T15" fmla="*/ 8 h 193"/>
                <a:gd name="T16" fmla="*/ 184 w 193"/>
                <a:gd name="T17" fmla="*/ 97 h 193"/>
                <a:gd name="T18" fmla="*/ 96 w 193"/>
                <a:gd name="T19" fmla="*/ 18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5"/>
                  </a:moveTo>
                  <a:cubicBezTo>
                    <a:pt x="47" y="185"/>
                    <a:pt x="8" y="145"/>
                    <a:pt x="8" y="97"/>
                  </a:cubicBezTo>
                  <a:cubicBezTo>
                    <a:pt x="8" y="48"/>
                    <a:pt x="47" y="8"/>
                    <a:pt x="96" y="8"/>
                  </a:cubicBezTo>
                  <a:cubicBezTo>
                    <a:pt x="145" y="8"/>
                    <a:pt x="184" y="48"/>
                    <a:pt x="184" y="97"/>
                  </a:cubicBezTo>
                  <a:cubicBezTo>
                    <a:pt x="184" y="145"/>
                    <a:pt x="145" y="185"/>
                    <a:pt x="96" y="1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13" name="组合 12"/>
          <p:cNvGrpSpPr/>
          <p:nvPr/>
        </p:nvGrpSpPr>
        <p:grpSpPr>
          <a:xfrm>
            <a:off x="3809001" y="2442352"/>
            <a:ext cx="382861" cy="406118"/>
            <a:chOff x="5078668" y="3256469"/>
            <a:chExt cx="510481" cy="541491"/>
          </a:xfrm>
          <a:solidFill>
            <a:schemeClr val="accent3"/>
          </a:solidFill>
        </p:grpSpPr>
        <p:sp>
          <p:nvSpPr>
            <p:cNvPr id="347" name="Freeform 69"/>
            <p:cNvSpPr>
              <a:spLocks noEditPoints="1"/>
            </p:cNvSpPr>
            <p:nvPr/>
          </p:nvSpPr>
          <p:spPr bwMode="auto">
            <a:xfrm>
              <a:off x="5194361" y="3444917"/>
              <a:ext cx="394788" cy="353043"/>
            </a:xfrm>
            <a:custGeom>
              <a:avLst/>
              <a:gdLst>
                <a:gd name="T0" fmla="*/ 137 w 140"/>
                <a:gd name="T1" fmla="*/ 0 h 125"/>
                <a:gd name="T2" fmla="*/ 4 w 140"/>
                <a:gd name="T3" fmla="*/ 0 h 125"/>
                <a:gd name="T4" fmla="*/ 0 w 140"/>
                <a:gd name="T5" fmla="*/ 4 h 125"/>
                <a:gd name="T6" fmla="*/ 0 w 140"/>
                <a:gd name="T7" fmla="*/ 121 h 125"/>
                <a:gd name="T8" fmla="*/ 4 w 140"/>
                <a:gd name="T9" fmla="*/ 125 h 125"/>
                <a:gd name="T10" fmla="*/ 137 w 140"/>
                <a:gd name="T11" fmla="*/ 125 h 125"/>
                <a:gd name="T12" fmla="*/ 140 w 140"/>
                <a:gd name="T13" fmla="*/ 121 h 125"/>
                <a:gd name="T14" fmla="*/ 140 w 140"/>
                <a:gd name="T15" fmla="*/ 4 h 125"/>
                <a:gd name="T16" fmla="*/ 137 w 140"/>
                <a:gd name="T17" fmla="*/ 0 h 125"/>
                <a:gd name="T18" fmla="*/ 113 w 140"/>
                <a:gd name="T19" fmla="*/ 5 h 125"/>
                <a:gd name="T20" fmla="*/ 131 w 140"/>
                <a:gd name="T21" fmla="*/ 5 h 125"/>
                <a:gd name="T22" fmla="*/ 131 w 140"/>
                <a:gd name="T23" fmla="*/ 22 h 125"/>
                <a:gd name="T24" fmla="*/ 113 w 140"/>
                <a:gd name="T25" fmla="*/ 22 h 125"/>
                <a:gd name="T26" fmla="*/ 113 w 140"/>
                <a:gd name="T27" fmla="*/ 5 h 125"/>
                <a:gd name="T28" fmla="*/ 88 w 140"/>
                <a:gd name="T29" fmla="*/ 5 h 125"/>
                <a:gd name="T30" fmla="*/ 107 w 140"/>
                <a:gd name="T31" fmla="*/ 5 h 125"/>
                <a:gd name="T32" fmla="*/ 107 w 140"/>
                <a:gd name="T33" fmla="*/ 23 h 125"/>
                <a:gd name="T34" fmla="*/ 88 w 140"/>
                <a:gd name="T35" fmla="*/ 23 h 125"/>
                <a:gd name="T36" fmla="*/ 88 w 140"/>
                <a:gd name="T37" fmla="*/ 5 h 125"/>
                <a:gd name="T38" fmla="*/ 63 w 140"/>
                <a:gd name="T39" fmla="*/ 5 h 125"/>
                <a:gd name="T40" fmla="*/ 82 w 140"/>
                <a:gd name="T41" fmla="*/ 5 h 125"/>
                <a:gd name="T42" fmla="*/ 82 w 140"/>
                <a:gd name="T43" fmla="*/ 23 h 125"/>
                <a:gd name="T44" fmla="*/ 63 w 140"/>
                <a:gd name="T45" fmla="*/ 23 h 125"/>
                <a:gd name="T46" fmla="*/ 63 w 140"/>
                <a:gd name="T47" fmla="*/ 5 h 125"/>
                <a:gd name="T48" fmla="*/ 132 w 140"/>
                <a:gd name="T49" fmla="*/ 117 h 125"/>
                <a:gd name="T50" fmla="*/ 8 w 140"/>
                <a:gd name="T51" fmla="*/ 117 h 125"/>
                <a:gd name="T52" fmla="*/ 8 w 140"/>
                <a:gd name="T53" fmla="*/ 29 h 125"/>
                <a:gd name="T54" fmla="*/ 132 w 140"/>
                <a:gd name="T55" fmla="*/ 29 h 125"/>
                <a:gd name="T56" fmla="*/ 132 w 140"/>
                <a:gd name="T57" fmla="*/ 11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0" h="125">
                  <a:moveTo>
                    <a:pt x="137" y="0"/>
                  </a:moveTo>
                  <a:cubicBezTo>
                    <a:pt x="4" y="0"/>
                    <a:pt x="4" y="0"/>
                    <a:pt x="4" y="0"/>
                  </a:cubicBezTo>
                  <a:cubicBezTo>
                    <a:pt x="1" y="0"/>
                    <a:pt x="0" y="2"/>
                    <a:pt x="0" y="4"/>
                  </a:cubicBezTo>
                  <a:cubicBezTo>
                    <a:pt x="0" y="121"/>
                    <a:pt x="0" y="121"/>
                    <a:pt x="0" y="121"/>
                  </a:cubicBezTo>
                  <a:cubicBezTo>
                    <a:pt x="0" y="123"/>
                    <a:pt x="1" y="125"/>
                    <a:pt x="4" y="125"/>
                  </a:cubicBezTo>
                  <a:cubicBezTo>
                    <a:pt x="137" y="125"/>
                    <a:pt x="137" y="125"/>
                    <a:pt x="137" y="125"/>
                  </a:cubicBezTo>
                  <a:cubicBezTo>
                    <a:pt x="139" y="125"/>
                    <a:pt x="140" y="123"/>
                    <a:pt x="140" y="121"/>
                  </a:cubicBezTo>
                  <a:cubicBezTo>
                    <a:pt x="140" y="4"/>
                    <a:pt x="140" y="4"/>
                    <a:pt x="140" y="4"/>
                  </a:cubicBezTo>
                  <a:cubicBezTo>
                    <a:pt x="140" y="2"/>
                    <a:pt x="139" y="0"/>
                    <a:pt x="137" y="0"/>
                  </a:cubicBezTo>
                  <a:close/>
                  <a:moveTo>
                    <a:pt x="113" y="5"/>
                  </a:moveTo>
                  <a:cubicBezTo>
                    <a:pt x="131" y="5"/>
                    <a:pt x="131" y="5"/>
                    <a:pt x="131" y="5"/>
                  </a:cubicBezTo>
                  <a:cubicBezTo>
                    <a:pt x="131" y="22"/>
                    <a:pt x="131" y="22"/>
                    <a:pt x="131" y="22"/>
                  </a:cubicBezTo>
                  <a:cubicBezTo>
                    <a:pt x="113" y="22"/>
                    <a:pt x="113" y="22"/>
                    <a:pt x="113" y="22"/>
                  </a:cubicBezTo>
                  <a:lnTo>
                    <a:pt x="113" y="5"/>
                  </a:lnTo>
                  <a:close/>
                  <a:moveTo>
                    <a:pt x="88" y="5"/>
                  </a:moveTo>
                  <a:cubicBezTo>
                    <a:pt x="107" y="5"/>
                    <a:pt x="107" y="5"/>
                    <a:pt x="107" y="5"/>
                  </a:cubicBezTo>
                  <a:cubicBezTo>
                    <a:pt x="107" y="23"/>
                    <a:pt x="107" y="23"/>
                    <a:pt x="107" y="23"/>
                  </a:cubicBezTo>
                  <a:cubicBezTo>
                    <a:pt x="88" y="23"/>
                    <a:pt x="88" y="23"/>
                    <a:pt x="88" y="23"/>
                  </a:cubicBezTo>
                  <a:lnTo>
                    <a:pt x="88" y="5"/>
                  </a:lnTo>
                  <a:close/>
                  <a:moveTo>
                    <a:pt x="63" y="5"/>
                  </a:moveTo>
                  <a:cubicBezTo>
                    <a:pt x="82" y="5"/>
                    <a:pt x="82" y="5"/>
                    <a:pt x="82" y="5"/>
                  </a:cubicBezTo>
                  <a:cubicBezTo>
                    <a:pt x="82" y="23"/>
                    <a:pt x="82" y="23"/>
                    <a:pt x="82" y="23"/>
                  </a:cubicBezTo>
                  <a:cubicBezTo>
                    <a:pt x="63" y="23"/>
                    <a:pt x="63" y="23"/>
                    <a:pt x="63" y="23"/>
                  </a:cubicBezTo>
                  <a:lnTo>
                    <a:pt x="63" y="5"/>
                  </a:lnTo>
                  <a:close/>
                  <a:moveTo>
                    <a:pt x="132" y="117"/>
                  </a:moveTo>
                  <a:cubicBezTo>
                    <a:pt x="8" y="117"/>
                    <a:pt x="8" y="117"/>
                    <a:pt x="8" y="117"/>
                  </a:cubicBezTo>
                  <a:cubicBezTo>
                    <a:pt x="8" y="29"/>
                    <a:pt x="8" y="29"/>
                    <a:pt x="8" y="29"/>
                  </a:cubicBezTo>
                  <a:cubicBezTo>
                    <a:pt x="132" y="29"/>
                    <a:pt x="132" y="29"/>
                    <a:pt x="132" y="29"/>
                  </a:cubicBezTo>
                  <a:lnTo>
                    <a:pt x="132" y="1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48" name="Rectangle 70"/>
            <p:cNvSpPr>
              <a:spLocks noChangeArrowheads="1"/>
            </p:cNvSpPr>
            <p:nvPr/>
          </p:nvSpPr>
          <p:spPr bwMode="auto">
            <a:xfrm>
              <a:off x="5237298" y="3541527"/>
              <a:ext cx="66792" cy="5963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49" name="Rectangle 71"/>
            <p:cNvSpPr>
              <a:spLocks noChangeArrowheads="1"/>
            </p:cNvSpPr>
            <p:nvPr/>
          </p:nvSpPr>
          <p:spPr bwMode="auto">
            <a:xfrm>
              <a:off x="5237298" y="3620246"/>
              <a:ext cx="66792" cy="6202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50" name="Rectangle 72"/>
            <p:cNvSpPr>
              <a:spLocks noChangeArrowheads="1"/>
            </p:cNvSpPr>
            <p:nvPr/>
          </p:nvSpPr>
          <p:spPr bwMode="auto">
            <a:xfrm>
              <a:off x="5397122" y="3541527"/>
              <a:ext cx="67985" cy="5963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51" name="Rectangle 73"/>
            <p:cNvSpPr>
              <a:spLocks noChangeArrowheads="1"/>
            </p:cNvSpPr>
            <p:nvPr/>
          </p:nvSpPr>
          <p:spPr bwMode="auto">
            <a:xfrm>
              <a:off x="5397122" y="3620246"/>
              <a:ext cx="67985" cy="6202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52" name="Rectangle 74"/>
            <p:cNvSpPr>
              <a:spLocks noChangeArrowheads="1"/>
            </p:cNvSpPr>
            <p:nvPr/>
          </p:nvSpPr>
          <p:spPr bwMode="auto">
            <a:xfrm>
              <a:off x="5239684" y="3698965"/>
              <a:ext cx="64406" cy="6202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53" name="Rectangle 75"/>
            <p:cNvSpPr>
              <a:spLocks noChangeArrowheads="1"/>
            </p:cNvSpPr>
            <p:nvPr/>
          </p:nvSpPr>
          <p:spPr bwMode="auto">
            <a:xfrm>
              <a:off x="5321981" y="3698965"/>
              <a:ext cx="64406" cy="6202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54" name="Rectangle 76"/>
            <p:cNvSpPr>
              <a:spLocks noChangeArrowheads="1"/>
            </p:cNvSpPr>
            <p:nvPr/>
          </p:nvSpPr>
          <p:spPr bwMode="auto">
            <a:xfrm>
              <a:off x="5400700" y="3698965"/>
              <a:ext cx="64406" cy="6202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55" name="Rectangle 77"/>
            <p:cNvSpPr>
              <a:spLocks noChangeArrowheads="1"/>
            </p:cNvSpPr>
            <p:nvPr/>
          </p:nvSpPr>
          <p:spPr bwMode="auto">
            <a:xfrm>
              <a:off x="5479419" y="3622632"/>
              <a:ext cx="67985" cy="5963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56" name="Freeform 78"/>
            <p:cNvSpPr>
              <a:spLocks/>
            </p:cNvSpPr>
            <p:nvPr/>
          </p:nvSpPr>
          <p:spPr bwMode="auto">
            <a:xfrm>
              <a:off x="5078668" y="3256469"/>
              <a:ext cx="225423" cy="535528"/>
            </a:xfrm>
            <a:custGeom>
              <a:avLst/>
              <a:gdLst>
                <a:gd name="T0" fmla="*/ 35 w 80"/>
                <a:gd name="T1" fmla="*/ 125 h 190"/>
                <a:gd name="T2" fmla="*/ 26 w 80"/>
                <a:gd name="T3" fmla="*/ 125 h 190"/>
                <a:gd name="T4" fmla="*/ 26 w 80"/>
                <a:gd name="T5" fmla="*/ 20 h 190"/>
                <a:gd name="T6" fmla="*/ 55 w 80"/>
                <a:gd name="T7" fmla="*/ 20 h 190"/>
                <a:gd name="T8" fmla="*/ 55 w 80"/>
                <a:gd name="T9" fmla="*/ 62 h 190"/>
                <a:gd name="T10" fmla="*/ 66 w 80"/>
                <a:gd name="T11" fmla="*/ 62 h 190"/>
                <a:gd name="T12" fmla="*/ 66 w 80"/>
                <a:gd name="T13" fmla="*/ 20 h 190"/>
                <a:gd name="T14" fmla="*/ 70 w 80"/>
                <a:gd name="T15" fmla="*/ 20 h 190"/>
                <a:gd name="T16" fmla="*/ 80 w 80"/>
                <a:gd name="T17" fmla="*/ 10 h 190"/>
                <a:gd name="T18" fmla="*/ 70 w 80"/>
                <a:gd name="T19" fmla="*/ 0 h 190"/>
                <a:gd name="T20" fmla="*/ 10 w 80"/>
                <a:gd name="T21" fmla="*/ 0 h 190"/>
                <a:gd name="T22" fmla="*/ 0 w 80"/>
                <a:gd name="T23" fmla="*/ 10 h 190"/>
                <a:gd name="T24" fmla="*/ 10 w 80"/>
                <a:gd name="T25" fmla="*/ 20 h 190"/>
                <a:gd name="T26" fmla="*/ 15 w 80"/>
                <a:gd name="T27" fmla="*/ 20 h 190"/>
                <a:gd name="T28" fmla="*/ 15 w 80"/>
                <a:gd name="T29" fmla="*/ 174 h 190"/>
                <a:gd name="T30" fmla="*/ 30 w 80"/>
                <a:gd name="T31" fmla="*/ 190 h 190"/>
                <a:gd name="T32" fmla="*/ 35 w 80"/>
                <a:gd name="T33" fmla="*/ 190 h 190"/>
                <a:gd name="T34" fmla="*/ 35 w 80"/>
                <a:gd name="T35" fmla="*/ 188 h 190"/>
                <a:gd name="T36" fmla="*/ 35 w 80"/>
                <a:gd name="T37" fmla="*/ 12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90">
                  <a:moveTo>
                    <a:pt x="35" y="125"/>
                  </a:moveTo>
                  <a:cubicBezTo>
                    <a:pt x="26" y="125"/>
                    <a:pt x="26" y="125"/>
                    <a:pt x="26" y="125"/>
                  </a:cubicBezTo>
                  <a:cubicBezTo>
                    <a:pt x="26" y="20"/>
                    <a:pt x="26" y="20"/>
                    <a:pt x="26" y="20"/>
                  </a:cubicBezTo>
                  <a:cubicBezTo>
                    <a:pt x="55" y="20"/>
                    <a:pt x="55" y="20"/>
                    <a:pt x="55" y="20"/>
                  </a:cubicBezTo>
                  <a:cubicBezTo>
                    <a:pt x="55" y="62"/>
                    <a:pt x="55" y="62"/>
                    <a:pt x="55" y="62"/>
                  </a:cubicBezTo>
                  <a:cubicBezTo>
                    <a:pt x="66" y="62"/>
                    <a:pt x="66" y="62"/>
                    <a:pt x="66" y="62"/>
                  </a:cubicBezTo>
                  <a:cubicBezTo>
                    <a:pt x="66" y="20"/>
                    <a:pt x="66" y="20"/>
                    <a:pt x="66" y="20"/>
                  </a:cubicBezTo>
                  <a:cubicBezTo>
                    <a:pt x="70" y="20"/>
                    <a:pt x="70" y="20"/>
                    <a:pt x="70" y="20"/>
                  </a:cubicBezTo>
                  <a:cubicBezTo>
                    <a:pt x="75" y="20"/>
                    <a:pt x="80" y="16"/>
                    <a:pt x="80" y="10"/>
                  </a:cubicBezTo>
                  <a:cubicBezTo>
                    <a:pt x="80" y="5"/>
                    <a:pt x="75" y="0"/>
                    <a:pt x="70" y="0"/>
                  </a:cubicBezTo>
                  <a:cubicBezTo>
                    <a:pt x="10" y="0"/>
                    <a:pt x="10" y="0"/>
                    <a:pt x="10" y="0"/>
                  </a:cubicBezTo>
                  <a:cubicBezTo>
                    <a:pt x="5" y="0"/>
                    <a:pt x="0" y="5"/>
                    <a:pt x="0" y="10"/>
                  </a:cubicBezTo>
                  <a:cubicBezTo>
                    <a:pt x="0" y="16"/>
                    <a:pt x="5" y="20"/>
                    <a:pt x="10" y="20"/>
                  </a:cubicBezTo>
                  <a:cubicBezTo>
                    <a:pt x="15" y="20"/>
                    <a:pt x="15" y="20"/>
                    <a:pt x="15" y="20"/>
                  </a:cubicBezTo>
                  <a:cubicBezTo>
                    <a:pt x="15" y="174"/>
                    <a:pt x="15" y="174"/>
                    <a:pt x="15" y="174"/>
                  </a:cubicBezTo>
                  <a:cubicBezTo>
                    <a:pt x="15" y="183"/>
                    <a:pt x="22" y="190"/>
                    <a:pt x="30" y="190"/>
                  </a:cubicBezTo>
                  <a:cubicBezTo>
                    <a:pt x="35" y="190"/>
                    <a:pt x="35" y="190"/>
                    <a:pt x="35" y="190"/>
                  </a:cubicBezTo>
                  <a:cubicBezTo>
                    <a:pt x="35" y="189"/>
                    <a:pt x="35" y="189"/>
                    <a:pt x="35" y="188"/>
                  </a:cubicBezTo>
                  <a:lnTo>
                    <a:pt x="35" y="1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57" name="Rectangle 79"/>
            <p:cNvSpPr>
              <a:spLocks noChangeArrowheads="1"/>
            </p:cNvSpPr>
            <p:nvPr/>
          </p:nvSpPr>
          <p:spPr bwMode="auto">
            <a:xfrm>
              <a:off x="5479419" y="3698965"/>
              <a:ext cx="67985" cy="6202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9" name="组合 8"/>
          <p:cNvGrpSpPr/>
          <p:nvPr/>
        </p:nvGrpSpPr>
        <p:grpSpPr>
          <a:xfrm>
            <a:off x="2541446" y="2484394"/>
            <a:ext cx="362287" cy="353342"/>
            <a:chOff x="3388594" y="3312526"/>
            <a:chExt cx="483049" cy="471122"/>
          </a:xfrm>
          <a:solidFill>
            <a:schemeClr val="accent3"/>
          </a:solidFill>
        </p:grpSpPr>
        <p:sp>
          <p:nvSpPr>
            <p:cNvPr id="358" name="Freeform 80"/>
            <p:cNvSpPr>
              <a:spLocks/>
            </p:cNvSpPr>
            <p:nvPr/>
          </p:nvSpPr>
          <p:spPr bwMode="auto">
            <a:xfrm>
              <a:off x="3563923" y="3434183"/>
              <a:ext cx="202761" cy="186063"/>
            </a:xfrm>
            <a:custGeom>
              <a:avLst/>
              <a:gdLst>
                <a:gd name="T0" fmla="*/ 29 w 72"/>
                <a:gd name="T1" fmla="*/ 34 h 66"/>
                <a:gd name="T2" fmla="*/ 56 w 72"/>
                <a:gd name="T3" fmla="*/ 56 h 66"/>
                <a:gd name="T4" fmla="*/ 45 w 72"/>
                <a:gd name="T5" fmla="*/ 66 h 66"/>
                <a:gd name="T6" fmla="*/ 67 w 72"/>
                <a:gd name="T7" fmla="*/ 51 h 66"/>
                <a:gd name="T8" fmla="*/ 36 w 72"/>
                <a:gd name="T9" fmla="*/ 17 h 66"/>
                <a:gd name="T10" fmla="*/ 29 w 72"/>
                <a:gd name="T11" fmla="*/ 16 h 66"/>
                <a:gd name="T12" fmla="*/ 28 w 72"/>
                <a:gd name="T13" fmla="*/ 0 h 66"/>
                <a:gd name="T14" fmla="*/ 0 w 72"/>
                <a:gd name="T15" fmla="*/ 25 h 66"/>
                <a:gd name="T16" fmla="*/ 29 w 72"/>
                <a:gd name="T17" fmla="*/ 50 h 66"/>
                <a:gd name="T18" fmla="*/ 29 w 72"/>
                <a:gd name="T19"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29" y="34"/>
                  </a:moveTo>
                  <a:cubicBezTo>
                    <a:pt x="50" y="35"/>
                    <a:pt x="59" y="45"/>
                    <a:pt x="56" y="56"/>
                  </a:cubicBezTo>
                  <a:cubicBezTo>
                    <a:pt x="54" y="60"/>
                    <a:pt x="50" y="64"/>
                    <a:pt x="45" y="66"/>
                  </a:cubicBezTo>
                  <a:cubicBezTo>
                    <a:pt x="56" y="64"/>
                    <a:pt x="65" y="59"/>
                    <a:pt x="67" y="51"/>
                  </a:cubicBezTo>
                  <a:cubicBezTo>
                    <a:pt x="72" y="38"/>
                    <a:pt x="58" y="23"/>
                    <a:pt x="36" y="17"/>
                  </a:cubicBezTo>
                  <a:cubicBezTo>
                    <a:pt x="33" y="17"/>
                    <a:pt x="31" y="16"/>
                    <a:pt x="29" y="16"/>
                  </a:cubicBezTo>
                  <a:cubicBezTo>
                    <a:pt x="28" y="0"/>
                    <a:pt x="28" y="0"/>
                    <a:pt x="28" y="0"/>
                  </a:cubicBezTo>
                  <a:cubicBezTo>
                    <a:pt x="0" y="25"/>
                    <a:pt x="0" y="25"/>
                    <a:pt x="0" y="25"/>
                  </a:cubicBezTo>
                  <a:cubicBezTo>
                    <a:pt x="29" y="50"/>
                    <a:pt x="29" y="50"/>
                    <a:pt x="29" y="50"/>
                  </a:cubicBezTo>
                  <a:lnTo>
                    <a:pt x="29" y="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59" name="Freeform 81"/>
            <p:cNvSpPr>
              <a:spLocks/>
            </p:cNvSpPr>
            <p:nvPr/>
          </p:nvSpPr>
          <p:spPr bwMode="auto">
            <a:xfrm>
              <a:off x="3493553" y="3543913"/>
              <a:ext cx="202761" cy="186063"/>
            </a:xfrm>
            <a:custGeom>
              <a:avLst/>
              <a:gdLst>
                <a:gd name="T0" fmla="*/ 36 w 72"/>
                <a:gd name="T1" fmla="*/ 49 h 66"/>
                <a:gd name="T2" fmla="*/ 43 w 72"/>
                <a:gd name="T3" fmla="*/ 50 h 66"/>
                <a:gd name="T4" fmla="*/ 43 w 72"/>
                <a:gd name="T5" fmla="*/ 66 h 66"/>
                <a:gd name="T6" fmla="*/ 72 w 72"/>
                <a:gd name="T7" fmla="*/ 41 h 66"/>
                <a:gd name="T8" fmla="*/ 43 w 72"/>
                <a:gd name="T9" fmla="*/ 16 h 66"/>
                <a:gd name="T10" fmla="*/ 43 w 72"/>
                <a:gd name="T11" fmla="*/ 32 h 66"/>
                <a:gd name="T12" fmla="*/ 16 w 72"/>
                <a:gd name="T13" fmla="*/ 10 h 66"/>
                <a:gd name="T14" fmla="*/ 26 w 72"/>
                <a:gd name="T15" fmla="*/ 0 h 66"/>
                <a:gd name="T16" fmla="*/ 4 w 72"/>
                <a:gd name="T17" fmla="*/ 15 h 66"/>
                <a:gd name="T18" fmla="*/ 36 w 72"/>
                <a:gd name="T19"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36" y="49"/>
                  </a:moveTo>
                  <a:cubicBezTo>
                    <a:pt x="38" y="50"/>
                    <a:pt x="41" y="50"/>
                    <a:pt x="43" y="50"/>
                  </a:cubicBezTo>
                  <a:cubicBezTo>
                    <a:pt x="43" y="66"/>
                    <a:pt x="43" y="66"/>
                    <a:pt x="43" y="66"/>
                  </a:cubicBezTo>
                  <a:cubicBezTo>
                    <a:pt x="72" y="41"/>
                    <a:pt x="72" y="41"/>
                    <a:pt x="72" y="41"/>
                  </a:cubicBezTo>
                  <a:cubicBezTo>
                    <a:pt x="43" y="16"/>
                    <a:pt x="43" y="16"/>
                    <a:pt x="43" y="16"/>
                  </a:cubicBezTo>
                  <a:cubicBezTo>
                    <a:pt x="43" y="32"/>
                    <a:pt x="43" y="32"/>
                    <a:pt x="43" y="32"/>
                  </a:cubicBezTo>
                  <a:cubicBezTo>
                    <a:pt x="21" y="31"/>
                    <a:pt x="12" y="21"/>
                    <a:pt x="16" y="10"/>
                  </a:cubicBezTo>
                  <a:cubicBezTo>
                    <a:pt x="17" y="6"/>
                    <a:pt x="21" y="2"/>
                    <a:pt x="26" y="0"/>
                  </a:cubicBezTo>
                  <a:cubicBezTo>
                    <a:pt x="15" y="2"/>
                    <a:pt x="7" y="7"/>
                    <a:pt x="4" y="15"/>
                  </a:cubicBezTo>
                  <a:cubicBezTo>
                    <a:pt x="0" y="29"/>
                    <a:pt x="14" y="44"/>
                    <a:pt x="36" y="4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60" name="Freeform 82"/>
            <p:cNvSpPr>
              <a:spLocks noEditPoints="1"/>
            </p:cNvSpPr>
            <p:nvPr/>
          </p:nvSpPr>
          <p:spPr bwMode="auto">
            <a:xfrm>
              <a:off x="3388594" y="3312526"/>
              <a:ext cx="483049" cy="471122"/>
            </a:xfrm>
            <a:custGeom>
              <a:avLst/>
              <a:gdLst>
                <a:gd name="T0" fmla="*/ 166 w 171"/>
                <a:gd name="T1" fmla="*/ 0 h 167"/>
                <a:gd name="T2" fmla="*/ 4 w 171"/>
                <a:gd name="T3" fmla="*/ 0 h 167"/>
                <a:gd name="T4" fmla="*/ 0 w 171"/>
                <a:gd name="T5" fmla="*/ 5 h 167"/>
                <a:gd name="T6" fmla="*/ 0 w 171"/>
                <a:gd name="T7" fmla="*/ 161 h 167"/>
                <a:gd name="T8" fmla="*/ 4 w 171"/>
                <a:gd name="T9" fmla="*/ 167 h 167"/>
                <a:gd name="T10" fmla="*/ 166 w 171"/>
                <a:gd name="T11" fmla="*/ 167 h 167"/>
                <a:gd name="T12" fmla="*/ 171 w 171"/>
                <a:gd name="T13" fmla="*/ 161 h 167"/>
                <a:gd name="T14" fmla="*/ 171 w 171"/>
                <a:gd name="T15" fmla="*/ 5 h 167"/>
                <a:gd name="T16" fmla="*/ 166 w 171"/>
                <a:gd name="T17" fmla="*/ 0 h 167"/>
                <a:gd name="T18" fmla="*/ 138 w 171"/>
                <a:gd name="T19" fmla="*/ 6 h 167"/>
                <a:gd name="T20" fmla="*/ 160 w 171"/>
                <a:gd name="T21" fmla="*/ 6 h 167"/>
                <a:gd name="T22" fmla="*/ 160 w 171"/>
                <a:gd name="T23" fmla="*/ 29 h 167"/>
                <a:gd name="T24" fmla="*/ 138 w 171"/>
                <a:gd name="T25" fmla="*/ 29 h 167"/>
                <a:gd name="T26" fmla="*/ 138 w 171"/>
                <a:gd name="T27" fmla="*/ 6 h 167"/>
                <a:gd name="T28" fmla="*/ 108 w 171"/>
                <a:gd name="T29" fmla="*/ 7 h 167"/>
                <a:gd name="T30" fmla="*/ 130 w 171"/>
                <a:gd name="T31" fmla="*/ 7 h 167"/>
                <a:gd name="T32" fmla="*/ 130 w 171"/>
                <a:gd name="T33" fmla="*/ 30 h 167"/>
                <a:gd name="T34" fmla="*/ 108 w 171"/>
                <a:gd name="T35" fmla="*/ 30 h 167"/>
                <a:gd name="T36" fmla="*/ 108 w 171"/>
                <a:gd name="T37" fmla="*/ 7 h 167"/>
                <a:gd name="T38" fmla="*/ 77 w 171"/>
                <a:gd name="T39" fmla="*/ 7 h 167"/>
                <a:gd name="T40" fmla="*/ 100 w 171"/>
                <a:gd name="T41" fmla="*/ 7 h 167"/>
                <a:gd name="T42" fmla="*/ 100 w 171"/>
                <a:gd name="T43" fmla="*/ 30 h 167"/>
                <a:gd name="T44" fmla="*/ 77 w 171"/>
                <a:gd name="T45" fmla="*/ 30 h 167"/>
                <a:gd name="T46" fmla="*/ 77 w 171"/>
                <a:gd name="T47" fmla="*/ 7 h 167"/>
                <a:gd name="T48" fmla="*/ 161 w 171"/>
                <a:gd name="T49" fmla="*/ 156 h 167"/>
                <a:gd name="T50" fmla="*/ 9 w 171"/>
                <a:gd name="T51" fmla="*/ 156 h 167"/>
                <a:gd name="T52" fmla="*/ 9 w 171"/>
                <a:gd name="T53" fmla="*/ 38 h 167"/>
                <a:gd name="T54" fmla="*/ 161 w 171"/>
                <a:gd name="T55" fmla="*/ 38 h 167"/>
                <a:gd name="T56" fmla="*/ 161 w 171"/>
                <a:gd name="T57" fmla="*/ 1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67">
                  <a:moveTo>
                    <a:pt x="166" y="0"/>
                  </a:moveTo>
                  <a:cubicBezTo>
                    <a:pt x="4" y="0"/>
                    <a:pt x="4" y="0"/>
                    <a:pt x="4" y="0"/>
                  </a:cubicBezTo>
                  <a:cubicBezTo>
                    <a:pt x="2" y="0"/>
                    <a:pt x="0" y="2"/>
                    <a:pt x="0" y="5"/>
                  </a:cubicBezTo>
                  <a:cubicBezTo>
                    <a:pt x="0" y="161"/>
                    <a:pt x="0" y="161"/>
                    <a:pt x="0" y="161"/>
                  </a:cubicBezTo>
                  <a:cubicBezTo>
                    <a:pt x="0" y="164"/>
                    <a:pt x="2" y="167"/>
                    <a:pt x="4" y="167"/>
                  </a:cubicBezTo>
                  <a:cubicBezTo>
                    <a:pt x="166" y="167"/>
                    <a:pt x="166" y="167"/>
                    <a:pt x="166" y="167"/>
                  </a:cubicBezTo>
                  <a:cubicBezTo>
                    <a:pt x="169" y="167"/>
                    <a:pt x="171" y="164"/>
                    <a:pt x="171" y="161"/>
                  </a:cubicBezTo>
                  <a:cubicBezTo>
                    <a:pt x="171" y="5"/>
                    <a:pt x="171" y="5"/>
                    <a:pt x="171" y="5"/>
                  </a:cubicBezTo>
                  <a:cubicBezTo>
                    <a:pt x="171" y="2"/>
                    <a:pt x="169" y="0"/>
                    <a:pt x="166" y="0"/>
                  </a:cubicBezTo>
                  <a:close/>
                  <a:moveTo>
                    <a:pt x="138" y="6"/>
                  </a:moveTo>
                  <a:cubicBezTo>
                    <a:pt x="160" y="6"/>
                    <a:pt x="160" y="6"/>
                    <a:pt x="160" y="6"/>
                  </a:cubicBezTo>
                  <a:cubicBezTo>
                    <a:pt x="160" y="29"/>
                    <a:pt x="160" y="29"/>
                    <a:pt x="160" y="29"/>
                  </a:cubicBezTo>
                  <a:cubicBezTo>
                    <a:pt x="138" y="29"/>
                    <a:pt x="138" y="29"/>
                    <a:pt x="138" y="29"/>
                  </a:cubicBezTo>
                  <a:lnTo>
                    <a:pt x="138" y="6"/>
                  </a:lnTo>
                  <a:close/>
                  <a:moveTo>
                    <a:pt x="108" y="7"/>
                  </a:moveTo>
                  <a:cubicBezTo>
                    <a:pt x="130" y="7"/>
                    <a:pt x="130" y="7"/>
                    <a:pt x="130" y="7"/>
                  </a:cubicBezTo>
                  <a:cubicBezTo>
                    <a:pt x="130" y="30"/>
                    <a:pt x="130" y="30"/>
                    <a:pt x="130" y="30"/>
                  </a:cubicBezTo>
                  <a:cubicBezTo>
                    <a:pt x="108" y="30"/>
                    <a:pt x="108" y="30"/>
                    <a:pt x="108" y="30"/>
                  </a:cubicBezTo>
                  <a:lnTo>
                    <a:pt x="108" y="7"/>
                  </a:lnTo>
                  <a:close/>
                  <a:moveTo>
                    <a:pt x="77" y="7"/>
                  </a:moveTo>
                  <a:cubicBezTo>
                    <a:pt x="100" y="7"/>
                    <a:pt x="100" y="7"/>
                    <a:pt x="100" y="7"/>
                  </a:cubicBezTo>
                  <a:cubicBezTo>
                    <a:pt x="100" y="30"/>
                    <a:pt x="100" y="30"/>
                    <a:pt x="100" y="30"/>
                  </a:cubicBezTo>
                  <a:cubicBezTo>
                    <a:pt x="77" y="30"/>
                    <a:pt x="77" y="30"/>
                    <a:pt x="77" y="30"/>
                  </a:cubicBezTo>
                  <a:lnTo>
                    <a:pt x="77" y="7"/>
                  </a:lnTo>
                  <a:close/>
                  <a:moveTo>
                    <a:pt x="161" y="156"/>
                  </a:moveTo>
                  <a:cubicBezTo>
                    <a:pt x="9" y="156"/>
                    <a:pt x="9" y="156"/>
                    <a:pt x="9" y="156"/>
                  </a:cubicBezTo>
                  <a:cubicBezTo>
                    <a:pt x="9" y="38"/>
                    <a:pt x="9" y="38"/>
                    <a:pt x="9" y="38"/>
                  </a:cubicBezTo>
                  <a:cubicBezTo>
                    <a:pt x="161" y="38"/>
                    <a:pt x="161" y="38"/>
                    <a:pt x="161" y="38"/>
                  </a:cubicBezTo>
                  <a:lnTo>
                    <a:pt x="161" y="15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14" name="组合 13"/>
          <p:cNvGrpSpPr/>
          <p:nvPr/>
        </p:nvGrpSpPr>
        <p:grpSpPr>
          <a:xfrm>
            <a:off x="4952216" y="2425356"/>
            <a:ext cx="365865" cy="406118"/>
            <a:chOff x="6602954" y="3233807"/>
            <a:chExt cx="487820" cy="541491"/>
          </a:xfrm>
          <a:solidFill>
            <a:schemeClr val="accent3"/>
          </a:solidFill>
        </p:grpSpPr>
        <p:sp>
          <p:nvSpPr>
            <p:cNvPr id="361" name="Freeform 83"/>
            <p:cNvSpPr>
              <a:spLocks/>
            </p:cNvSpPr>
            <p:nvPr/>
          </p:nvSpPr>
          <p:spPr bwMode="auto">
            <a:xfrm>
              <a:off x="6743694" y="3702543"/>
              <a:ext cx="47708" cy="45323"/>
            </a:xfrm>
            <a:custGeom>
              <a:avLst/>
              <a:gdLst>
                <a:gd name="T0" fmla="*/ 12 w 17"/>
                <a:gd name="T1" fmla="*/ 0 h 16"/>
                <a:gd name="T2" fmla="*/ 12 w 17"/>
                <a:gd name="T3" fmla="*/ 3 h 16"/>
                <a:gd name="T4" fmla="*/ 14 w 17"/>
                <a:gd name="T5" fmla="*/ 8 h 16"/>
                <a:gd name="T6" fmla="*/ 8 w 17"/>
                <a:gd name="T7" fmla="*/ 13 h 16"/>
                <a:gd name="T8" fmla="*/ 3 w 17"/>
                <a:gd name="T9" fmla="*/ 7 h 16"/>
                <a:gd name="T10" fmla="*/ 4 w 17"/>
                <a:gd name="T11" fmla="*/ 3 h 16"/>
                <a:gd name="T12" fmla="*/ 4 w 17"/>
                <a:gd name="T13" fmla="*/ 0 h 16"/>
                <a:gd name="T14" fmla="*/ 0 w 17"/>
                <a:gd name="T15" fmla="*/ 7 h 16"/>
                <a:gd name="T16" fmla="*/ 8 w 17"/>
                <a:gd name="T17" fmla="*/ 16 h 16"/>
                <a:gd name="T18" fmla="*/ 17 w 17"/>
                <a:gd name="T19" fmla="*/ 7 h 16"/>
                <a:gd name="T20" fmla="*/ 12 w 17"/>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6">
                  <a:moveTo>
                    <a:pt x="12" y="0"/>
                  </a:moveTo>
                  <a:cubicBezTo>
                    <a:pt x="12" y="3"/>
                    <a:pt x="12" y="3"/>
                    <a:pt x="12" y="3"/>
                  </a:cubicBezTo>
                  <a:cubicBezTo>
                    <a:pt x="13" y="4"/>
                    <a:pt x="14" y="6"/>
                    <a:pt x="14" y="8"/>
                  </a:cubicBezTo>
                  <a:cubicBezTo>
                    <a:pt x="14" y="11"/>
                    <a:pt x="11" y="14"/>
                    <a:pt x="8" y="13"/>
                  </a:cubicBezTo>
                  <a:cubicBezTo>
                    <a:pt x="4" y="13"/>
                    <a:pt x="2" y="10"/>
                    <a:pt x="3" y="7"/>
                  </a:cubicBezTo>
                  <a:cubicBezTo>
                    <a:pt x="3" y="5"/>
                    <a:pt x="3" y="4"/>
                    <a:pt x="4" y="3"/>
                  </a:cubicBezTo>
                  <a:cubicBezTo>
                    <a:pt x="4" y="0"/>
                    <a:pt x="4" y="0"/>
                    <a:pt x="4" y="0"/>
                  </a:cubicBezTo>
                  <a:cubicBezTo>
                    <a:pt x="2" y="1"/>
                    <a:pt x="0" y="4"/>
                    <a:pt x="0" y="7"/>
                  </a:cubicBezTo>
                  <a:cubicBezTo>
                    <a:pt x="0" y="12"/>
                    <a:pt x="4" y="16"/>
                    <a:pt x="8" y="16"/>
                  </a:cubicBezTo>
                  <a:cubicBezTo>
                    <a:pt x="13" y="16"/>
                    <a:pt x="17" y="12"/>
                    <a:pt x="17" y="7"/>
                  </a:cubicBezTo>
                  <a:cubicBezTo>
                    <a:pt x="17" y="4"/>
                    <a:pt x="15" y="1"/>
                    <a:pt x="1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62" name="Rectangle 84"/>
            <p:cNvSpPr>
              <a:spLocks noChangeArrowheads="1"/>
            </p:cNvSpPr>
            <p:nvPr/>
          </p:nvSpPr>
          <p:spPr bwMode="auto">
            <a:xfrm>
              <a:off x="6762778" y="3694194"/>
              <a:ext cx="5964" cy="31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63" name="Freeform 85"/>
            <p:cNvSpPr>
              <a:spLocks/>
            </p:cNvSpPr>
            <p:nvPr/>
          </p:nvSpPr>
          <p:spPr bwMode="auto">
            <a:xfrm>
              <a:off x="6814064" y="3448496"/>
              <a:ext cx="121657" cy="120464"/>
            </a:xfrm>
            <a:custGeom>
              <a:avLst/>
              <a:gdLst>
                <a:gd name="T0" fmla="*/ 26 w 43"/>
                <a:gd name="T1" fmla="*/ 1 h 43"/>
                <a:gd name="T2" fmla="*/ 9 w 43"/>
                <a:gd name="T3" fmla="*/ 43 h 43"/>
                <a:gd name="T4" fmla="*/ 38 w 43"/>
                <a:gd name="T5" fmla="*/ 0 h 43"/>
                <a:gd name="T6" fmla="*/ 22 w 43"/>
                <a:gd name="T7" fmla="*/ 22 h 43"/>
                <a:gd name="T8" fmla="*/ 26 w 43"/>
                <a:gd name="T9" fmla="*/ 1 h 43"/>
              </a:gdLst>
              <a:ahLst/>
              <a:cxnLst>
                <a:cxn ang="0">
                  <a:pos x="T0" y="T1"/>
                </a:cxn>
                <a:cxn ang="0">
                  <a:pos x="T2" y="T3"/>
                </a:cxn>
                <a:cxn ang="0">
                  <a:pos x="T4" y="T5"/>
                </a:cxn>
                <a:cxn ang="0">
                  <a:pos x="T6" y="T7"/>
                </a:cxn>
                <a:cxn ang="0">
                  <a:pos x="T8" y="T9"/>
                </a:cxn>
              </a:cxnLst>
              <a:rect l="0" t="0" r="r" b="b"/>
              <a:pathLst>
                <a:path w="43" h="43">
                  <a:moveTo>
                    <a:pt x="26" y="1"/>
                  </a:moveTo>
                  <a:cubicBezTo>
                    <a:pt x="26" y="1"/>
                    <a:pt x="0" y="19"/>
                    <a:pt x="9" y="43"/>
                  </a:cubicBezTo>
                  <a:cubicBezTo>
                    <a:pt x="9" y="43"/>
                    <a:pt x="43" y="35"/>
                    <a:pt x="38" y="0"/>
                  </a:cubicBezTo>
                  <a:cubicBezTo>
                    <a:pt x="38" y="0"/>
                    <a:pt x="33" y="16"/>
                    <a:pt x="22" y="22"/>
                  </a:cubicBezTo>
                  <a:cubicBezTo>
                    <a:pt x="22" y="22"/>
                    <a:pt x="28" y="8"/>
                    <a:pt x="26"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64" name="Freeform 86"/>
            <p:cNvSpPr>
              <a:spLocks/>
            </p:cNvSpPr>
            <p:nvPr/>
          </p:nvSpPr>
          <p:spPr bwMode="auto">
            <a:xfrm>
              <a:off x="6948841" y="3431798"/>
              <a:ext cx="107344" cy="115693"/>
            </a:xfrm>
            <a:custGeom>
              <a:avLst/>
              <a:gdLst>
                <a:gd name="T0" fmla="*/ 3 w 38"/>
                <a:gd name="T1" fmla="*/ 0 h 41"/>
                <a:gd name="T2" fmla="*/ 20 w 38"/>
                <a:gd name="T3" fmla="*/ 22 h 41"/>
                <a:gd name="T4" fmla="*/ 0 w 38"/>
                <a:gd name="T5" fmla="*/ 11 h 41"/>
                <a:gd name="T6" fmla="*/ 36 w 38"/>
                <a:gd name="T7" fmla="*/ 41 h 41"/>
                <a:gd name="T8" fmla="*/ 3 w 38"/>
                <a:gd name="T9" fmla="*/ 0 h 41"/>
              </a:gdLst>
              <a:ahLst/>
              <a:cxnLst>
                <a:cxn ang="0">
                  <a:pos x="T0" y="T1"/>
                </a:cxn>
                <a:cxn ang="0">
                  <a:pos x="T2" y="T3"/>
                </a:cxn>
                <a:cxn ang="0">
                  <a:pos x="T4" y="T5"/>
                </a:cxn>
                <a:cxn ang="0">
                  <a:pos x="T6" y="T7"/>
                </a:cxn>
                <a:cxn ang="0">
                  <a:pos x="T8" y="T9"/>
                </a:cxn>
              </a:cxnLst>
              <a:rect l="0" t="0" r="r" b="b"/>
              <a:pathLst>
                <a:path w="38" h="41">
                  <a:moveTo>
                    <a:pt x="3" y="0"/>
                  </a:moveTo>
                  <a:cubicBezTo>
                    <a:pt x="3" y="0"/>
                    <a:pt x="17" y="10"/>
                    <a:pt x="20" y="22"/>
                  </a:cubicBezTo>
                  <a:cubicBezTo>
                    <a:pt x="20" y="22"/>
                    <a:pt x="9" y="11"/>
                    <a:pt x="0" y="11"/>
                  </a:cubicBezTo>
                  <a:cubicBezTo>
                    <a:pt x="0" y="11"/>
                    <a:pt x="11" y="41"/>
                    <a:pt x="36" y="41"/>
                  </a:cubicBezTo>
                  <a:cubicBezTo>
                    <a:pt x="36" y="41"/>
                    <a:pt x="38" y="7"/>
                    <a:pt x="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65" name="Freeform 87"/>
            <p:cNvSpPr>
              <a:spLocks/>
            </p:cNvSpPr>
            <p:nvPr/>
          </p:nvSpPr>
          <p:spPr bwMode="auto">
            <a:xfrm>
              <a:off x="6952419" y="3304177"/>
              <a:ext cx="138355" cy="104959"/>
            </a:xfrm>
            <a:custGeom>
              <a:avLst/>
              <a:gdLst>
                <a:gd name="T0" fmla="*/ 0 w 49"/>
                <a:gd name="T1" fmla="*/ 30 h 37"/>
                <a:gd name="T2" fmla="*/ 27 w 49"/>
                <a:gd name="T3" fmla="*/ 22 h 37"/>
                <a:gd name="T4" fmla="*/ 11 w 49"/>
                <a:gd name="T5" fmla="*/ 37 h 37"/>
                <a:gd name="T6" fmla="*/ 49 w 49"/>
                <a:gd name="T7" fmla="*/ 12 h 37"/>
                <a:gd name="T8" fmla="*/ 0 w 49"/>
                <a:gd name="T9" fmla="*/ 30 h 37"/>
              </a:gdLst>
              <a:ahLst/>
              <a:cxnLst>
                <a:cxn ang="0">
                  <a:pos x="T0" y="T1"/>
                </a:cxn>
                <a:cxn ang="0">
                  <a:pos x="T2" y="T3"/>
                </a:cxn>
                <a:cxn ang="0">
                  <a:pos x="T4" y="T5"/>
                </a:cxn>
                <a:cxn ang="0">
                  <a:pos x="T6" y="T7"/>
                </a:cxn>
                <a:cxn ang="0">
                  <a:pos x="T8" y="T9"/>
                </a:cxn>
              </a:cxnLst>
              <a:rect l="0" t="0" r="r" b="b"/>
              <a:pathLst>
                <a:path w="49" h="37">
                  <a:moveTo>
                    <a:pt x="0" y="30"/>
                  </a:moveTo>
                  <a:cubicBezTo>
                    <a:pt x="0" y="30"/>
                    <a:pt x="14" y="20"/>
                    <a:pt x="27" y="22"/>
                  </a:cubicBezTo>
                  <a:cubicBezTo>
                    <a:pt x="27" y="22"/>
                    <a:pt x="13" y="29"/>
                    <a:pt x="11" y="37"/>
                  </a:cubicBezTo>
                  <a:cubicBezTo>
                    <a:pt x="11" y="37"/>
                    <a:pt x="42" y="36"/>
                    <a:pt x="49" y="12"/>
                  </a:cubicBezTo>
                  <a:cubicBezTo>
                    <a:pt x="49" y="12"/>
                    <a:pt x="17" y="0"/>
                    <a:pt x="0"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66" name="Freeform 88"/>
            <p:cNvSpPr>
              <a:spLocks/>
            </p:cNvSpPr>
            <p:nvPr/>
          </p:nvSpPr>
          <p:spPr bwMode="auto">
            <a:xfrm>
              <a:off x="6842689" y="3233807"/>
              <a:ext cx="120464" cy="146704"/>
            </a:xfrm>
            <a:custGeom>
              <a:avLst/>
              <a:gdLst>
                <a:gd name="T0" fmla="*/ 24 w 43"/>
                <a:gd name="T1" fmla="*/ 24 h 52"/>
                <a:gd name="T2" fmla="*/ 34 w 43"/>
                <a:gd name="T3" fmla="*/ 45 h 52"/>
                <a:gd name="T4" fmla="*/ 22 w 43"/>
                <a:gd name="T5" fmla="*/ 0 h 52"/>
                <a:gd name="T6" fmla="*/ 24 w 43"/>
                <a:gd name="T7" fmla="*/ 52 h 52"/>
                <a:gd name="T8" fmla="*/ 24 w 43"/>
                <a:gd name="T9" fmla="*/ 24 h 52"/>
              </a:gdLst>
              <a:ahLst/>
              <a:cxnLst>
                <a:cxn ang="0">
                  <a:pos x="T0" y="T1"/>
                </a:cxn>
                <a:cxn ang="0">
                  <a:pos x="T2" y="T3"/>
                </a:cxn>
                <a:cxn ang="0">
                  <a:pos x="T4" y="T5"/>
                </a:cxn>
                <a:cxn ang="0">
                  <a:pos x="T6" y="T7"/>
                </a:cxn>
                <a:cxn ang="0">
                  <a:pos x="T8" y="T9"/>
                </a:cxn>
              </a:cxnLst>
              <a:rect l="0" t="0" r="r" b="b"/>
              <a:pathLst>
                <a:path w="43" h="52">
                  <a:moveTo>
                    <a:pt x="24" y="24"/>
                  </a:moveTo>
                  <a:cubicBezTo>
                    <a:pt x="24" y="24"/>
                    <a:pt x="27" y="40"/>
                    <a:pt x="34" y="45"/>
                  </a:cubicBezTo>
                  <a:cubicBezTo>
                    <a:pt x="34" y="45"/>
                    <a:pt x="43" y="15"/>
                    <a:pt x="22" y="0"/>
                  </a:cubicBezTo>
                  <a:cubicBezTo>
                    <a:pt x="22" y="0"/>
                    <a:pt x="0" y="27"/>
                    <a:pt x="24" y="52"/>
                  </a:cubicBezTo>
                  <a:cubicBezTo>
                    <a:pt x="24" y="52"/>
                    <a:pt x="19" y="36"/>
                    <a:pt x="24"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67" name="Freeform 89"/>
            <p:cNvSpPr>
              <a:spLocks/>
            </p:cNvSpPr>
            <p:nvPr/>
          </p:nvSpPr>
          <p:spPr bwMode="auto">
            <a:xfrm>
              <a:off x="6746080" y="3335188"/>
              <a:ext cx="144319" cy="124042"/>
            </a:xfrm>
            <a:custGeom>
              <a:avLst/>
              <a:gdLst>
                <a:gd name="T0" fmla="*/ 47 w 51"/>
                <a:gd name="T1" fmla="*/ 18 h 44"/>
                <a:gd name="T2" fmla="*/ 0 w 51"/>
                <a:gd name="T3" fmla="*/ 15 h 44"/>
                <a:gd name="T4" fmla="*/ 51 w 51"/>
                <a:gd name="T5" fmla="*/ 29 h 44"/>
                <a:gd name="T6" fmla="*/ 24 w 51"/>
                <a:gd name="T7" fmla="*/ 20 h 44"/>
                <a:gd name="T8" fmla="*/ 47 w 51"/>
                <a:gd name="T9" fmla="*/ 18 h 44"/>
              </a:gdLst>
              <a:ahLst/>
              <a:cxnLst>
                <a:cxn ang="0">
                  <a:pos x="T0" y="T1"/>
                </a:cxn>
                <a:cxn ang="0">
                  <a:pos x="T2" y="T3"/>
                </a:cxn>
                <a:cxn ang="0">
                  <a:pos x="T4" y="T5"/>
                </a:cxn>
                <a:cxn ang="0">
                  <a:pos x="T6" y="T7"/>
                </a:cxn>
                <a:cxn ang="0">
                  <a:pos x="T8" y="T9"/>
                </a:cxn>
              </a:cxnLst>
              <a:rect l="0" t="0" r="r" b="b"/>
              <a:pathLst>
                <a:path w="51" h="44">
                  <a:moveTo>
                    <a:pt x="47" y="18"/>
                  </a:moveTo>
                  <a:cubicBezTo>
                    <a:pt x="47" y="18"/>
                    <a:pt x="21" y="0"/>
                    <a:pt x="0" y="15"/>
                  </a:cubicBezTo>
                  <a:cubicBezTo>
                    <a:pt x="0" y="15"/>
                    <a:pt x="20" y="44"/>
                    <a:pt x="51" y="29"/>
                  </a:cubicBezTo>
                  <a:cubicBezTo>
                    <a:pt x="51" y="29"/>
                    <a:pt x="35" y="29"/>
                    <a:pt x="24" y="20"/>
                  </a:cubicBezTo>
                  <a:cubicBezTo>
                    <a:pt x="24" y="20"/>
                    <a:pt x="40" y="23"/>
                    <a:pt x="47" y="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68" name="Freeform 90"/>
            <p:cNvSpPr>
              <a:spLocks noEditPoints="1"/>
            </p:cNvSpPr>
            <p:nvPr/>
          </p:nvSpPr>
          <p:spPr bwMode="auto">
            <a:xfrm>
              <a:off x="6602954" y="3281515"/>
              <a:ext cx="335153" cy="493783"/>
            </a:xfrm>
            <a:custGeom>
              <a:avLst/>
              <a:gdLst>
                <a:gd name="T0" fmla="*/ 106 w 119"/>
                <a:gd name="T1" fmla="*/ 137 h 175"/>
                <a:gd name="T2" fmla="*/ 12 w 119"/>
                <a:gd name="T3" fmla="*/ 137 h 175"/>
                <a:gd name="T4" fmla="*/ 12 w 119"/>
                <a:gd name="T5" fmla="*/ 12 h 175"/>
                <a:gd name="T6" fmla="*/ 92 w 119"/>
                <a:gd name="T7" fmla="*/ 12 h 175"/>
                <a:gd name="T8" fmla="*/ 93 w 119"/>
                <a:gd name="T9" fmla="*/ 0 h 175"/>
                <a:gd name="T10" fmla="*/ 10 w 119"/>
                <a:gd name="T11" fmla="*/ 0 h 175"/>
                <a:gd name="T12" fmla="*/ 0 w 119"/>
                <a:gd name="T13" fmla="*/ 10 h 175"/>
                <a:gd name="T14" fmla="*/ 0 w 119"/>
                <a:gd name="T15" fmla="*/ 166 h 175"/>
                <a:gd name="T16" fmla="*/ 10 w 119"/>
                <a:gd name="T17" fmla="*/ 175 h 175"/>
                <a:gd name="T18" fmla="*/ 109 w 119"/>
                <a:gd name="T19" fmla="*/ 175 h 175"/>
                <a:gd name="T20" fmla="*/ 119 w 119"/>
                <a:gd name="T21" fmla="*/ 166 h 175"/>
                <a:gd name="T22" fmla="*/ 119 w 119"/>
                <a:gd name="T23" fmla="*/ 72 h 175"/>
                <a:gd name="T24" fmla="*/ 106 w 119"/>
                <a:gd name="T25" fmla="*/ 95 h 175"/>
                <a:gd name="T26" fmla="*/ 106 w 119"/>
                <a:gd name="T27" fmla="*/ 137 h 175"/>
                <a:gd name="T28" fmla="*/ 58 w 119"/>
                <a:gd name="T29" fmla="*/ 170 h 175"/>
                <a:gd name="T30" fmla="*/ 44 w 119"/>
                <a:gd name="T31" fmla="*/ 155 h 175"/>
                <a:gd name="T32" fmla="*/ 58 w 119"/>
                <a:gd name="T33" fmla="*/ 141 h 175"/>
                <a:gd name="T34" fmla="*/ 73 w 119"/>
                <a:gd name="T35" fmla="*/ 155 h 175"/>
                <a:gd name="T36" fmla="*/ 58 w 119"/>
                <a:gd name="T37"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75">
                  <a:moveTo>
                    <a:pt x="106" y="137"/>
                  </a:moveTo>
                  <a:cubicBezTo>
                    <a:pt x="12" y="137"/>
                    <a:pt x="12" y="137"/>
                    <a:pt x="12" y="137"/>
                  </a:cubicBezTo>
                  <a:cubicBezTo>
                    <a:pt x="12" y="12"/>
                    <a:pt x="12" y="12"/>
                    <a:pt x="12" y="12"/>
                  </a:cubicBezTo>
                  <a:cubicBezTo>
                    <a:pt x="92" y="12"/>
                    <a:pt x="92" y="12"/>
                    <a:pt x="92" y="12"/>
                  </a:cubicBezTo>
                  <a:cubicBezTo>
                    <a:pt x="92" y="8"/>
                    <a:pt x="92" y="4"/>
                    <a:pt x="93" y="0"/>
                  </a:cubicBezTo>
                  <a:cubicBezTo>
                    <a:pt x="10" y="0"/>
                    <a:pt x="10" y="0"/>
                    <a:pt x="10" y="0"/>
                  </a:cubicBezTo>
                  <a:cubicBezTo>
                    <a:pt x="4" y="0"/>
                    <a:pt x="0" y="4"/>
                    <a:pt x="0" y="10"/>
                  </a:cubicBezTo>
                  <a:cubicBezTo>
                    <a:pt x="0" y="166"/>
                    <a:pt x="0" y="166"/>
                    <a:pt x="0" y="166"/>
                  </a:cubicBezTo>
                  <a:cubicBezTo>
                    <a:pt x="0" y="171"/>
                    <a:pt x="4" y="175"/>
                    <a:pt x="10" y="175"/>
                  </a:cubicBezTo>
                  <a:cubicBezTo>
                    <a:pt x="109" y="175"/>
                    <a:pt x="109" y="175"/>
                    <a:pt x="109" y="175"/>
                  </a:cubicBezTo>
                  <a:cubicBezTo>
                    <a:pt x="114" y="175"/>
                    <a:pt x="119" y="171"/>
                    <a:pt x="119" y="166"/>
                  </a:cubicBezTo>
                  <a:cubicBezTo>
                    <a:pt x="119" y="72"/>
                    <a:pt x="119" y="72"/>
                    <a:pt x="119" y="72"/>
                  </a:cubicBezTo>
                  <a:cubicBezTo>
                    <a:pt x="117" y="82"/>
                    <a:pt x="112" y="90"/>
                    <a:pt x="106" y="95"/>
                  </a:cubicBezTo>
                  <a:lnTo>
                    <a:pt x="106" y="137"/>
                  </a:lnTo>
                  <a:close/>
                  <a:moveTo>
                    <a:pt x="58" y="170"/>
                  </a:moveTo>
                  <a:cubicBezTo>
                    <a:pt x="50" y="170"/>
                    <a:pt x="44" y="163"/>
                    <a:pt x="44" y="155"/>
                  </a:cubicBezTo>
                  <a:cubicBezTo>
                    <a:pt x="44" y="147"/>
                    <a:pt x="50" y="141"/>
                    <a:pt x="58" y="141"/>
                  </a:cubicBezTo>
                  <a:cubicBezTo>
                    <a:pt x="66" y="141"/>
                    <a:pt x="73" y="147"/>
                    <a:pt x="73" y="155"/>
                  </a:cubicBezTo>
                  <a:cubicBezTo>
                    <a:pt x="73" y="163"/>
                    <a:pt x="66" y="170"/>
                    <a:pt x="58" y="17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69" name="Oval 91"/>
            <p:cNvSpPr>
              <a:spLocks noChangeArrowheads="1"/>
            </p:cNvSpPr>
            <p:nvPr/>
          </p:nvSpPr>
          <p:spPr bwMode="auto">
            <a:xfrm>
              <a:off x="6898747" y="3386474"/>
              <a:ext cx="47708" cy="4770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70" name="Freeform 92"/>
            <p:cNvSpPr>
              <a:spLocks/>
            </p:cNvSpPr>
            <p:nvPr/>
          </p:nvSpPr>
          <p:spPr bwMode="auto">
            <a:xfrm>
              <a:off x="6735345" y="3597584"/>
              <a:ext cx="47708" cy="59636"/>
            </a:xfrm>
            <a:custGeom>
              <a:avLst/>
              <a:gdLst>
                <a:gd name="T0" fmla="*/ 10 w 17"/>
                <a:gd name="T1" fmla="*/ 21 h 21"/>
                <a:gd name="T2" fmla="*/ 6 w 17"/>
                <a:gd name="T3" fmla="*/ 0 h 21"/>
                <a:gd name="T4" fmla="*/ 7 w 17"/>
                <a:gd name="T5" fmla="*/ 11 h 21"/>
                <a:gd name="T6" fmla="*/ 2 w 17"/>
                <a:gd name="T7" fmla="*/ 4 h 21"/>
                <a:gd name="T8" fmla="*/ 10 w 17"/>
                <a:gd name="T9" fmla="*/ 21 h 21"/>
              </a:gdLst>
              <a:ahLst/>
              <a:cxnLst>
                <a:cxn ang="0">
                  <a:pos x="T0" y="T1"/>
                </a:cxn>
                <a:cxn ang="0">
                  <a:pos x="T2" y="T3"/>
                </a:cxn>
                <a:cxn ang="0">
                  <a:pos x="T4" y="T5"/>
                </a:cxn>
                <a:cxn ang="0">
                  <a:pos x="T6" y="T7"/>
                </a:cxn>
                <a:cxn ang="0">
                  <a:pos x="T8" y="T9"/>
                </a:cxn>
              </a:cxnLst>
              <a:rect l="0" t="0" r="r" b="b"/>
              <a:pathLst>
                <a:path w="17" h="21">
                  <a:moveTo>
                    <a:pt x="10" y="21"/>
                  </a:moveTo>
                  <a:cubicBezTo>
                    <a:pt x="10" y="21"/>
                    <a:pt x="17" y="9"/>
                    <a:pt x="6" y="0"/>
                  </a:cubicBezTo>
                  <a:cubicBezTo>
                    <a:pt x="6" y="0"/>
                    <a:pt x="9" y="6"/>
                    <a:pt x="7" y="11"/>
                  </a:cubicBezTo>
                  <a:cubicBezTo>
                    <a:pt x="7" y="11"/>
                    <a:pt x="5" y="5"/>
                    <a:pt x="2" y="4"/>
                  </a:cubicBezTo>
                  <a:cubicBezTo>
                    <a:pt x="2" y="4"/>
                    <a:pt x="0" y="17"/>
                    <a:pt x="10"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71" name="Freeform 93"/>
            <p:cNvSpPr>
              <a:spLocks/>
            </p:cNvSpPr>
            <p:nvPr/>
          </p:nvSpPr>
          <p:spPr bwMode="auto">
            <a:xfrm>
              <a:off x="6758007" y="3555840"/>
              <a:ext cx="62021" cy="53672"/>
            </a:xfrm>
            <a:custGeom>
              <a:avLst/>
              <a:gdLst>
                <a:gd name="T0" fmla="*/ 22 w 22"/>
                <a:gd name="T1" fmla="*/ 11 h 19"/>
                <a:gd name="T2" fmla="*/ 0 w 22"/>
                <a:gd name="T3" fmla="*/ 9 h 19"/>
                <a:gd name="T4" fmla="*/ 11 w 22"/>
                <a:gd name="T5" fmla="*/ 11 h 19"/>
                <a:gd name="T6" fmla="*/ 2 w 22"/>
                <a:gd name="T7" fmla="*/ 13 h 19"/>
                <a:gd name="T8" fmla="*/ 22 w 22"/>
                <a:gd name="T9" fmla="*/ 11 h 19"/>
              </a:gdLst>
              <a:ahLst/>
              <a:cxnLst>
                <a:cxn ang="0">
                  <a:pos x="T0" y="T1"/>
                </a:cxn>
                <a:cxn ang="0">
                  <a:pos x="T2" y="T3"/>
                </a:cxn>
                <a:cxn ang="0">
                  <a:pos x="T4" y="T5"/>
                </a:cxn>
                <a:cxn ang="0">
                  <a:pos x="T6" y="T7"/>
                </a:cxn>
                <a:cxn ang="0">
                  <a:pos x="T8" y="T9"/>
                </a:cxn>
              </a:cxnLst>
              <a:rect l="0" t="0" r="r" b="b"/>
              <a:pathLst>
                <a:path w="22" h="19">
                  <a:moveTo>
                    <a:pt x="22" y="11"/>
                  </a:moveTo>
                  <a:cubicBezTo>
                    <a:pt x="22" y="11"/>
                    <a:pt x="12" y="0"/>
                    <a:pt x="0" y="9"/>
                  </a:cubicBezTo>
                  <a:cubicBezTo>
                    <a:pt x="0" y="9"/>
                    <a:pt x="7" y="8"/>
                    <a:pt x="11" y="11"/>
                  </a:cubicBezTo>
                  <a:cubicBezTo>
                    <a:pt x="11" y="11"/>
                    <a:pt x="5" y="11"/>
                    <a:pt x="2" y="13"/>
                  </a:cubicBezTo>
                  <a:cubicBezTo>
                    <a:pt x="2" y="13"/>
                    <a:pt x="14" y="19"/>
                    <a:pt x="22"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72" name="Freeform 94"/>
            <p:cNvSpPr>
              <a:spLocks/>
            </p:cNvSpPr>
            <p:nvPr/>
          </p:nvSpPr>
          <p:spPr bwMode="auto">
            <a:xfrm>
              <a:off x="6729382" y="3512902"/>
              <a:ext cx="53672" cy="56058"/>
            </a:xfrm>
            <a:custGeom>
              <a:avLst/>
              <a:gdLst>
                <a:gd name="T0" fmla="*/ 10 w 19"/>
                <a:gd name="T1" fmla="*/ 19 h 20"/>
                <a:gd name="T2" fmla="*/ 14 w 19"/>
                <a:gd name="T3" fmla="*/ 0 h 20"/>
                <a:gd name="T4" fmla="*/ 4 w 19"/>
                <a:gd name="T5" fmla="*/ 20 h 20"/>
                <a:gd name="T6" fmla="*/ 10 w 19"/>
                <a:gd name="T7" fmla="*/ 10 h 20"/>
                <a:gd name="T8" fmla="*/ 10 w 19"/>
                <a:gd name="T9" fmla="*/ 19 h 20"/>
              </a:gdLst>
              <a:ahLst/>
              <a:cxnLst>
                <a:cxn ang="0">
                  <a:pos x="T0" y="T1"/>
                </a:cxn>
                <a:cxn ang="0">
                  <a:pos x="T2" y="T3"/>
                </a:cxn>
                <a:cxn ang="0">
                  <a:pos x="T4" y="T5"/>
                </a:cxn>
                <a:cxn ang="0">
                  <a:pos x="T6" y="T7"/>
                </a:cxn>
                <a:cxn ang="0">
                  <a:pos x="T8" y="T9"/>
                </a:cxn>
              </a:cxnLst>
              <a:rect l="0" t="0" r="r" b="b"/>
              <a:pathLst>
                <a:path w="19" h="20">
                  <a:moveTo>
                    <a:pt x="10" y="19"/>
                  </a:moveTo>
                  <a:cubicBezTo>
                    <a:pt x="10" y="19"/>
                    <a:pt x="19" y="9"/>
                    <a:pt x="14" y="0"/>
                  </a:cubicBezTo>
                  <a:cubicBezTo>
                    <a:pt x="14" y="0"/>
                    <a:pt x="0" y="6"/>
                    <a:pt x="4" y="20"/>
                  </a:cubicBezTo>
                  <a:cubicBezTo>
                    <a:pt x="4" y="20"/>
                    <a:pt x="6" y="13"/>
                    <a:pt x="10" y="10"/>
                  </a:cubicBezTo>
                  <a:cubicBezTo>
                    <a:pt x="10" y="10"/>
                    <a:pt x="8" y="16"/>
                    <a:pt x="10" y="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73" name="Freeform 95"/>
            <p:cNvSpPr>
              <a:spLocks/>
            </p:cNvSpPr>
            <p:nvPr/>
          </p:nvSpPr>
          <p:spPr bwMode="auto">
            <a:xfrm>
              <a:off x="6681673" y="3533178"/>
              <a:ext cx="47708" cy="47708"/>
            </a:xfrm>
            <a:custGeom>
              <a:avLst/>
              <a:gdLst>
                <a:gd name="T0" fmla="*/ 17 w 17"/>
                <a:gd name="T1" fmla="*/ 12 h 17"/>
                <a:gd name="T2" fmla="*/ 0 w 17"/>
                <a:gd name="T3" fmla="*/ 2 h 17"/>
                <a:gd name="T4" fmla="*/ 16 w 17"/>
                <a:gd name="T5" fmla="*/ 17 h 17"/>
                <a:gd name="T6" fmla="*/ 8 w 17"/>
                <a:gd name="T7" fmla="*/ 9 h 17"/>
                <a:gd name="T8" fmla="*/ 17 w 17"/>
                <a:gd name="T9" fmla="*/ 12 h 17"/>
              </a:gdLst>
              <a:ahLst/>
              <a:cxnLst>
                <a:cxn ang="0">
                  <a:pos x="T0" y="T1"/>
                </a:cxn>
                <a:cxn ang="0">
                  <a:pos x="T2" y="T3"/>
                </a:cxn>
                <a:cxn ang="0">
                  <a:pos x="T4" y="T5"/>
                </a:cxn>
                <a:cxn ang="0">
                  <a:pos x="T6" y="T7"/>
                </a:cxn>
                <a:cxn ang="0">
                  <a:pos x="T8" y="T9"/>
                </a:cxn>
              </a:cxnLst>
              <a:rect l="0" t="0" r="r" b="b"/>
              <a:pathLst>
                <a:path w="17" h="17">
                  <a:moveTo>
                    <a:pt x="17" y="12"/>
                  </a:moveTo>
                  <a:cubicBezTo>
                    <a:pt x="17" y="12"/>
                    <a:pt x="11" y="0"/>
                    <a:pt x="0" y="2"/>
                  </a:cubicBezTo>
                  <a:cubicBezTo>
                    <a:pt x="0" y="2"/>
                    <a:pt x="1" y="17"/>
                    <a:pt x="16" y="17"/>
                  </a:cubicBezTo>
                  <a:cubicBezTo>
                    <a:pt x="16" y="17"/>
                    <a:pt x="10" y="14"/>
                    <a:pt x="8" y="9"/>
                  </a:cubicBezTo>
                  <a:cubicBezTo>
                    <a:pt x="8" y="9"/>
                    <a:pt x="13" y="12"/>
                    <a:pt x="17"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74" name="Freeform 96"/>
            <p:cNvSpPr>
              <a:spLocks/>
            </p:cNvSpPr>
            <p:nvPr/>
          </p:nvSpPr>
          <p:spPr bwMode="auto">
            <a:xfrm>
              <a:off x="6678095" y="3591621"/>
              <a:ext cx="53672" cy="45323"/>
            </a:xfrm>
            <a:custGeom>
              <a:avLst/>
              <a:gdLst>
                <a:gd name="T0" fmla="*/ 19 w 19"/>
                <a:gd name="T1" fmla="*/ 2 h 16"/>
                <a:gd name="T2" fmla="*/ 9 w 19"/>
                <a:gd name="T3" fmla="*/ 7 h 16"/>
                <a:gd name="T4" fmla="*/ 14 w 19"/>
                <a:gd name="T5" fmla="*/ 0 h 16"/>
                <a:gd name="T6" fmla="*/ 0 w 19"/>
                <a:gd name="T7" fmla="*/ 13 h 16"/>
                <a:gd name="T8" fmla="*/ 19 w 19"/>
                <a:gd name="T9" fmla="*/ 2 h 16"/>
              </a:gdLst>
              <a:ahLst/>
              <a:cxnLst>
                <a:cxn ang="0">
                  <a:pos x="T0" y="T1"/>
                </a:cxn>
                <a:cxn ang="0">
                  <a:pos x="T2" y="T3"/>
                </a:cxn>
                <a:cxn ang="0">
                  <a:pos x="T4" y="T5"/>
                </a:cxn>
                <a:cxn ang="0">
                  <a:pos x="T6" y="T7"/>
                </a:cxn>
                <a:cxn ang="0">
                  <a:pos x="T8" y="T9"/>
                </a:cxn>
              </a:cxnLst>
              <a:rect l="0" t="0" r="r" b="b"/>
              <a:pathLst>
                <a:path w="19" h="16">
                  <a:moveTo>
                    <a:pt x="19" y="2"/>
                  </a:moveTo>
                  <a:cubicBezTo>
                    <a:pt x="19" y="2"/>
                    <a:pt x="14" y="7"/>
                    <a:pt x="9" y="7"/>
                  </a:cubicBezTo>
                  <a:cubicBezTo>
                    <a:pt x="9" y="7"/>
                    <a:pt x="14" y="3"/>
                    <a:pt x="14" y="0"/>
                  </a:cubicBezTo>
                  <a:cubicBezTo>
                    <a:pt x="14" y="0"/>
                    <a:pt x="1" y="2"/>
                    <a:pt x="0" y="13"/>
                  </a:cubicBezTo>
                  <a:cubicBezTo>
                    <a:pt x="0" y="13"/>
                    <a:pt x="14" y="16"/>
                    <a:pt x="19"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75" name="Freeform 97"/>
            <p:cNvSpPr>
              <a:spLocks/>
            </p:cNvSpPr>
            <p:nvPr/>
          </p:nvSpPr>
          <p:spPr bwMode="auto">
            <a:xfrm>
              <a:off x="6729382" y="3574923"/>
              <a:ext cx="22662" cy="22662"/>
            </a:xfrm>
            <a:custGeom>
              <a:avLst/>
              <a:gdLst>
                <a:gd name="T0" fmla="*/ 6 w 8"/>
                <a:gd name="T1" fmla="*/ 6 h 8"/>
                <a:gd name="T2" fmla="*/ 6 w 8"/>
                <a:gd name="T3" fmla="*/ 1 h 8"/>
                <a:gd name="T4" fmla="*/ 1 w 8"/>
                <a:gd name="T5" fmla="*/ 1 h 8"/>
                <a:gd name="T6" fmla="*/ 1 w 8"/>
                <a:gd name="T7" fmla="*/ 6 h 8"/>
                <a:gd name="T8" fmla="*/ 6 w 8"/>
                <a:gd name="T9" fmla="*/ 6 h 8"/>
              </a:gdLst>
              <a:ahLst/>
              <a:cxnLst>
                <a:cxn ang="0">
                  <a:pos x="T0" y="T1"/>
                </a:cxn>
                <a:cxn ang="0">
                  <a:pos x="T2" y="T3"/>
                </a:cxn>
                <a:cxn ang="0">
                  <a:pos x="T4" y="T5"/>
                </a:cxn>
                <a:cxn ang="0">
                  <a:pos x="T6" y="T7"/>
                </a:cxn>
                <a:cxn ang="0">
                  <a:pos x="T8" y="T9"/>
                </a:cxn>
              </a:cxnLst>
              <a:rect l="0" t="0" r="r" b="b"/>
              <a:pathLst>
                <a:path w="8" h="8">
                  <a:moveTo>
                    <a:pt x="6" y="6"/>
                  </a:moveTo>
                  <a:cubicBezTo>
                    <a:pt x="8" y="5"/>
                    <a:pt x="8" y="2"/>
                    <a:pt x="6" y="1"/>
                  </a:cubicBezTo>
                  <a:cubicBezTo>
                    <a:pt x="5" y="0"/>
                    <a:pt x="2" y="0"/>
                    <a:pt x="1" y="1"/>
                  </a:cubicBezTo>
                  <a:cubicBezTo>
                    <a:pt x="0" y="3"/>
                    <a:pt x="0" y="5"/>
                    <a:pt x="1" y="6"/>
                  </a:cubicBezTo>
                  <a:cubicBezTo>
                    <a:pt x="3" y="8"/>
                    <a:pt x="5" y="8"/>
                    <a:pt x="6"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76" name="Freeform 98"/>
            <p:cNvSpPr>
              <a:spLocks/>
            </p:cNvSpPr>
            <p:nvPr/>
          </p:nvSpPr>
          <p:spPr bwMode="auto">
            <a:xfrm>
              <a:off x="6690022" y="3473542"/>
              <a:ext cx="39360" cy="45323"/>
            </a:xfrm>
            <a:custGeom>
              <a:avLst/>
              <a:gdLst>
                <a:gd name="T0" fmla="*/ 4 w 14"/>
                <a:gd name="T1" fmla="*/ 2 h 16"/>
                <a:gd name="T2" fmla="*/ 6 w 14"/>
                <a:gd name="T3" fmla="*/ 16 h 16"/>
                <a:gd name="T4" fmla="*/ 7 w 14"/>
                <a:gd name="T5" fmla="*/ 0 h 16"/>
                <a:gd name="T6" fmla="*/ 6 w 14"/>
                <a:gd name="T7" fmla="*/ 8 h 16"/>
                <a:gd name="T8" fmla="*/ 4 w 14"/>
                <a:gd name="T9" fmla="*/ 2 h 16"/>
              </a:gdLst>
              <a:ahLst/>
              <a:cxnLst>
                <a:cxn ang="0">
                  <a:pos x="T0" y="T1"/>
                </a:cxn>
                <a:cxn ang="0">
                  <a:pos x="T2" y="T3"/>
                </a:cxn>
                <a:cxn ang="0">
                  <a:pos x="T4" y="T5"/>
                </a:cxn>
                <a:cxn ang="0">
                  <a:pos x="T6" y="T7"/>
                </a:cxn>
                <a:cxn ang="0">
                  <a:pos x="T8" y="T9"/>
                </a:cxn>
              </a:cxnLst>
              <a:rect l="0" t="0" r="r" b="b"/>
              <a:pathLst>
                <a:path w="14" h="16">
                  <a:moveTo>
                    <a:pt x="4" y="2"/>
                  </a:moveTo>
                  <a:cubicBezTo>
                    <a:pt x="4" y="2"/>
                    <a:pt x="0" y="11"/>
                    <a:pt x="6" y="16"/>
                  </a:cubicBezTo>
                  <a:cubicBezTo>
                    <a:pt x="6" y="16"/>
                    <a:pt x="14" y="8"/>
                    <a:pt x="7" y="0"/>
                  </a:cubicBezTo>
                  <a:cubicBezTo>
                    <a:pt x="7" y="0"/>
                    <a:pt x="8" y="5"/>
                    <a:pt x="6" y="8"/>
                  </a:cubicBezTo>
                  <a:cubicBezTo>
                    <a:pt x="6" y="8"/>
                    <a:pt x="6" y="4"/>
                    <a:pt x="4"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77" name="Freeform 99"/>
            <p:cNvSpPr>
              <a:spLocks/>
            </p:cNvSpPr>
            <p:nvPr/>
          </p:nvSpPr>
          <p:spPr bwMode="auto">
            <a:xfrm>
              <a:off x="6718647" y="3453267"/>
              <a:ext cx="41745" cy="36974"/>
            </a:xfrm>
            <a:custGeom>
              <a:avLst/>
              <a:gdLst>
                <a:gd name="T0" fmla="*/ 0 w 15"/>
                <a:gd name="T1" fmla="*/ 3 h 13"/>
                <a:gd name="T2" fmla="*/ 8 w 15"/>
                <a:gd name="T3" fmla="*/ 7 h 13"/>
                <a:gd name="T4" fmla="*/ 1 w 15"/>
                <a:gd name="T5" fmla="*/ 7 h 13"/>
                <a:gd name="T6" fmla="*/ 15 w 15"/>
                <a:gd name="T7" fmla="*/ 9 h 13"/>
                <a:gd name="T8" fmla="*/ 0 w 15"/>
                <a:gd name="T9" fmla="*/ 3 h 13"/>
              </a:gdLst>
              <a:ahLst/>
              <a:cxnLst>
                <a:cxn ang="0">
                  <a:pos x="T0" y="T1"/>
                </a:cxn>
                <a:cxn ang="0">
                  <a:pos x="T2" y="T3"/>
                </a:cxn>
                <a:cxn ang="0">
                  <a:pos x="T4" y="T5"/>
                </a:cxn>
                <a:cxn ang="0">
                  <a:pos x="T6" y="T7"/>
                </a:cxn>
                <a:cxn ang="0">
                  <a:pos x="T8" y="T9"/>
                </a:cxn>
              </a:cxnLst>
              <a:rect l="0" t="0" r="r" b="b"/>
              <a:pathLst>
                <a:path w="15" h="13">
                  <a:moveTo>
                    <a:pt x="0" y="3"/>
                  </a:moveTo>
                  <a:cubicBezTo>
                    <a:pt x="0" y="3"/>
                    <a:pt x="5" y="4"/>
                    <a:pt x="8" y="7"/>
                  </a:cubicBezTo>
                  <a:cubicBezTo>
                    <a:pt x="8" y="7"/>
                    <a:pt x="3" y="5"/>
                    <a:pt x="1" y="7"/>
                  </a:cubicBezTo>
                  <a:cubicBezTo>
                    <a:pt x="1" y="7"/>
                    <a:pt x="8" y="13"/>
                    <a:pt x="15" y="9"/>
                  </a:cubicBezTo>
                  <a:cubicBezTo>
                    <a:pt x="15" y="9"/>
                    <a:pt x="10" y="0"/>
                    <a:pt x="0"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78" name="Freeform 100"/>
            <p:cNvSpPr>
              <a:spLocks/>
            </p:cNvSpPr>
            <p:nvPr/>
          </p:nvSpPr>
          <p:spPr bwMode="auto">
            <a:xfrm>
              <a:off x="6709105" y="3417484"/>
              <a:ext cx="34589" cy="35781"/>
            </a:xfrm>
            <a:custGeom>
              <a:avLst/>
              <a:gdLst>
                <a:gd name="T0" fmla="*/ 0 w 12"/>
                <a:gd name="T1" fmla="*/ 12 h 13"/>
                <a:gd name="T2" fmla="*/ 6 w 12"/>
                <a:gd name="T3" fmla="*/ 6 h 13"/>
                <a:gd name="T4" fmla="*/ 4 w 12"/>
                <a:gd name="T5" fmla="*/ 13 h 13"/>
                <a:gd name="T6" fmla="*/ 11 w 12"/>
                <a:gd name="T7" fmla="*/ 0 h 13"/>
                <a:gd name="T8" fmla="*/ 0 w 12"/>
                <a:gd name="T9" fmla="*/ 12 h 13"/>
              </a:gdLst>
              <a:ahLst/>
              <a:cxnLst>
                <a:cxn ang="0">
                  <a:pos x="T0" y="T1"/>
                </a:cxn>
                <a:cxn ang="0">
                  <a:pos x="T2" y="T3"/>
                </a:cxn>
                <a:cxn ang="0">
                  <a:pos x="T4" y="T5"/>
                </a:cxn>
                <a:cxn ang="0">
                  <a:pos x="T6" y="T7"/>
                </a:cxn>
                <a:cxn ang="0">
                  <a:pos x="T8" y="T9"/>
                </a:cxn>
              </a:cxnLst>
              <a:rect l="0" t="0" r="r" b="b"/>
              <a:pathLst>
                <a:path w="12" h="13">
                  <a:moveTo>
                    <a:pt x="0" y="12"/>
                  </a:moveTo>
                  <a:cubicBezTo>
                    <a:pt x="0" y="12"/>
                    <a:pt x="2" y="8"/>
                    <a:pt x="6" y="6"/>
                  </a:cubicBezTo>
                  <a:cubicBezTo>
                    <a:pt x="6" y="6"/>
                    <a:pt x="3" y="10"/>
                    <a:pt x="4" y="13"/>
                  </a:cubicBezTo>
                  <a:cubicBezTo>
                    <a:pt x="4" y="13"/>
                    <a:pt x="12" y="8"/>
                    <a:pt x="11" y="0"/>
                  </a:cubicBezTo>
                  <a:cubicBezTo>
                    <a:pt x="11" y="0"/>
                    <a:pt x="0" y="2"/>
                    <a:pt x="0"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79" name="Freeform 101"/>
            <p:cNvSpPr>
              <a:spLocks/>
            </p:cNvSpPr>
            <p:nvPr/>
          </p:nvSpPr>
          <p:spPr bwMode="auto">
            <a:xfrm>
              <a:off x="6667361" y="3417484"/>
              <a:ext cx="33396" cy="39360"/>
            </a:xfrm>
            <a:custGeom>
              <a:avLst/>
              <a:gdLst>
                <a:gd name="T0" fmla="*/ 2 w 12"/>
                <a:gd name="T1" fmla="*/ 0 h 14"/>
                <a:gd name="T2" fmla="*/ 10 w 12"/>
                <a:gd name="T3" fmla="*/ 14 h 14"/>
                <a:gd name="T4" fmla="*/ 6 w 12"/>
                <a:gd name="T5" fmla="*/ 6 h 14"/>
                <a:gd name="T6" fmla="*/ 12 w 12"/>
                <a:gd name="T7" fmla="*/ 10 h 14"/>
                <a:gd name="T8" fmla="*/ 2 w 12"/>
                <a:gd name="T9" fmla="*/ 0 h 14"/>
              </a:gdLst>
              <a:ahLst/>
              <a:cxnLst>
                <a:cxn ang="0">
                  <a:pos x="T0" y="T1"/>
                </a:cxn>
                <a:cxn ang="0">
                  <a:pos x="T2" y="T3"/>
                </a:cxn>
                <a:cxn ang="0">
                  <a:pos x="T4" y="T5"/>
                </a:cxn>
                <a:cxn ang="0">
                  <a:pos x="T6" y="T7"/>
                </a:cxn>
                <a:cxn ang="0">
                  <a:pos x="T8" y="T9"/>
                </a:cxn>
              </a:cxnLst>
              <a:rect l="0" t="0" r="r" b="b"/>
              <a:pathLst>
                <a:path w="12" h="14">
                  <a:moveTo>
                    <a:pt x="2" y="0"/>
                  </a:moveTo>
                  <a:cubicBezTo>
                    <a:pt x="2" y="0"/>
                    <a:pt x="0" y="11"/>
                    <a:pt x="10" y="14"/>
                  </a:cubicBezTo>
                  <a:cubicBezTo>
                    <a:pt x="10" y="14"/>
                    <a:pt x="7" y="10"/>
                    <a:pt x="6" y="6"/>
                  </a:cubicBezTo>
                  <a:cubicBezTo>
                    <a:pt x="6" y="6"/>
                    <a:pt x="9" y="10"/>
                    <a:pt x="12" y="10"/>
                  </a:cubicBezTo>
                  <a:cubicBezTo>
                    <a:pt x="12" y="10"/>
                    <a:pt x="10" y="1"/>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80" name="Freeform 102"/>
            <p:cNvSpPr>
              <a:spLocks/>
            </p:cNvSpPr>
            <p:nvPr/>
          </p:nvSpPr>
          <p:spPr bwMode="auto">
            <a:xfrm>
              <a:off x="6653048" y="3459230"/>
              <a:ext cx="45323" cy="34589"/>
            </a:xfrm>
            <a:custGeom>
              <a:avLst/>
              <a:gdLst>
                <a:gd name="T0" fmla="*/ 0 w 16"/>
                <a:gd name="T1" fmla="*/ 7 h 12"/>
                <a:gd name="T2" fmla="*/ 16 w 16"/>
                <a:gd name="T3" fmla="*/ 4 h 12"/>
                <a:gd name="T4" fmla="*/ 7 w 16"/>
                <a:gd name="T5" fmla="*/ 5 h 12"/>
                <a:gd name="T6" fmla="*/ 13 w 16"/>
                <a:gd name="T7" fmla="*/ 1 h 12"/>
                <a:gd name="T8" fmla="*/ 0 w 16"/>
                <a:gd name="T9" fmla="*/ 7 h 12"/>
              </a:gdLst>
              <a:ahLst/>
              <a:cxnLst>
                <a:cxn ang="0">
                  <a:pos x="T0" y="T1"/>
                </a:cxn>
                <a:cxn ang="0">
                  <a:pos x="T2" y="T3"/>
                </a:cxn>
                <a:cxn ang="0">
                  <a:pos x="T4" y="T5"/>
                </a:cxn>
                <a:cxn ang="0">
                  <a:pos x="T6" y="T7"/>
                </a:cxn>
                <a:cxn ang="0">
                  <a:pos x="T8" y="T9"/>
                </a:cxn>
              </a:cxnLst>
              <a:rect l="0" t="0" r="r" b="b"/>
              <a:pathLst>
                <a:path w="16" h="12">
                  <a:moveTo>
                    <a:pt x="0" y="7"/>
                  </a:moveTo>
                  <a:cubicBezTo>
                    <a:pt x="0" y="7"/>
                    <a:pt x="9" y="12"/>
                    <a:pt x="16" y="4"/>
                  </a:cubicBezTo>
                  <a:cubicBezTo>
                    <a:pt x="16" y="4"/>
                    <a:pt x="11" y="6"/>
                    <a:pt x="7" y="5"/>
                  </a:cubicBezTo>
                  <a:cubicBezTo>
                    <a:pt x="7" y="5"/>
                    <a:pt x="12" y="3"/>
                    <a:pt x="13" y="1"/>
                  </a:cubicBezTo>
                  <a:cubicBezTo>
                    <a:pt x="13" y="1"/>
                    <a:pt x="3" y="0"/>
                    <a:pt x="0"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81" name="Freeform 103"/>
            <p:cNvSpPr>
              <a:spLocks/>
            </p:cNvSpPr>
            <p:nvPr/>
          </p:nvSpPr>
          <p:spPr bwMode="auto">
            <a:xfrm>
              <a:off x="6695986" y="3453267"/>
              <a:ext cx="16698" cy="17891"/>
            </a:xfrm>
            <a:custGeom>
              <a:avLst/>
              <a:gdLst>
                <a:gd name="T0" fmla="*/ 2 w 6"/>
                <a:gd name="T1" fmla="*/ 1 h 6"/>
                <a:gd name="T2" fmla="*/ 1 w 6"/>
                <a:gd name="T3" fmla="*/ 4 h 6"/>
                <a:gd name="T4" fmla="*/ 4 w 6"/>
                <a:gd name="T5" fmla="*/ 5 h 6"/>
                <a:gd name="T6" fmla="*/ 5 w 6"/>
                <a:gd name="T7" fmla="*/ 2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1" y="1"/>
                    <a:pt x="0" y="3"/>
                    <a:pt x="1" y="4"/>
                  </a:cubicBezTo>
                  <a:cubicBezTo>
                    <a:pt x="2" y="6"/>
                    <a:pt x="3" y="6"/>
                    <a:pt x="4" y="5"/>
                  </a:cubicBezTo>
                  <a:cubicBezTo>
                    <a:pt x="6" y="5"/>
                    <a:pt x="6" y="3"/>
                    <a:pt x="5" y="2"/>
                  </a:cubicBezTo>
                  <a:cubicBezTo>
                    <a:pt x="5" y="1"/>
                    <a:pt x="3" y="0"/>
                    <a:pt x="2"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16" name="组合 15"/>
          <p:cNvGrpSpPr/>
          <p:nvPr/>
        </p:nvGrpSpPr>
        <p:grpSpPr>
          <a:xfrm>
            <a:off x="6128529" y="3344043"/>
            <a:ext cx="450845" cy="418642"/>
            <a:chOff x="8171371" y="4458723"/>
            <a:chExt cx="601127" cy="558189"/>
          </a:xfrm>
          <a:solidFill>
            <a:schemeClr val="accent3"/>
          </a:solidFill>
        </p:grpSpPr>
        <p:sp>
          <p:nvSpPr>
            <p:cNvPr id="382" name="Rectangle 104"/>
            <p:cNvSpPr>
              <a:spLocks noChangeArrowheads="1"/>
            </p:cNvSpPr>
            <p:nvPr/>
          </p:nvSpPr>
          <p:spPr bwMode="auto">
            <a:xfrm>
              <a:off x="8456429" y="4766442"/>
              <a:ext cx="78719" cy="23973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83" name="Freeform 105"/>
            <p:cNvSpPr>
              <a:spLocks/>
            </p:cNvSpPr>
            <p:nvPr/>
          </p:nvSpPr>
          <p:spPr bwMode="auto">
            <a:xfrm>
              <a:off x="8371746" y="4890484"/>
              <a:ext cx="56058" cy="115693"/>
            </a:xfrm>
            <a:custGeom>
              <a:avLst/>
              <a:gdLst>
                <a:gd name="T0" fmla="*/ 19 w 20"/>
                <a:gd name="T1" fmla="*/ 5 h 41"/>
                <a:gd name="T2" fmla="*/ 19 w 20"/>
                <a:gd name="T3" fmla="*/ 7 h 41"/>
                <a:gd name="T4" fmla="*/ 19 w 20"/>
                <a:gd name="T5" fmla="*/ 8 h 41"/>
                <a:gd name="T6" fmla="*/ 0 w 20"/>
                <a:gd name="T7" fmla="*/ 41 h 41"/>
                <a:gd name="T8" fmla="*/ 20 w 20"/>
                <a:gd name="T9" fmla="*/ 41 h 41"/>
                <a:gd name="T10" fmla="*/ 20 w 20"/>
                <a:gd name="T11" fmla="*/ 0 h 41"/>
                <a:gd name="T12" fmla="*/ 19 w 20"/>
                <a:gd name="T13" fmla="*/ 0 h 41"/>
                <a:gd name="T14" fmla="*/ 19 w 20"/>
                <a:gd name="T15" fmla="*/ 5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41">
                  <a:moveTo>
                    <a:pt x="19" y="5"/>
                  </a:moveTo>
                  <a:cubicBezTo>
                    <a:pt x="19" y="6"/>
                    <a:pt x="19" y="6"/>
                    <a:pt x="19" y="7"/>
                  </a:cubicBezTo>
                  <a:cubicBezTo>
                    <a:pt x="19" y="7"/>
                    <a:pt x="19" y="8"/>
                    <a:pt x="19" y="8"/>
                  </a:cubicBezTo>
                  <a:cubicBezTo>
                    <a:pt x="19" y="21"/>
                    <a:pt x="12" y="33"/>
                    <a:pt x="0" y="41"/>
                  </a:cubicBezTo>
                  <a:cubicBezTo>
                    <a:pt x="20" y="41"/>
                    <a:pt x="20" y="41"/>
                    <a:pt x="20" y="41"/>
                  </a:cubicBezTo>
                  <a:cubicBezTo>
                    <a:pt x="20" y="0"/>
                    <a:pt x="20" y="0"/>
                    <a:pt x="20" y="0"/>
                  </a:cubicBezTo>
                  <a:cubicBezTo>
                    <a:pt x="19" y="0"/>
                    <a:pt x="19" y="0"/>
                    <a:pt x="19" y="0"/>
                  </a:cubicBezTo>
                  <a:lnTo>
                    <a:pt x="1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84" name="Freeform 106"/>
            <p:cNvSpPr>
              <a:spLocks/>
            </p:cNvSpPr>
            <p:nvPr/>
          </p:nvSpPr>
          <p:spPr bwMode="auto">
            <a:xfrm>
              <a:off x="8171371" y="4498082"/>
              <a:ext cx="386439" cy="518830"/>
            </a:xfrm>
            <a:custGeom>
              <a:avLst/>
              <a:gdLst>
                <a:gd name="T0" fmla="*/ 78 w 137"/>
                <a:gd name="T1" fmla="*/ 4 h 184"/>
                <a:gd name="T2" fmla="*/ 71 w 137"/>
                <a:gd name="T3" fmla="*/ 0 h 184"/>
                <a:gd name="T4" fmla="*/ 65 w 137"/>
                <a:gd name="T5" fmla="*/ 7 h 184"/>
                <a:gd name="T6" fmla="*/ 70 w 137"/>
                <a:gd name="T7" fmla="*/ 124 h 184"/>
                <a:gd name="T8" fmla="*/ 41 w 137"/>
                <a:gd name="T9" fmla="*/ 117 h 184"/>
                <a:gd name="T10" fmla="*/ 1 w 137"/>
                <a:gd name="T11" fmla="*/ 152 h 184"/>
                <a:gd name="T12" fmla="*/ 44 w 137"/>
                <a:gd name="T13" fmla="*/ 183 h 184"/>
                <a:gd name="T14" fmla="*/ 84 w 137"/>
                <a:gd name="T15" fmla="*/ 147 h 184"/>
                <a:gd name="T16" fmla="*/ 84 w 137"/>
                <a:gd name="T17" fmla="*/ 146 h 184"/>
                <a:gd name="T18" fmla="*/ 84 w 137"/>
                <a:gd name="T19" fmla="*/ 145 h 184"/>
                <a:gd name="T20" fmla="*/ 80 w 137"/>
                <a:gd name="T21" fmla="*/ 47 h 184"/>
                <a:gd name="T22" fmla="*/ 137 w 137"/>
                <a:gd name="T23" fmla="*/ 31 h 184"/>
                <a:gd name="T24" fmla="*/ 78 w 137"/>
                <a:gd name="T25"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84">
                  <a:moveTo>
                    <a:pt x="78" y="4"/>
                  </a:moveTo>
                  <a:cubicBezTo>
                    <a:pt x="77" y="2"/>
                    <a:pt x="74" y="0"/>
                    <a:pt x="71" y="0"/>
                  </a:cubicBezTo>
                  <a:cubicBezTo>
                    <a:pt x="68" y="0"/>
                    <a:pt x="65" y="4"/>
                    <a:pt x="65" y="7"/>
                  </a:cubicBezTo>
                  <a:cubicBezTo>
                    <a:pt x="70" y="124"/>
                    <a:pt x="70" y="124"/>
                    <a:pt x="70" y="124"/>
                  </a:cubicBezTo>
                  <a:cubicBezTo>
                    <a:pt x="62" y="119"/>
                    <a:pt x="52" y="116"/>
                    <a:pt x="41" y="117"/>
                  </a:cubicBezTo>
                  <a:cubicBezTo>
                    <a:pt x="18" y="118"/>
                    <a:pt x="0" y="134"/>
                    <a:pt x="1" y="152"/>
                  </a:cubicBezTo>
                  <a:cubicBezTo>
                    <a:pt x="2" y="171"/>
                    <a:pt x="21" y="184"/>
                    <a:pt x="44" y="183"/>
                  </a:cubicBezTo>
                  <a:cubicBezTo>
                    <a:pt x="67" y="181"/>
                    <a:pt x="85" y="165"/>
                    <a:pt x="84" y="147"/>
                  </a:cubicBezTo>
                  <a:cubicBezTo>
                    <a:pt x="84" y="147"/>
                    <a:pt x="84" y="146"/>
                    <a:pt x="84" y="146"/>
                  </a:cubicBezTo>
                  <a:cubicBezTo>
                    <a:pt x="84" y="145"/>
                    <a:pt x="84" y="145"/>
                    <a:pt x="84" y="145"/>
                  </a:cubicBezTo>
                  <a:cubicBezTo>
                    <a:pt x="80" y="47"/>
                    <a:pt x="80" y="47"/>
                    <a:pt x="80" y="47"/>
                  </a:cubicBezTo>
                  <a:cubicBezTo>
                    <a:pt x="113" y="58"/>
                    <a:pt x="137" y="31"/>
                    <a:pt x="137" y="31"/>
                  </a:cubicBezTo>
                  <a:cubicBezTo>
                    <a:pt x="101" y="42"/>
                    <a:pt x="81" y="10"/>
                    <a:pt x="7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85" name="Freeform 107"/>
            <p:cNvSpPr>
              <a:spLocks noEditPoints="1"/>
            </p:cNvSpPr>
            <p:nvPr/>
          </p:nvSpPr>
          <p:spPr bwMode="auto">
            <a:xfrm>
              <a:off x="8549461" y="4458723"/>
              <a:ext cx="103766" cy="547455"/>
            </a:xfrm>
            <a:custGeom>
              <a:avLst/>
              <a:gdLst>
                <a:gd name="T0" fmla="*/ 21 w 37"/>
                <a:gd name="T1" fmla="*/ 36 h 194"/>
                <a:gd name="T2" fmla="*/ 37 w 37"/>
                <a:gd name="T3" fmla="*/ 18 h 194"/>
                <a:gd name="T4" fmla="*/ 19 w 37"/>
                <a:gd name="T5" fmla="*/ 0 h 194"/>
                <a:gd name="T6" fmla="*/ 0 w 37"/>
                <a:gd name="T7" fmla="*/ 18 h 194"/>
                <a:gd name="T8" fmla="*/ 16 w 37"/>
                <a:gd name="T9" fmla="*/ 36 h 194"/>
                <a:gd name="T10" fmla="*/ 16 w 37"/>
                <a:gd name="T11" fmla="*/ 67 h 194"/>
                <a:gd name="T12" fmla="*/ 5 w 37"/>
                <a:gd name="T13" fmla="*/ 67 h 194"/>
                <a:gd name="T14" fmla="*/ 5 w 37"/>
                <a:gd name="T15" fmla="*/ 194 h 194"/>
                <a:gd name="T16" fmla="*/ 32 w 37"/>
                <a:gd name="T17" fmla="*/ 194 h 194"/>
                <a:gd name="T18" fmla="*/ 32 w 37"/>
                <a:gd name="T19" fmla="*/ 67 h 194"/>
                <a:gd name="T20" fmla="*/ 21 w 37"/>
                <a:gd name="T21" fmla="*/ 67 h 194"/>
                <a:gd name="T22" fmla="*/ 21 w 37"/>
                <a:gd name="T23" fmla="*/ 36 h 194"/>
                <a:gd name="T24" fmla="*/ 11 w 37"/>
                <a:gd name="T25" fmla="*/ 18 h 194"/>
                <a:gd name="T26" fmla="*/ 19 w 37"/>
                <a:gd name="T27" fmla="*/ 10 h 194"/>
                <a:gd name="T28" fmla="*/ 26 w 37"/>
                <a:gd name="T29" fmla="*/ 18 h 194"/>
                <a:gd name="T30" fmla="*/ 19 w 37"/>
                <a:gd name="T31" fmla="*/ 25 h 194"/>
                <a:gd name="T32" fmla="*/ 11 w 37"/>
                <a:gd name="T33" fmla="*/ 1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194">
                  <a:moveTo>
                    <a:pt x="21" y="36"/>
                  </a:moveTo>
                  <a:cubicBezTo>
                    <a:pt x="30" y="35"/>
                    <a:pt x="37" y="27"/>
                    <a:pt x="37" y="18"/>
                  </a:cubicBezTo>
                  <a:cubicBezTo>
                    <a:pt x="37" y="8"/>
                    <a:pt x="29" y="0"/>
                    <a:pt x="19" y="0"/>
                  </a:cubicBezTo>
                  <a:cubicBezTo>
                    <a:pt x="8" y="0"/>
                    <a:pt x="0" y="8"/>
                    <a:pt x="0" y="18"/>
                  </a:cubicBezTo>
                  <a:cubicBezTo>
                    <a:pt x="0" y="27"/>
                    <a:pt x="7" y="35"/>
                    <a:pt x="16" y="36"/>
                  </a:cubicBezTo>
                  <a:cubicBezTo>
                    <a:pt x="16" y="67"/>
                    <a:pt x="16" y="67"/>
                    <a:pt x="16" y="67"/>
                  </a:cubicBezTo>
                  <a:cubicBezTo>
                    <a:pt x="5" y="67"/>
                    <a:pt x="5" y="67"/>
                    <a:pt x="5" y="67"/>
                  </a:cubicBezTo>
                  <a:cubicBezTo>
                    <a:pt x="5" y="194"/>
                    <a:pt x="5" y="194"/>
                    <a:pt x="5" y="194"/>
                  </a:cubicBezTo>
                  <a:cubicBezTo>
                    <a:pt x="32" y="194"/>
                    <a:pt x="32" y="194"/>
                    <a:pt x="32" y="194"/>
                  </a:cubicBezTo>
                  <a:cubicBezTo>
                    <a:pt x="32" y="67"/>
                    <a:pt x="32" y="67"/>
                    <a:pt x="32" y="67"/>
                  </a:cubicBezTo>
                  <a:cubicBezTo>
                    <a:pt x="21" y="67"/>
                    <a:pt x="21" y="67"/>
                    <a:pt x="21" y="67"/>
                  </a:cubicBezTo>
                  <a:lnTo>
                    <a:pt x="21" y="36"/>
                  </a:lnTo>
                  <a:close/>
                  <a:moveTo>
                    <a:pt x="11" y="18"/>
                  </a:moveTo>
                  <a:cubicBezTo>
                    <a:pt x="11" y="14"/>
                    <a:pt x="14" y="10"/>
                    <a:pt x="19" y="10"/>
                  </a:cubicBezTo>
                  <a:cubicBezTo>
                    <a:pt x="23" y="10"/>
                    <a:pt x="26" y="14"/>
                    <a:pt x="26" y="18"/>
                  </a:cubicBezTo>
                  <a:cubicBezTo>
                    <a:pt x="26" y="22"/>
                    <a:pt x="23" y="25"/>
                    <a:pt x="19" y="25"/>
                  </a:cubicBezTo>
                  <a:cubicBezTo>
                    <a:pt x="14" y="25"/>
                    <a:pt x="11" y="22"/>
                    <a:pt x="11" y="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86" name="Freeform 108"/>
            <p:cNvSpPr>
              <a:spLocks noEditPoints="1"/>
            </p:cNvSpPr>
            <p:nvPr/>
          </p:nvSpPr>
          <p:spPr bwMode="auto">
            <a:xfrm>
              <a:off x="8653227" y="4882136"/>
              <a:ext cx="119271" cy="72756"/>
            </a:xfrm>
            <a:custGeom>
              <a:avLst/>
              <a:gdLst>
                <a:gd name="T0" fmla="*/ 29 w 42"/>
                <a:gd name="T1" fmla="*/ 0 h 26"/>
                <a:gd name="T2" fmla="*/ 16 w 42"/>
                <a:gd name="T3" fmla="*/ 11 h 26"/>
                <a:gd name="T4" fmla="*/ 0 w 42"/>
                <a:gd name="T5" fmla="*/ 11 h 26"/>
                <a:gd name="T6" fmla="*/ 0 w 42"/>
                <a:gd name="T7" fmla="*/ 14 h 26"/>
                <a:gd name="T8" fmla="*/ 16 w 42"/>
                <a:gd name="T9" fmla="*/ 14 h 26"/>
                <a:gd name="T10" fmla="*/ 29 w 42"/>
                <a:gd name="T11" fmla="*/ 26 h 26"/>
                <a:gd name="T12" fmla="*/ 42 w 42"/>
                <a:gd name="T13" fmla="*/ 13 h 26"/>
                <a:gd name="T14" fmla="*/ 29 w 42"/>
                <a:gd name="T15" fmla="*/ 0 h 26"/>
                <a:gd name="T16" fmla="*/ 29 w 42"/>
                <a:gd name="T17" fmla="*/ 18 h 26"/>
                <a:gd name="T18" fmla="*/ 23 w 42"/>
                <a:gd name="T19" fmla="*/ 13 h 26"/>
                <a:gd name="T20" fmla="*/ 29 w 42"/>
                <a:gd name="T21" fmla="*/ 7 h 26"/>
                <a:gd name="T22" fmla="*/ 34 w 42"/>
                <a:gd name="T23" fmla="*/ 13 h 26"/>
                <a:gd name="T24" fmla="*/ 29 w 42"/>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6">
                  <a:moveTo>
                    <a:pt x="29" y="0"/>
                  </a:moveTo>
                  <a:cubicBezTo>
                    <a:pt x="22" y="0"/>
                    <a:pt x="17" y="5"/>
                    <a:pt x="16" y="11"/>
                  </a:cubicBezTo>
                  <a:cubicBezTo>
                    <a:pt x="0" y="11"/>
                    <a:pt x="0" y="11"/>
                    <a:pt x="0" y="11"/>
                  </a:cubicBezTo>
                  <a:cubicBezTo>
                    <a:pt x="0" y="14"/>
                    <a:pt x="0" y="14"/>
                    <a:pt x="0" y="14"/>
                  </a:cubicBezTo>
                  <a:cubicBezTo>
                    <a:pt x="16" y="14"/>
                    <a:pt x="16" y="14"/>
                    <a:pt x="16" y="14"/>
                  </a:cubicBezTo>
                  <a:cubicBezTo>
                    <a:pt x="17" y="21"/>
                    <a:pt x="22" y="26"/>
                    <a:pt x="29" y="26"/>
                  </a:cubicBezTo>
                  <a:cubicBezTo>
                    <a:pt x="36" y="26"/>
                    <a:pt x="42" y="20"/>
                    <a:pt x="42" y="13"/>
                  </a:cubicBezTo>
                  <a:cubicBezTo>
                    <a:pt x="42" y="5"/>
                    <a:pt x="36" y="0"/>
                    <a:pt x="29" y="0"/>
                  </a:cubicBezTo>
                  <a:close/>
                  <a:moveTo>
                    <a:pt x="29" y="18"/>
                  </a:moveTo>
                  <a:cubicBezTo>
                    <a:pt x="26" y="18"/>
                    <a:pt x="23" y="16"/>
                    <a:pt x="23" y="13"/>
                  </a:cubicBezTo>
                  <a:cubicBezTo>
                    <a:pt x="23" y="10"/>
                    <a:pt x="26" y="7"/>
                    <a:pt x="29" y="7"/>
                  </a:cubicBezTo>
                  <a:cubicBezTo>
                    <a:pt x="32" y="7"/>
                    <a:pt x="34" y="10"/>
                    <a:pt x="34" y="13"/>
                  </a:cubicBezTo>
                  <a:cubicBezTo>
                    <a:pt x="34" y="16"/>
                    <a:pt x="32" y="18"/>
                    <a:pt x="29" y="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87" name="Freeform 109"/>
            <p:cNvSpPr>
              <a:spLocks noEditPoints="1"/>
            </p:cNvSpPr>
            <p:nvPr/>
          </p:nvSpPr>
          <p:spPr bwMode="auto">
            <a:xfrm>
              <a:off x="8650841" y="4791490"/>
              <a:ext cx="118079" cy="72756"/>
            </a:xfrm>
            <a:custGeom>
              <a:avLst/>
              <a:gdLst>
                <a:gd name="T0" fmla="*/ 29 w 42"/>
                <a:gd name="T1" fmla="*/ 0 h 26"/>
                <a:gd name="T2" fmla="*/ 16 w 42"/>
                <a:gd name="T3" fmla="*/ 11 h 26"/>
                <a:gd name="T4" fmla="*/ 0 w 42"/>
                <a:gd name="T5" fmla="*/ 11 h 26"/>
                <a:gd name="T6" fmla="*/ 0 w 42"/>
                <a:gd name="T7" fmla="*/ 14 h 26"/>
                <a:gd name="T8" fmla="*/ 16 w 42"/>
                <a:gd name="T9" fmla="*/ 14 h 26"/>
                <a:gd name="T10" fmla="*/ 29 w 42"/>
                <a:gd name="T11" fmla="*/ 26 h 26"/>
                <a:gd name="T12" fmla="*/ 42 w 42"/>
                <a:gd name="T13" fmla="*/ 13 h 26"/>
                <a:gd name="T14" fmla="*/ 29 w 42"/>
                <a:gd name="T15" fmla="*/ 0 h 26"/>
                <a:gd name="T16" fmla="*/ 29 w 42"/>
                <a:gd name="T17" fmla="*/ 18 h 26"/>
                <a:gd name="T18" fmla="*/ 24 w 42"/>
                <a:gd name="T19" fmla="*/ 13 h 26"/>
                <a:gd name="T20" fmla="*/ 29 w 42"/>
                <a:gd name="T21" fmla="*/ 7 h 26"/>
                <a:gd name="T22" fmla="*/ 34 w 42"/>
                <a:gd name="T23" fmla="*/ 13 h 26"/>
                <a:gd name="T24" fmla="*/ 29 w 42"/>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6">
                  <a:moveTo>
                    <a:pt x="29" y="0"/>
                  </a:moveTo>
                  <a:cubicBezTo>
                    <a:pt x="22" y="0"/>
                    <a:pt x="17" y="5"/>
                    <a:pt x="16" y="11"/>
                  </a:cubicBezTo>
                  <a:cubicBezTo>
                    <a:pt x="0" y="11"/>
                    <a:pt x="0" y="11"/>
                    <a:pt x="0" y="11"/>
                  </a:cubicBezTo>
                  <a:cubicBezTo>
                    <a:pt x="0" y="14"/>
                    <a:pt x="0" y="14"/>
                    <a:pt x="0" y="14"/>
                  </a:cubicBezTo>
                  <a:cubicBezTo>
                    <a:pt x="16" y="14"/>
                    <a:pt x="16" y="14"/>
                    <a:pt x="16" y="14"/>
                  </a:cubicBezTo>
                  <a:cubicBezTo>
                    <a:pt x="17" y="21"/>
                    <a:pt x="22" y="26"/>
                    <a:pt x="29" y="26"/>
                  </a:cubicBezTo>
                  <a:cubicBezTo>
                    <a:pt x="36" y="26"/>
                    <a:pt x="42" y="20"/>
                    <a:pt x="42" y="13"/>
                  </a:cubicBezTo>
                  <a:cubicBezTo>
                    <a:pt x="42" y="6"/>
                    <a:pt x="36" y="0"/>
                    <a:pt x="29" y="0"/>
                  </a:cubicBezTo>
                  <a:close/>
                  <a:moveTo>
                    <a:pt x="29" y="18"/>
                  </a:moveTo>
                  <a:cubicBezTo>
                    <a:pt x="26" y="18"/>
                    <a:pt x="24" y="16"/>
                    <a:pt x="24" y="13"/>
                  </a:cubicBezTo>
                  <a:cubicBezTo>
                    <a:pt x="24" y="10"/>
                    <a:pt x="26" y="7"/>
                    <a:pt x="29" y="7"/>
                  </a:cubicBezTo>
                  <a:cubicBezTo>
                    <a:pt x="32" y="7"/>
                    <a:pt x="34" y="10"/>
                    <a:pt x="34" y="13"/>
                  </a:cubicBezTo>
                  <a:cubicBezTo>
                    <a:pt x="34" y="16"/>
                    <a:pt x="32" y="18"/>
                    <a:pt x="29" y="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88" name="Freeform 110"/>
            <p:cNvSpPr>
              <a:spLocks noEditPoints="1"/>
            </p:cNvSpPr>
            <p:nvPr/>
          </p:nvSpPr>
          <p:spPr bwMode="auto">
            <a:xfrm>
              <a:off x="8647263" y="4694880"/>
              <a:ext cx="119271" cy="73948"/>
            </a:xfrm>
            <a:custGeom>
              <a:avLst/>
              <a:gdLst>
                <a:gd name="T0" fmla="*/ 29 w 42"/>
                <a:gd name="T1" fmla="*/ 26 h 26"/>
                <a:gd name="T2" fmla="*/ 42 w 42"/>
                <a:gd name="T3" fmla="*/ 13 h 26"/>
                <a:gd name="T4" fmla="*/ 29 w 42"/>
                <a:gd name="T5" fmla="*/ 0 h 26"/>
                <a:gd name="T6" fmla="*/ 16 w 42"/>
                <a:gd name="T7" fmla="*/ 11 h 26"/>
                <a:gd name="T8" fmla="*/ 0 w 42"/>
                <a:gd name="T9" fmla="*/ 11 h 26"/>
                <a:gd name="T10" fmla="*/ 0 w 42"/>
                <a:gd name="T11" fmla="*/ 15 h 26"/>
                <a:gd name="T12" fmla="*/ 16 w 42"/>
                <a:gd name="T13" fmla="*/ 15 h 26"/>
                <a:gd name="T14" fmla="*/ 29 w 42"/>
                <a:gd name="T15" fmla="*/ 26 h 26"/>
                <a:gd name="T16" fmla="*/ 29 w 42"/>
                <a:gd name="T17" fmla="*/ 8 h 26"/>
                <a:gd name="T18" fmla="*/ 34 w 42"/>
                <a:gd name="T19" fmla="*/ 13 h 26"/>
                <a:gd name="T20" fmla="*/ 29 w 42"/>
                <a:gd name="T21" fmla="*/ 18 h 26"/>
                <a:gd name="T22" fmla="*/ 24 w 42"/>
                <a:gd name="T23" fmla="*/ 13 h 26"/>
                <a:gd name="T24" fmla="*/ 29 w 42"/>
                <a:gd name="T25"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6">
                  <a:moveTo>
                    <a:pt x="29" y="26"/>
                  </a:moveTo>
                  <a:cubicBezTo>
                    <a:pt x="36" y="26"/>
                    <a:pt x="42" y="20"/>
                    <a:pt x="42" y="13"/>
                  </a:cubicBezTo>
                  <a:cubicBezTo>
                    <a:pt x="42" y="6"/>
                    <a:pt x="36" y="0"/>
                    <a:pt x="29" y="0"/>
                  </a:cubicBezTo>
                  <a:cubicBezTo>
                    <a:pt x="22" y="0"/>
                    <a:pt x="17" y="5"/>
                    <a:pt x="16" y="11"/>
                  </a:cubicBezTo>
                  <a:cubicBezTo>
                    <a:pt x="0" y="11"/>
                    <a:pt x="0" y="11"/>
                    <a:pt x="0" y="11"/>
                  </a:cubicBezTo>
                  <a:cubicBezTo>
                    <a:pt x="0" y="15"/>
                    <a:pt x="0" y="15"/>
                    <a:pt x="0" y="15"/>
                  </a:cubicBezTo>
                  <a:cubicBezTo>
                    <a:pt x="16" y="15"/>
                    <a:pt x="16" y="15"/>
                    <a:pt x="16" y="15"/>
                  </a:cubicBezTo>
                  <a:cubicBezTo>
                    <a:pt x="17" y="21"/>
                    <a:pt x="22" y="26"/>
                    <a:pt x="29" y="26"/>
                  </a:cubicBezTo>
                  <a:close/>
                  <a:moveTo>
                    <a:pt x="29" y="8"/>
                  </a:moveTo>
                  <a:cubicBezTo>
                    <a:pt x="32" y="8"/>
                    <a:pt x="34" y="10"/>
                    <a:pt x="34" y="13"/>
                  </a:cubicBezTo>
                  <a:cubicBezTo>
                    <a:pt x="34" y="16"/>
                    <a:pt x="32" y="18"/>
                    <a:pt x="29" y="18"/>
                  </a:cubicBezTo>
                  <a:cubicBezTo>
                    <a:pt x="26" y="18"/>
                    <a:pt x="24" y="16"/>
                    <a:pt x="24" y="13"/>
                  </a:cubicBezTo>
                  <a:cubicBezTo>
                    <a:pt x="24" y="10"/>
                    <a:pt x="26" y="8"/>
                    <a:pt x="29"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15" name="组合 14"/>
          <p:cNvGrpSpPr/>
          <p:nvPr/>
        </p:nvGrpSpPr>
        <p:grpSpPr>
          <a:xfrm>
            <a:off x="6162521" y="2433407"/>
            <a:ext cx="426693" cy="433849"/>
            <a:chOff x="8216694" y="3244542"/>
            <a:chExt cx="568924" cy="578465"/>
          </a:xfrm>
          <a:solidFill>
            <a:schemeClr val="accent3"/>
          </a:solidFill>
        </p:grpSpPr>
        <p:sp>
          <p:nvSpPr>
            <p:cNvPr id="389" name="Freeform 111"/>
            <p:cNvSpPr>
              <a:spLocks/>
            </p:cNvSpPr>
            <p:nvPr/>
          </p:nvSpPr>
          <p:spPr bwMode="auto">
            <a:xfrm>
              <a:off x="8487440" y="3391245"/>
              <a:ext cx="149089" cy="146704"/>
            </a:xfrm>
            <a:custGeom>
              <a:avLst/>
              <a:gdLst>
                <a:gd name="T0" fmla="*/ 50 w 53"/>
                <a:gd name="T1" fmla="*/ 2 h 52"/>
                <a:gd name="T2" fmla="*/ 41 w 53"/>
                <a:gd name="T3" fmla="*/ 2 h 52"/>
                <a:gd name="T4" fmla="*/ 2 w 53"/>
                <a:gd name="T5" fmla="*/ 40 h 52"/>
                <a:gd name="T6" fmla="*/ 2 w 53"/>
                <a:gd name="T7" fmla="*/ 49 h 52"/>
                <a:gd name="T8" fmla="*/ 12 w 53"/>
                <a:gd name="T9" fmla="*/ 49 h 52"/>
                <a:gd name="T10" fmla="*/ 50 w 53"/>
                <a:gd name="T11" fmla="*/ 12 h 52"/>
                <a:gd name="T12" fmla="*/ 50 w 53"/>
                <a:gd name="T13" fmla="*/ 2 h 52"/>
              </a:gdLst>
              <a:ahLst/>
              <a:cxnLst>
                <a:cxn ang="0">
                  <a:pos x="T0" y="T1"/>
                </a:cxn>
                <a:cxn ang="0">
                  <a:pos x="T2" y="T3"/>
                </a:cxn>
                <a:cxn ang="0">
                  <a:pos x="T4" y="T5"/>
                </a:cxn>
                <a:cxn ang="0">
                  <a:pos x="T6" y="T7"/>
                </a:cxn>
                <a:cxn ang="0">
                  <a:pos x="T8" y="T9"/>
                </a:cxn>
                <a:cxn ang="0">
                  <a:pos x="T10" y="T11"/>
                </a:cxn>
                <a:cxn ang="0">
                  <a:pos x="T12" y="T13"/>
                </a:cxn>
              </a:cxnLst>
              <a:rect l="0" t="0" r="r" b="b"/>
              <a:pathLst>
                <a:path w="53" h="52">
                  <a:moveTo>
                    <a:pt x="50" y="2"/>
                  </a:moveTo>
                  <a:cubicBezTo>
                    <a:pt x="48" y="0"/>
                    <a:pt x="44" y="0"/>
                    <a:pt x="41" y="2"/>
                  </a:cubicBezTo>
                  <a:cubicBezTo>
                    <a:pt x="2" y="40"/>
                    <a:pt x="2" y="40"/>
                    <a:pt x="2" y="40"/>
                  </a:cubicBezTo>
                  <a:cubicBezTo>
                    <a:pt x="0" y="43"/>
                    <a:pt x="0" y="47"/>
                    <a:pt x="2" y="49"/>
                  </a:cubicBezTo>
                  <a:cubicBezTo>
                    <a:pt x="5" y="52"/>
                    <a:pt x="9" y="52"/>
                    <a:pt x="12" y="49"/>
                  </a:cubicBezTo>
                  <a:cubicBezTo>
                    <a:pt x="50" y="12"/>
                    <a:pt x="50" y="12"/>
                    <a:pt x="50" y="12"/>
                  </a:cubicBezTo>
                  <a:cubicBezTo>
                    <a:pt x="53" y="9"/>
                    <a:pt x="53" y="5"/>
                    <a:pt x="5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90" name="Freeform 112"/>
            <p:cNvSpPr>
              <a:spLocks/>
            </p:cNvSpPr>
            <p:nvPr/>
          </p:nvSpPr>
          <p:spPr bwMode="auto">
            <a:xfrm>
              <a:off x="8216694" y="3369776"/>
              <a:ext cx="456809" cy="453231"/>
            </a:xfrm>
            <a:custGeom>
              <a:avLst/>
              <a:gdLst>
                <a:gd name="T0" fmla="*/ 152 w 162"/>
                <a:gd name="T1" fmla="*/ 43 h 161"/>
                <a:gd name="T2" fmla="*/ 152 w 162"/>
                <a:gd name="T3" fmla="*/ 43 h 161"/>
                <a:gd name="T4" fmla="*/ 145 w 162"/>
                <a:gd name="T5" fmla="*/ 42 h 161"/>
                <a:gd name="T6" fmla="*/ 142 w 162"/>
                <a:gd name="T7" fmla="*/ 42 h 161"/>
                <a:gd name="T8" fmla="*/ 153 w 162"/>
                <a:gd name="T9" fmla="*/ 81 h 161"/>
                <a:gd name="T10" fmla="*/ 153 w 162"/>
                <a:gd name="T11" fmla="*/ 88 h 161"/>
                <a:gd name="T12" fmla="*/ 126 w 162"/>
                <a:gd name="T13" fmla="*/ 88 h 161"/>
                <a:gd name="T14" fmla="*/ 81 w 162"/>
                <a:gd name="T15" fmla="*/ 126 h 161"/>
                <a:gd name="T16" fmla="*/ 36 w 162"/>
                <a:gd name="T17" fmla="*/ 88 h 161"/>
                <a:gd name="T18" fmla="*/ 9 w 162"/>
                <a:gd name="T19" fmla="*/ 88 h 161"/>
                <a:gd name="T20" fmla="*/ 9 w 162"/>
                <a:gd name="T21" fmla="*/ 81 h 161"/>
                <a:gd name="T22" fmla="*/ 81 w 162"/>
                <a:gd name="T23" fmla="*/ 8 h 161"/>
                <a:gd name="T24" fmla="*/ 115 w 162"/>
                <a:gd name="T25" fmla="*/ 16 h 161"/>
                <a:gd name="T26" fmla="*/ 114 w 162"/>
                <a:gd name="T27" fmla="*/ 11 h 161"/>
                <a:gd name="T28" fmla="*/ 113 w 162"/>
                <a:gd name="T29" fmla="*/ 6 h 161"/>
                <a:gd name="T30" fmla="*/ 81 w 162"/>
                <a:gd name="T31" fmla="*/ 0 h 161"/>
                <a:gd name="T32" fmla="*/ 0 w 162"/>
                <a:gd name="T33" fmla="*/ 81 h 161"/>
                <a:gd name="T34" fmla="*/ 81 w 162"/>
                <a:gd name="T35" fmla="*/ 161 h 161"/>
                <a:gd name="T36" fmla="*/ 162 w 162"/>
                <a:gd name="T37" fmla="*/ 81 h 161"/>
                <a:gd name="T38" fmla="*/ 153 w 162"/>
                <a:gd name="T39" fmla="*/ 43 h 161"/>
                <a:gd name="T40" fmla="*/ 152 w 162"/>
                <a:gd name="T41" fmla="*/ 4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 h="161">
                  <a:moveTo>
                    <a:pt x="152" y="43"/>
                  </a:moveTo>
                  <a:cubicBezTo>
                    <a:pt x="152" y="43"/>
                    <a:pt x="152" y="43"/>
                    <a:pt x="152" y="43"/>
                  </a:cubicBezTo>
                  <a:cubicBezTo>
                    <a:pt x="150" y="43"/>
                    <a:pt x="147" y="43"/>
                    <a:pt x="145" y="42"/>
                  </a:cubicBezTo>
                  <a:cubicBezTo>
                    <a:pt x="142" y="42"/>
                    <a:pt x="142" y="42"/>
                    <a:pt x="142" y="42"/>
                  </a:cubicBezTo>
                  <a:cubicBezTo>
                    <a:pt x="149" y="53"/>
                    <a:pt x="153" y="66"/>
                    <a:pt x="153" y="81"/>
                  </a:cubicBezTo>
                  <a:cubicBezTo>
                    <a:pt x="153" y="83"/>
                    <a:pt x="153" y="86"/>
                    <a:pt x="153" y="88"/>
                  </a:cubicBezTo>
                  <a:cubicBezTo>
                    <a:pt x="126" y="88"/>
                    <a:pt x="126" y="88"/>
                    <a:pt x="126" y="88"/>
                  </a:cubicBezTo>
                  <a:cubicBezTo>
                    <a:pt x="122" y="109"/>
                    <a:pt x="104" y="126"/>
                    <a:pt x="81" y="126"/>
                  </a:cubicBezTo>
                  <a:cubicBezTo>
                    <a:pt x="59" y="126"/>
                    <a:pt x="40" y="109"/>
                    <a:pt x="36" y="88"/>
                  </a:cubicBezTo>
                  <a:cubicBezTo>
                    <a:pt x="9" y="88"/>
                    <a:pt x="9" y="88"/>
                    <a:pt x="9" y="88"/>
                  </a:cubicBezTo>
                  <a:cubicBezTo>
                    <a:pt x="9" y="86"/>
                    <a:pt x="9" y="83"/>
                    <a:pt x="9" y="81"/>
                  </a:cubicBezTo>
                  <a:cubicBezTo>
                    <a:pt x="9" y="41"/>
                    <a:pt x="41" y="8"/>
                    <a:pt x="81" y="8"/>
                  </a:cubicBezTo>
                  <a:cubicBezTo>
                    <a:pt x="93" y="8"/>
                    <a:pt x="105" y="11"/>
                    <a:pt x="115" y="16"/>
                  </a:cubicBezTo>
                  <a:cubicBezTo>
                    <a:pt x="114" y="11"/>
                    <a:pt x="114" y="11"/>
                    <a:pt x="114" y="11"/>
                  </a:cubicBezTo>
                  <a:cubicBezTo>
                    <a:pt x="113" y="10"/>
                    <a:pt x="113" y="8"/>
                    <a:pt x="113" y="6"/>
                  </a:cubicBezTo>
                  <a:cubicBezTo>
                    <a:pt x="103" y="2"/>
                    <a:pt x="93" y="0"/>
                    <a:pt x="81" y="0"/>
                  </a:cubicBezTo>
                  <a:cubicBezTo>
                    <a:pt x="36" y="0"/>
                    <a:pt x="0" y="36"/>
                    <a:pt x="0" y="81"/>
                  </a:cubicBezTo>
                  <a:cubicBezTo>
                    <a:pt x="0" y="125"/>
                    <a:pt x="36" y="161"/>
                    <a:pt x="81" y="161"/>
                  </a:cubicBezTo>
                  <a:cubicBezTo>
                    <a:pt x="126" y="161"/>
                    <a:pt x="162" y="125"/>
                    <a:pt x="162" y="81"/>
                  </a:cubicBezTo>
                  <a:cubicBezTo>
                    <a:pt x="162" y="67"/>
                    <a:pt x="159" y="54"/>
                    <a:pt x="153" y="43"/>
                  </a:cubicBezTo>
                  <a:cubicBezTo>
                    <a:pt x="152" y="43"/>
                    <a:pt x="152" y="43"/>
                    <a:pt x="152" y="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91" name="Freeform 113"/>
            <p:cNvSpPr>
              <a:spLocks/>
            </p:cNvSpPr>
            <p:nvPr/>
          </p:nvSpPr>
          <p:spPr bwMode="auto">
            <a:xfrm>
              <a:off x="8337158" y="3456844"/>
              <a:ext cx="231386" cy="225423"/>
            </a:xfrm>
            <a:custGeom>
              <a:avLst/>
              <a:gdLst>
                <a:gd name="T0" fmla="*/ 44 w 82"/>
                <a:gd name="T1" fmla="*/ 24 h 80"/>
                <a:gd name="T2" fmla="*/ 56 w 82"/>
                <a:gd name="T3" fmla="*/ 2 h 80"/>
                <a:gd name="T4" fmla="*/ 31 w 82"/>
                <a:gd name="T5" fmla="*/ 9 h 80"/>
                <a:gd name="T6" fmla="*/ 11 w 82"/>
                <a:gd name="T7" fmla="*/ 29 h 80"/>
                <a:gd name="T8" fmla="*/ 11 w 82"/>
                <a:gd name="T9" fmla="*/ 67 h 80"/>
                <a:gd name="T10" fmla="*/ 13 w 82"/>
                <a:gd name="T11" fmla="*/ 70 h 80"/>
                <a:gd name="T12" fmla="*/ 53 w 82"/>
                <a:gd name="T13" fmla="*/ 70 h 80"/>
                <a:gd name="T14" fmla="*/ 73 w 82"/>
                <a:gd name="T15" fmla="*/ 50 h 80"/>
                <a:gd name="T16" fmla="*/ 80 w 82"/>
                <a:gd name="T17" fmla="*/ 25 h 80"/>
                <a:gd name="T18" fmla="*/ 58 w 82"/>
                <a:gd name="T19" fmla="*/ 37 h 80"/>
                <a:gd name="T20" fmla="*/ 39 w 82"/>
                <a:gd name="T21" fmla="*/ 56 h 80"/>
                <a:gd name="T22" fmla="*/ 27 w 82"/>
                <a:gd name="T23" fmla="*/ 56 h 80"/>
                <a:gd name="T24" fmla="*/ 25 w 82"/>
                <a:gd name="T25" fmla="*/ 54 h 80"/>
                <a:gd name="T26" fmla="*/ 25 w 82"/>
                <a:gd name="T27" fmla="*/ 42 h 80"/>
                <a:gd name="T28" fmla="*/ 44 w 82"/>
                <a:gd name="T29"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80">
                  <a:moveTo>
                    <a:pt x="44" y="24"/>
                  </a:moveTo>
                  <a:cubicBezTo>
                    <a:pt x="46" y="21"/>
                    <a:pt x="52" y="13"/>
                    <a:pt x="56" y="2"/>
                  </a:cubicBezTo>
                  <a:cubicBezTo>
                    <a:pt x="47" y="0"/>
                    <a:pt x="38" y="3"/>
                    <a:pt x="31" y="9"/>
                  </a:cubicBezTo>
                  <a:cubicBezTo>
                    <a:pt x="11" y="29"/>
                    <a:pt x="11" y="29"/>
                    <a:pt x="11" y="29"/>
                  </a:cubicBezTo>
                  <a:cubicBezTo>
                    <a:pt x="0" y="39"/>
                    <a:pt x="0" y="57"/>
                    <a:pt x="11" y="67"/>
                  </a:cubicBezTo>
                  <a:cubicBezTo>
                    <a:pt x="13" y="70"/>
                    <a:pt x="13" y="70"/>
                    <a:pt x="13" y="70"/>
                  </a:cubicBezTo>
                  <a:cubicBezTo>
                    <a:pt x="24" y="80"/>
                    <a:pt x="42" y="80"/>
                    <a:pt x="53" y="70"/>
                  </a:cubicBezTo>
                  <a:cubicBezTo>
                    <a:pt x="73" y="50"/>
                    <a:pt x="73" y="50"/>
                    <a:pt x="73" y="50"/>
                  </a:cubicBezTo>
                  <a:cubicBezTo>
                    <a:pt x="80" y="43"/>
                    <a:pt x="82" y="34"/>
                    <a:pt x="80" y="25"/>
                  </a:cubicBezTo>
                  <a:cubicBezTo>
                    <a:pt x="72" y="29"/>
                    <a:pt x="63" y="33"/>
                    <a:pt x="58" y="37"/>
                  </a:cubicBezTo>
                  <a:cubicBezTo>
                    <a:pt x="39" y="56"/>
                    <a:pt x="39" y="56"/>
                    <a:pt x="39" y="56"/>
                  </a:cubicBezTo>
                  <a:cubicBezTo>
                    <a:pt x="36" y="59"/>
                    <a:pt x="31" y="59"/>
                    <a:pt x="27" y="56"/>
                  </a:cubicBezTo>
                  <a:cubicBezTo>
                    <a:pt x="25" y="54"/>
                    <a:pt x="25" y="54"/>
                    <a:pt x="25" y="54"/>
                  </a:cubicBezTo>
                  <a:cubicBezTo>
                    <a:pt x="22" y="51"/>
                    <a:pt x="22" y="45"/>
                    <a:pt x="25" y="42"/>
                  </a:cubicBezTo>
                  <a:lnTo>
                    <a:pt x="4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92" name="Freeform 114"/>
            <p:cNvSpPr>
              <a:spLocks/>
            </p:cNvSpPr>
            <p:nvPr/>
          </p:nvSpPr>
          <p:spPr bwMode="auto">
            <a:xfrm>
              <a:off x="8554232" y="3244542"/>
              <a:ext cx="231386" cy="226615"/>
            </a:xfrm>
            <a:custGeom>
              <a:avLst/>
              <a:gdLst>
                <a:gd name="T0" fmla="*/ 71 w 82"/>
                <a:gd name="T1" fmla="*/ 13 h 80"/>
                <a:gd name="T2" fmla="*/ 69 w 82"/>
                <a:gd name="T3" fmla="*/ 10 h 80"/>
                <a:gd name="T4" fmla="*/ 29 w 82"/>
                <a:gd name="T5" fmla="*/ 10 h 80"/>
                <a:gd name="T6" fmla="*/ 10 w 82"/>
                <a:gd name="T7" fmla="*/ 30 h 80"/>
                <a:gd name="T8" fmla="*/ 2 w 82"/>
                <a:gd name="T9" fmla="*/ 54 h 80"/>
                <a:gd name="T10" fmla="*/ 24 w 82"/>
                <a:gd name="T11" fmla="*/ 43 h 80"/>
                <a:gd name="T12" fmla="*/ 43 w 82"/>
                <a:gd name="T13" fmla="*/ 24 h 80"/>
                <a:gd name="T14" fmla="*/ 55 w 82"/>
                <a:gd name="T15" fmla="*/ 24 h 80"/>
                <a:gd name="T16" fmla="*/ 57 w 82"/>
                <a:gd name="T17" fmla="*/ 26 h 80"/>
                <a:gd name="T18" fmla="*/ 57 w 82"/>
                <a:gd name="T19" fmla="*/ 38 h 80"/>
                <a:gd name="T20" fmla="*/ 38 w 82"/>
                <a:gd name="T21" fmla="*/ 57 h 80"/>
                <a:gd name="T22" fmla="*/ 27 w 82"/>
                <a:gd name="T23" fmla="*/ 78 h 80"/>
                <a:gd name="T24" fmla="*/ 52 w 82"/>
                <a:gd name="T25" fmla="*/ 71 h 80"/>
                <a:gd name="T26" fmla="*/ 71 w 82"/>
                <a:gd name="T27" fmla="*/ 51 h 80"/>
                <a:gd name="T28" fmla="*/ 71 w 82"/>
                <a:gd name="T29" fmla="*/ 1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80">
                  <a:moveTo>
                    <a:pt x="71" y="13"/>
                  </a:moveTo>
                  <a:cubicBezTo>
                    <a:pt x="69" y="10"/>
                    <a:pt x="69" y="10"/>
                    <a:pt x="69" y="10"/>
                  </a:cubicBezTo>
                  <a:cubicBezTo>
                    <a:pt x="58" y="0"/>
                    <a:pt x="40" y="0"/>
                    <a:pt x="29" y="10"/>
                  </a:cubicBezTo>
                  <a:cubicBezTo>
                    <a:pt x="10" y="30"/>
                    <a:pt x="10" y="30"/>
                    <a:pt x="10" y="30"/>
                  </a:cubicBezTo>
                  <a:cubicBezTo>
                    <a:pt x="3" y="36"/>
                    <a:pt x="0" y="45"/>
                    <a:pt x="2" y="54"/>
                  </a:cubicBezTo>
                  <a:cubicBezTo>
                    <a:pt x="8" y="52"/>
                    <a:pt x="16" y="49"/>
                    <a:pt x="24" y="43"/>
                  </a:cubicBezTo>
                  <a:cubicBezTo>
                    <a:pt x="43" y="24"/>
                    <a:pt x="43" y="24"/>
                    <a:pt x="43" y="24"/>
                  </a:cubicBezTo>
                  <a:cubicBezTo>
                    <a:pt x="47" y="21"/>
                    <a:pt x="52" y="21"/>
                    <a:pt x="55" y="24"/>
                  </a:cubicBezTo>
                  <a:cubicBezTo>
                    <a:pt x="57" y="26"/>
                    <a:pt x="57" y="26"/>
                    <a:pt x="57" y="26"/>
                  </a:cubicBezTo>
                  <a:cubicBezTo>
                    <a:pt x="61" y="29"/>
                    <a:pt x="61" y="35"/>
                    <a:pt x="57" y="38"/>
                  </a:cubicBezTo>
                  <a:cubicBezTo>
                    <a:pt x="38" y="57"/>
                    <a:pt x="38" y="57"/>
                    <a:pt x="38" y="57"/>
                  </a:cubicBezTo>
                  <a:cubicBezTo>
                    <a:pt x="30" y="66"/>
                    <a:pt x="28" y="73"/>
                    <a:pt x="27" y="78"/>
                  </a:cubicBezTo>
                  <a:cubicBezTo>
                    <a:pt x="35" y="80"/>
                    <a:pt x="45" y="77"/>
                    <a:pt x="52" y="71"/>
                  </a:cubicBezTo>
                  <a:cubicBezTo>
                    <a:pt x="71" y="51"/>
                    <a:pt x="71" y="51"/>
                    <a:pt x="71" y="51"/>
                  </a:cubicBezTo>
                  <a:cubicBezTo>
                    <a:pt x="82" y="41"/>
                    <a:pt x="82" y="23"/>
                    <a:pt x="71"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6" name="组合 5"/>
          <p:cNvGrpSpPr/>
          <p:nvPr/>
        </p:nvGrpSpPr>
        <p:grpSpPr>
          <a:xfrm>
            <a:off x="4954005" y="3364617"/>
            <a:ext cx="302352" cy="370337"/>
            <a:chOff x="6605340" y="4486155"/>
            <a:chExt cx="403136" cy="493783"/>
          </a:xfrm>
          <a:solidFill>
            <a:schemeClr val="accent3"/>
          </a:solidFill>
        </p:grpSpPr>
        <p:sp>
          <p:nvSpPr>
            <p:cNvPr id="393" name="Freeform 115"/>
            <p:cNvSpPr>
              <a:spLocks/>
            </p:cNvSpPr>
            <p:nvPr/>
          </p:nvSpPr>
          <p:spPr bwMode="auto">
            <a:xfrm>
              <a:off x="6743694" y="4903605"/>
              <a:ext cx="47708" cy="48902"/>
            </a:xfrm>
            <a:custGeom>
              <a:avLst/>
              <a:gdLst>
                <a:gd name="T0" fmla="*/ 12 w 17"/>
                <a:gd name="T1" fmla="*/ 0 h 17"/>
                <a:gd name="T2" fmla="*/ 12 w 17"/>
                <a:gd name="T3" fmla="*/ 4 h 17"/>
                <a:gd name="T4" fmla="*/ 15 w 17"/>
                <a:gd name="T5" fmla="*/ 9 h 17"/>
                <a:gd name="T6" fmla="*/ 8 w 17"/>
                <a:gd name="T7" fmla="*/ 14 h 17"/>
                <a:gd name="T8" fmla="*/ 3 w 17"/>
                <a:gd name="T9" fmla="*/ 7 h 17"/>
                <a:gd name="T10" fmla="*/ 5 w 17"/>
                <a:gd name="T11" fmla="*/ 4 h 17"/>
                <a:gd name="T12" fmla="*/ 5 w 17"/>
                <a:gd name="T13" fmla="*/ 1 h 17"/>
                <a:gd name="T14" fmla="*/ 0 w 17"/>
                <a:gd name="T15" fmla="*/ 8 h 17"/>
                <a:gd name="T16" fmla="*/ 9 w 17"/>
                <a:gd name="T17" fmla="*/ 17 h 17"/>
                <a:gd name="T18" fmla="*/ 17 w 17"/>
                <a:gd name="T19" fmla="*/ 8 h 17"/>
                <a:gd name="T20" fmla="*/ 12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2" y="0"/>
                  </a:moveTo>
                  <a:cubicBezTo>
                    <a:pt x="12" y="4"/>
                    <a:pt x="12" y="4"/>
                    <a:pt x="12" y="4"/>
                  </a:cubicBezTo>
                  <a:cubicBezTo>
                    <a:pt x="14" y="5"/>
                    <a:pt x="15" y="7"/>
                    <a:pt x="15" y="9"/>
                  </a:cubicBezTo>
                  <a:cubicBezTo>
                    <a:pt x="14" y="12"/>
                    <a:pt x="11" y="14"/>
                    <a:pt x="8" y="14"/>
                  </a:cubicBezTo>
                  <a:cubicBezTo>
                    <a:pt x="5" y="14"/>
                    <a:pt x="3" y="11"/>
                    <a:pt x="3" y="7"/>
                  </a:cubicBezTo>
                  <a:cubicBezTo>
                    <a:pt x="3" y="6"/>
                    <a:pt x="4" y="5"/>
                    <a:pt x="5" y="4"/>
                  </a:cubicBezTo>
                  <a:cubicBezTo>
                    <a:pt x="5" y="1"/>
                    <a:pt x="5" y="1"/>
                    <a:pt x="5" y="1"/>
                  </a:cubicBezTo>
                  <a:cubicBezTo>
                    <a:pt x="2" y="2"/>
                    <a:pt x="0" y="5"/>
                    <a:pt x="0" y="8"/>
                  </a:cubicBezTo>
                  <a:cubicBezTo>
                    <a:pt x="0" y="13"/>
                    <a:pt x="4" y="17"/>
                    <a:pt x="9" y="17"/>
                  </a:cubicBezTo>
                  <a:cubicBezTo>
                    <a:pt x="14" y="17"/>
                    <a:pt x="17" y="13"/>
                    <a:pt x="17" y="8"/>
                  </a:cubicBezTo>
                  <a:cubicBezTo>
                    <a:pt x="17" y="5"/>
                    <a:pt x="15" y="2"/>
                    <a:pt x="1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94" name="Rectangle 116"/>
            <p:cNvSpPr>
              <a:spLocks noChangeArrowheads="1"/>
            </p:cNvSpPr>
            <p:nvPr/>
          </p:nvSpPr>
          <p:spPr bwMode="auto">
            <a:xfrm>
              <a:off x="6762778" y="4895255"/>
              <a:ext cx="8349" cy="3458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95" name="Freeform 117"/>
            <p:cNvSpPr>
              <a:spLocks/>
            </p:cNvSpPr>
            <p:nvPr/>
          </p:nvSpPr>
          <p:spPr bwMode="auto">
            <a:xfrm>
              <a:off x="6754428" y="4684146"/>
              <a:ext cx="51287" cy="134777"/>
            </a:xfrm>
            <a:custGeom>
              <a:avLst/>
              <a:gdLst>
                <a:gd name="T0" fmla="*/ 22 w 43"/>
                <a:gd name="T1" fmla="*/ 0 h 113"/>
                <a:gd name="T2" fmla="*/ 0 w 43"/>
                <a:gd name="T3" fmla="*/ 16 h 113"/>
                <a:gd name="T4" fmla="*/ 0 w 43"/>
                <a:gd name="T5" fmla="*/ 113 h 113"/>
                <a:gd name="T6" fmla="*/ 43 w 43"/>
                <a:gd name="T7" fmla="*/ 113 h 113"/>
                <a:gd name="T8" fmla="*/ 43 w 43"/>
                <a:gd name="T9" fmla="*/ 19 h 113"/>
                <a:gd name="T10" fmla="*/ 22 w 43"/>
                <a:gd name="T11" fmla="*/ 0 h 113"/>
              </a:gdLst>
              <a:ahLst/>
              <a:cxnLst>
                <a:cxn ang="0">
                  <a:pos x="T0" y="T1"/>
                </a:cxn>
                <a:cxn ang="0">
                  <a:pos x="T2" y="T3"/>
                </a:cxn>
                <a:cxn ang="0">
                  <a:pos x="T4" y="T5"/>
                </a:cxn>
                <a:cxn ang="0">
                  <a:pos x="T6" y="T7"/>
                </a:cxn>
                <a:cxn ang="0">
                  <a:pos x="T8" y="T9"/>
                </a:cxn>
                <a:cxn ang="0">
                  <a:pos x="T10" y="T11"/>
                </a:cxn>
              </a:cxnLst>
              <a:rect l="0" t="0" r="r" b="b"/>
              <a:pathLst>
                <a:path w="43" h="113">
                  <a:moveTo>
                    <a:pt x="22" y="0"/>
                  </a:moveTo>
                  <a:lnTo>
                    <a:pt x="0" y="16"/>
                  </a:lnTo>
                  <a:lnTo>
                    <a:pt x="0" y="113"/>
                  </a:lnTo>
                  <a:lnTo>
                    <a:pt x="43" y="113"/>
                  </a:lnTo>
                  <a:lnTo>
                    <a:pt x="43" y="19"/>
                  </a:lnTo>
                  <a:lnTo>
                    <a:pt x="2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96" name="Freeform 118"/>
            <p:cNvSpPr>
              <a:spLocks/>
            </p:cNvSpPr>
            <p:nvPr/>
          </p:nvSpPr>
          <p:spPr bwMode="auto">
            <a:xfrm>
              <a:off x="6839111" y="4709192"/>
              <a:ext cx="51287" cy="109730"/>
            </a:xfrm>
            <a:custGeom>
              <a:avLst/>
              <a:gdLst>
                <a:gd name="T0" fmla="*/ 10 w 43"/>
                <a:gd name="T1" fmla="*/ 29 h 92"/>
                <a:gd name="T2" fmla="*/ 0 w 43"/>
                <a:gd name="T3" fmla="*/ 21 h 92"/>
                <a:gd name="T4" fmla="*/ 0 w 43"/>
                <a:gd name="T5" fmla="*/ 92 h 92"/>
                <a:gd name="T6" fmla="*/ 43 w 43"/>
                <a:gd name="T7" fmla="*/ 92 h 92"/>
                <a:gd name="T8" fmla="*/ 43 w 43"/>
                <a:gd name="T9" fmla="*/ 0 h 92"/>
                <a:gd name="T10" fmla="*/ 10 w 43"/>
                <a:gd name="T11" fmla="*/ 29 h 92"/>
              </a:gdLst>
              <a:ahLst/>
              <a:cxnLst>
                <a:cxn ang="0">
                  <a:pos x="T0" y="T1"/>
                </a:cxn>
                <a:cxn ang="0">
                  <a:pos x="T2" y="T3"/>
                </a:cxn>
                <a:cxn ang="0">
                  <a:pos x="T4" y="T5"/>
                </a:cxn>
                <a:cxn ang="0">
                  <a:pos x="T6" y="T7"/>
                </a:cxn>
                <a:cxn ang="0">
                  <a:pos x="T8" y="T9"/>
                </a:cxn>
                <a:cxn ang="0">
                  <a:pos x="T10" y="T11"/>
                </a:cxn>
              </a:cxnLst>
              <a:rect l="0" t="0" r="r" b="b"/>
              <a:pathLst>
                <a:path w="43" h="92">
                  <a:moveTo>
                    <a:pt x="10" y="29"/>
                  </a:moveTo>
                  <a:lnTo>
                    <a:pt x="0" y="21"/>
                  </a:lnTo>
                  <a:lnTo>
                    <a:pt x="0" y="92"/>
                  </a:lnTo>
                  <a:lnTo>
                    <a:pt x="43" y="92"/>
                  </a:lnTo>
                  <a:lnTo>
                    <a:pt x="43" y="0"/>
                  </a:lnTo>
                  <a:lnTo>
                    <a:pt x="10" y="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97" name="Freeform 119"/>
            <p:cNvSpPr>
              <a:spLocks/>
            </p:cNvSpPr>
            <p:nvPr/>
          </p:nvSpPr>
          <p:spPr bwMode="auto">
            <a:xfrm>
              <a:off x="6669746" y="4731854"/>
              <a:ext cx="51287" cy="87068"/>
            </a:xfrm>
            <a:custGeom>
              <a:avLst/>
              <a:gdLst>
                <a:gd name="T0" fmla="*/ 0 w 43"/>
                <a:gd name="T1" fmla="*/ 36 h 73"/>
                <a:gd name="T2" fmla="*/ 0 w 43"/>
                <a:gd name="T3" fmla="*/ 73 h 73"/>
                <a:gd name="T4" fmla="*/ 43 w 43"/>
                <a:gd name="T5" fmla="*/ 73 h 73"/>
                <a:gd name="T6" fmla="*/ 43 w 43"/>
                <a:gd name="T7" fmla="*/ 0 h 73"/>
                <a:gd name="T8" fmla="*/ 0 w 43"/>
                <a:gd name="T9" fmla="*/ 36 h 73"/>
              </a:gdLst>
              <a:ahLst/>
              <a:cxnLst>
                <a:cxn ang="0">
                  <a:pos x="T0" y="T1"/>
                </a:cxn>
                <a:cxn ang="0">
                  <a:pos x="T2" y="T3"/>
                </a:cxn>
                <a:cxn ang="0">
                  <a:pos x="T4" y="T5"/>
                </a:cxn>
                <a:cxn ang="0">
                  <a:pos x="T6" y="T7"/>
                </a:cxn>
                <a:cxn ang="0">
                  <a:pos x="T8" y="T9"/>
                </a:cxn>
              </a:cxnLst>
              <a:rect l="0" t="0" r="r" b="b"/>
              <a:pathLst>
                <a:path w="43" h="73">
                  <a:moveTo>
                    <a:pt x="0" y="36"/>
                  </a:moveTo>
                  <a:lnTo>
                    <a:pt x="0" y="73"/>
                  </a:lnTo>
                  <a:lnTo>
                    <a:pt x="43" y="73"/>
                  </a:lnTo>
                  <a:lnTo>
                    <a:pt x="43" y="0"/>
                  </a:lnTo>
                  <a:lnTo>
                    <a:pt x="0"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98" name="Freeform 120"/>
            <p:cNvSpPr>
              <a:spLocks/>
            </p:cNvSpPr>
            <p:nvPr/>
          </p:nvSpPr>
          <p:spPr bwMode="auto">
            <a:xfrm>
              <a:off x="6927372" y="4636437"/>
              <a:ext cx="50094" cy="182485"/>
            </a:xfrm>
            <a:custGeom>
              <a:avLst/>
              <a:gdLst>
                <a:gd name="T0" fmla="*/ 0 w 42"/>
                <a:gd name="T1" fmla="*/ 153 h 153"/>
                <a:gd name="T2" fmla="*/ 42 w 42"/>
                <a:gd name="T3" fmla="*/ 153 h 153"/>
                <a:gd name="T4" fmla="*/ 42 w 42"/>
                <a:gd name="T5" fmla="*/ 0 h 153"/>
                <a:gd name="T6" fmla="*/ 0 w 42"/>
                <a:gd name="T7" fmla="*/ 35 h 153"/>
                <a:gd name="T8" fmla="*/ 0 w 42"/>
                <a:gd name="T9" fmla="*/ 153 h 153"/>
              </a:gdLst>
              <a:ahLst/>
              <a:cxnLst>
                <a:cxn ang="0">
                  <a:pos x="T0" y="T1"/>
                </a:cxn>
                <a:cxn ang="0">
                  <a:pos x="T2" y="T3"/>
                </a:cxn>
                <a:cxn ang="0">
                  <a:pos x="T4" y="T5"/>
                </a:cxn>
                <a:cxn ang="0">
                  <a:pos x="T6" y="T7"/>
                </a:cxn>
                <a:cxn ang="0">
                  <a:pos x="T8" y="T9"/>
                </a:cxn>
              </a:cxnLst>
              <a:rect l="0" t="0" r="r" b="b"/>
              <a:pathLst>
                <a:path w="42" h="153">
                  <a:moveTo>
                    <a:pt x="0" y="153"/>
                  </a:moveTo>
                  <a:lnTo>
                    <a:pt x="42" y="153"/>
                  </a:lnTo>
                  <a:lnTo>
                    <a:pt x="42" y="0"/>
                  </a:lnTo>
                  <a:lnTo>
                    <a:pt x="0" y="35"/>
                  </a:lnTo>
                  <a:lnTo>
                    <a:pt x="0" y="15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99" name="Freeform 121"/>
            <p:cNvSpPr>
              <a:spLocks/>
            </p:cNvSpPr>
            <p:nvPr/>
          </p:nvSpPr>
          <p:spPr bwMode="auto">
            <a:xfrm>
              <a:off x="6904710" y="4556525"/>
              <a:ext cx="25047" cy="51287"/>
            </a:xfrm>
            <a:custGeom>
              <a:avLst/>
              <a:gdLst>
                <a:gd name="T0" fmla="*/ 21 w 21"/>
                <a:gd name="T1" fmla="*/ 22 h 43"/>
                <a:gd name="T2" fmla="*/ 0 w 21"/>
                <a:gd name="T3" fmla="*/ 0 h 43"/>
                <a:gd name="T4" fmla="*/ 0 w 21"/>
                <a:gd name="T5" fmla="*/ 43 h 43"/>
                <a:gd name="T6" fmla="*/ 21 w 21"/>
                <a:gd name="T7" fmla="*/ 22 h 43"/>
              </a:gdLst>
              <a:ahLst/>
              <a:cxnLst>
                <a:cxn ang="0">
                  <a:pos x="T0" y="T1"/>
                </a:cxn>
                <a:cxn ang="0">
                  <a:pos x="T2" y="T3"/>
                </a:cxn>
                <a:cxn ang="0">
                  <a:pos x="T4" y="T5"/>
                </a:cxn>
                <a:cxn ang="0">
                  <a:pos x="T6" y="T7"/>
                </a:cxn>
              </a:cxnLst>
              <a:rect l="0" t="0" r="r" b="b"/>
              <a:pathLst>
                <a:path w="21" h="43">
                  <a:moveTo>
                    <a:pt x="21" y="22"/>
                  </a:moveTo>
                  <a:lnTo>
                    <a:pt x="0" y="0"/>
                  </a:lnTo>
                  <a:lnTo>
                    <a:pt x="0" y="43"/>
                  </a:lnTo>
                  <a:lnTo>
                    <a:pt x="21"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00" name="Freeform 122"/>
            <p:cNvSpPr>
              <a:spLocks noEditPoints="1"/>
            </p:cNvSpPr>
            <p:nvPr/>
          </p:nvSpPr>
          <p:spPr bwMode="auto">
            <a:xfrm>
              <a:off x="6605340" y="4486155"/>
              <a:ext cx="332767" cy="493783"/>
            </a:xfrm>
            <a:custGeom>
              <a:avLst/>
              <a:gdLst>
                <a:gd name="T0" fmla="*/ 108 w 118"/>
                <a:gd name="T1" fmla="*/ 69 h 175"/>
                <a:gd name="T2" fmla="*/ 107 w 118"/>
                <a:gd name="T3" fmla="*/ 70 h 175"/>
                <a:gd name="T4" fmla="*/ 107 w 118"/>
                <a:gd name="T5" fmla="*/ 123 h 175"/>
                <a:gd name="T6" fmla="*/ 106 w 118"/>
                <a:gd name="T7" fmla="*/ 123 h 175"/>
                <a:gd name="T8" fmla="*/ 106 w 118"/>
                <a:gd name="T9" fmla="*/ 136 h 175"/>
                <a:gd name="T10" fmla="*/ 12 w 118"/>
                <a:gd name="T11" fmla="*/ 136 h 175"/>
                <a:gd name="T12" fmla="*/ 12 w 118"/>
                <a:gd name="T13" fmla="*/ 12 h 175"/>
                <a:gd name="T14" fmla="*/ 106 w 118"/>
                <a:gd name="T15" fmla="*/ 12 h 175"/>
                <a:gd name="T16" fmla="*/ 106 w 118"/>
                <a:gd name="T17" fmla="*/ 15 h 175"/>
                <a:gd name="T18" fmla="*/ 118 w 118"/>
                <a:gd name="T19" fmla="*/ 15 h 175"/>
                <a:gd name="T20" fmla="*/ 118 w 118"/>
                <a:gd name="T21" fmla="*/ 10 h 175"/>
                <a:gd name="T22" fmla="*/ 108 w 118"/>
                <a:gd name="T23" fmla="*/ 0 h 175"/>
                <a:gd name="T24" fmla="*/ 9 w 118"/>
                <a:gd name="T25" fmla="*/ 0 h 175"/>
                <a:gd name="T26" fmla="*/ 0 w 118"/>
                <a:gd name="T27" fmla="*/ 10 h 175"/>
                <a:gd name="T28" fmla="*/ 0 w 118"/>
                <a:gd name="T29" fmla="*/ 165 h 175"/>
                <a:gd name="T30" fmla="*/ 9 w 118"/>
                <a:gd name="T31" fmla="*/ 175 h 175"/>
                <a:gd name="T32" fmla="*/ 108 w 118"/>
                <a:gd name="T33" fmla="*/ 175 h 175"/>
                <a:gd name="T34" fmla="*/ 118 w 118"/>
                <a:gd name="T35" fmla="*/ 165 h 175"/>
                <a:gd name="T36" fmla="*/ 118 w 118"/>
                <a:gd name="T37" fmla="*/ 123 h 175"/>
                <a:gd name="T38" fmla="*/ 108 w 118"/>
                <a:gd name="T39" fmla="*/ 123 h 175"/>
                <a:gd name="T40" fmla="*/ 108 w 118"/>
                <a:gd name="T41" fmla="*/ 69 h 175"/>
                <a:gd name="T42" fmla="*/ 58 w 118"/>
                <a:gd name="T43" fmla="*/ 170 h 175"/>
                <a:gd name="T44" fmla="*/ 43 w 118"/>
                <a:gd name="T45" fmla="*/ 155 h 175"/>
                <a:gd name="T46" fmla="*/ 58 w 118"/>
                <a:gd name="T47" fmla="*/ 140 h 175"/>
                <a:gd name="T48" fmla="*/ 73 w 118"/>
                <a:gd name="T49" fmla="*/ 155 h 175"/>
                <a:gd name="T50" fmla="*/ 58 w 118"/>
                <a:gd name="T51"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75">
                  <a:moveTo>
                    <a:pt x="108" y="69"/>
                  </a:moveTo>
                  <a:cubicBezTo>
                    <a:pt x="107" y="70"/>
                    <a:pt x="107" y="70"/>
                    <a:pt x="107" y="70"/>
                  </a:cubicBezTo>
                  <a:cubicBezTo>
                    <a:pt x="107" y="123"/>
                    <a:pt x="107" y="123"/>
                    <a:pt x="107" y="123"/>
                  </a:cubicBezTo>
                  <a:cubicBezTo>
                    <a:pt x="106" y="123"/>
                    <a:pt x="106" y="123"/>
                    <a:pt x="106" y="123"/>
                  </a:cubicBezTo>
                  <a:cubicBezTo>
                    <a:pt x="106" y="136"/>
                    <a:pt x="106" y="136"/>
                    <a:pt x="106" y="136"/>
                  </a:cubicBezTo>
                  <a:cubicBezTo>
                    <a:pt x="12" y="136"/>
                    <a:pt x="12" y="136"/>
                    <a:pt x="12" y="136"/>
                  </a:cubicBezTo>
                  <a:cubicBezTo>
                    <a:pt x="12" y="12"/>
                    <a:pt x="12" y="12"/>
                    <a:pt x="12" y="12"/>
                  </a:cubicBezTo>
                  <a:cubicBezTo>
                    <a:pt x="106" y="12"/>
                    <a:pt x="106" y="12"/>
                    <a:pt x="106" y="12"/>
                  </a:cubicBezTo>
                  <a:cubicBezTo>
                    <a:pt x="106" y="15"/>
                    <a:pt x="106" y="15"/>
                    <a:pt x="106" y="15"/>
                  </a:cubicBezTo>
                  <a:cubicBezTo>
                    <a:pt x="118" y="15"/>
                    <a:pt x="118" y="15"/>
                    <a:pt x="118" y="15"/>
                  </a:cubicBezTo>
                  <a:cubicBezTo>
                    <a:pt x="118" y="10"/>
                    <a:pt x="118" y="10"/>
                    <a:pt x="118" y="10"/>
                  </a:cubicBezTo>
                  <a:cubicBezTo>
                    <a:pt x="118" y="4"/>
                    <a:pt x="114" y="0"/>
                    <a:pt x="108" y="0"/>
                  </a:cubicBezTo>
                  <a:cubicBezTo>
                    <a:pt x="9" y="0"/>
                    <a:pt x="9" y="0"/>
                    <a:pt x="9" y="0"/>
                  </a:cubicBezTo>
                  <a:cubicBezTo>
                    <a:pt x="4" y="0"/>
                    <a:pt x="0" y="4"/>
                    <a:pt x="0" y="10"/>
                  </a:cubicBezTo>
                  <a:cubicBezTo>
                    <a:pt x="0" y="165"/>
                    <a:pt x="0" y="165"/>
                    <a:pt x="0" y="165"/>
                  </a:cubicBezTo>
                  <a:cubicBezTo>
                    <a:pt x="0" y="171"/>
                    <a:pt x="4" y="175"/>
                    <a:pt x="9" y="175"/>
                  </a:cubicBezTo>
                  <a:cubicBezTo>
                    <a:pt x="108" y="175"/>
                    <a:pt x="108" y="175"/>
                    <a:pt x="108" y="175"/>
                  </a:cubicBezTo>
                  <a:cubicBezTo>
                    <a:pt x="114" y="175"/>
                    <a:pt x="118" y="171"/>
                    <a:pt x="118" y="165"/>
                  </a:cubicBezTo>
                  <a:cubicBezTo>
                    <a:pt x="118" y="123"/>
                    <a:pt x="118" y="123"/>
                    <a:pt x="118" y="123"/>
                  </a:cubicBezTo>
                  <a:cubicBezTo>
                    <a:pt x="108" y="123"/>
                    <a:pt x="108" y="123"/>
                    <a:pt x="108" y="123"/>
                  </a:cubicBezTo>
                  <a:lnTo>
                    <a:pt x="108" y="69"/>
                  </a:lnTo>
                  <a:close/>
                  <a:moveTo>
                    <a:pt x="58" y="170"/>
                  </a:moveTo>
                  <a:cubicBezTo>
                    <a:pt x="50" y="170"/>
                    <a:pt x="43" y="163"/>
                    <a:pt x="43" y="155"/>
                  </a:cubicBezTo>
                  <a:cubicBezTo>
                    <a:pt x="43" y="147"/>
                    <a:pt x="50" y="140"/>
                    <a:pt x="58" y="140"/>
                  </a:cubicBezTo>
                  <a:cubicBezTo>
                    <a:pt x="66" y="140"/>
                    <a:pt x="73" y="147"/>
                    <a:pt x="73" y="155"/>
                  </a:cubicBezTo>
                  <a:cubicBezTo>
                    <a:pt x="73" y="163"/>
                    <a:pt x="66" y="170"/>
                    <a:pt x="58" y="17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01" name="Freeform 123"/>
            <p:cNvSpPr>
              <a:spLocks/>
            </p:cNvSpPr>
            <p:nvPr/>
          </p:nvSpPr>
          <p:spPr bwMode="auto">
            <a:xfrm>
              <a:off x="6669746" y="4543406"/>
              <a:ext cx="338730" cy="200376"/>
            </a:xfrm>
            <a:custGeom>
              <a:avLst/>
              <a:gdLst>
                <a:gd name="T0" fmla="*/ 204 w 284"/>
                <a:gd name="T1" fmla="*/ 0 h 168"/>
                <a:gd name="T2" fmla="*/ 239 w 284"/>
                <a:gd name="T3" fmla="*/ 35 h 168"/>
                <a:gd name="T4" fmla="*/ 152 w 284"/>
                <a:gd name="T5" fmla="*/ 108 h 168"/>
                <a:gd name="T6" fmla="*/ 93 w 284"/>
                <a:gd name="T7" fmla="*/ 59 h 168"/>
                <a:gd name="T8" fmla="*/ 0 w 284"/>
                <a:gd name="T9" fmla="*/ 134 h 168"/>
                <a:gd name="T10" fmla="*/ 0 w 284"/>
                <a:gd name="T11" fmla="*/ 168 h 168"/>
                <a:gd name="T12" fmla="*/ 93 w 284"/>
                <a:gd name="T13" fmla="*/ 92 h 168"/>
                <a:gd name="T14" fmla="*/ 152 w 284"/>
                <a:gd name="T15" fmla="*/ 142 h 168"/>
                <a:gd name="T16" fmla="*/ 256 w 284"/>
                <a:gd name="T17" fmla="*/ 52 h 168"/>
                <a:gd name="T18" fmla="*/ 284 w 284"/>
                <a:gd name="T19" fmla="*/ 80 h 168"/>
                <a:gd name="T20" fmla="*/ 284 w 284"/>
                <a:gd name="T21" fmla="*/ 0 h 168"/>
                <a:gd name="T22" fmla="*/ 204 w 284"/>
                <a:gd name="T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68">
                  <a:moveTo>
                    <a:pt x="204" y="0"/>
                  </a:moveTo>
                  <a:lnTo>
                    <a:pt x="239" y="35"/>
                  </a:lnTo>
                  <a:lnTo>
                    <a:pt x="152" y="108"/>
                  </a:lnTo>
                  <a:lnTo>
                    <a:pt x="93" y="59"/>
                  </a:lnTo>
                  <a:lnTo>
                    <a:pt x="0" y="134"/>
                  </a:lnTo>
                  <a:lnTo>
                    <a:pt x="0" y="168"/>
                  </a:lnTo>
                  <a:lnTo>
                    <a:pt x="93" y="92"/>
                  </a:lnTo>
                  <a:lnTo>
                    <a:pt x="152" y="142"/>
                  </a:lnTo>
                  <a:lnTo>
                    <a:pt x="256" y="52"/>
                  </a:lnTo>
                  <a:lnTo>
                    <a:pt x="284" y="80"/>
                  </a:lnTo>
                  <a:lnTo>
                    <a:pt x="284" y="0"/>
                  </a:lnTo>
                  <a:lnTo>
                    <a:pt x="20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21" name="组合 20"/>
          <p:cNvGrpSpPr/>
          <p:nvPr/>
        </p:nvGrpSpPr>
        <p:grpSpPr>
          <a:xfrm>
            <a:off x="3800950" y="3310050"/>
            <a:ext cx="440111" cy="414170"/>
            <a:chOff x="5067933" y="4413400"/>
            <a:chExt cx="586815" cy="552226"/>
          </a:xfrm>
          <a:solidFill>
            <a:schemeClr val="accent3"/>
          </a:solidFill>
        </p:grpSpPr>
        <p:sp>
          <p:nvSpPr>
            <p:cNvPr id="402" name="Freeform 124"/>
            <p:cNvSpPr>
              <a:spLocks noEditPoints="1"/>
            </p:cNvSpPr>
            <p:nvPr/>
          </p:nvSpPr>
          <p:spPr bwMode="auto">
            <a:xfrm>
              <a:off x="5121606" y="4413400"/>
              <a:ext cx="242121" cy="304142"/>
            </a:xfrm>
            <a:custGeom>
              <a:avLst/>
              <a:gdLst>
                <a:gd name="T0" fmla="*/ 6 w 86"/>
                <a:gd name="T1" fmla="*/ 68 h 108"/>
                <a:gd name="T2" fmla="*/ 14 w 86"/>
                <a:gd name="T3" fmla="*/ 77 h 108"/>
                <a:gd name="T4" fmla="*/ 45 w 86"/>
                <a:gd name="T5" fmla="*/ 108 h 108"/>
                <a:gd name="T6" fmla="*/ 76 w 86"/>
                <a:gd name="T7" fmla="*/ 77 h 108"/>
                <a:gd name="T8" fmla="*/ 76 w 86"/>
                <a:gd name="T9" fmla="*/ 77 h 108"/>
                <a:gd name="T10" fmla="*/ 84 w 86"/>
                <a:gd name="T11" fmla="*/ 68 h 108"/>
                <a:gd name="T12" fmla="*/ 78 w 86"/>
                <a:gd name="T13" fmla="*/ 59 h 108"/>
                <a:gd name="T14" fmla="*/ 78 w 86"/>
                <a:gd name="T15" fmla="*/ 59 h 108"/>
                <a:gd name="T16" fmla="*/ 68 w 86"/>
                <a:gd name="T17" fmla="*/ 24 h 108"/>
                <a:gd name="T18" fmla="*/ 22 w 86"/>
                <a:gd name="T19" fmla="*/ 19 h 108"/>
                <a:gd name="T20" fmla="*/ 11 w 86"/>
                <a:gd name="T21" fmla="*/ 59 h 108"/>
                <a:gd name="T22" fmla="*/ 11 w 86"/>
                <a:gd name="T23" fmla="*/ 59 h 108"/>
                <a:gd name="T24" fmla="*/ 6 w 86"/>
                <a:gd name="T25" fmla="*/ 68 h 108"/>
                <a:gd name="T26" fmla="*/ 14 w 86"/>
                <a:gd name="T27" fmla="*/ 60 h 108"/>
                <a:gd name="T28" fmla="*/ 14 w 86"/>
                <a:gd name="T29" fmla="*/ 60 h 108"/>
                <a:gd name="T30" fmla="*/ 15 w 86"/>
                <a:gd name="T31" fmla="*/ 60 h 108"/>
                <a:gd name="T32" fmla="*/ 15 w 86"/>
                <a:gd name="T33" fmla="*/ 58 h 108"/>
                <a:gd name="T34" fmla="*/ 17 w 86"/>
                <a:gd name="T35" fmla="*/ 46 h 108"/>
                <a:gd name="T36" fmla="*/ 20 w 86"/>
                <a:gd name="T37" fmla="*/ 42 h 108"/>
                <a:gd name="T38" fmla="*/ 56 w 86"/>
                <a:gd name="T39" fmla="*/ 34 h 108"/>
                <a:gd name="T40" fmla="*/ 73 w 86"/>
                <a:gd name="T41" fmla="*/ 61 h 108"/>
                <a:gd name="T42" fmla="*/ 74 w 86"/>
                <a:gd name="T43" fmla="*/ 61 h 108"/>
                <a:gd name="T44" fmla="*/ 75 w 86"/>
                <a:gd name="T45" fmla="*/ 61 h 108"/>
                <a:gd name="T46" fmla="*/ 76 w 86"/>
                <a:gd name="T47" fmla="*/ 60 h 108"/>
                <a:gd name="T48" fmla="*/ 80 w 86"/>
                <a:gd name="T49" fmla="*/ 62 h 108"/>
                <a:gd name="T50" fmla="*/ 82 w 86"/>
                <a:gd name="T51" fmla="*/ 68 h 108"/>
                <a:gd name="T52" fmla="*/ 80 w 86"/>
                <a:gd name="T53" fmla="*/ 73 h 108"/>
                <a:gd name="T54" fmla="*/ 76 w 86"/>
                <a:gd name="T55" fmla="*/ 75 h 108"/>
                <a:gd name="T56" fmla="*/ 76 w 86"/>
                <a:gd name="T57" fmla="*/ 75 h 108"/>
                <a:gd name="T58" fmla="*/ 74 w 86"/>
                <a:gd name="T59" fmla="*/ 75 h 108"/>
                <a:gd name="T60" fmla="*/ 74 w 86"/>
                <a:gd name="T61" fmla="*/ 77 h 108"/>
                <a:gd name="T62" fmla="*/ 63 w 86"/>
                <a:gd name="T63" fmla="*/ 98 h 108"/>
                <a:gd name="T64" fmla="*/ 55 w 86"/>
                <a:gd name="T65" fmla="*/ 104 h 108"/>
                <a:gd name="T66" fmla="*/ 45 w 86"/>
                <a:gd name="T67" fmla="*/ 106 h 108"/>
                <a:gd name="T68" fmla="*/ 35 w 86"/>
                <a:gd name="T69" fmla="*/ 104 h 108"/>
                <a:gd name="T70" fmla="*/ 26 w 86"/>
                <a:gd name="T71" fmla="*/ 98 h 108"/>
                <a:gd name="T72" fmla="*/ 16 w 86"/>
                <a:gd name="T73" fmla="*/ 77 h 108"/>
                <a:gd name="T74" fmla="*/ 15 w 86"/>
                <a:gd name="T75" fmla="*/ 75 h 108"/>
                <a:gd name="T76" fmla="*/ 14 w 86"/>
                <a:gd name="T77" fmla="*/ 75 h 108"/>
                <a:gd name="T78" fmla="*/ 8 w 86"/>
                <a:gd name="T79" fmla="*/ 68 h 108"/>
                <a:gd name="T80" fmla="*/ 10 w 86"/>
                <a:gd name="T81" fmla="*/ 62 h 108"/>
                <a:gd name="T82" fmla="*/ 14 w 86"/>
                <a:gd name="T83"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 h="108">
                  <a:moveTo>
                    <a:pt x="6" y="68"/>
                  </a:moveTo>
                  <a:cubicBezTo>
                    <a:pt x="6" y="73"/>
                    <a:pt x="9" y="77"/>
                    <a:pt x="14" y="77"/>
                  </a:cubicBezTo>
                  <a:cubicBezTo>
                    <a:pt x="17" y="95"/>
                    <a:pt x="29" y="108"/>
                    <a:pt x="45" y="108"/>
                  </a:cubicBezTo>
                  <a:cubicBezTo>
                    <a:pt x="60" y="108"/>
                    <a:pt x="73" y="95"/>
                    <a:pt x="76" y="77"/>
                  </a:cubicBezTo>
                  <a:cubicBezTo>
                    <a:pt x="76" y="77"/>
                    <a:pt x="76" y="77"/>
                    <a:pt x="76" y="77"/>
                  </a:cubicBezTo>
                  <a:cubicBezTo>
                    <a:pt x="81" y="77"/>
                    <a:pt x="84" y="73"/>
                    <a:pt x="84" y="68"/>
                  </a:cubicBezTo>
                  <a:cubicBezTo>
                    <a:pt x="84" y="63"/>
                    <a:pt x="81" y="59"/>
                    <a:pt x="78" y="59"/>
                  </a:cubicBezTo>
                  <a:cubicBezTo>
                    <a:pt x="78" y="59"/>
                    <a:pt x="78" y="59"/>
                    <a:pt x="78" y="59"/>
                  </a:cubicBezTo>
                  <a:cubicBezTo>
                    <a:pt x="78" y="59"/>
                    <a:pt x="86" y="31"/>
                    <a:pt x="68" y="24"/>
                  </a:cubicBezTo>
                  <a:cubicBezTo>
                    <a:pt x="66" y="0"/>
                    <a:pt x="22" y="19"/>
                    <a:pt x="22" y="19"/>
                  </a:cubicBezTo>
                  <a:cubicBezTo>
                    <a:pt x="0" y="30"/>
                    <a:pt x="11" y="59"/>
                    <a:pt x="11" y="59"/>
                  </a:cubicBezTo>
                  <a:cubicBezTo>
                    <a:pt x="11" y="59"/>
                    <a:pt x="11" y="59"/>
                    <a:pt x="11" y="59"/>
                  </a:cubicBezTo>
                  <a:cubicBezTo>
                    <a:pt x="8" y="61"/>
                    <a:pt x="6" y="64"/>
                    <a:pt x="6" y="68"/>
                  </a:cubicBezTo>
                  <a:close/>
                  <a:moveTo>
                    <a:pt x="14" y="60"/>
                  </a:moveTo>
                  <a:cubicBezTo>
                    <a:pt x="14" y="60"/>
                    <a:pt x="14" y="60"/>
                    <a:pt x="14" y="60"/>
                  </a:cubicBezTo>
                  <a:cubicBezTo>
                    <a:pt x="15" y="60"/>
                    <a:pt x="15" y="60"/>
                    <a:pt x="15" y="60"/>
                  </a:cubicBezTo>
                  <a:cubicBezTo>
                    <a:pt x="15" y="58"/>
                    <a:pt x="15" y="58"/>
                    <a:pt x="15" y="58"/>
                  </a:cubicBezTo>
                  <a:cubicBezTo>
                    <a:pt x="17" y="46"/>
                    <a:pt x="17" y="46"/>
                    <a:pt x="17" y="46"/>
                  </a:cubicBezTo>
                  <a:cubicBezTo>
                    <a:pt x="19" y="44"/>
                    <a:pt x="20" y="42"/>
                    <a:pt x="20" y="42"/>
                  </a:cubicBezTo>
                  <a:cubicBezTo>
                    <a:pt x="40" y="43"/>
                    <a:pt x="56" y="34"/>
                    <a:pt x="56" y="34"/>
                  </a:cubicBezTo>
                  <a:cubicBezTo>
                    <a:pt x="69" y="24"/>
                    <a:pt x="73" y="61"/>
                    <a:pt x="73" y="61"/>
                  </a:cubicBezTo>
                  <a:cubicBezTo>
                    <a:pt x="74" y="61"/>
                    <a:pt x="74" y="61"/>
                    <a:pt x="74" y="61"/>
                  </a:cubicBezTo>
                  <a:cubicBezTo>
                    <a:pt x="75" y="61"/>
                    <a:pt x="75" y="61"/>
                    <a:pt x="75" y="61"/>
                  </a:cubicBezTo>
                  <a:cubicBezTo>
                    <a:pt x="76" y="60"/>
                    <a:pt x="76" y="60"/>
                    <a:pt x="76" y="60"/>
                  </a:cubicBezTo>
                  <a:cubicBezTo>
                    <a:pt x="78" y="60"/>
                    <a:pt x="79" y="61"/>
                    <a:pt x="80" y="62"/>
                  </a:cubicBezTo>
                  <a:cubicBezTo>
                    <a:pt x="81" y="64"/>
                    <a:pt x="82" y="66"/>
                    <a:pt x="82" y="68"/>
                  </a:cubicBezTo>
                  <a:cubicBezTo>
                    <a:pt x="82" y="70"/>
                    <a:pt x="81" y="72"/>
                    <a:pt x="80" y="73"/>
                  </a:cubicBezTo>
                  <a:cubicBezTo>
                    <a:pt x="79" y="75"/>
                    <a:pt x="78" y="75"/>
                    <a:pt x="76" y="75"/>
                  </a:cubicBezTo>
                  <a:cubicBezTo>
                    <a:pt x="76" y="75"/>
                    <a:pt x="76" y="75"/>
                    <a:pt x="76" y="75"/>
                  </a:cubicBezTo>
                  <a:cubicBezTo>
                    <a:pt x="74" y="75"/>
                    <a:pt x="74" y="75"/>
                    <a:pt x="74" y="75"/>
                  </a:cubicBezTo>
                  <a:cubicBezTo>
                    <a:pt x="74" y="77"/>
                    <a:pt x="74" y="77"/>
                    <a:pt x="74" y="77"/>
                  </a:cubicBezTo>
                  <a:cubicBezTo>
                    <a:pt x="72" y="85"/>
                    <a:pt x="69" y="92"/>
                    <a:pt x="63" y="98"/>
                  </a:cubicBezTo>
                  <a:cubicBezTo>
                    <a:pt x="61" y="100"/>
                    <a:pt x="58" y="102"/>
                    <a:pt x="55" y="104"/>
                  </a:cubicBezTo>
                  <a:cubicBezTo>
                    <a:pt x="51" y="105"/>
                    <a:pt x="48" y="106"/>
                    <a:pt x="45" y="106"/>
                  </a:cubicBezTo>
                  <a:cubicBezTo>
                    <a:pt x="41" y="106"/>
                    <a:pt x="38" y="105"/>
                    <a:pt x="35" y="104"/>
                  </a:cubicBezTo>
                  <a:cubicBezTo>
                    <a:pt x="32" y="102"/>
                    <a:pt x="29" y="100"/>
                    <a:pt x="26" y="98"/>
                  </a:cubicBezTo>
                  <a:cubicBezTo>
                    <a:pt x="21" y="93"/>
                    <a:pt x="17" y="85"/>
                    <a:pt x="16" y="77"/>
                  </a:cubicBezTo>
                  <a:cubicBezTo>
                    <a:pt x="15" y="75"/>
                    <a:pt x="15" y="75"/>
                    <a:pt x="15" y="75"/>
                  </a:cubicBezTo>
                  <a:cubicBezTo>
                    <a:pt x="14" y="75"/>
                    <a:pt x="14" y="75"/>
                    <a:pt x="14" y="75"/>
                  </a:cubicBezTo>
                  <a:cubicBezTo>
                    <a:pt x="11" y="75"/>
                    <a:pt x="8" y="72"/>
                    <a:pt x="8" y="68"/>
                  </a:cubicBezTo>
                  <a:cubicBezTo>
                    <a:pt x="8" y="66"/>
                    <a:pt x="9" y="64"/>
                    <a:pt x="10" y="62"/>
                  </a:cubicBezTo>
                  <a:cubicBezTo>
                    <a:pt x="11" y="61"/>
                    <a:pt x="13" y="60"/>
                    <a:pt x="14" y="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03" name="Freeform 125"/>
            <p:cNvSpPr>
              <a:spLocks/>
            </p:cNvSpPr>
            <p:nvPr/>
          </p:nvSpPr>
          <p:spPr bwMode="auto">
            <a:xfrm>
              <a:off x="5067933" y="4717542"/>
              <a:ext cx="361392" cy="248084"/>
            </a:xfrm>
            <a:custGeom>
              <a:avLst/>
              <a:gdLst>
                <a:gd name="T0" fmla="*/ 126 w 128"/>
                <a:gd name="T1" fmla="*/ 61 h 88"/>
                <a:gd name="T2" fmla="*/ 113 w 128"/>
                <a:gd name="T3" fmla="*/ 64 h 88"/>
                <a:gd name="T4" fmla="*/ 99 w 128"/>
                <a:gd name="T5" fmla="*/ 70 h 88"/>
                <a:gd name="T6" fmla="*/ 83 w 128"/>
                <a:gd name="T7" fmla="*/ 33 h 88"/>
                <a:gd name="T8" fmla="*/ 94 w 128"/>
                <a:gd name="T9" fmla="*/ 28 h 88"/>
                <a:gd name="T10" fmla="*/ 119 w 128"/>
                <a:gd name="T11" fmla="*/ 12 h 88"/>
                <a:gd name="T12" fmla="*/ 99 w 128"/>
                <a:gd name="T13" fmla="*/ 0 h 88"/>
                <a:gd name="T14" fmla="*/ 72 w 128"/>
                <a:gd name="T15" fmla="*/ 43 h 88"/>
                <a:gd name="T16" fmla="*/ 68 w 128"/>
                <a:gd name="T17" fmla="*/ 23 h 88"/>
                <a:gd name="T18" fmla="*/ 72 w 128"/>
                <a:gd name="T19" fmla="*/ 17 h 88"/>
                <a:gd name="T20" fmla="*/ 64 w 128"/>
                <a:gd name="T21" fmla="*/ 10 h 88"/>
                <a:gd name="T22" fmla="*/ 56 w 128"/>
                <a:gd name="T23" fmla="*/ 17 h 88"/>
                <a:gd name="T24" fmla="*/ 60 w 128"/>
                <a:gd name="T25" fmla="*/ 23 h 88"/>
                <a:gd name="T26" fmla="*/ 57 w 128"/>
                <a:gd name="T27" fmla="*/ 43 h 88"/>
                <a:gd name="T28" fmla="*/ 29 w 128"/>
                <a:gd name="T29" fmla="*/ 0 h 88"/>
                <a:gd name="T30" fmla="*/ 0 w 128"/>
                <a:gd name="T31" fmla="*/ 28 h 88"/>
                <a:gd name="T32" fmla="*/ 0 w 128"/>
                <a:gd name="T33" fmla="*/ 82 h 88"/>
                <a:gd name="T34" fmla="*/ 64 w 128"/>
                <a:gd name="T35" fmla="*/ 88 h 88"/>
                <a:gd name="T36" fmla="*/ 128 w 128"/>
                <a:gd name="T37" fmla="*/ 82 h 88"/>
                <a:gd name="T38" fmla="*/ 128 w 128"/>
                <a:gd name="T39" fmla="*/ 65 h 88"/>
                <a:gd name="T40" fmla="*/ 126 w 128"/>
                <a:gd name="T41"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126" y="61"/>
                  </a:moveTo>
                  <a:cubicBezTo>
                    <a:pt x="113" y="64"/>
                    <a:pt x="113" y="64"/>
                    <a:pt x="113" y="64"/>
                  </a:cubicBezTo>
                  <a:cubicBezTo>
                    <a:pt x="99" y="70"/>
                    <a:pt x="99" y="70"/>
                    <a:pt x="99" y="70"/>
                  </a:cubicBezTo>
                  <a:cubicBezTo>
                    <a:pt x="83" y="33"/>
                    <a:pt x="83" y="33"/>
                    <a:pt x="83" y="33"/>
                  </a:cubicBezTo>
                  <a:cubicBezTo>
                    <a:pt x="94" y="28"/>
                    <a:pt x="94" y="28"/>
                    <a:pt x="94" y="28"/>
                  </a:cubicBezTo>
                  <a:cubicBezTo>
                    <a:pt x="119" y="12"/>
                    <a:pt x="119" y="12"/>
                    <a:pt x="119" y="12"/>
                  </a:cubicBezTo>
                  <a:cubicBezTo>
                    <a:pt x="114" y="7"/>
                    <a:pt x="107" y="3"/>
                    <a:pt x="99" y="0"/>
                  </a:cubicBezTo>
                  <a:cubicBezTo>
                    <a:pt x="72" y="43"/>
                    <a:pt x="72" y="43"/>
                    <a:pt x="72" y="43"/>
                  </a:cubicBezTo>
                  <a:cubicBezTo>
                    <a:pt x="68" y="23"/>
                    <a:pt x="68" y="23"/>
                    <a:pt x="68" y="23"/>
                  </a:cubicBezTo>
                  <a:cubicBezTo>
                    <a:pt x="70" y="22"/>
                    <a:pt x="72" y="20"/>
                    <a:pt x="72" y="17"/>
                  </a:cubicBezTo>
                  <a:cubicBezTo>
                    <a:pt x="72" y="13"/>
                    <a:pt x="68" y="10"/>
                    <a:pt x="64" y="10"/>
                  </a:cubicBezTo>
                  <a:cubicBezTo>
                    <a:pt x="60" y="10"/>
                    <a:pt x="56" y="13"/>
                    <a:pt x="56" y="17"/>
                  </a:cubicBezTo>
                  <a:cubicBezTo>
                    <a:pt x="56" y="20"/>
                    <a:pt x="58" y="22"/>
                    <a:pt x="60" y="23"/>
                  </a:cubicBezTo>
                  <a:cubicBezTo>
                    <a:pt x="57" y="43"/>
                    <a:pt x="57" y="43"/>
                    <a:pt x="57" y="43"/>
                  </a:cubicBezTo>
                  <a:cubicBezTo>
                    <a:pt x="29" y="0"/>
                    <a:pt x="29" y="0"/>
                    <a:pt x="29" y="0"/>
                  </a:cubicBezTo>
                  <a:cubicBezTo>
                    <a:pt x="14" y="6"/>
                    <a:pt x="3" y="16"/>
                    <a:pt x="0" y="28"/>
                  </a:cubicBezTo>
                  <a:cubicBezTo>
                    <a:pt x="0" y="82"/>
                    <a:pt x="0" y="82"/>
                    <a:pt x="0" y="82"/>
                  </a:cubicBezTo>
                  <a:cubicBezTo>
                    <a:pt x="0" y="82"/>
                    <a:pt x="33" y="88"/>
                    <a:pt x="64" y="88"/>
                  </a:cubicBezTo>
                  <a:cubicBezTo>
                    <a:pt x="95" y="88"/>
                    <a:pt x="128" y="82"/>
                    <a:pt x="128" y="82"/>
                  </a:cubicBezTo>
                  <a:cubicBezTo>
                    <a:pt x="128" y="65"/>
                    <a:pt x="128" y="65"/>
                    <a:pt x="128" y="65"/>
                  </a:cubicBezTo>
                  <a:cubicBezTo>
                    <a:pt x="127" y="64"/>
                    <a:pt x="126" y="62"/>
                    <a:pt x="126" y="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04" name="Freeform 126"/>
            <p:cNvSpPr>
              <a:spLocks noEditPoints="1"/>
            </p:cNvSpPr>
            <p:nvPr/>
          </p:nvSpPr>
          <p:spPr bwMode="auto">
            <a:xfrm>
              <a:off x="5321981" y="4644786"/>
              <a:ext cx="332767" cy="273131"/>
            </a:xfrm>
            <a:custGeom>
              <a:avLst/>
              <a:gdLst>
                <a:gd name="T0" fmla="*/ 117 w 118"/>
                <a:gd name="T1" fmla="*/ 60 h 97"/>
                <a:gd name="T2" fmla="*/ 93 w 118"/>
                <a:gd name="T3" fmla="*/ 4 h 97"/>
                <a:gd name="T4" fmla="*/ 87 w 118"/>
                <a:gd name="T5" fmla="*/ 1 h 97"/>
                <a:gd name="T6" fmla="*/ 84 w 118"/>
                <a:gd name="T7" fmla="*/ 7 h 97"/>
                <a:gd name="T8" fmla="*/ 6 w 118"/>
                <a:gd name="T9" fmla="*/ 59 h 97"/>
                <a:gd name="T10" fmla="*/ 0 w 118"/>
                <a:gd name="T11" fmla="*/ 61 h 97"/>
                <a:gd name="T12" fmla="*/ 11 w 118"/>
                <a:gd name="T13" fmla="*/ 89 h 97"/>
                <a:gd name="T14" fmla="*/ 17 w 118"/>
                <a:gd name="T15" fmla="*/ 86 h 97"/>
                <a:gd name="T16" fmla="*/ 13 w 118"/>
                <a:gd name="T17" fmla="*/ 76 h 97"/>
                <a:gd name="T18" fmla="*/ 15 w 118"/>
                <a:gd name="T19" fmla="*/ 75 h 97"/>
                <a:gd name="T20" fmla="*/ 19 w 118"/>
                <a:gd name="T21" fmla="*/ 85 h 97"/>
                <a:gd name="T22" fmla="*/ 39 w 118"/>
                <a:gd name="T23" fmla="*/ 81 h 97"/>
                <a:gd name="T24" fmla="*/ 40 w 118"/>
                <a:gd name="T25" fmla="*/ 84 h 97"/>
                <a:gd name="T26" fmla="*/ 62 w 118"/>
                <a:gd name="T27" fmla="*/ 94 h 97"/>
                <a:gd name="T28" fmla="*/ 71 w 118"/>
                <a:gd name="T29" fmla="*/ 74 h 97"/>
                <a:gd name="T30" fmla="*/ 108 w 118"/>
                <a:gd name="T31" fmla="*/ 65 h 97"/>
                <a:gd name="T32" fmla="*/ 89 w 118"/>
                <a:gd name="T33" fmla="*/ 23 h 97"/>
                <a:gd name="T34" fmla="*/ 91 w 118"/>
                <a:gd name="T35" fmla="*/ 22 h 97"/>
                <a:gd name="T36" fmla="*/ 110 w 118"/>
                <a:gd name="T37" fmla="*/ 66 h 97"/>
                <a:gd name="T38" fmla="*/ 114 w 118"/>
                <a:gd name="T39" fmla="*/ 66 h 97"/>
                <a:gd name="T40" fmla="*/ 117 w 118"/>
                <a:gd name="T41" fmla="*/ 60 h 97"/>
                <a:gd name="T42" fmla="*/ 59 w 118"/>
                <a:gd name="T43" fmla="*/ 87 h 97"/>
                <a:gd name="T44" fmla="*/ 46 w 118"/>
                <a:gd name="T45" fmla="*/ 82 h 97"/>
                <a:gd name="T46" fmla="*/ 46 w 118"/>
                <a:gd name="T47" fmla="*/ 79 h 97"/>
                <a:gd name="T48" fmla="*/ 64 w 118"/>
                <a:gd name="T49" fmla="*/ 75 h 97"/>
                <a:gd name="T50" fmla="*/ 59 w 118"/>
                <a:gd name="T51" fmla="*/ 87 h 97"/>
                <a:gd name="T52" fmla="*/ 79 w 118"/>
                <a:gd name="T53" fmla="*/ 23 h 97"/>
                <a:gd name="T54" fmla="*/ 18 w 118"/>
                <a:gd name="T55" fmla="*/ 64 h 97"/>
                <a:gd name="T56" fmla="*/ 13 w 118"/>
                <a:gd name="T57" fmla="*/ 63 h 97"/>
                <a:gd name="T58" fmla="*/ 14 w 118"/>
                <a:gd name="T59" fmla="*/ 58 h 97"/>
                <a:gd name="T60" fmla="*/ 75 w 118"/>
                <a:gd name="T61" fmla="*/ 17 h 97"/>
                <a:gd name="T62" fmla="*/ 80 w 118"/>
                <a:gd name="T63" fmla="*/ 18 h 97"/>
                <a:gd name="T64" fmla="*/ 79 w 118"/>
                <a:gd name="T65" fmla="*/ 2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97">
                  <a:moveTo>
                    <a:pt x="117" y="60"/>
                  </a:moveTo>
                  <a:cubicBezTo>
                    <a:pt x="93" y="4"/>
                    <a:pt x="93" y="4"/>
                    <a:pt x="93" y="4"/>
                  </a:cubicBezTo>
                  <a:cubicBezTo>
                    <a:pt x="92" y="1"/>
                    <a:pt x="89" y="0"/>
                    <a:pt x="87" y="1"/>
                  </a:cubicBezTo>
                  <a:cubicBezTo>
                    <a:pt x="85" y="2"/>
                    <a:pt x="83" y="5"/>
                    <a:pt x="84" y="7"/>
                  </a:cubicBezTo>
                  <a:cubicBezTo>
                    <a:pt x="6" y="59"/>
                    <a:pt x="6" y="59"/>
                    <a:pt x="6" y="59"/>
                  </a:cubicBezTo>
                  <a:cubicBezTo>
                    <a:pt x="0" y="61"/>
                    <a:pt x="0" y="61"/>
                    <a:pt x="0" y="61"/>
                  </a:cubicBezTo>
                  <a:cubicBezTo>
                    <a:pt x="11" y="89"/>
                    <a:pt x="11" y="89"/>
                    <a:pt x="11" y="89"/>
                  </a:cubicBezTo>
                  <a:cubicBezTo>
                    <a:pt x="17" y="86"/>
                    <a:pt x="17" y="86"/>
                    <a:pt x="17" y="86"/>
                  </a:cubicBezTo>
                  <a:cubicBezTo>
                    <a:pt x="13" y="76"/>
                    <a:pt x="13" y="76"/>
                    <a:pt x="13" y="76"/>
                  </a:cubicBezTo>
                  <a:cubicBezTo>
                    <a:pt x="15" y="75"/>
                    <a:pt x="15" y="75"/>
                    <a:pt x="15" y="75"/>
                  </a:cubicBezTo>
                  <a:cubicBezTo>
                    <a:pt x="19" y="85"/>
                    <a:pt x="19" y="85"/>
                    <a:pt x="19" y="85"/>
                  </a:cubicBezTo>
                  <a:cubicBezTo>
                    <a:pt x="39" y="81"/>
                    <a:pt x="39" y="81"/>
                    <a:pt x="39" y="81"/>
                  </a:cubicBezTo>
                  <a:cubicBezTo>
                    <a:pt x="39" y="82"/>
                    <a:pt x="40" y="83"/>
                    <a:pt x="40" y="84"/>
                  </a:cubicBezTo>
                  <a:cubicBezTo>
                    <a:pt x="44" y="93"/>
                    <a:pt x="54" y="97"/>
                    <a:pt x="62" y="94"/>
                  </a:cubicBezTo>
                  <a:cubicBezTo>
                    <a:pt x="69" y="90"/>
                    <a:pt x="73" y="82"/>
                    <a:pt x="71" y="74"/>
                  </a:cubicBezTo>
                  <a:cubicBezTo>
                    <a:pt x="108" y="65"/>
                    <a:pt x="108" y="65"/>
                    <a:pt x="108" y="65"/>
                  </a:cubicBezTo>
                  <a:cubicBezTo>
                    <a:pt x="89" y="23"/>
                    <a:pt x="89" y="23"/>
                    <a:pt x="89" y="23"/>
                  </a:cubicBezTo>
                  <a:cubicBezTo>
                    <a:pt x="91" y="22"/>
                    <a:pt x="91" y="22"/>
                    <a:pt x="91" y="22"/>
                  </a:cubicBezTo>
                  <a:cubicBezTo>
                    <a:pt x="110" y="66"/>
                    <a:pt x="110" y="66"/>
                    <a:pt x="110" y="66"/>
                  </a:cubicBezTo>
                  <a:cubicBezTo>
                    <a:pt x="111" y="67"/>
                    <a:pt x="113" y="67"/>
                    <a:pt x="114" y="66"/>
                  </a:cubicBezTo>
                  <a:cubicBezTo>
                    <a:pt x="117" y="65"/>
                    <a:pt x="118" y="63"/>
                    <a:pt x="117" y="60"/>
                  </a:cubicBezTo>
                  <a:close/>
                  <a:moveTo>
                    <a:pt x="59" y="87"/>
                  </a:moveTo>
                  <a:cubicBezTo>
                    <a:pt x="54" y="89"/>
                    <a:pt x="48" y="87"/>
                    <a:pt x="46" y="82"/>
                  </a:cubicBezTo>
                  <a:cubicBezTo>
                    <a:pt x="46" y="81"/>
                    <a:pt x="46" y="80"/>
                    <a:pt x="46" y="79"/>
                  </a:cubicBezTo>
                  <a:cubicBezTo>
                    <a:pt x="64" y="75"/>
                    <a:pt x="64" y="75"/>
                    <a:pt x="64" y="75"/>
                  </a:cubicBezTo>
                  <a:cubicBezTo>
                    <a:pt x="65" y="80"/>
                    <a:pt x="63" y="85"/>
                    <a:pt x="59" y="87"/>
                  </a:cubicBezTo>
                  <a:close/>
                  <a:moveTo>
                    <a:pt x="79" y="23"/>
                  </a:moveTo>
                  <a:cubicBezTo>
                    <a:pt x="18" y="64"/>
                    <a:pt x="18" y="64"/>
                    <a:pt x="18" y="64"/>
                  </a:cubicBezTo>
                  <a:cubicBezTo>
                    <a:pt x="17" y="66"/>
                    <a:pt x="14" y="65"/>
                    <a:pt x="13" y="63"/>
                  </a:cubicBezTo>
                  <a:cubicBezTo>
                    <a:pt x="12" y="62"/>
                    <a:pt x="12" y="59"/>
                    <a:pt x="14" y="58"/>
                  </a:cubicBezTo>
                  <a:cubicBezTo>
                    <a:pt x="75" y="17"/>
                    <a:pt x="75" y="17"/>
                    <a:pt x="75" y="17"/>
                  </a:cubicBezTo>
                  <a:cubicBezTo>
                    <a:pt x="77" y="15"/>
                    <a:pt x="79" y="16"/>
                    <a:pt x="80" y="18"/>
                  </a:cubicBezTo>
                  <a:cubicBezTo>
                    <a:pt x="81" y="19"/>
                    <a:pt x="81" y="22"/>
                    <a:pt x="79"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20" name="组合 19"/>
          <p:cNvGrpSpPr/>
          <p:nvPr/>
        </p:nvGrpSpPr>
        <p:grpSpPr>
          <a:xfrm>
            <a:off x="2535185" y="4177748"/>
            <a:ext cx="484837" cy="401646"/>
            <a:chOff x="3380246" y="5570330"/>
            <a:chExt cx="646449" cy="535528"/>
          </a:xfrm>
          <a:solidFill>
            <a:schemeClr val="accent3"/>
          </a:solidFill>
        </p:grpSpPr>
        <p:sp>
          <p:nvSpPr>
            <p:cNvPr id="405" name="Freeform 127"/>
            <p:cNvSpPr>
              <a:spLocks noEditPoints="1"/>
            </p:cNvSpPr>
            <p:nvPr/>
          </p:nvSpPr>
          <p:spPr bwMode="auto">
            <a:xfrm>
              <a:off x="3388594" y="5649049"/>
              <a:ext cx="307720" cy="301757"/>
            </a:xfrm>
            <a:custGeom>
              <a:avLst/>
              <a:gdLst>
                <a:gd name="T0" fmla="*/ 15 w 109"/>
                <a:gd name="T1" fmla="*/ 79 h 107"/>
                <a:gd name="T2" fmla="*/ 9 w 109"/>
                <a:gd name="T3" fmla="*/ 85 h 107"/>
                <a:gd name="T4" fmla="*/ 23 w 109"/>
                <a:gd name="T5" fmla="*/ 99 h 107"/>
                <a:gd name="T6" fmla="*/ 29 w 109"/>
                <a:gd name="T7" fmla="*/ 93 h 107"/>
                <a:gd name="T8" fmla="*/ 44 w 109"/>
                <a:gd name="T9" fmla="*/ 99 h 107"/>
                <a:gd name="T10" fmla="*/ 44 w 109"/>
                <a:gd name="T11" fmla="*/ 107 h 107"/>
                <a:gd name="T12" fmla="*/ 64 w 109"/>
                <a:gd name="T13" fmla="*/ 107 h 107"/>
                <a:gd name="T14" fmla="*/ 64 w 109"/>
                <a:gd name="T15" fmla="*/ 99 h 107"/>
                <a:gd name="T16" fmla="*/ 80 w 109"/>
                <a:gd name="T17" fmla="*/ 93 h 107"/>
                <a:gd name="T18" fmla="*/ 86 w 109"/>
                <a:gd name="T19" fmla="*/ 99 h 107"/>
                <a:gd name="T20" fmla="*/ 100 w 109"/>
                <a:gd name="T21" fmla="*/ 85 h 107"/>
                <a:gd name="T22" fmla="*/ 94 w 109"/>
                <a:gd name="T23" fmla="*/ 79 h 107"/>
                <a:gd name="T24" fmla="*/ 101 w 109"/>
                <a:gd name="T25" fmla="*/ 64 h 107"/>
                <a:gd name="T26" fmla="*/ 109 w 109"/>
                <a:gd name="T27" fmla="*/ 64 h 107"/>
                <a:gd name="T28" fmla="*/ 109 w 109"/>
                <a:gd name="T29" fmla="*/ 44 h 107"/>
                <a:gd name="T30" fmla="*/ 101 w 109"/>
                <a:gd name="T31" fmla="*/ 44 h 107"/>
                <a:gd name="T32" fmla="*/ 94 w 109"/>
                <a:gd name="T33" fmla="*/ 28 h 107"/>
                <a:gd name="T34" fmla="*/ 100 w 109"/>
                <a:gd name="T35" fmla="*/ 22 h 107"/>
                <a:gd name="T36" fmla="*/ 86 w 109"/>
                <a:gd name="T37" fmla="*/ 8 h 107"/>
                <a:gd name="T38" fmla="*/ 80 w 109"/>
                <a:gd name="T39" fmla="*/ 14 h 107"/>
                <a:gd name="T40" fmla="*/ 64 w 109"/>
                <a:gd name="T41" fmla="*/ 7 h 107"/>
                <a:gd name="T42" fmla="*/ 64 w 109"/>
                <a:gd name="T43" fmla="*/ 0 h 107"/>
                <a:gd name="T44" fmla="*/ 44 w 109"/>
                <a:gd name="T45" fmla="*/ 0 h 107"/>
                <a:gd name="T46" fmla="*/ 44 w 109"/>
                <a:gd name="T47" fmla="*/ 8 h 107"/>
                <a:gd name="T48" fmla="*/ 29 w 109"/>
                <a:gd name="T49" fmla="*/ 14 h 107"/>
                <a:gd name="T50" fmla="*/ 22 w 109"/>
                <a:gd name="T51" fmla="*/ 8 h 107"/>
                <a:gd name="T52" fmla="*/ 8 w 109"/>
                <a:gd name="T53" fmla="*/ 21 h 107"/>
                <a:gd name="T54" fmla="*/ 15 w 109"/>
                <a:gd name="T55" fmla="*/ 28 h 107"/>
                <a:gd name="T56" fmla="*/ 8 w 109"/>
                <a:gd name="T57" fmla="*/ 44 h 107"/>
                <a:gd name="T58" fmla="*/ 0 w 109"/>
                <a:gd name="T59" fmla="*/ 44 h 107"/>
                <a:gd name="T60" fmla="*/ 0 w 109"/>
                <a:gd name="T61" fmla="*/ 64 h 107"/>
                <a:gd name="T62" fmla="*/ 9 w 109"/>
                <a:gd name="T63" fmla="*/ 64 h 107"/>
                <a:gd name="T64" fmla="*/ 15 w 109"/>
                <a:gd name="T65" fmla="*/ 79 h 107"/>
                <a:gd name="T66" fmla="*/ 55 w 109"/>
                <a:gd name="T67" fmla="*/ 20 h 107"/>
                <a:gd name="T68" fmla="*/ 88 w 109"/>
                <a:gd name="T69" fmla="*/ 53 h 107"/>
                <a:gd name="T70" fmla="*/ 55 w 109"/>
                <a:gd name="T71" fmla="*/ 87 h 107"/>
                <a:gd name="T72" fmla="*/ 21 w 109"/>
                <a:gd name="T73" fmla="*/ 53 h 107"/>
                <a:gd name="T74" fmla="*/ 55 w 109"/>
                <a:gd name="T75" fmla="*/ 2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107">
                  <a:moveTo>
                    <a:pt x="15" y="79"/>
                  </a:moveTo>
                  <a:cubicBezTo>
                    <a:pt x="9" y="85"/>
                    <a:pt x="9" y="85"/>
                    <a:pt x="9" y="85"/>
                  </a:cubicBezTo>
                  <a:cubicBezTo>
                    <a:pt x="23" y="99"/>
                    <a:pt x="23" y="99"/>
                    <a:pt x="23" y="99"/>
                  </a:cubicBezTo>
                  <a:cubicBezTo>
                    <a:pt x="29" y="93"/>
                    <a:pt x="29" y="93"/>
                    <a:pt x="29" y="93"/>
                  </a:cubicBezTo>
                  <a:cubicBezTo>
                    <a:pt x="34" y="96"/>
                    <a:pt x="39" y="98"/>
                    <a:pt x="44" y="99"/>
                  </a:cubicBezTo>
                  <a:cubicBezTo>
                    <a:pt x="44" y="107"/>
                    <a:pt x="44" y="107"/>
                    <a:pt x="44" y="107"/>
                  </a:cubicBezTo>
                  <a:cubicBezTo>
                    <a:pt x="64" y="107"/>
                    <a:pt x="64" y="107"/>
                    <a:pt x="64" y="107"/>
                  </a:cubicBezTo>
                  <a:cubicBezTo>
                    <a:pt x="64" y="99"/>
                    <a:pt x="64" y="99"/>
                    <a:pt x="64" y="99"/>
                  </a:cubicBezTo>
                  <a:cubicBezTo>
                    <a:pt x="70" y="98"/>
                    <a:pt x="75" y="96"/>
                    <a:pt x="80" y="93"/>
                  </a:cubicBezTo>
                  <a:cubicBezTo>
                    <a:pt x="86" y="99"/>
                    <a:pt x="86" y="99"/>
                    <a:pt x="86" y="99"/>
                  </a:cubicBezTo>
                  <a:cubicBezTo>
                    <a:pt x="100" y="85"/>
                    <a:pt x="100" y="85"/>
                    <a:pt x="100" y="85"/>
                  </a:cubicBezTo>
                  <a:cubicBezTo>
                    <a:pt x="94" y="79"/>
                    <a:pt x="94" y="79"/>
                    <a:pt x="94" y="79"/>
                  </a:cubicBezTo>
                  <a:cubicBezTo>
                    <a:pt x="97" y="75"/>
                    <a:pt x="99" y="69"/>
                    <a:pt x="101" y="64"/>
                  </a:cubicBezTo>
                  <a:cubicBezTo>
                    <a:pt x="109" y="64"/>
                    <a:pt x="109" y="64"/>
                    <a:pt x="109" y="64"/>
                  </a:cubicBezTo>
                  <a:cubicBezTo>
                    <a:pt x="109" y="44"/>
                    <a:pt x="109" y="44"/>
                    <a:pt x="109" y="44"/>
                  </a:cubicBezTo>
                  <a:cubicBezTo>
                    <a:pt x="101" y="44"/>
                    <a:pt x="101" y="44"/>
                    <a:pt x="101" y="44"/>
                  </a:cubicBezTo>
                  <a:cubicBezTo>
                    <a:pt x="100" y="38"/>
                    <a:pt x="97" y="33"/>
                    <a:pt x="94" y="28"/>
                  </a:cubicBezTo>
                  <a:cubicBezTo>
                    <a:pt x="100" y="22"/>
                    <a:pt x="100" y="22"/>
                    <a:pt x="100" y="22"/>
                  </a:cubicBezTo>
                  <a:cubicBezTo>
                    <a:pt x="86" y="8"/>
                    <a:pt x="86" y="8"/>
                    <a:pt x="86" y="8"/>
                  </a:cubicBezTo>
                  <a:cubicBezTo>
                    <a:pt x="80" y="14"/>
                    <a:pt x="80" y="14"/>
                    <a:pt x="80" y="14"/>
                  </a:cubicBezTo>
                  <a:cubicBezTo>
                    <a:pt x="75" y="11"/>
                    <a:pt x="70" y="9"/>
                    <a:pt x="64" y="7"/>
                  </a:cubicBezTo>
                  <a:cubicBezTo>
                    <a:pt x="64" y="0"/>
                    <a:pt x="64" y="0"/>
                    <a:pt x="64" y="0"/>
                  </a:cubicBezTo>
                  <a:cubicBezTo>
                    <a:pt x="44" y="0"/>
                    <a:pt x="44" y="0"/>
                    <a:pt x="44" y="0"/>
                  </a:cubicBezTo>
                  <a:cubicBezTo>
                    <a:pt x="44" y="8"/>
                    <a:pt x="44" y="8"/>
                    <a:pt x="44" y="8"/>
                  </a:cubicBezTo>
                  <a:cubicBezTo>
                    <a:pt x="39" y="9"/>
                    <a:pt x="33" y="11"/>
                    <a:pt x="29" y="14"/>
                  </a:cubicBezTo>
                  <a:cubicBezTo>
                    <a:pt x="22" y="8"/>
                    <a:pt x="22" y="8"/>
                    <a:pt x="22" y="8"/>
                  </a:cubicBezTo>
                  <a:cubicBezTo>
                    <a:pt x="8" y="21"/>
                    <a:pt x="8" y="21"/>
                    <a:pt x="8" y="21"/>
                  </a:cubicBezTo>
                  <a:cubicBezTo>
                    <a:pt x="15" y="28"/>
                    <a:pt x="15" y="28"/>
                    <a:pt x="15" y="28"/>
                  </a:cubicBezTo>
                  <a:cubicBezTo>
                    <a:pt x="12" y="33"/>
                    <a:pt x="10" y="38"/>
                    <a:pt x="8" y="44"/>
                  </a:cubicBezTo>
                  <a:cubicBezTo>
                    <a:pt x="0" y="44"/>
                    <a:pt x="0" y="44"/>
                    <a:pt x="0" y="44"/>
                  </a:cubicBezTo>
                  <a:cubicBezTo>
                    <a:pt x="0" y="64"/>
                    <a:pt x="0" y="64"/>
                    <a:pt x="0" y="64"/>
                  </a:cubicBezTo>
                  <a:cubicBezTo>
                    <a:pt x="9" y="64"/>
                    <a:pt x="9" y="64"/>
                    <a:pt x="9" y="64"/>
                  </a:cubicBezTo>
                  <a:cubicBezTo>
                    <a:pt x="10" y="69"/>
                    <a:pt x="12" y="74"/>
                    <a:pt x="15" y="79"/>
                  </a:cubicBezTo>
                  <a:close/>
                  <a:moveTo>
                    <a:pt x="55" y="20"/>
                  </a:moveTo>
                  <a:cubicBezTo>
                    <a:pt x="73" y="20"/>
                    <a:pt x="88" y="35"/>
                    <a:pt x="88" y="53"/>
                  </a:cubicBezTo>
                  <a:cubicBezTo>
                    <a:pt x="88" y="72"/>
                    <a:pt x="73" y="87"/>
                    <a:pt x="55" y="87"/>
                  </a:cubicBezTo>
                  <a:cubicBezTo>
                    <a:pt x="36" y="87"/>
                    <a:pt x="21" y="72"/>
                    <a:pt x="21" y="53"/>
                  </a:cubicBezTo>
                  <a:cubicBezTo>
                    <a:pt x="21" y="35"/>
                    <a:pt x="36" y="20"/>
                    <a:pt x="55"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06" name="Freeform 128"/>
            <p:cNvSpPr>
              <a:spLocks/>
            </p:cNvSpPr>
            <p:nvPr/>
          </p:nvSpPr>
          <p:spPr bwMode="auto">
            <a:xfrm>
              <a:off x="3541261" y="5688409"/>
              <a:ext cx="485434" cy="417449"/>
            </a:xfrm>
            <a:custGeom>
              <a:avLst/>
              <a:gdLst>
                <a:gd name="T0" fmla="*/ 106 w 172"/>
                <a:gd name="T1" fmla="*/ 60 h 148"/>
                <a:gd name="T2" fmla="*/ 106 w 172"/>
                <a:gd name="T3" fmla="*/ 55 h 148"/>
                <a:gd name="T4" fmla="*/ 97 w 172"/>
                <a:gd name="T5" fmla="*/ 46 h 148"/>
                <a:gd name="T6" fmla="*/ 92 w 172"/>
                <a:gd name="T7" fmla="*/ 46 h 148"/>
                <a:gd name="T8" fmla="*/ 107 w 172"/>
                <a:gd name="T9" fmla="*/ 24 h 148"/>
                <a:gd name="T10" fmla="*/ 84 w 172"/>
                <a:gd name="T11" fmla="*/ 0 h 148"/>
                <a:gd name="T12" fmla="*/ 60 w 172"/>
                <a:gd name="T13" fmla="*/ 24 h 148"/>
                <a:gd name="T14" fmla="*/ 60 w 172"/>
                <a:gd name="T15" fmla="*/ 24 h 148"/>
                <a:gd name="T16" fmla="*/ 61 w 172"/>
                <a:gd name="T17" fmla="*/ 24 h 148"/>
                <a:gd name="T18" fmla="*/ 61 w 172"/>
                <a:gd name="T19" fmla="*/ 28 h 148"/>
                <a:gd name="T20" fmla="*/ 75 w 172"/>
                <a:gd name="T21" fmla="*/ 46 h 148"/>
                <a:gd name="T22" fmla="*/ 61 w 172"/>
                <a:gd name="T23" fmla="*/ 46 h 148"/>
                <a:gd name="T24" fmla="*/ 61 w 172"/>
                <a:gd name="T25" fmla="*/ 55 h 148"/>
                <a:gd name="T26" fmla="*/ 51 w 172"/>
                <a:gd name="T27" fmla="*/ 55 h 148"/>
                <a:gd name="T28" fmla="*/ 47 w 172"/>
                <a:gd name="T29" fmla="*/ 64 h 148"/>
                <a:gd name="T30" fmla="*/ 48 w 172"/>
                <a:gd name="T31" fmla="*/ 66 h 148"/>
                <a:gd name="T32" fmla="*/ 48 w 172"/>
                <a:gd name="T33" fmla="*/ 62 h 148"/>
                <a:gd name="T34" fmla="*/ 104 w 172"/>
                <a:gd name="T35" fmla="*/ 62 h 148"/>
                <a:gd name="T36" fmla="*/ 104 w 172"/>
                <a:gd name="T37" fmla="*/ 77 h 148"/>
                <a:gd name="T38" fmla="*/ 48 w 172"/>
                <a:gd name="T39" fmla="*/ 77 h 148"/>
                <a:gd name="T40" fmla="*/ 48 w 172"/>
                <a:gd name="T41" fmla="*/ 76 h 148"/>
                <a:gd name="T42" fmla="*/ 32 w 172"/>
                <a:gd name="T43" fmla="*/ 93 h 148"/>
                <a:gd name="T44" fmla="*/ 26 w 172"/>
                <a:gd name="T45" fmla="*/ 86 h 148"/>
                <a:gd name="T46" fmla="*/ 24 w 172"/>
                <a:gd name="T47" fmla="*/ 86 h 148"/>
                <a:gd name="T48" fmla="*/ 24 w 172"/>
                <a:gd name="T49" fmla="*/ 86 h 148"/>
                <a:gd name="T50" fmla="*/ 15 w 172"/>
                <a:gd name="T51" fmla="*/ 90 h 148"/>
                <a:gd name="T52" fmla="*/ 15 w 172"/>
                <a:gd name="T53" fmla="*/ 98 h 148"/>
                <a:gd name="T54" fmla="*/ 0 w 172"/>
                <a:gd name="T55" fmla="*/ 98 h 148"/>
                <a:gd name="T56" fmla="*/ 0 w 172"/>
                <a:gd name="T57" fmla="*/ 125 h 148"/>
                <a:gd name="T58" fmla="*/ 9 w 172"/>
                <a:gd name="T59" fmla="*/ 134 h 148"/>
                <a:gd name="T60" fmla="*/ 97 w 172"/>
                <a:gd name="T61" fmla="*/ 134 h 148"/>
                <a:gd name="T62" fmla="*/ 106 w 172"/>
                <a:gd name="T63" fmla="*/ 125 h 148"/>
                <a:gd name="T64" fmla="*/ 106 w 172"/>
                <a:gd name="T65" fmla="*/ 120 h 148"/>
                <a:gd name="T66" fmla="*/ 172 w 172"/>
                <a:gd name="T67" fmla="*/ 148 h 148"/>
                <a:gd name="T68" fmla="*/ 172 w 172"/>
                <a:gd name="T69" fmla="*/ 34 h 148"/>
                <a:gd name="T70" fmla="*/ 106 w 172"/>
                <a:gd name="T71" fmla="*/ 6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2" h="148">
                  <a:moveTo>
                    <a:pt x="106" y="60"/>
                  </a:moveTo>
                  <a:cubicBezTo>
                    <a:pt x="106" y="55"/>
                    <a:pt x="106" y="55"/>
                    <a:pt x="106" y="55"/>
                  </a:cubicBezTo>
                  <a:cubicBezTo>
                    <a:pt x="106" y="50"/>
                    <a:pt x="102" y="46"/>
                    <a:pt x="97" y="46"/>
                  </a:cubicBezTo>
                  <a:cubicBezTo>
                    <a:pt x="92" y="46"/>
                    <a:pt x="92" y="46"/>
                    <a:pt x="92" y="46"/>
                  </a:cubicBezTo>
                  <a:cubicBezTo>
                    <a:pt x="101" y="42"/>
                    <a:pt x="107" y="34"/>
                    <a:pt x="107" y="24"/>
                  </a:cubicBezTo>
                  <a:cubicBezTo>
                    <a:pt x="107" y="11"/>
                    <a:pt x="97" y="0"/>
                    <a:pt x="84" y="0"/>
                  </a:cubicBezTo>
                  <a:cubicBezTo>
                    <a:pt x="71" y="0"/>
                    <a:pt x="60" y="11"/>
                    <a:pt x="60" y="24"/>
                  </a:cubicBezTo>
                  <a:cubicBezTo>
                    <a:pt x="60" y="24"/>
                    <a:pt x="60" y="24"/>
                    <a:pt x="60" y="24"/>
                  </a:cubicBezTo>
                  <a:cubicBezTo>
                    <a:pt x="61" y="24"/>
                    <a:pt x="61" y="24"/>
                    <a:pt x="61" y="24"/>
                  </a:cubicBezTo>
                  <a:cubicBezTo>
                    <a:pt x="61" y="28"/>
                    <a:pt x="61" y="28"/>
                    <a:pt x="61" y="28"/>
                  </a:cubicBezTo>
                  <a:cubicBezTo>
                    <a:pt x="62" y="36"/>
                    <a:pt x="68" y="43"/>
                    <a:pt x="75" y="46"/>
                  </a:cubicBezTo>
                  <a:cubicBezTo>
                    <a:pt x="61" y="46"/>
                    <a:pt x="61" y="46"/>
                    <a:pt x="61" y="46"/>
                  </a:cubicBezTo>
                  <a:cubicBezTo>
                    <a:pt x="61" y="55"/>
                    <a:pt x="61" y="55"/>
                    <a:pt x="61" y="55"/>
                  </a:cubicBezTo>
                  <a:cubicBezTo>
                    <a:pt x="51" y="55"/>
                    <a:pt x="51" y="55"/>
                    <a:pt x="51" y="55"/>
                  </a:cubicBezTo>
                  <a:cubicBezTo>
                    <a:pt x="50" y="58"/>
                    <a:pt x="49" y="61"/>
                    <a:pt x="47" y="64"/>
                  </a:cubicBezTo>
                  <a:cubicBezTo>
                    <a:pt x="48" y="66"/>
                    <a:pt x="48" y="66"/>
                    <a:pt x="48" y="66"/>
                  </a:cubicBezTo>
                  <a:cubicBezTo>
                    <a:pt x="48" y="62"/>
                    <a:pt x="48" y="62"/>
                    <a:pt x="48" y="62"/>
                  </a:cubicBezTo>
                  <a:cubicBezTo>
                    <a:pt x="104" y="62"/>
                    <a:pt x="104" y="62"/>
                    <a:pt x="104" y="62"/>
                  </a:cubicBezTo>
                  <a:cubicBezTo>
                    <a:pt x="104" y="77"/>
                    <a:pt x="104" y="77"/>
                    <a:pt x="104" y="77"/>
                  </a:cubicBezTo>
                  <a:cubicBezTo>
                    <a:pt x="48" y="77"/>
                    <a:pt x="48" y="77"/>
                    <a:pt x="48" y="77"/>
                  </a:cubicBezTo>
                  <a:cubicBezTo>
                    <a:pt x="48" y="76"/>
                    <a:pt x="48" y="76"/>
                    <a:pt x="48" y="76"/>
                  </a:cubicBezTo>
                  <a:cubicBezTo>
                    <a:pt x="32" y="93"/>
                    <a:pt x="32" y="93"/>
                    <a:pt x="32" y="93"/>
                  </a:cubicBezTo>
                  <a:cubicBezTo>
                    <a:pt x="26" y="86"/>
                    <a:pt x="26" y="86"/>
                    <a:pt x="26" y="86"/>
                  </a:cubicBezTo>
                  <a:cubicBezTo>
                    <a:pt x="25" y="86"/>
                    <a:pt x="25" y="86"/>
                    <a:pt x="24" y="86"/>
                  </a:cubicBezTo>
                  <a:cubicBezTo>
                    <a:pt x="24" y="86"/>
                    <a:pt x="24" y="86"/>
                    <a:pt x="24" y="86"/>
                  </a:cubicBezTo>
                  <a:cubicBezTo>
                    <a:pt x="21" y="88"/>
                    <a:pt x="18" y="89"/>
                    <a:pt x="15" y="90"/>
                  </a:cubicBezTo>
                  <a:cubicBezTo>
                    <a:pt x="15" y="98"/>
                    <a:pt x="15" y="98"/>
                    <a:pt x="15" y="98"/>
                  </a:cubicBezTo>
                  <a:cubicBezTo>
                    <a:pt x="0" y="98"/>
                    <a:pt x="0" y="98"/>
                    <a:pt x="0" y="98"/>
                  </a:cubicBezTo>
                  <a:cubicBezTo>
                    <a:pt x="0" y="125"/>
                    <a:pt x="0" y="125"/>
                    <a:pt x="0" y="125"/>
                  </a:cubicBezTo>
                  <a:cubicBezTo>
                    <a:pt x="0" y="130"/>
                    <a:pt x="4" y="134"/>
                    <a:pt x="9" y="134"/>
                  </a:cubicBezTo>
                  <a:cubicBezTo>
                    <a:pt x="97" y="134"/>
                    <a:pt x="97" y="134"/>
                    <a:pt x="97" y="134"/>
                  </a:cubicBezTo>
                  <a:cubicBezTo>
                    <a:pt x="102" y="134"/>
                    <a:pt x="106" y="130"/>
                    <a:pt x="106" y="125"/>
                  </a:cubicBezTo>
                  <a:cubicBezTo>
                    <a:pt x="106" y="120"/>
                    <a:pt x="106" y="120"/>
                    <a:pt x="106" y="120"/>
                  </a:cubicBezTo>
                  <a:cubicBezTo>
                    <a:pt x="172" y="148"/>
                    <a:pt x="172" y="148"/>
                    <a:pt x="172" y="148"/>
                  </a:cubicBezTo>
                  <a:cubicBezTo>
                    <a:pt x="172" y="34"/>
                    <a:pt x="172" y="34"/>
                    <a:pt x="172" y="34"/>
                  </a:cubicBezTo>
                  <a:lnTo>
                    <a:pt x="106" y="6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07" name="Freeform 129"/>
            <p:cNvSpPr>
              <a:spLocks/>
            </p:cNvSpPr>
            <p:nvPr/>
          </p:nvSpPr>
          <p:spPr bwMode="auto">
            <a:xfrm>
              <a:off x="3673653" y="5727768"/>
              <a:ext cx="5964" cy="11927"/>
            </a:xfrm>
            <a:custGeom>
              <a:avLst/>
              <a:gdLst>
                <a:gd name="T0" fmla="*/ 2 w 2"/>
                <a:gd name="T1" fmla="*/ 4 h 4"/>
                <a:gd name="T2" fmla="*/ 0 w 2"/>
                <a:gd name="T3" fmla="*/ 0 h 4"/>
                <a:gd name="T4" fmla="*/ 0 w 2"/>
                <a:gd name="T5" fmla="*/ 1 h 4"/>
                <a:gd name="T6" fmla="*/ 2 w 2"/>
                <a:gd name="T7" fmla="*/ 4 h 4"/>
              </a:gdLst>
              <a:ahLst/>
              <a:cxnLst>
                <a:cxn ang="0">
                  <a:pos x="T0" y="T1"/>
                </a:cxn>
                <a:cxn ang="0">
                  <a:pos x="T2" y="T3"/>
                </a:cxn>
                <a:cxn ang="0">
                  <a:pos x="T4" y="T5"/>
                </a:cxn>
                <a:cxn ang="0">
                  <a:pos x="T6" y="T7"/>
                </a:cxn>
              </a:cxnLst>
              <a:rect l="0" t="0" r="r" b="b"/>
              <a:pathLst>
                <a:path w="2" h="4">
                  <a:moveTo>
                    <a:pt x="2" y="4"/>
                  </a:moveTo>
                  <a:cubicBezTo>
                    <a:pt x="1" y="3"/>
                    <a:pt x="1" y="1"/>
                    <a:pt x="0" y="0"/>
                  </a:cubicBezTo>
                  <a:cubicBezTo>
                    <a:pt x="0" y="1"/>
                    <a:pt x="0" y="1"/>
                    <a:pt x="0" y="1"/>
                  </a:cubicBezTo>
                  <a:cubicBezTo>
                    <a:pt x="1" y="2"/>
                    <a:pt x="1" y="3"/>
                    <a:pt x="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08" name="Oval 130"/>
            <p:cNvSpPr>
              <a:spLocks noChangeArrowheads="1"/>
            </p:cNvSpPr>
            <p:nvPr/>
          </p:nvSpPr>
          <p:spPr bwMode="auto">
            <a:xfrm>
              <a:off x="3516215" y="5775477"/>
              <a:ext cx="50094" cy="48902"/>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09" name="Freeform 131"/>
            <p:cNvSpPr>
              <a:spLocks noEditPoints="1"/>
            </p:cNvSpPr>
            <p:nvPr/>
          </p:nvSpPr>
          <p:spPr bwMode="auto">
            <a:xfrm>
              <a:off x="3648605" y="5570330"/>
              <a:ext cx="109730" cy="107344"/>
            </a:xfrm>
            <a:custGeom>
              <a:avLst/>
              <a:gdLst>
                <a:gd name="T0" fmla="*/ 6 w 39"/>
                <a:gd name="T1" fmla="*/ 28 h 38"/>
                <a:gd name="T2" fmla="*/ 4 w 39"/>
                <a:gd name="T3" fmla="*/ 30 h 38"/>
                <a:gd name="T4" fmla="*/ 9 w 39"/>
                <a:gd name="T5" fmla="*/ 35 h 38"/>
                <a:gd name="T6" fmla="*/ 11 w 39"/>
                <a:gd name="T7" fmla="*/ 33 h 38"/>
                <a:gd name="T8" fmla="*/ 16 w 39"/>
                <a:gd name="T9" fmla="*/ 35 h 38"/>
                <a:gd name="T10" fmla="*/ 16 w 39"/>
                <a:gd name="T11" fmla="*/ 38 h 38"/>
                <a:gd name="T12" fmla="*/ 23 w 39"/>
                <a:gd name="T13" fmla="*/ 38 h 38"/>
                <a:gd name="T14" fmla="*/ 23 w 39"/>
                <a:gd name="T15" fmla="*/ 35 h 38"/>
                <a:gd name="T16" fmla="*/ 29 w 39"/>
                <a:gd name="T17" fmla="*/ 33 h 38"/>
                <a:gd name="T18" fmla="*/ 31 w 39"/>
                <a:gd name="T19" fmla="*/ 35 h 38"/>
                <a:gd name="T20" fmla="*/ 36 w 39"/>
                <a:gd name="T21" fmla="*/ 30 h 38"/>
                <a:gd name="T22" fmla="*/ 34 w 39"/>
                <a:gd name="T23" fmla="*/ 28 h 38"/>
                <a:gd name="T24" fmla="*/ 36 w 39"/>
                <a:gd name="T25" fmla="*/ 22 h 38"/>
                <a:gd name="T26" fmla="*/ 39 w 39"/>
                <a:gd name="T27" fmla="*/ 22 h 38"/>
                <a:gd name="T28" fmla="*/ 39 w 39"/>
                <a:gd name="T29" fmla="*/ 15 h 38"/>
                <a:gd name="T30" fmla="*/ 36 w 39"/>
                <a:gd name="T31" fmla="*/ 15 h 38"/>
                <a:gd name="T32" fmla="*/ 34 w 39"/>
                <a:gd name="T33" fmla="*/ 10 h 38"/>
                <a:gd name="T34" fmla="*/ 36 w 39"/>
                <a:gd name="T35" fmla="*/ 7 h 38"/>
                <a:gd name="T36" fmla="*/ 31 w 39"/>
                <a:gd name="T37" fmla="*/ 2 h 38"/>
                <a:gd name="T38" fmla="*/ 29 w 39"/>
                <a:gd name="T39" fmla="*/ 5 h 38"/>
                <a:gd name="T40" fmla="*/ 23 w 39"/>
                <a:gd name="T41" fmla="*/ 2 h 38"/>
                <a:gd name="T42" fmla="*/ 23 w 39"/>
                <a:gd name="T43" fmla="*/ 0 h 38"/>
                <a:gd name="T44" fmla="*/ 16 w 39"/>
                <a:gd name="T45" fmla="*/ 0 h 38"/>
                <a:gd name="T46" fmla="*/ 16 w 39"/>
                <a:gd name="T47" fmla="*/ 2 h 38"/>
                <a:gd name="T48" fmla="*/ 11 w 39"/>
                <a:gd name="T49" fmla="*/ 5 h 38"/>
                <a:gd name="T50" fmla="*/ 8 w 39"/>
                <a:gd name="T51" fmla="*/ 2 h 38"/>
                <a:gd name="T52" fmla="*/ 3 w 39"/>
                <a:gd name="T53" fmla="*/ 7 h 38"/>
                <a:gd name="T54" fmla="*/ 6 w 39"/>
                <a:gd name="T55" fmla="*/ 10 h 38"/>
                <a:gd name="T56" fmla="*/ 3 w 39"/>
                <a:gd name="T57" fmla="*/ 15 h 38"/>
                <a:gd name="T58" fmla="*/ 0 w 39"/>
                <a:gd name="T59" fmla="*/ 15 h 38"/>
                <a:gd name="T60" fmla="*/ 0 w 39"/>
                <a:gd name="T61" fmla="*/ 22 h 38"/>
                <a:gd name="T62" fmla="*/ 4 w 39"/>
                <a:gd name="T63" fmla="*/ 22 h 38"/>
                <a:gd name="T64" fmla="*/ 6 w 39"/>
                <a:gd name="T65" fmla="*/ 28 h 38"/>
                <a:gd name="T66" fmla="*/ 20 w 39"/>
                <a:gd name="T67" fmla="*/ 7 h 38"/>
                <a:gd name="T68" fmla="*/ 32 w 39"/>
                <a:gd name="T69" fmla="*/ 19 h 38"/>
                <a:gd name="T70" fmla="*/ 20 w 39"/>
                <a:gd name="T71" fmla="*/ 30 h 38"/>
                <a:gd name="T72" fmla="*/ 8 w 39"/>
                <a:gd name="T73" fmla="*/ 19 h 38"/>
                <a:gd name="T74" fmla="*/ 20 w 39"/>
                <a:gd name="T7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38">
                  <a:moveTo>
                    <a:pt x="6" y="28"/>
                  </a:moveTo>
                  <a:cubicBezTo>
                    <a:pt x="4" y="30"/>
                    <a:pt x="4" y="30"/>
                    <a:pt x="4" y="30"/>
                  </a:cubicBezTo>
                  <a:cubicBezTo>
                    <a:pt x="9" y="35"/>
                    <a:pt x="9" y="35"/>
                    <a:pt x="9" y="35"/>
                  </a:cubicBezTo>
                  <a:cubicBezTo>
                    <a:pt x="11" y="33"/>
                    <a:pt x="11" y="33"/>
                    <a:pt x="11" y="33"/>
                  </a:cubicBezTo>
                  <a:cubicBezTo>
                    <a:pt x="12" y="34"/>
                    <a:pt x="14" y="34"/>
                    <a:pt x="16" y="35"/>
                  </a:cubicBezTo>
                  <a:cubicBezTo>
                    <a:pt x="16" y="38"/>
                    <a:pt x="16" y="38"/>
                    <a:pt x="16" y="38"/>
                  </a:cubicBezTo>
                  <a:cubicBezTo>
                    <a:pt x="23" y="38"/>
                    <a:pt x="23" y="38"/>
                    <a:pt x="23" y="38"/>
                  </a:cubicBezTo>
                  <a:cubicBezTo>
                    <a:pt x="23" y="35"/>
                    <a:pt x="23" y="35"/>
                    <a:pt x="23" y="35"/>
                  </a:cubicBezTo>
                  <a:cubicBezTo>
                    <a:pt x="25" y="35"/>
                    <a:pt x="27" y="34"/>
                    <a:pt x="29" y="33"/>
                  </a:cubicBezTo>
                  <a:cubicBezTo>
                    <a:pt x="31" y="35"/>
                    <a:pt x="31" y="35"/>
                    <a:pt x="31" y="35"/>
                  </a:cubicBezTo>
                  <a:cubicBezTo>
                    <a:pt x="36" y="30"/>
                    <a:pt x="36" y="30"/>
                    <a:pt x="36" y="30"/>
                  </a:cubicBezTo>
                  <a:cubicBezTo>
                    <a:pt x="34" y="28"/>
                    <a:pt x="34" y="28"/>
                    <a:pt x="34" y="28"/>
                  </a:cubicBezTo>
                  <a:cubicBezTo>
                    <a:pt x="35" y="26"/>
                    <a:pt x="36" y="24"/>
                    <a:pt x="36" y="22"/>
                  </a:cubicBezTo>
                  <a:cubicBezTo>
                    <a:pt x="39" y="22"/>
                    <a:pt x="39" y="22"/>
                    <a:pt x="39" y="22"/>
                  </a:cubicBezTo>
                  <a:cubicBezTo>
                    <a:pt x="39" y="15"/>
                    <a:pt x="39" y="15"/>
                    <a:pt x="39" y="15"/>
                  </a:cubicBezTo>
                  <a:cubicBezTo>
                    <a:pt x="36" y="15"/>
                    <a:pt x="36" y="15"/>
                    <a:pt x="36" y="15"/>
                  </a:cubicBezTo>
                  <a:cubicBezTo>
                    <a:pt x="36" y="13"/>
                    <a:pt x="35" y="11"/>
                    <a:pt x="34" y="10"/>
                  </a:cubicBezTo>
                  <a:cubicBezTo>
                    <a:pt x="36" y="7"/>
                    <a:pt x="36" y="7"/>
                    <a:pt x="36" y="7"/>
                  </a:cubicBezTo>
                  <a:cubicBezTo>
                    <a:pt x="31" y="2"/>
                    <a:pt x="31" y="2"/>
                    <a:pt x="31" y="2"/>
                  </a:cubicBezTo>
                  <a:cubicBezTo>
                    <a:pt x="29" y="5"/>
                    <a:pt x="29" y="5"/>
                    <a:pt x="29" y="5"/>
                  </a:cubicBezTo>
                  <a:cubicBezTo>
                    <a:pt x="27" y="4"/>
                    <a:pt x="25" y="3"/>
                    <a:pt x="23" y="2"/>
                  </a:cubicBezTo>
                  <a:cubicBezTo>
                    <a:pt x="23" y="0"/>
                    <a:pt x="23" y="0"/>
                    <a:pt x="23" y="0"/>
                  </a:cubicBezTo>
                  <a:cubicBezTo>
                    <a:pt x="16" y="0"/>
                    <a:pt x="16" y="0"/>
                    <a:pt x="16" y="0"/>
                  </a:cubicBezTo>
                  <a:cubicBezTo>
                    <a:pt x="16" y="2"/>
                    <a:pt x="16" y="2"/>
                    <a:pt x="16" y="2"/>
                  </a:cubicBezTo>
                  <a:cubicBezTo>
                    <a:pt x="14" y="3"/>
                    <a:pt x="12" y="4"/>
                    <a:pt x="11" y="5"/>
                  </a:cubicBezTo>
                  <a:cubicBezTo>
                    <a:pt x="8" y="2"/>
                    <a:pt x="8" y="2"/>
                    <a:pt x="8" y="2"/>
                  </a:cubicBezTo>
                  <a:cubicBezTo>
                    <a:pt x="3" y="7"/>
                    <a:pt x="3" y="7"/>
                    <a:pt x="3" y="7"/>
                  </a:cubicBezTo>
                  <a:cubicBezTo>
                    <a:pt x="6" y="10"/>
                    <a:pt x="6" y="10"/>
                    <a:pt x="6" y="10"/>
                  </a:cubicBezTo>
                  <a:cubicBezTo>
                    <a:pt x="5" y="11"/>
                    <a:pt x="4" y="13"/>
                    <a:pt x="3" y="15"/>
                  </a:cubicBezTo>
                  <a:cubicBezTo>
                    <a:pt x="0" y="15"/>
                    <a:pt x="0" y="15"/>
                    <a:pt x="0" y="15"/>
                  </a:cubicBezTo>
                  <a:cubicBezTo>
                    <a:pt x="0" y="22"/>
                    <a:pt x="0" y="22"/>
                    <a:pt x="0" y="22"/>
                  </a:cubicBezTo>
                  <a:cubicBezTo>
                    <a:pt x="4" y="22"/>
                    <a:pt x="4" y="22"/>
                    <a:pt x="4" y="22"/>
                  </a:cubicBezTo>
                  <a:cubicBezTo>
                    <a:pt x="4" y="24"/>
                    <a:pt x="5" y="26"/>
                    <a:pt x="6" y="28"/>
                  </a:cubicBezTo>
                  <a:close/>
                  <a:moveTo>
                    <a:pt x="20" y="7"/>
                  </a:moveTo>
                  <a:cubicBezTo>
                    <a:pt x="26" y="7"/>
                    <a:pt x="32" y="12"/>
                    <a:pt x="32" y="19"/>
                  </a:cubicBezTo>
                  <a:cubicBezTo>
                    <a:pt x="32" y="25"/>
                    <a:pt x="26" y="30"/>
                    <a:pt x="20" y="30"/>
                  </a:cubicBezTo>
                  <a:cubicBezTo>
                    <a:pt x="13" y="30"/>
                    <a:pt x="8" y="25"/>
                    <a:pt x="8" y="19"/>
                  </a:cubicBezTo>
                  <a:cubicBezTo>
                    <a:pt x="8" y="12"/>
                    <a:pt x="13" y="7"/>
                    <a:pt x="20"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10" name="Oval 132"/>
            <p:cNvSpPr>
              <a:spLocks noChangeArrowheads="1"/>
            </p:cNvSpPr>
            <p:nvPr/>
          </p:nvSpPr>
          <p:spPr bwMode="auto">
            <a:xfrm>
              <a:off x="3696314" y="5615653"/>
              <a:ext cx="16698" cy="1669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11" name="Freeform 133"/>
            <p:cNvSpPr>
              <a:spLocks noEditPoints="1"/>
            </p:cNvSpPr>
            <p:nvPr/>
          </p:nvSpPr>
          <p:spPr bwMode="auto">
            <a:xfrm>
              <a:off x="3380246" y="5950806"/>
              <a:ext cx="138355" cy="132391"/>
            </a:xfrm>
            <a:custGeom>
              <a:avLst/>
              <a:gdLst>
                <a:gd name="T0" fmla="*/ 42 w 49"/>
                <a:gd name="T1" fmla="*/ 12 h 47"/>
                <a:gd name="T2" fmla="*/ 45 w 49"/>
                <a:gd name="T3" fmla="*/ 9 h 47"/>
                <a:gd name="T4" fmla="*/ 38 w 49"/>
                <a:gd name="T5" fmla="*/ 3 h 47"/>
                <a:gd name="T6" fmla="*/ 36 w 49"/>
                <a:gd name="T7" fmla="*/ 6 h 47"/>
                <a:gd name="T8" fmla="*/ 28 w 49"/>
                <a:gd name="T9" fmla="*/ 3 h 47"/>
                <a:gd name="T10" fmla="*/ 28 w 49"/>
                <a:gd name="T11" fmla="*/ 0 h 47"/>
                <a:gd name="T12" fmla="*/ 20 w 49"/>
                <a:gd name="T13" fmla="*/ 0 h 47"/>
                <a:gd name="T14" fmla="*/ 20 w 49"/>
                <a:gd name="T15" fmla="*/ 3 h 47"/>
                <a:gd name="T16" fmla="*/ 13 w 49"/>
                <a:gd name="T17" fmla="*/ 6 h 47"/>
                <a:gd name="T18" fmla="*/ 10 w 49"/>
                <a:gd name="T19" fmla="*/ 3 h 47"/>
                <a:gd name="T20" fmla="*/ 4 w 49"/>
                <a:gd name="T21" fmla="*/ 9 h 47"/>
                <a:gd name="T22" fmla="*/ 7 w 49"/>
                <a:gd name="T23" fmla="*/ 12 h 47"/>
                <a:gd name="T24" fmla="*/ 4 w 49"/>
                <a:gd name="T25" fmla="*/ 19 h 47"/>
                <a:gd name="T26" fmla="*/ 0 w 49"/>
                <a:gd name="T27" fmla="*/ 19 h 47"/>
                <a:gd name="T28" fmla="*/ 0 w 49"/>
                <a:gd name="T29" fmla="*/ 28 h 47"/>
                <a:gd name="T30" fmla="*/ 4 w 49"/>
                <a:gd name="T31" fmla="*/ 28 h 47"/>
                <a:gd name="T32" fmla="*/ 7 w 49"/>
                <a:gd name="T33" fmla="*/ 35 h 47"/>
                <a:gd name="T34" fmla="*/ 4 w 49"/>
                <a:gd name="T35" fmla="*/ 38 h 47"/>
                <a:gd name="T36" fmla="*/ 10 w 49"/>
                <a:gd name="T37" fmla="*/ 44 h 47"/>
                <a:gd name="T38" fmla="*/ 13 w 49"/>
                <a:gd name="T39" fmla="*/ 41 h 47"/>
                <a:gd name="T40" fmla="*/ 20 w 49"/>
                <a:gd name="T41" fmla="*/ 44 h 47"/>
                <a:gd name="T42" fmla="*/ 20 w 49"/>
                <a:gd name="T43" fmla="*/ 47 h 47"/>
                <a:gd name="T44" fmla="*/ 28 w 49"/>
                <a:gd name="T45" fmla="*/ 47 h 47"/>
                <a:gd name="T46" fmla="*/ 28 w 49"/>
                <a:gd name="T47" fmla="*/ 44 h 47"/>
                <a:gd name="T48" fmla="*/ 36 w 49"/>
                <a:gd name="T49" fmla="*/ 41 h 47"/>
                <a:gd name="T50" fmla="*/ 38 w 49"/>
                <a:gd name="T51" fmla="*/ 44 h 47"/>
                <a:gd name="T52" fmla="*/ 44 w 49"/>
                <a:gd name="T53" fmla="*/ 38 h 47"/>
                <a:gd name="T54" fmla="*/ 42 w 49"/>
                <a:gd name="T55" fmla="*/ 35 h 47"/>
                <a:gd name="T56" fmla="*/ 45 w 49"/>
                <a:gd name="T57" fmla="*/ 28 h 47"/>
                <a:gd name="T58" fmla="*/ 49 w 49"/>
                <a:gd name="T59" fmla="*/ 28 h 47"/>
                <a:gd name="T60" fmla="*/ 49 w 49"/>
                <a:gd name="T61" fmla="*/ 19 h 47"/>
                <a:gd name="T62" fmla="*/ 45 w 49"/>
                <a:gd name="T63" fmla="*/ 19 h 47"/>
                <a:gd name="T64" fmla="*/ 42 w 49"/>
                <a:gd name="T65" fmla="*/ 12 h 47"/>
                <a:gd name="T66" fmla="*/ 24 w 49"/>
                <a:gd name="T67" fmla="*/ 38 h 47"/>
                <a:gd name="T68" fmla="*/ 9 w 49"/>
                <a:gd name="T69" fmla="*/ 24 h 47"/>
                <a:gd name="T70" fmla="*/ 24 w 49"/>
                <a:gd name="T71" fmla="*/ 9 h 47"/>
                <a:gd name="T72" fmla="*/ 39 w 49"/>
                <a:gd name="T73" fmla="*/ 24 h 47"/>
                <a:gd name="T74" fmla="*/ 24 w 49"/>
                <a:gd name="T75"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7">
                  <a:moveTo>
                    <a:pt x="42" y="12"/>
                  </a:moveTo>
                  <a:cubicBezTo>
                    <a:pt x="45" y="9"/>
                    <a:pt x="45" y="9"/>
                    <a:pt x="45" y="9"/>
                  </a:cubicBezTo>
                  <a:cubicBezTo>
                    <a:pt x="38" y="3"/>
                    <a:pt x="38" y="3"/>
                    <a:pt x="38" y="3"/>
                  </a:cubicBezTo>
                  <a:cubicBezTo>
                    <a:pt x="36" y="6"/>
                    <a:pt x="36" y="6"/>
                    <a:pt x="36" y="6"/>
                  </a:cubicBezTo>
                  <a:cubicBezTo>
                    <a:pt x="33" y="5"/>
                    <a:pt x="31" y="4"/>
                    <a:pt x="28" y="3"/>
                  </a:cubicBezTo>
                  <a:cubicBezTo>
                    <a:pt x="28" y="0"/>
                    <a:pt x="28" y="0"/>
                    <a:pt x="28" y="0"/>
                  </a:cubicBezTo>
                  <a:cubicBezTo>
                    <a:pt x="20" y="0"/>
                    <a:pt x="20" y="0"/>
                    <a:pt x="20" y="0"/>
                  </a:cubicBezTo>
                  <a:cubicBezTo>
                    <a:pt x="20" y="3"/>
                    <a:pt x="20" y="3"/>
                    <a:pt x="20" y="3"/>
                  </a:cubicBezTo>
                  <a:cubicBezTo>
                    <a:pt x="17" y="4"/>
                    <a:pt x="15" y="5"/>
                    <a:pt x="13" y="6"/>
                  </a:cubicBezTo>
                  <a:cubicBezTo>
                    <a:pt x="10" y="3"/>
                    <a:pt x="10" y="3"/>
                    <a:pt x="10" y="3"/>
                  </a:cubicBezTo>
                  <a:cubicBezTo>
                    <a:pt x="4" y="9"/>
                    <a:pt x="4" y="9"/>
                    <a:pt x="4" y="9"/>
                  </a:cubicBezTo>
                  <a:cubicBezTo>
                    <a:pt x="7" y="12"/>
                    <a:pt x="7" y="12"/>
                    <a:pt x="7" y="12"/>
                  </a:cubicBezTo>
                  <a:cubicBezTo>
                    <a:pt x="5" y="14"/>
                    <a:pt x="4" y="17"/>
                    <a:pt x="4" y="19"/>
                  </a:cubicBezTo>
                  <a:cubicBezTo>
                    <a:pt x="0" y="19"/>
                    <a:pt x="0" y="19"/>
                    <a:pt x="0" y="19"/>
                  </a:cubicBezTo>
                  <a:cubicBezTo>
                    <a:pt x="0" y="28"/>
                    <a:pt x="0" y="28"/>
                    <a:pt x="0" y="28"/>
                  </a:cubicBezTo>
                  <a:cubicBezTo>
                    <a:pt x="4" y="28"/>
                    <a:pt x="4" y="28"/>
                    <a:pt x="4" y="28"/>
                  </a:cubicBezTo>
                  <a:cubicBezTo>
                    <a:pt x="4" y="31"/>
                    <a:pt x="5" y="33"/>
                    <a:pt x="7" y="35"/>
                  </a:cubicBezTo>
                  <a:cubicBezTo>
                    <a:pt x="4" y="38"/>
                    <a:pt x="4" y="38"/>
                    <a:pt x="4" y="38"/>
                  </a:cubicBezTo>
                  <a:cubicBezTo>
                    <a:pt x="10" y="44"/>
                    <a:pt x="10" y="44"/>
                    <a:pt x="10" y="44"/>
                  </a:cubicBezTo>
                  <a:cubicBezTo>
                    <a:pt x="13" y="41"/>
                    <a:pt x="13" y="41"/>
                    <a:pt x="13" y="41"/>
                  </a:cubicBezTo>
                  <a:cubicBezTo>
                    <a:pt x="15" y="42"/>
                    <a:pt x="17" y="43"/>
                    <a:pt x="20" y="44"/>
                  </a:cubicBezTo>
                  <a:cubicBezTo>
                    <a:pt x="20" y="47"/>
                    <a:pt x="20" y="47"/>
                    <a:pt x="20" y="47"/>
                  </a:cubicBezTo>
                  <a:cubicBezTo>
                    <a:pt x="28" y="47"/>
                    <a:pt x="28" y="47"/>
                    <a:pt x="28" y="47"/>
                  </a:cubicBezTo>
                  <a:cubicBezTo>
                    <a:pt x="28" y="44"/>
                    <a:pt x="28" y="44"/>
                    <a:pt x="28" y="44"/>
                  </a:cubicBezTo>
                  <a:cubicBezTo>
                    <a:pt x="31" y="44"/>
                    <a:pt x="33" y="43"/>
                    <a:pt x="36" y="41"/>
                  </a:cubicBezTo>
                  <a:cubicBezTo>
                    <a:pt x="38" y="44"/>
                    <a:pt x="38" y="44"/>
                    <a:pt x="38" y="44"/>
                  </a:cubicBezTo>
                  <a:cubicBezTo>
                    <a:pt x="44" y="38"/>
                    <a:pt x="44" y="38"/>
                    <a:pt x="44" y="38"/>
                  </a:cubicBezTo>
                  <a:cubicBezTo>
                    <a:pt x="42" y="35"/>
                    <a:pt x="42" y="35"/>
                    <a:pt x="42" y="35"/>
                  </a:cubicBezTo>
                  <a:cubicBezTo>
                    <a:pt x="43" y="33"/>
                    <a:pt x="44" y="31"/>
                    <a:pt x="45" y="28"/>
                  </a:cubicBezTo>
                  <a:cubicBezTo>
                    <a:pt x="49" y="28"/>
                    <a:pt x="49" y="28"/>
                    <a:pt x="49" y="28"/>
                  </a:cubicBezTo>
                  <a:cubicBezTo>
                    <a:pt x="49" y="19"/>
                    <a:pt x="49" y="19"/>
                    <a:pt x="49" y="19"/>
                  </a:cubicBezTo>
                  <a:cubicBezTo>
                    <a:pt x="45" y="19"/>
                    <a:pt x="45" y="19"/>
                    <a:pt x="45" y="19"/>
                  </a:cubicBezTo>
                  <a:cubicBezTo>
                    <a:pt x="44" y="17"/>
                    <a:pt x="43" y="14"/>
                    <a:pt x="42" y="12"/>
                  </a:cubicBezTo>
                  <a:close/>
                  <a:moveTo>
                    <a:pt x="24" y="38"/>
                  </a:moveTo>
                  <a:cubicBezTo>
                    <a:pt x="16" y="38"/>
                    <a:pt x="9" y="32"/>
                    <a:pt x="9" y="24"/>
                  </a:cubicBezTo>
                  <a:cubicBezTo>
                    <a:pt x="9" y="15"/>
                    <a:pt x="16" y="9"/>
                    <a:pt x="24" y="9"/>
                  </a:cubicBezTo>
                  <a:cubicBezTo>
                    <a:pt x="33" y="9"/>
                    <a:pt x="39" y="15"/>
                    <a:pt x="39" y="24"/>
                  </a:cubicBezTo>
                  <a:cubicBezTo>
                    <a:pt x="39" y="32"/>
                    <a:pt x="33" y="38"/>
                    <a:pt x="24" y="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12" name="Oval 134"/>
            <p:cNvSpPr>
              <a:spLocks noChangeArrowheads="1"/>
            </p:cNvSpPr>
            <p:nvPr/>
          </p:nvSpPr>
          <p:spPr bwMode="auto">
            <a:xfrm>
              <a:off x="3437496" y="6006863"/>
              <a:ext cx="21469" cy="22662"/>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19" name="组合 18"/>
          <p:cNvGrpSpPr/>
          <p:nvPr/>
        </p:nvGrpSpPr>
        <p:grpSpPr>
          <a:xfrm>
            <a:off x="3781270" y="4226053"/>
            <a:ext cx="497361" cy="332768"/>
            <a:chOff x="5041693" y="5634737"/>
            <a:chExt cx="663148" cy="443690"/>
          </a:xfrm>
          <a:solidFill>
            <a:schemeClr val="accent3"/>
          </a:solidFill>
        </p:grpSpPr>
        <p:sp>
          <p:nvSpPr>
            <p:cNvPr id="413" name="Rectangle 135"/>
            <p:cNvSpPr>
              <a:spLocks noChangeArrowheads="1"/>
            </p:cNvSpPr>
            <p:nvPr/>
          </p:nvSpPr>
          <p:spPr bwMode="auto">
            <a:xfrm>
              <a:off x="5107293" y="5959155"/>
              <a:ext cx="47708" cy="453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14" name="Rectangle 136"/>
            <p:cNvSpPr>
              <a:spLocks noChangeArrowheads="1"/>
            </p:cNvSpPr>
            <p:nvPr/>
          </p:nvSpPr>
          <p:spPr bwMode="auto">
            <a:xfrm>
              <a:off x="5113256" y="5806487"/>
              <a:ext cx="47708" cy="453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15" name="Rectangle 137"/>
            <p:cNvSpPr>
              <a:spLocks noChangeArrowheads="1"/>
            </p:cNvSpPr>
            <p:nvPr/>
          </p:nvSpPr>
          <p:spPr bwMode="auto">
            <a:xfrm>
              <a:off x="5197939" y="5806487"/>
              <a:ext cx="47708" cy="453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16" name="Rectangle 138"/>
            <p:cNvSpPr>
              <a:spLocks noChangeArrowheads="1"/>
            </p:cNvSpPr>
            <p:nvPr/>
          </p:nvSpPr>
          <p:spPr bwMode="auto">
            <a:xfrm>
              <a:off x="5282621" y="5806487"/>
              <a:ext cx="47708" cy="453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17" name="Rectangle 139"/>
            <p:cNvSpPr>
              <a:spLocks noChangeArrowheads="1"/>
            </p:cNvSpPr>
            <p:nvPr/>
          </p:nvSpPr>
          <p:spPr bwMode="auto">
            <a:xfrm>
              <a:off x="5366111" y="5806487"/>
              <a:ext cx="48902" cy="453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18" name="Rectangle 140"/>
            <p:cNvSpPr>
              <a:spLocks noChangeArrowheads="1"/>
            </p:cNvSpPr>
            <p:nvPr/>
          </p:nvSpPr>
          <p:spPr bwMode="auto">
            <a:xfrm>
              <a:off x="5160965" y="5886399"/>
              <a:ext cx="47708" cy="453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19" name="Rectangle 141"/>
            <p:cNvSpPr>
              <a:spLocks noChangeArrowheads="1"/>
            </p:cNvSpPr>
            <p:nvPr/>
          </p:nvSpPr>
          <p:spPr bwMode="auto">
            <a:xfrm>
              <a:off x="5248033" y="5886399"/>
              <a:ext cx="47708" cy="453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20" name="Rectangle 142"/>
            <p:cNvSpPr>
              <a:spLocks noChangeArrowheads="1"/>
            </p:cNvSpPr>
            <p:nvPr/>
          </p:nvSpPr>
          <p:spPr bwMode="auto">
            <a:xfrm>
              <a:off x="5338679" y="5886399"/>
              <a:ext cx="47708" cy="453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21" name="Rectangle 143"/>
            <p:cNvSpPr>
              <a:spLocks noChangeArrowheads="1"/>
            </p:cNvSpPr>
            <p:nvPr/>
          </p:nvSpPr>
          <p:spPr bwMode="auto">
            <a:xfrm>
              <a:off x="5423361" y="5886399"/>
              <a:ext cx="47708" cy="453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22" name="Rectangle 144"/>
            <p:cNvSpPr>
              <a:spLocks noChangeArrowheads="1"/>
            </p:cNvSpPr>
            <p:nvPr/>
          </p:nvSpPr>
          <p:spPr bwMode="auto">
            <a:xfrm>
              <a:off x="5191975" y="5959155"/>
              <a:ext cx="194412" cy="453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23" name="Rectangle 145"/>
            <p:cNvSpPr>
              <a:spLocks noChangeArrowheads="1"/>
            </p:cNvSpPr>
            <p:nvPr/>
          </p:nvSpPr>
          <p:spPr bwMode="auto">
            <a:xfrm>
              <a:off x="5508044" y="5806487"/>
              <a:ext cx="50094" cy="453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24" name="Rectangle 146"/>
            <p:cNvSpPr>
              <a:spLocks noChangeArrowheads="1"/>
            </p:cNvSpPr>
            <p:nvPr/>
          </p:nvSpPr>
          <p:spPr bwMode="auto">
            <a:xfrm>
              <a:off x="5510430" y="5880436"/>
              <a:ext cx="47708" cy="453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25" name="Rectangle 147"/>
            <p:cNvSpPr>
              <a:spLocks noChangeArrowheads="1"/>
            </p:cNvSpPr>
            <p:nvPr/>
          </p:nvSpPr>
          <p:spPr bwMode="auto">
            <a:xfrm>
              <a:off x="5510430" y="5959155"/>
              <a:ext cx="47708" cy="453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26" name="Rectangle 148"/>
            <p:cNvSpPr>
              <a:spLocks noChangeArrowheads="1"/>
            </p:cNvSpPr>
            <p:nvPr/>
          </p:nvSpPr>
          <p:spPr bwMode="auto">
            <a:xfrm>
              <a:off x="5423361" y="5956769"/>
              <a:ext cx="47708" cy="453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27" name="Freeform 149"/>
            <p:cNvSpPr>
              <a:spLocks noEditPoints="1"/>
            </p:cNvSpPr>
            <p:nvPr/>
          </p:nvSpPr>
          <p:spPr bwMode="auto">
            <a:xfrm>
              <a:off x="5539055" y="5651435"/>
              <a:ext cx="157438" cy="155053"/>
            </a:xfrm>
            <a:custGeom>
              <a:avLst/>
              <a:gdLst>
                <a:gd name="T0" fmla="*/ 44 w 56"/>
                <a:gd name="T1" fmla="*/ 50 h 55"/>
                <a:gd name="T2" fmla="*/ 51 w 56"/>
                <a:gd name="T3" fmla="*/ 43 h 55"/>
                <a:gd name="T4" fmla="*/ 48 w 56"/>
                <a:gd name="T5" fmla="*/ 40 h 55"/>
                <a:gd name="T6" fmla="*/ 51 w 56"/>
                <a:gd name="T7" fmla="*/ 32 h 55"/>
                <a:gd name="T8" fmla="*/ 56 w 56"/>
                <a:gd name="T9" fmla="*/ 32 h 55"/>
                <a:gd name="T10" fmla="*/ 56 w 56"/>
                <a:gd name="T11" fmla="*/ 23 h 55"/>
                <a:gd name="T12" fmla="*/ 51 w 56"/>
                <a:gd name="T13" fmla="*/ 23 h 55"/>
                <a:gd name="T14" fmla="*/ 48 w 56"/>
                <a:gd name="T15" fmla="*/ 14 h 55"/>
                <a:gd name="T16" fmla="*/ 51 w 56"/>
                <a:gd name="T17" fmla="*/ 11 h 55"/>
                <a:gd name="T18" fmla="*/ 44 w 56"/>
                <a:gd name="T19" fmla="*/ 4 h 55"/>
                <a:gd name="T20" fmla="*/ 41 w 56"/>
                <a:gd name="T21" fmla="*/ 7 h 55"/>
                <a:gd name="T22" fmla="*/ 33 w 56"/>
                <a:gd name="T23" fmla="*/ 4 h 55"/>
                <a:gd name="T24" fmla="*/ 33 w 56"/>
                <a:gd name="T25" fmla="*/ 0 h 55"/>
                <a:gd name="T26" fmla="*/ 23 w 56"/>
                <a:gd name="T27" fmla="*/ 0 h 55"/>
                <a:gd name="T28" fmla="*/ 23 w 56"/>
                <a:gd name="T29" fmla="*/ 4 h 55"/>
                <a:gd name="T30" fmla="*/ 15 w 56"/>
                <a:gd name="T31" fmla="*/ 7 h 55"/>
                <a:gd name="T32" fmla="*/ 11 w 56"/>
                <a:gd name="T33" fmla="*/ 4 h 55"/>
                <a:gd name="T34" fmla="*/ 4 w 56"/>
                <a:gd name="T35" fmla="*/ 11 h 55"/>
                <a:gd name="T36" fmla="*/ 8 w 56"/>
                <a:gd name="T37" fmla="*/ 14 h 55"/>
                <a:gd name="T38" fmla="*/ 4 w 56"/>
                <a:gd name="T39" fmla="*/ 23 h 55"/>
                <a:gd name="T40" fmla="*/ 0 w 56"/>
                <a:gd name="T41" fmla="*/ 23 h 55"/>
                <a:gd name="T42" fmla="*/ 0 w 56"/>
                <a:gd name="T43" fmla="*/ 32 h 55"/>
                <a:gd name="T44" fmla="*/ 4 w 56"/>
                <a:gd name="T45" fmla="*/ 32 h 55"/>
                <a:gd name="T46" fmla="*/ 8 w 56"/>
                <a:gd name="T47" fmla="*/ 40 h 55"/>
                <a:gd name="T48" fmla="*/ 5 w 56"/>
                <a:gd name="T49" fmla="*/ 44 h 55"/>
                <a:gd name="T50" fmla="*/ 12 w 56"/>
                <a:gd name="T51" fmla="*/ 51 h 55"/>
                <a:gd name="T52" fmla="*/ 15 w 56"/>
                <a:gd name="T53" fmla="*/ 47 h 55"/>
                <a:gd name="T54" fmla="*/ 23 w 56"/>
                <a:gd name="T55" fmla="*/ 51 h 55"/>
                <a:gd name="T56" fmla="*/ 23 w 56"/>
                <a:gd name="T57" fmla="*/ 55 h 55"/>
                <a:gd name="T58" fmla="*/ 33 w 56"/>
                <a:gd name="T59" fmla="*/ 55 h 55"/>
                <a:gd name="T60" fmla="*/ 33 w 56"/>
                <a:gd name="T61" fmla="*/ 51 h 55"/>
                <a:gd name="T62" fmla="*/ 41 w 56"/>
                <a:gd name="T63" fmla="*/ 47 h 55"/>
                <a:gd name="T64" fmla="*/ 44 w 56"/>
                <a:gd name="T65" fmla="*/ 50 h 55"/>
                <a:gd name="T66" fmla="*/ 28 w 56"/>
                <a:gd name="T67" fmla="*/ 44 h 55"/>
                <a:gd name="T68" fmla="*/ 11 w 56"/>
                <a:gd name="T69" fmla="*/ 27 h 55"/>
                <a:gd name="T70" fmla="*/ 28 w 56"/>
                <a:gd name="T71" fmla="*/ 10 h 55"/>
                <a:gd name="T72" fmla="*/ 45 w 56"/>
                <a:gd name="T73" fmla="*/ 27 h 55"/>
                <a:gd name="T74" fmla="*/ 28 w 56"/>
                <a:gd name="T75"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55">
                  <a:moveTo>
                    <a:pt x="44" y="50"/>
                  </a:moveTo>
                  <a:cubicBezTo>
                    <a:pt x="51" y="43"/>
                    <a:pt x="51" y="43"/>
                    <a:pt x="51" y="43"/>
                  </a:cubicBezTo>
                  <a:cubicBezTo>
                    <a:pt x="48" y="40"/>
                    <a:pt x="48" y="40"/>
                    <a:pt x="48" y="40"/>
                  </a:cubicBezTo>
                  <a:cubicBezTo>
                    <a:pt x="50" y="38"/>
                    <a:pt x="51" y="35"/>
                    <a:pt x="51" y="32"/>
                  </a:cubicBezTo>
                  <a:cubicBezTo>
                    <a:pt x="56" y="32"/>
                    <a:pt x="56" y="32"/>
                    <a:pt x="56" y="32"/>
                  </a:cubicBezTo>
                  <a:cubicBezTo>
                    <a:pt x="56" y="23"/>
                    <a:pt x="56" y="23"/>
                    <a:pt x="56" y="23"/>
                  </a:cubicBezTo>
                  <a:cubicBezTo>
                    <a:pt x="51" y="23"/>
                    <a:pt x="51" y="23"/>
                    <a:pt x="51" y="23"/>
                  </a:cubicBezTo>
                  <a:cubicBezTo>
                    <a:pt x="51" y="20"/>
                    <a:pt x="50" y="17"/>
                    <a:pt x="48" y="14"/>
                  </a:cubicBezTo>
                  <a:cubicBezTo>
                    <a:pt x="51" y="11"/>
                    <a:pt x="51" y="11"/>
                    <a:pt x="51" y="11"/>
                  </a:cubicBezTo>
                  <a:cubicBezTo>
                    <a:pt x="44" y="4"/>
                    <a:pt x="44" y="4"/>
                    <a:pt x="44" y="4"/>
                  </a:cubicBezTo>
                  <a:cubicBezTo>
                    <a:pt x="41" y="7"/>
                    <a:pt x="41" y="7"/>
                    <a:pt x="41" y="7"/>
                  </a:cubicBezTo>
                  <a:cubicBezTo>
                    <a:pt x="38" y="6"/>
                    <a:pt x="36" y="4"/>
                    <a:pt x="33" y="4"/>
                  </a:cubicBezTo>
                  <a:cubicBezTo>
                    <a:pt x="33" y="0"/>
                    <a:pt x="33" y="0"/>
                    <a:pt x="33" y="0"/>
                  </a:cubicBezTo>
                  <a:cubicBezTo>
                    <a:pt x="23" y="0"/>
                    <a:pt x="23" y="0"/>
                    <a:pt x="23" y="0"/>
                  </a:cubicBezTo>
                  <a:cubicBezTo>
                    <a:pt x="23" y="4"/>
                    <a:pt x="23" y="4"/>
                    <a:pt x="23" y="4"/>
                  </a:cubicBezTo>
                  <a:cubicBezTo>
                    <a:pt x="20" y="5"/>
                    <a:pt x="17" y="6"/>
                    <a:pt x="15" y="7"/>
                  </a:cubicBezTo>
                  <a:cubicBezTo>
                    <a:pt x="11" y="4"/>
                    <a:pt x="11" y="4"/>
                    <a:pt x="11" y="4"/>
                  </a:cubicBezTo>
                  <a:cubicBezTo>
                    <a:pt x="4" y="11"/>
                    <a:pt x="4" y="11"/>
                    <a:pt x="4" y="11"/>
                  </a:cubicBezTo>
                  <a:cubicBezTo>
                    <a:pt x="8" y="14"/>
                    <a:pt x="8" y="14"/>
                    <a:pt x="8" y="14"/>
                  </a:cubicBezTo>
                  <a:cubicBezTo>
                    <a:pt x="6" y="17"/>
                    <a:pt x="5" y="20"/>
                    <a:pt x="4" y="23"/>
                  </a:cubicBezTo>
                  <a:cubicBezTo>
                    <a:pt x="0" y="23"/>
                    <a:pt x="0" y="23"/>
                    <a:pt x="0" y="23"/>
                  </a:cubicBezTo>
                  <a:cubicBezTo>
                    <a:pt x="0" y="32"/>
                    <a:pt x="0" y="32"/>
                    <a:pt x="0" y="32"/>
                  </a:cubicBezTo>
                  <a:cubicBezTo>
                    <a:pt x="4" y="32"/>
                    <a:pt x="4" y="32"/>
                    <a:pt x="4" y="32"/>
                  </a:cubicBezTo>
                  <a:cubicBezTo>
                    <a:pt x="5" y="35"/>
                    <a:pt x="6" y="38"/>
                    <a:pt x="8" y="40"/>
                  </a:cubicBezTo>
                  <a:cubicBezTo>
                    <a:pt x="5" y="44"/>
                    <a:pt x="5" y="44"/>
                    <a:pt x="5" y="44"/>
                  </a:cubicBezTo>
                  <a:cubicBezTo>
                    <a:pt x="12" y="51"/>
                    <a:pt x="12" y="51"/>
                    <a:pt x="12" y="51"/>
                  </a:cubicBezTo>
                  <a:cubicBezTo>
                    <a:pt x="15" y="47"/>
                    <a:pt x="15" y="47"/>
                    <a:pt x="15" y="47"/>
                  </a:cubicBezTo>
                  <a:cubicBezTo>
                    <a:pt x="17" y="49"/>
                    <a:pt x="20" y="50"/>
                    <a:pt x="23" y="51"/>
                  </a:cubicBezTo>
                  <a:cubicBezTo>
                    <a:pt x="23" y="55"/>
                    <a:pt x="23" y="55"/>
                    <a:pt x="23" y="55"/>
                  </a:cubicBezTo>
                  <a:cubicBezTo>
                    <a:pt x="33" y="55"/>
                    <a:pt x="33" y="55"/>
                    <a:pt x="33" y="55"/>
                  </a:cubicBezTo>
                  <a:cubicBezTo>
                    <a:pt x="33" y="51"/>
                    <a:pt x="33" y="51"/>
                    <a:pt x="33" y="51"/>
                  </a:cubicBezTo>
                  <a:cubicBezTo>
                    <a:pt x="36" y="50"/>
                    <a:pt x="38" y="49"/>
                    <a:pt x="41" y="47"/>
                  </a:cubicBezTo>
                  <a:lnTo>
                    <a:pt x="44" y="50"/>
                  </a:lnTo>
                  <a:close/>
                  <a:moveTo>
                    <a:pt x="28" y="44"/>
                  </a:moveTo>
                  <a:cubicBezTo>
                    <a:pt x="18" y="44"/>
                    <a:pt x="11" y="37"/>
                    <a:pt x="11" y="27"/>
                  </a:cubicBezTo>
                  <a:cubicBezTo>
                    <a:pt x="11" y="18"/>
                    <a:pt x="18" y="10"/>
                    <a:pt x="28" y="10"/>
                  </a:cubicBezTo>
                  <a:cubicBezTo>
                    <a:pt x="37" y="10"/>
                    <a:pt x="45" y="18"/>
                    <a:pt x="45" y="27"/>
                  </a:cubicBezTo>
                  <a:cubicBezTo>
                    <a:pt x="45" y="37"/>
                    <a:pt x="37" y="44"/>
                    <a:pt x="28" y="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28" name="Freeform 150"/>
            <p:cNvSpPr>
              <a:spLocks/>
            </p:cNvSpPr>
            <p:nvPr/>
          </p:nvSpPr>
          <p:spPr bwMode="auto">
            <a:xfrm>
              <a:off x="5041693" y="5736118"/>
              <a:ext cx="586814" cy="342309"/>
            </a:xfrm>
            <a:custGeom>
              <a:avLst/>
              <a:gdLst>
                <a:gd name="T0" fmla="*/ 193 w 208"/>
                <a:gd name="T1" fmla="*/ 94 h 121"/>
                <a:gd name="T2" fmla="*/ 181 w 208"/>
                <a:gd name="T3" fmla="*/ 106 h 121"/>
                <a:gd name="T4" fmla="*/ 27 w 208"/>
                <a:gd name="T5" fmla="*/ 106 h 121"/>
                <a:gd name="T6" fmla="*/ 15 w 208"/>
                <a:gd name="T7" fmla="*/ 94 h 121"/>
                <a:gd name="T8" fmla="*/ 15 w 208"/>
                <a:gd name="T9" fmla="*/ 26 h 121"/>
                <a:gd name="T10" fmla="*/ 27 w 208"/>
                <a:gd name="T11" fmla="*/ 14 h 121"/>
                <a:gd name="T12" fmla="*/ 173 w 208"/>
                <a:gd name="T13" fmla="*/ 14 h 121"/>
                <a:gd name="T14" fmla="*/ 173 w 208"/>
                <a:gd name="T15" fmla="*/ 14 h 121"/>
                <a:gd name="T16" fmla="*/ 177 w 208"/>
                <a:gd name="T17" fmla="*/ 9 h 121"/>
                <a:gd name="T18" fmla="*/ 176 w 208"/>
                <a:gd name="T19" fmla="*/ 8 h 121"/>
                <a:gd name="T20" fmla="*/ 170 w 208"/>
                <a:gd name="T21" fmla="*/ 8 h 121"/>
                <a:gd name="T22" fmla="*/ 170 w 208"/>
                <a:gd name="T23" fmla="*/ 0 h 121"/>
                <a:gd name="T24" fmla="*/ 22 w 208"/>
                <a:gd name="T25" fmla="*/ 0 h 121"/>
                <a:gd name="T26" fmla="*/ 0 w 208"/>
                <a:gd name="T27" fmla="*/ 26 h 121"/>
                <a:gd name="T28" fmla="*/ 0 w 208"/>
                <a:gd name="T29" fmla="*/ 94 h 121"/>
                <a:gd name="T30" fmla="*/ 27 w 208"/>
                <a:gd name="T31" fmla="*/ 121 h 121"/>
                <a:gd name="T32" fmla="*/ 181 w 208"/>
                <a:gd name="T33" fmla="*/ 121 h 121"/>
                <a:gd name="T34" fmla="*/ 208 w 208"/>
                <a:gd name="T35" fmla="*/ 94 h 121"/>
                <a:gd name="T36" fmla="*/ 208 w 208"/>
                <a:gd name="T37" fmla="*/ 30 h 121"/>
                <a:gd name="T38" fmla="*/ 193 w 208"/>
                <a:gd name="T39" fmla="*/ 30 h 121"/>
                <a:gd name="T40" fmla="*/ 193 w 208"/>
                <a:gd name="T41" fmla="*/ 9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8" h="121">
                  <a:moveTo>
                    <a:pt x="193" y="94"/>
                  </a:moveTo>
                  <a:cubicBezTo>
                    <a:pt x="193" y="101"/>
                    <a:pt x="188" y="106"/>
                    <a:pt x="181" y="106"/>
                  </a:cubicBezTo>
                  <a:cubicBezTo>
                    <a:pt x="27" y="106"/>
                    <a:pt x="27" y="106"/>
                    <a:pt x="27" y="106"/>
                  </a:cubicBezTo>
                  <a:cubicBezTo>
                    <a:pt x="20" y="106"/>
                    <a:pt x="15" y="101"/>
                    <a:pt x="15" y="94"/>
                  </a:cubicBezTo>
                  <a:cubicBezTo>
                    <a:pt x="15" y="26"/>
                    <a:pt x="15" y="26"/>
                    <a:pt x="15" y="26"/>
                  </a:cubicBezTo>
                  <a:cubicBezTo>
                    <a:pt x="15" y="19"/>
                    <a:pt x="20" y="14"/>
                    <a:pt x="27" y="14"/>
                  </a:cubicBezTo>
                  <a:cubicBezTo>
                    <a:pt x="173" y="14"/>
                    <a:pt x="173" y="14"/>
                    <a:pt x="173" y="14"/>
                  </a:cubicBezTo>
                  <a:cubicBezTo>
                    <a:pt x="173" y="14"/>
                    <a:pt x="173" y="14"/>
                    <a:pt x="173" y="14"/>
                  </a:cubicBezTo>
                  <a:cubicBezTo>
                    <a:pt x="177" y="9"/>
                    <a:pt x="177" y="9"/>
                    <a:pt x="177" y="9"/>
                  </a:cubicBezTo>
                  <a:cubicBezTo>
                    <a:pt x="177" y="9"/>
                    <a:pt x="176" y="8"/>
                    <a:pt x="176" y="8"/>
                  </a:cubicBezTo>
                  <a:cubicBezTo>
                    <a:pt x="170" y="8"/>
                    <a:pt x="170" y="8"/>
                    <a:pt x="170" y="8"/>
                  </a:cubicBezTo>
                  <a:cubicBezTo>
                    <a:pt x="170" y="0"/>
                    <a:pt x="170" y="0"/>
                    <a:pt x="170" y="0"/>
                  </a:cubicBezTo>
                  <a:cubicBezTo>
                    <a:pt x="22" y="0"/>
                    <a:pt x="22" y="0"/>
                    <a:pt x="22" y="0"/>
                  </a:cubicBezTo>
                  <a:cubicBezTo>
                    <a:pt x="10" y="2"/>
                    <a:pt x="0" y="13"/>
                    <a:pt x="0" y="26"/>
                  </a:cubicBezTo>
                  <a:cubicBezTo>
                    <a:pt x="0" y="94"/>
                    <a:pt x="0" y="94"/>
                    <a:pt x="0" y="94"/>
                  </a:cubicBezTo>
                  <a:cubicBezTo>
                    <a:pt x="0" y="109"/>
                    <a:pt x="12" y="121"/>
                    <a:pt x="27" y="121"/>
                  </a:cubicBezTo>
                  <a:cubicBezTo>
                    <a:pt x="181" y="121"/>
                    <a:pt x="181" y="121"/>
                    <a:pt x="181" y="121"/>
                  </a:cubicBezTo>
                  <a:cubicBezTo>
                    <a:pt x="196" y="121"/>
                    <a:pt x="208" y="109"/>
                    <a:pt x="208" y="94"/>
                  </a:cubicBezTo>
                  <a:cubicBezTo>
                    <a:pt x="208" y="30"/>
                    <a:pt x="208" y="30"/>
                    <a:pt x="208" y="30"/>
                  </a:cubicBezTo>
                  <a:cubicBezTo>
                    <a:pt x="193" y="30"/>
                    <a:pt x="193" y="30"/>
                    <a:pt x="193" y="30"/>
                  </a:cubicBezTo>
                  <a:lnTo>
                    <a:pt x="193" y="9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29" name="Oval 151"/>
            <p:cNvSpPr>
              <a:spLocks noChangeArrowheads="1"/>
            </p:cNvSpPr>
            <p:nvPr/>
          </p:nvSpPr>
          <p:spPr bwMode="auto">
            <a:xfrm>
              <a:off x="5603461" y="5717034"/>
              <a:ext cx="25047" cy="2504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30" name="Freeform 152"/>
            <p:cNvSpPr>
              <a:spLocks noEditPoints="1"/>
            </p:cNvSpPr>
            <p:nvPr/>
          </p:nvSpPr>
          <p:spPr bwMode="auto">
            <a:xfrm>
              <a:off x="5440059" y="5634737"/>
              <a:ext cx="90646" cy="87068"/>
            </a:xfrm>
            <a:custGeom>
              <a:avLst/>
              <a:gdLst>
                <a:gd name="T0" fmla="*/ 4 w 32"/>
                <a:gd name="T1" fmla="*/ 23 h 31"/>
                <a:gd name="T2" fmla="*/ 3 w 32"/>
                <a:gd name="T3" fmla="*/ 25 h 31"/>
                <a:gd name="T4" fmla="*/ 7 w 32"/>
                <a:gd name="T5" fmla="*/ 29 h 31"/>
                <a:gd name="T6" fmla="*/ 9 w 32"/>
                <a:gd name="T7" fmla="*/ 27 h 31"/>
                <a:gd name="T8" fmla="*/ 13 w 32"/>
                <a:gd name="T9" fmla="*/ 29 h 31"/>
                <a:gd name="T10" fmla="*/ 13 w 32"/>
                <a:gd name="T11" fmla="*/ 31 h 31"/>
                <a:gd name="T12" fmla="*/ 19 w 32"/>
                <a:gd name="T13" fmla="*/ 31 h 31"/>
                <a:gd name="T14" fmla="*/ 19 w 32"/>
                <a:gd name="T15" fmla="*/ 29 h 31"/>
                <a:gd name="T16" fmla="*/ 24 w 32"/>
                <a:gd name="T17" fmla="*/ 27 h 31"/>
                <a:gd name="T18" fmla="*/ 25 w 32"/>
                <a:gd name="T19" fmla="*/ 29 h 31"/>
                <a:gd name="T20" fmla="*/ 30 w 32"/>
                <a:gd name="T21" fmla="*/ 25 h 31"/>
                <a:gd name="T22" fmla="*/ 28 w 32"/>
                <a:gd name="T23" fmla="*/ 23 h 31"/>
                <a:gd name="T24" fmla="*/ 30 w 32"/>
                <a:gd name="T25" fmla="*/ 18 h 31"/>
                <a:gd name="T26" fmla="*/ 32 w 32"/>
                <a:gd name="T27" fmla="*/ 18 h 31"/>
                <a:gd name="T28" fmla="*/ 32 w 32"/>
                <a:gd name="T29" fmla="*/ 13 h 31"/>
                <a:gd name="T30" fmla="*/ 30 w 32"/>
                <a:gd name="T31" fmla="*/ 13 h 31"/>
                <a:gd name="T32" fmla="*/ 28 w 32"/>
                <a:gd name="T33" fmla="*/ 8 h 31"/>
                <a:gd name="T34" fmla="*/ 30 w 32"/>
                <a:gd name="T35" fmla="*/ 6 h 31"/>
                <a:gd name="T36" fmla="*/ 26 w 32"/>
                <a:gd name="T37" fmla="*/ 2 h 31"/>
                <a:gd name="T38" fmla="*/ 24 w 32"/>
                <a:gd name="T39" fmla="*/ 4 h 31"/>
                <a:gd name="T40" fmla="*/ 19 w 32"/>
                <a:gd name="T41" fmla="*/ 2 h 31"/>
                <a:gd name="T42" fmla="*/ 19 w 32"/>
                <a:gd name="T43" fmla="*/ 0 h 31"/>
                <a:gd name="T44" fmla="*/ 13 w 32"/>
                <a:gd name="T45" fmla="*/ 0 h 31"/>
                <a:gd name="T46" fmla="*/ 13 w 32"/>
                <a:gd name="T47" fmla="*/ 2 h 31"/>
                <a:gd name="T48" fmla="*/ 8 w 32"/>
                <a:gd name="T49" fmla="*/ 4 h 31"/>
                <a:gd name="T50" fmla="*/ 7 w 32"/>
                <a:gd name="T51" fmla="*/ 2 h 31"/>
                <a:gd name="T52" fmla="*/ 2 w 32"/>
                <a:gd name="T53" fmla="*/ 6 h 31"/>
                <a:gd name="T54" fmla="*/ 4 w 32"/>
                <a:gd name="T55" fmla="*/ 8 h 31"/>
                <a:gd name="T56" fmla="*/ 2 w 32"/>
                <a:gd name="T57" fmla="*/ 13 h 31"/>
                <a:gd name="T58" fmla="*/ 0 w 32"/>
                <a:gd name="T59" fmla="*/ 13 h 31"/>
                <a:gd name="T60" fmla="*/ 0 w 32"/>
                <a:gd name="T61" fmla="*/ 18 h 31"/>
                <a:gd name="T62" fmla="*/ 2 w 32"/>
                <a:gd name="T63" fmla="*/ 18 h 31"/>
                <a:gd name="T64" fmla="*/ 4 w 32"/>
                <a:gd name="T65" fmla="*/ 23 h 31"/>
                <a:gd name="T66" fmla="*/ 16 w 32"/>
                <a:gd name="T67" fmla="*/ 5 h 31"/>
                <a:gd name="T68" fmla="*/ 26 w 32"/>
                <a:gd name="T69" fmla="*/ 15 h 31"/>
                <a:gd name="T70" fmla="*/ 16 w 32"/>
                <a:gd name="T71" fmla="*/ 25 h 31"/>
                <a:gd name="T72" fmla="*/ 6 w 32"/>
                <a:gd name="T73" fmla="*/ 15 h 31"/>
                <a:gd name="T74" fmla="*/ 16 w 32"/>
                <a:gd name="T75"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31">
                  <a:moveTo>
                    <a:pt x="4" y="23"/>
                  </a:moveTo>
                  <a:cubicBezTo>
                    <a:pt x="3" y="25"/>
                    <a:pt x="3" y="25"/>
                    <a:pt x="3" y="25"/>
                  </a:cubicBezTo>
                  <a:cubicBezTo>
                    <a:pt x="7" y="29"/>
                    <a:pt x="7" y="29"/>
                    <a:pt x="7" y="29"/>
                  </a:cubicBezTo>
                  <a:cubicBezTo>
                    <a:pt x="9" y="27"/>
                    <a:pt x="9" y="27"/>
                    <a:pt x="9" y="27"/>
                  </a:cubicBezTo>
                  <a:cubicBezTo>
                    <a:pt x="10" y="28"/>
                    <a:pt x="11" y="29"/>
                    <a:pt x="13" y="29"/>
                  </a:cubicBezTo>
                  <a:cubicBezTo>
                    <a:pt x="13" y="31"/>
                    <a:pt x="13" y="31"/>
                    <a:pt x="13" y="31"/>
                  </a:cubicBezTo>
                  <a:cubicBezTo>
                    <a:pt x="19" y="31"/>
                    <a:pt x="19" y="31"/>
                    <a:pt x="19" y="31"/>
                  </a:cubicBezTo>
                  <a:cubicBezTo>
                    <a:pt x="19" y="29"/>
                    <a:pt x="19" y="29"/>
                    <a:pt x="19" y="29"/>
                  </a:cubicBezTo>
                  <a:cubicBezTo>
                    <a:pt x="21" y="29"/>
                    <a:pt x="22" y="28"/>
                    <a:pt x="24" y="27"/>
                  </a:cubicBezTo>
                  <a:cubicBezTo>
                    <a:pt x="25" y="29"/>
                    <a:pt x="25" y="29"/>
                    <a:pt x="25" y="29"/>
                  </a:cubicBezTo>
                  <a:cubicBezTo>
                    <a:pt x="30" y="25"/>
                    <a:pt x="30" y="25"/>
                    <a:pt x="30" y="25"/>
                  </a:cubicBezTo>
                  <a:cubicBezTo>
                    <a:pt x="28" y="23"/>
                    <a:pt x="28" y="23"/>
                    <a:pt x="28" y="23"/>
                  </a:cubicBezTo>
                  <a:cubicBezTo>
                    <a:pt x="29" y="22"/>
                    <a:pt x="29" y="20"/>
                    <a:pt x="30" y="18"/>
                  </a:cubicBezTo>
                  <a:cubicBezTo>
                    <a:pt x="32" y="18"/>
                    <a:pt x="32" y="18"/>
                    <a:pt x="32" y="18"/>
                  </a:cubicBezTo>
                  <a:cubicBezTo>
                    <a:pt x="32" y="13"/>
                    <a:pt x="32" y="13"/>
                    <a:pt x="32" y="13"/>
                  </a:cubicBezTo>
                  <a:cubicBezTo>
                    <a:pt x="30" y="13"/>
                    <a:pt x="30" y="13"/>
                    <a:pt x="30" y="13"/>
                  </a:cubicBezTo>
                  <a:cubicBezTo>
                    <a:pt x="30" y="11"/>
                    <a:pt x="29" y="9"/>
                    <a:pt x="28" y="8"/>
                  </a:cubicBezTo>
                  <a:cubicBezTo>
                    <a:pt x="30" y="6"/>
                    <a:pt x="30" y="6"/>
                    <a:pt x="30" y="6"/>
                  </a:cubicBezTo>
                  <a:cubicBezTo>
                    <a:pt x="26" y="2"/>
                    <a:pt x="26" y="2"/>
                    <a:pt x="26" y="2"/>
                  </a:cubicBezTo>
                  <a:cubicBezTo>
                    <a:pt x="24" y="4"/>
                    <a:pt x="24" y="4"/>
                    <a:pt x="24" y="4"/>
                  </a:cubicBezTo>
                  <a:cubicBezTo>
                    <a:pt x="22" y="3"/>
                    <a:pt x="21" y="2"/>
                    <a:pt x="19" y="2"/>
                  </a:cubicBezTo>
                  <a:cubicBezTo>
                    <a:pt x="19" y="0"/>
                    <a:pt x="19" y="0"/>
                    <a:pt x="19" y="0"/>
                  </a:cubicBezTo>
                  <a:cubicBezTo>
                    <a:pt x="13" y="0"/>
                    <a:pt x="13" y="0"/>
                    <a:pt x="13" y="0"/>
                  </a:cubicBezTo>
                  <a:cubicBezTo>
                    <a:pt x="13" y="2"/>
                    <a:pt x="13" y="2"/>
                    <a:pt x="13" y="2"/>
                  </a:cubicBezTo>
                  <a:cubicBezTo>
                    <a:pt x="11" y="2"/>
                    <a:pt x="10" y="3"/>
                    <a:pt x="8" y="4"/>
                  </a:cubicBezTo>
                  <a:cubicBezTo>
                    <a:pt x="7" y="2"/>
                    <a:pt x="7" y="2"/>
                    <a:pt x="7" y="2"/>
                  </a:cubicBezTo>
                  <a:cubicBezTo>
                    <a:pt x="2" y="6"/>
                    <a:pt x="2" y="6"/>
                    <a:pt x="2" y="6"/>
                  </a:cubicBezTo>
                  <a:cubicBezTo>
                    <a:pt x="4" y="8"/>
                    <a:pt x="4" y="8"/>
                    <a:pt x="4" y="8"/>
                  </a:cubicBezTo>
                  <a:cubicBezTo>
                    <a:pt x="3" y="9"/>
                    <a:pt x="3" y="11"/>
                    <a:pt x="2" y="13"/>
                  </a:cubicBezTo>
                  <a:cubicBezTo>
                    <a:pt x="0" y="13"/>
                    <a:pt x="0" y="13"/>
                    <a:pt x="0" y="13"/>
                  </a:cubicBezTo>
                  <a:cubicBezTo>
                    <a:pt x="0" y="18"/>
                    <a:pt x="0" y="18"/>
                    <a:pt x="0" y="18"/>
                  </a:cubicBezTo>
                  <a:cubicBezTo>
                    <a:pt x="2" y="18"/>
                    <a:pt x="2" y="18"/>
                    <a:pt x="2" y="18"/>
                  </a:cubicBezTo>
                  <a:cubicBezTo>
                    <a:pt x="3" y="20"/>
                    <a:pt x="4" y="22"/>
                    <a:pt x="4" y="23"/>
                  </a:cubicBezTo>
                  <a:close/>
                  <a:moveTo>
                    <a:pt x="16" y="5"/>
                  </a:moveTo>
                  <a:cubicBezTo>
                    <a:pt x="22" y="5"/>
                    <a:pt x="26" y="10"/>
                    <a:pt x="26" y="15"/>
                  </a:cubicBezTo>
                  <a:cubicBezTo>
                    <a:pt x="26" y="21"/>
                    <a:pt x="22" y="25"/>
                    <a:pt x="16" y="25"/>
                  </a:cubicBezTo>
                  <a:cubicBezTo>
                    <a:pt x="11" y="25"/>
                    <a:pt x="6" y="21"/>
                    <a:pt x="6" y="15"/>
                  </a:cubicBezTo>
                  <a:cubicBezTo>
                    <a:pt x="6" y="10"/>
                    <a:pt x="11" y="5"/>
                    <a:pt x="16"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31" name="Oval 153"/>
            <p:cNvSpPr>
              <a:spLocks noChangeArrowheads="1"/>
            </p:cNvSpPr>
            <p:nvPr/>
          </p:nvSpPr>
          <p:spPr bwMode="auto">
            <a:xfrm>
              <a:off x="5477034" y="5671711"/>
              <a:ext cx="16698" cy="1431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32" name="Freeform 154"/>
            <p:cNvSpPr>
              <a:spLocks noEditPoints="1"/>
            </p:cNvSpPr>
            <p:nvPr/>
          </p:nvSpPr>
          <p:spPr bwMode="auto">
            <a:xfrm>
              <a:off x="5640435" y="5804102"/>
              <a:ext cx="64406" cy="64406"/>
            </a:xfrm>
            <a:custGeom>
              <a:avLst/>
              <a:gdLst>
                <a:gd name="T0" fmla="*/ 21 w 23"/>
                <a:gd name="T1" fmla="*/ 10 h 23"/>
                <a:gd name="T2" fmla="*/ 20 w 23"/>
                <a:gd name="T3" fmla="*/ 6 h 23"/>
                <a:gd name="T4" fmla="*/ 21 w 23"/>
                <a:gd name="T5" fmla="*/ 5 h 23"/>
                <a:gd name="T6" fmla="*/ 18 w 23"/>
                <a:gd name="T7" fmla="*/ 2 h 23"/>
                <a:gd name="T8" fmla="*/ 17 w 23"/>
                <a:gd name="T9" fmla="*/ 3 h 23"/>
                <a:gd name="T10" fmla="*/ 13 w 23"/>
                <a:gd name="T11" fmla="*/ 2 h 23"/>
                <a:gd name="T12" fmla="*/ 13 w 23"/>
                <a:gd name="T13" fmla="*/ 0 h 23"/>
                <a:gd name="T14" fmla="*/ 9 w 23"/>
                <a:gd name="T15" fmla="*/ 0 h 23"/>
                <a:gd name="T16" fmla="*/ 9 w 23"/>
                <a:gd name="T17" fmla="*/ 2 h 23"/>
                <a:gd name="T18" fmla="*/ 6 w 23"/>
                <a:gd name="T19" fmla="*/ 3 h 23"/>
                <a:gd name="T20" fmla="*/ 4 w 23"/>
                <a:gd name="T21" fmla="*/ 2 h 23"/>
                <a:gd name="T22" fmla="*/ 1 w 23"/>
                <a:gd name="T23" fmla="*/ 5 h 23"/>
                <a:gd name="T24" fmla="*/ 3 w 23"/>
                <a:gd name="T25" fmla="*/ 6 h 23"/>
                <a:gd name="T26" fmla="*/ 1 w 23"/>
                <a:gd name="T27" fmla="*/ 10 h 23"/>
                <a:gd name="T28" fmla="*/ 0 w 23"/>
                <a:gd name="T29" fmla="*/ 10 h 23"/>
                <a:gd name="T30" fmla="*/ 0 w 23"/>
                <a:gd name="T31" fmla="*/ 14 h 23"/>
                <a:gd name="T32" fmla="*/ 1 w 23"/>
                <a:gd name="T33" fmla="*/ 14 h 23"/>
                <a:gd name="T34" fmla="*/ 3 w 23"/>
                <a:gd name="T35" fmla="*/ 17 h 23"/>
                <a:gd name="T36" fmla="*/ 2 w 23"/>
                <a:gd name="T37" fmla="*/ 18 h 23"/>
                <a:gd name="T38" fmla="*/ 4 w 23"/>
                <a:gd name="T39" fmla="*/ 21 h 23"/>
                <a:gd name="T40" fmla="*/ 6 w 23"/>
                <a:gd name="T41" fmla="*/ 20 h 23"/>
                <a:gd name="T42" fmla="*/ 9 w 23"/>
                <a:gd name="T43" fmla="*/ 21 h 23"/>
                <a:gd name="T44" fmla="*/ 9 w 23"/>
                <a:gd name="T45" fmla="*/ 23 h 23"/>
                <a:gd name="T46" fmla="*/ 13 w 23"/>
                <a:gd name="T47" fmla="*/ 23 h 23"/>
                <a:gd name="T48" fmla="*/ 13 w 23"/>
                <a:gd name="T49" fmla="*/ 21 h 23"/>
                <a:gd name="T50" fmla="*/ 17 w 23"/>
                <a:gd name="T51" fmla="*/ 20 h 23"/>
                <a:gd name="T52" fmla="*/ 18 w 23"/>
                <a:gd name="T53" fmla="*/ 21 h 23"/>
                <a:gd name="T54" fmla="*/ 21 w 23"/>
                <a:gd name="T55" fmla="*/ 18 h 23"/>
                <a:gd name="T56" fmla="*/ 20 w 23"/>
                <a:gd name="T57" fmla="*/ 17 h 23"/>
                <a:gd name="T58" fmla="*/ 21 w 23"/>
                <a:gd name="T59" fmla="*/ 14 h 23"/>
                <a:gd name="T60" fmla="*/ 23 w 23"/>
                <a:gd name="T61" fmla="*/ 14 h 23"/>
                <a:gd name="T62" fmla="*/ 23 w 23"/>
                <a:gd name="T63" fmla="*/ 10 h 23"/>
                <a:gd name="T64" fmla="*/ 21 w 23"/>
                <a:gd name="T65" fmla="*/ 10 h 23"/>
                <a:gd name="T66" fmla="*/ 11 w 23"/>
                <a:gd name="T67" fmla="*/ 19 h 23"/>
                <a:gd name="T68" fmla="*/ 4 w 23"/>
                <a:gd name="T69" fmla="*/ 12 h 23"/>
                <a:gd name="T70" fmla="*/ 11 w 23"/>
                <a:gd name="T71" fmla="*/ 5 h 23"/>
                <a:gd name="T72" fmla="*/ 18 w 23"/>
                <a:gd name="T73" fmla="*/ 12 h 23"/>
                <a:gd name="T74" fmla="*/ 11 w 23"/>
                <a:gd name="T75"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23">
                  <a:moveTo>
                    <a:pt x="21" y="10"/>
                  </a:moveTo>
                  <a:cubicBezTo>
                    <a:pt x="21" y="8"/>
                    <a:pt x="20" y="7"/>
                    <a:pt x="20" y="6"/>
                  </a:cubicBezTo>
                  <a:cubicBezTo>
                    <a:pt x="21" y="5"/>
                    <a:pt x="21" y="5"/>
                    <a:pt x="21" y="5"/>
                  </a:cubicBezTo>
                  <a:cubicBezTo>
                    <a:pt x="18" y="2"/>
                    <a:pt x="18" y="2"/>
                    <a:pt x="18" y="2"/>
                  </a:cubicBezTo>
                  <a:cubicBezTo>
                    <a:pt x="17" y="3"/>
                    <a:pt x="17" y="3"/>
                    <a:pt x="17" y="3"/>
                  </a:cubicBezTo>
                  <a:cubicBezTo>
                    <a:pt x="16" y="3"/>
                    <a:pt x="14" y="2"/>
                    <a:pt x="13" y="2"/>
                  </a:cubicBezTo>
                  <a:cubicBezTo>
                    <a:pt x="13" y="0"/>
                    <a:pt x="13" y="0"/>
                    <a:pt x="13" y="0"/>
                  </a:cubicBezTo>
                  <a:cubicBezTo>
                    <a:pt x="9" y="0"/>
                    <a:pt x="9" y="0"/>
                    <a:pt x="9" y="0"/>
                  </a:cubicBezTo>
                  <a:cubicBezTo>
                    <a:pt x="9" y="2"/>
                    <a:pt x="9" y="2"/>
                    <a:pt x="9" y="2"/>
                  </a:cubicBezTo>
                  <a:cubicBezTo>
                    <a:pt x="8" y="2"/>
                    <a:pt x="7" y="3"/>
                    <a:pt x="6" y="3"/>
                  </a:cubicBezTo>
                  <a:cubicBezTo>
                    <a:pt x="4" y="2"/>
                    <a:pt x="4" y="2"/>
                    <a:pt x="4" y="2"/>
                  </a:cubicBezTo>
                  <a:cubicBezTo>
                    <a:pt x="1" y="5"/>
                    <a:pt x="1" y="5"/>
                    <a:pt x="1" y="5"/>
                  </a:cubicBezTo>
                  <a:cubicBezTo>
                    <a:pt x="3" y="6"/>
                    <a:pt x="3" y="6"/>
                    <a:pt x="3" y="6"/>
                  </a:cubicBezTo>
                  <a:cubicBezTo>
                    <a:pt x="2" y="7"/>
                    <a:pt x="2" y="8"/>
                    <a:pt x="1" y="10"/>
                  </a:cubicBezTo>
                  <a:cubicBezTo>
                    <a:pt x="0" y="10"/>
                    <a:pt x="0" y="10"/>
                    <a:pt x="0" y="10"/>
                  </a:cubicBezTo>
                  <a:cubicBezTo>
                    <a:pt x="0" y="14"/>
                    <a:pt x="0" y="14"/>
                    <a:pt x="0" y="14"/>
                  </a:cubicBezTo>
                  <a:cubicBezTo>
                    <a:pt x="1" y="14"/>
                    <a:pt x="1" y="14"/>
                    <a:pt x="1" y="14"/>
                  </a:cubicBezTo>
                  <a:cubicBezTo>
                    <a:pt x="2" y="15"/>
                    <a:pt x="2" y="16"/>
                    <a:pt x="3" y="17"/>
                  </a:cubicBezTo>
                  <a:cubicBezTo>
                    <a:pt x="2" y="18"/>
                    <a:pt x="2" y="18"/>
                    <a:pt x="2" y="18"/>
                  </a:cubicBezTo>
                  <a:cubicBezTo>
                    <a:pt x="4" y="21"/>
                    <a:pt x="4" y="21"/>
                    <a:pt x="4" y="21"/>
                  </a:cubicBezTo>
                  <a:cubicBezTo>
                    <a:pt x="6" y="20"/>
                    <a:pt x="6" y="20"/>
                    <a:pt x="6" y="20"/>
                  </a:cubicBezTo>
                  <a:cubicBezTo>
                    <a:pt x="7" y="21"/>
                    <a:pt x="8" y="21"/>
                    <a:pt x="9" y="21"/>
                  </a:cubicBezTo>
                  <a:cubicBezTo>
                    <a:pt x="9" y="23"/>
                    <a:pt x="9" y="23"/>
                    <a:pt x="9" y="23"/>
                  </a:cubicBezTo>
                  <a:cubicBezTo>
                    <a:pt x="13" y="23"/>
                    <a:pt x="13" y="23"/>
                    <a:pt x="13" y="23"/>
                  </a:cubicBezTo>
                  <a:cubicBezTo>
                    <a:pt x="13" y="21"/>
                    <a:pt x="13" y="21"/>
                    <a:pt x="13" y="21"/>
                  </a:cubicBezTo>
                  <a:cubicBezTo>
                    <a:pt x="14" y="21"/>
                    <a:pt x="16" y="21"/>
                    <a:pt x="17" y="20"/>
                  </a:cubicBezTo>
                  <a:cubicBezTo>
                    <a:pt x="18" y="21"/>
                    <a:pt x="18" y="21"/>
                    <a:pt x="18" y="21"/>
                  </a:cubicBezTo>
                  <a:cubicBezTo>
                    <a:pt x="21" y="18"/>
                    <a:pt x="21" y="18"/>
                    <a:pt x="21" y="18"/>
                  </a:cubicBezTo>
                  <a:cubicBezTo>
                    <a:pt x="20" y="17"/>
                    <a:pt x="20" y="17"/>
                    <a:pt x="20" y="17"/>
                  </a:cubicBezTo>
                  <a:cubicBezTo>
                    <a:pt x="20" y="16"/>
                    <a:pt x="21" y="15"/>
                    <a:pt x="21" y="14"/>
                  </a:cubicBezTo>
                  <a:cubicBezTo>
                    <a:pt x="23" y="14"/>
                    <a:pt x="23" y="14"/>
                    <a:pt x="23" y="14"/>
                  </a:cubicBezTo>
                  <a:cubicBezTo>
                    <a:pt x="23" y="10"/>
                    <a:pt x="23" y="10"/>
                    <a:pt x="23" y="10"/>
                  </a:cubicBezTo>
                  <a:lnTo>
                    <a:pt x="21" y="10"/>
                  </a:lnTo>
                  <a:close/>
                  <a:moveTo>
                    <a:pt x="11" y="19"/>
                  </a:moveTo>
                  <a:cubicBezTo>
                    <a:pt x="7" y="19"/>
                    <a:pt x="4" y="16"/>
                    <a:pt x="4" y="12"/>
                  </a:cubicBezTo>
                  <a:cubicBezTo>
                    <a:pt x="4" y="8"/>
                    <a:pt x="7" y="5"/>
                    <a:pt x="11" y="5"/>
                  </a:cubicBezTo>
                  <a:cubicBezTo>
                    <a:pt x="15" y="5"/>
                    <a:pt x="18" y="8"/>
                    <a:pt x="18" y="12"/>
                  </a:cubicBezTo>
                  <a:cubicBezTo>
                    <a:pt x="18" y="16"/>
                    <a:pt x="15" y="19"/>
                    <a:pt x="11" y="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33" name="Oval 155"/>
            <p:cNvSpPr>
              <a:spLocks noChangeArrowheads="1"/>
            </p:cNvSpPr>
            <p:nvPr/>
          </p:nvSpPr>
          <p:spPr bwMode="auto">
            <a:xfrm>
              <a:off x="5665482" y="5832727"/>
              <a:ext cx="11927" cy="1073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12" name="组合 11"/>
          <p:cNvGrpSpPr/>
          <p:nvPr/>
        </p:nvGrpSpPr>
        <p:grpSpPr>
          <a:xfrm>
            <a:off x="2558443" y="3364616"/>
            <a:ext cx="425798" cy="399857"/>
            <a:chOff x="3411256" y="4486155"/>
            <a:chExt cx="567731" cy="533142"/>
          </a:xfrm>
          <a:solidFill>
            <a:schemeClr val="accent3"/>
          </a:solidFill>
        </p:grpSpPr>
        <p:sp>
          <p:nvSpPr>
            <p:cNvPr id="434" name="Freeform 156"/>
            <p:cNvSpPr>
              <a:spLocks/>
            </p:cNvSpPr>
            <p:nvPr/>
          </p:nvSpPr>
          <p:spPr bwMode="auto">
            <a:xfrm>
              <a:off x="3411256" y="4486155"/>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35" name="Freeform 157"/>
            <p:cNvSpPr>
              <a:spLocks noEditPoints="1"/>
            </p:cNvSpPr>
            <p:nvPr/>
          </p:nvSpPr>
          <p:spPr bwMode="auto">
            <a:xfrm>
              <a:off x="3617595" y="4585150"/>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36" name="Rectangle 158"/>
            <p:cNvSpPr>
              <a:spLocks noChangeArrowheads="1"/>
            </p:cNvSpPr>
            <p:nvPr/>
          </p:nvSpPr>
          <p:spPr bwMode="auto">
            <a:xfrm>
              <a:off x="3671267" y="4692494"/>
              <a:ext cx="256434" cy="2504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37" name="Rectangle 159"/>
            <p:cNvSpPr>
              <a:spLocks noChangeArrowheads="1"/>
            </p:cNvSpPr>
            <p:nvPr/>
          </p:nvSpPr>
          <p:spPr bwMode="auto">
            <a:xfrm>
              <a:off x="3671267" y="4760479"/>
              <a:ext cx="256434" cy="2504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38" name="Rectangle 160"/>
            <p:cNvSpPr>
              <a:spLocks noChangeArrowheads="1"/>
            </p:cNvSpPr>
            <p:nvPr/>
          </p:nvSpPr>
          <p:spPr bwMode="auto">
            <a:xfrm>
              <a:off x="3671267" y="4828463"/>
              <a:ext cx="256434" cy="2146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39" name="Rectangle 161"/>
            <p:cNvSpPr>
              <a:spLocks noChangeArrowheads="1"/>
            </p:cNvSpPr>
            <p:nvPr/>
          </p:nvSpPr>
          <p:spPr bwMode="auto">
            <a:xfrm>
              <a:off x="3671267" y="4895255"/>
              <a:ext cx="256434" cy="226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40" name="Freeform 162"/>
            <p:cNvSpPr>
              <a:spLocks/>
            </p:cNvSpPr>
            <p:nvPr/>
          </p:nvSpPr>
          <p:spPr bwMode="auto">
            <a:xfrm>
              <a:off x="3468506" y="4597077"/>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41" name="Freeform 163"/>
            <p:cNvSpPr>
              <a:spLocks/>
            </p:cNvSpPr>
            <p:nvPr/>
          </p:nvSpPr>
          <p:spPr bwMode="auto">
            <a:xfrm>
              <a:off x="3538876" y="4669833"/>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42" name="Freeform 164"/>
            <p:cNvSpPr>
              <a:spLocks/>
            </p:cNvSpPr>
            <p:nvPr/>
          </p:nvSpPr>
          <p:spPr bwMode="auto">
            <a:xfrm>
              <a:off x="3578236" y="4709192"/>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
        <p:nvSpPr>
          <p:cNvPr id="183" name="TextBox 42"/>
          <p:cNvSpPr txBox="1"/>
          <p:nvPr/>
        </p:nvSpPr>
        <p:spPr>
          <a:xfrm>
            <a:off x="365100" y="423000"/>
            <a:ext cx="1065834" cy="2308324"/>
          </a:xfrm>
          <a:prstGeom prst="rect">
            <a:avLst/>
          </a:prstGeom>
          <a:noFill/>
        </p:spPr>
        <p:txBody>
          <a:bodyPr wrap="square" rtlCol="0">
            <a:spAutoFit/>
          </a:bodyPr>
          <a:lstStyle/>
          <a:p>
            <a:pPr algn="ctr">
              <a:defRPr/>
            </a:pPr>
            <a:r>
              <a:rPr lang="zh-CN" altLang="en-US" sz="3600" b="1" dirty="0" smtClean="0">
                <a:solidFill>
                  <a:schemeClr val="accent3"/>
                </a:solidFill>
                <a:latin typeface="+mn-ea"/>
              </a:rPr>
              <a:t>赠</a:t>
            </a:r>
            <a:endParaRPr lang="en-US" altLang="zh-CN" sz="3600" b="1" dirty="0" smtClean="0">
              <a:solidFill>
                <a:schemeClr val="accent3"/>
              </a:solidFill>
              <a:latin typeface="+mn-ea"/>
            </a:endParaRPr>
          </a:p>
          <a:p>
            <a:pPr algn="ctr">
              <a:defRPr/>
            </a:pPr>
            <a:r>
              <a:rPr lang="zh-CN" altLang="en-US" sz="3600" b="1" dirty="0" smtClean="0">
                <a:solidFill>
                  <a:schemeClr val="accent3"/>
                </a:solidFill>
                <a:latin typeface="+mn-ea"/>
              </a:rPr>
              <a:t>送</a:t>
            </a:r>
            <a:endParaRPr lang="en-US" altLang="zh-CN" sz="3600" b="1" dirty="0" smtClean="0">
              <a:solidFill>
                <a:schemeClr val="accent3"/>
              </a:solidFill>
              <a:latin typeface="+mn-ea"/>
            </a:endParaRPr>
          </a:p>
          <a:p>
            <a:pPr algn="ctr">
              <a:defRPr/>
            </a:pPr>
            <a:r>
              <a:rPr lang="zh-CN" altLang="en-US" sz="3600" b="1" dirty="0" smtClean="0">
                <a:solidFill>
                  <a:schemeClr val="accent3"/>
                </a:solidFill>
                <a:latin typeface="+mn-ea"/>
              </a:rPr>
              <a:t>图</a:t>
            </a:r>
            <a:endParaRPr lang="en-US" altLang="zh-CN" sz="3600" b="1" dirty="0" smtClean="0">
              <a:solidFill>
                <a:schemeClr val="accent3"/>
              </a:solidFill>
              <a:latin typeface="+mn-ea"/>
            </a:endParaRPr>
          </a:p>
          <a:p>
            <a:pPr algn="ctr">
              <a:defRPr/>
            </a:pPr>
            <a:r>
              <a:rPr lang="zh-CN" altLang="en-US" sz="3600" b="1" dirty="0" smtClean="0">
                <a:solidFill>
                  <a:schemeClr val="accent3"/>
                </a:solidFill>
                <a:latin typeface="+mn-ea"/>
              </a:rPr>
              <a:t>标</a:t>
            </a:r>
            <a:endParaRPr lang="zh-CN" altLang="en-US" sz="3600" b="1" dirty="0">
              <a:solidFill>
                <a:schemeClr val="accent3"/>
              </a:solidFill>
              <a:latin typeface="+mn-ea"/>
            </a:endParaRPr>
          </a:p>
        </p:txBody>
      </p:sp>
    </p:spTree>
    <p:extLst>
      <p:ext uri="{BB962C8B-B14F-4D97-AF65-F5344CB8AC3E}">
        <p14:creationId xmlns:p14="http://schemas.microsoft.com/office/powerpoint/2010/main" xmlns="" val="35772411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 name="Freeform 421"/>
          <p:cNvSpPr>
            <a:spLocks/>
          </p:cNvSpPr>
          <p:nvPr/>
        </p:nvSpPr>
        <p:spPr bwMode="auto">
          <a:xfrm>
            <a:off x="4659235" y="2593628"/>
            <a:ext cx="845003" cy="832434"/>
          </a:xfrm>
          <a:custGeom>
            <a:avLst/>
            <a:gdLst>
              <a:gd name="T0" fmla="*/ 483 w 483"/>
              <a:gd name="T1" fmla="*/ 449 h 476"/>
              <a:gd name="T2" fmla="*/ 457 w 483"/>
              <a:gd name="T3" fmla="*/ 476 h 476"/>
              <a:gd name="T4" fmla="*/ 27 w 483"/>
              <a:gd name="T5" fmla="*/ 476 h 476"/>
              <a:gd name="T6" fmla="*/ 0 w 483"/>
              <a:gd name="T7" fmla="*/ 449 h 476"/>
              <a:gd name="T8" fmla="*/ 0 w 483"/>
              <a:gd name="T9" fmla="*/ 27 h 476"/>
              <a:gd name="T10" fmla="*/ 27 w 483"/>
              <a:gd name="T11" fmla="*/ 0 h 476"/>
              <a:gd name="T12" fmla="*/ 457 w 483"/>
              <a:gd name="T13" fmla="*/ 0 h 476"/>
              <a:gd name="T14" fmla="*/ 483 w 483"/>
              <a:gd name="T15" fmla="*/ 27 h 476"/>
              <a:gd name="T16" fmla="*/ 483 w 483"/>
              <a:gd name="T17" fmla="*/ 449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3" h="476">
                <a:moveTo>
                  <a:pt x="483" y="449"/>
                </a:moveTo>
                <a:cubicBezTo>
                  <a:pt x="483" y="464"/>
                  <a:pt x="471" y="476"/>
                  <a:pt x="457" y="476"/>
                </a:cubicBezTo>
                <a:cubicBezTo>
                  <a:pt x="27" y="476"/>
                  <a:pt x="27" y="476"/>
                  <a:pt x="27" y="476"/>
                </a:cubicBezTo>
                <a:cubicBezTo>
                  <a:pt x="12" y="476"/>
                  <a:pt x="0" y="464"/>
                  <a:pt x="0" y="449"/>
                </a:cubicBezTo>
                <a:cubicBezTo>
                  <a:pt x="0" y="27"/>
                  <a:pt x="0" y="27"/>
                  <a:pt x="0" y="27"/>
                </a:cubicBezTo>
                <a:cubicBezTo>
                  <a:pt x="0" y="12"/>
                  <a:pt x="12" y="0"/>
                  <a:pt x="27" y="0"/>
                </a:cubicBezTo>
                <a:cubicBezTo>
                  <a:pt x="457" y="0"/>
                  <a:pt x="457" y="0"/>
                  <a:pt x="457" y="0"/>
                </a:cubicBezTo>
                <a:cubicBezTo>
                  <a:pt x="471" y="0"/>
                  <a:pt x="483" y="12"/>
                  <a:pt x="483" y="27"/>
                </a:cubicBezTo>
                <a:lnTo>
                  <a:pt x="483" y="449"/>
                </a:lnTo>
                <a:close/>
              </a:path>
            </a:pathLst>
          </a:custGeom>
          <a:solidFill>
            <a:srgbClr val="5DACA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93" name="Freeform 422"/>
          <p:cNvSpPr>
            <a:spLocks noEditPoints="1"/>
          </p:cNvSpPr>
          <p:nvPr/>
        </p:nvSpPr>
        <p:spPr bwMode="auto">
          <a:xfrm>
            <a:off x="4755342" y="2680864"/>
            <a:ext cx="677185" cy="677185"/>
          </a:xfrm>
          <a:custGeom>
            <a:avLst/>
            <a:gdLst>
              <a:gd name="T0" fmla="*/ 194 w 387"/>
              <a:gd name="T1" fmla="*/ 0 h 387"/>
              <a:gd name="T2" fmla="*/ 0 w 387"/>
              <a:gd name="T3" fmla="*/ 193 h 387"/>
              <a:gd name="T4" fmla="*/ 194 w 387"/>
              <a:gd name="T5" fmla="*/ 387 h 387"/>
              <a:gd name="T6" fmla="*/ 387 w 387"/>
              <a:gd name="T7" fmla="*/ 193 h 387"/>
              <a:gd name="T8" fmla="*/ 194 w 387"/>
              <a:gd name="T9" fmla="*/ 0 h 387"/>
              <a:gd name="T10" fmla="*/ 194 w 387"/>
              <a:gd name="T11" fmla="*/ 366 h 387"/>
              <a:gd name="T12" fmla="*/ 21 w 387"/>
              <a:gd name="T13" fmla="*/ 193 h 387"/>
              <a:gd name="T14" fmla="*/ 194 w 387"/>
              <a:gd name="T15" fmla="*/ 21 h 387"/>
              <a:gd name="T16" fmla="*/ 367 w 387"/>
              <a:gd name="T17" fmla="*/ 193 h 387"/>
              <a:gd name="T18" fmla="*/ 194 w 387"/>
              <a:gd name="T19" fmla="*/ 36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87">
                <a:moveTo>
                  <a:pt x="194" y="0"/>
                </a:moveTo>
                <a:cubicBezTo>
                  <a:pt x="87" y="0"/>
                  <a:pt x="0" y="86"/>
                  <a:pt x="0" y="193"/>
                </a:cubicBezTo>
                <a:cubicBezTo>
                  <a:pt x="0" y="300"/>
                  <a:pt x="87" y="387"/>
                  <a:pt x="194" y="387"/>
                </a:cubicBezTo>
                <a:cubicBezTo>
                  <a:pt x="301" y="387"/>
                  <a:pt x="387" y="300"/>
                  <a:pt x="387" y="193"/>
                </a:cubicBezTo>
                <a:cubicBezTo>
                  <a:pt x="387" y="86"/>
                  <a:pt x="301" y="0"/>
                  <a:pt x="194" y="0"/>
                </a:cubicBezTo>
                <a:close/>
                <a:moveTo>
                  <a:pt x="194" y="366"/>
                </a:moveTo>
                <a:cubicBezTo>
                  <a:pt x="99" y="366"/>
                  <a:pt x="21" y="289"/>
                  <a:pt x="21" y="193"/>
                </a:cubicBezTo>
                <a:cubicBezTo>
                  <a:pt x="21" y="98"/>
                  <a:pt x="99" y="21"/>
                  <a:pt x="194" y="21"/>
                </a:cubicBezTo>
                <a:cubicBezTo>
                  <a:pt x="289" y="21"/>
                  <a:pt x="367" y="98"/>
                  <a:pt x="367" y="193"/>
                </a:cubicBezTo>
                <a:cubicBezTo>
                  <a:pt x="367" y="289"/>
                  <a:pt x="289" y="366"/>
                  <a:pt x="194" y="36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94" name="Freeform 423"/>
          <p:cNvSpPr>
            <a:spLocks noEditPoints="1"/>
          </p:cNvSpPr>
          <p:nvPr/>
        </p:nvSpPr>
        <p:spPr bwMode="auto">
          <a:xfrm>
            <a:off x="5164906" y="2969924"/>
            <a:ext cx="169297" cy="169296"/>
          </a:xfrm>
          <a:custGeom>
            <a:avLst/>
            <a:gdLst>
              <a:gd name="T0" fmla="*/ 49 w 97"/>
              <a:gd name="T1" fmla="*/ 0 h 97"/>
              <a:gd name="T2" fmla="*/ 0 w 97"/>
              <a:gd name="T3" fmla="*/ 49 h 97"/>
              <a:gd name="T4" fmla="*/ 49 w 97"/>
              <a:gd name="T5" fmla="*/ 97 h 97"/>
              <a:gd name="T6" fmla="*/ 97 w 97"/>
              <a:gd name="T7" fmla="*/ 49 h 97"/>
              <a:gd name="T8" fmla="*/ 49 w 97"/>
              <a:gd name="T9" fmla="*/ 0 h 97"/>
              <a:gd name="T10" fmla="*/ 49 w 97"/>
              <a:gd name="T11" fmla="*/ 84 h 97"/>
              <a:gd name="T12" fmla="*/ 13 w 97"/>
              <a:gd name="T13" fmla="*/ 49 h 97"/>
              <a:gd name="T14" fmla="*/ 49 w 97"/>
              <a:gd name="T15" fmla="*/ 13 h 97"/>
              <a:gd name="T16" fmla="*/ 84 w 97"/>
              <a:gd name="T17" fmla="*/ 49 h 97"/>
              <a:gd name="T18" fmla="*/ 49 w 97"/>
              <a:gd name="T19" fmla="*/ 8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7">
                <a:moveTo>
                  <a:pt x="49" y="0"/>
                </a:moveTo>
                <a:cubicBezTo>
                  <a:pt x="22" y="0"/>
                  <a:pt x="0" y="22"/>
                  <a:pt x="0" y="49"/>
                </a:cubicBezTo>
                <a:cubicBezTo>
                  <a:pt x="0" y="75"/>
                  <a:pt x="22" y="97"/>
                  <a:pt x="49" y="97"/>
                </a:cubicBezTo>
                <a:cubicBezTo>
                  <a:pt x="75" y="97"/>
                  <a:pt x="97" y="75"/>
                  <a:pt x="97" y="49"/>
                </a:cubicBezTo>
                <a:cubicBezTo>
                  <a:pt x="97" y="22"/>
                  <a:pt x="75" y="0"/>
                  <a:pt x="49" y="0"/>
                </a:cubicBezTo>
                <a:close/>
                <a:moveTo>
                  <a:pt x="49" y="84"/>
                </a:moveTo>
                <a:cubicBezTo>
                  <a:pt x="29" y="84"/>
                  <a:pt x="13" y="68"/>
                  <a:pt x="13" y="49"/>
                </a:cubicBezTo>
                <a:cubicBezTo>
                  <a:pt x="13" y="29"/>
                  <a:pt x="29" y="13"/>
                  <a:pt x="49" y="13"/>
                </a:cubicBezTo>
                <a:cubicBezTo>
                  <a:pt x="68" y="13"/>
                  <a:pt x="84" y="29"/>
                  <a:pt x="84" y="49"/>
                </a:cubicBezTo>
                <a:cubicBezTo>
                  <a:pt x="84" y="68"/>
                  <a:pt x="68" y="84"/>
                  <a:pt x="49" y="8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95" name="Oval 424"/>
          <p:cNvSpPr>
            <a:spLocks noChangeArrowheads="1"/>
          </p:cNvSpPr>
          <p:nvPr/>
        </p:nvSpPr>
        <p:spPr bwMode="auto">
          <a:xfrm>
            <a:off x="5212220" y="3015020"/>
            <a:ext cx="76886" cy="79104"/>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96" name="Freeform 425"/>
          <p:cNvSpPr>
            <a:spLocks/>
          </p:cNvSpPr>
          <p:nvPr/>
        </p:nvSpPr>
        <p:spPr bwMode="auto">
          <a:xfrm>
            <a:off x="4816703" y="2770318"/>
            <a:ext cx="346725" cy="280189"/>
          </a:xfrm>
          <a:custGeom>
            <a:avLst/>
            <a:gdLst>
              <a:gd name="T0" fmla="*/ 80 w 198"/>
              <a:gd name="T1" fmla="*/ 120 h 160"/>
              <a:gd name="T2" fmla="*/ 79 w 198"/>
              <a:gd name="T3" fmla="*/ 112 h 160"/>
              <a:gd name="T4" fmla="*/ 134 w 198"/>
              <a:gd name="T5" fmla="*/ 73 h 160"/>
              <a:gd name="T6" fmla="*/ 158 w 198"/>
              <a:gd name="T7" fmla="*/ 80 h 160"/>
              <a:gd name="T8" fmla="*/ 198 w 198"/>
              <a:gd name="T9" fmla="*/ 40 h 160"/>
              <a:gd name="T10" fmla="*/ 158 w 198"/>
              <a:gd name="T11" fmla="*/ 0 h 160"/>
              <a:gd name="T12" fmla="*/ 118 w 198"/>
              <a:gd name="T13" fmla="*/ 40 h 160"/>
              <a:gd name="T14" fmla="*/ 124 w 198"/>
              <a:gd name="T15" fmla="*/ 62 h 160"/>
              <a:gd name="T16" fmla="*/ 73 w 198"/>
              <a:gd name="T17" fmla="*/ 98 h 160"/>
              <a:gd name="T18" fmla="*/ 40 w 198"/>
              <a:gd name="T19" fmla="*/ 80 h 160"/>
              <a:gd name="T20" fmla="*/ 0 w 198"/>
              <a:gd name="T21" fmla="*/ 120 h 160"/>
              <a:gd name="T22" fmla="*/ 40 w 198"/>
              <a:gd name="T23" fmla="*/ 160 h 160"/>
              <a:gd name="T24" fmla="*/ 80 w 198"/>
              <a:gd name="T25"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160">
                <a:moveTo>
                  <a:pt x="80" y="120"/>
                </a:moveTo>
                <a:cubicBezTo>
                  <a:pt x="80" y="117"/>
                  <a:pt x="80" y="114"/>
                  <a:pt x="79" y="112"/>
                </a:cubicBezTo>
                <a:cubicBezTo>
                  <a:pt x="134" y="73"/>
                  <a:pt x="134" y="73"/>
                  <a:pt x="134" y="73"/>
                </a:cubicBezTo>
                <a:cubicBezTo>
                  <a:pt x="141" y="77"/>
                  <a:pt x="149" y="80"/>
                  <a:pt x="158" y="80"/>
                </a:cubicBezTo>
                <a:cubicBezTo>
                  <a:pt x="180" y="80"/>
                  <a:pt x="198" y="62"/>
                  <a:pt x="198" y="40"/>
                </a:cubicBezTo>
                <a:cubicBezTo>
                  <a:pt x="198" y="18"/>
                  <a:pt x="180" y="0"/>
                  <a:pt x="158" y="0"/>
                </a:cubicBezTo>
                <a:cubicBezTo>
                  <a:pt x="136" y="0"/>
                  <a:pt x="118" y="18"/>
                  <a:pt x="118" y="40"/>
                </a:cubicBezTo>
                <a:cubicBezTo>
                  <a:pt x="118" y="48"/>
                  <a:pt x="120" y="55"/>
                  <a:pt x="124" y="62"/>
                </a:cubicBezTo>
                <a:cubicBezTo>
                  <a:pt x="73" y="98"/>
                  <a:pt x="73" y="98"/>
                  <a:pt x="73" y="98"/>
                </a:cubicBezTo>
                <a:cubicBezTo>
                  <a:pt x="66" y="87"/>
                  <a:pt x="54" y="80"/>
                  <a:pt x="40" y="80"/>
                </a:cubicBezTo>
                <a:cubicBezTo>
                  <a:pt x="18" y="80"/>
                  <a:pt x="0" y="98"/>
                  <a:pt x="0" y="120"/>
                </a:cubicBezTo>
                <a:cubicBezTo>
                  <a:pt x="0" y="142"/>
                  <a:pt x="18" y="160"/>
                  <a:pt x="40" y="160"/>
                </a:cubicBezTo>
                <a:cubicBezTo>
                  <a:pt x="62" y="160"/>
                  <a:pt x="80" y="142"/>
                  <a:pt x="80" y="12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97" name="Freeform 426"/>
          <p:cNvSpPr>
            <a:spLocks noEditPoints="1"/>
          </p:cNvSpPr>
          <p:nvPr/>
        </p:nvSpPr>
        <p:spPr bwMode="auto">
          <a:xfrm>
            <a:off x="5093195" y="2894517"/>
            <a:ext cx="277971" cy="281668"/>
          </a:xfrm>
          <a:custGeom>
            <a:avLst/>
            <a:gdLst>
              <a:gd name="T0" fmla="*/ 90 w 159"/>
              <a:gd name="T1" fmla="*/ 22 h 161"/>
              <a:gd name="T2" fmla="*/ 54 w 159"/>
              <a:gd name="T3" fmla="*/ 32 h 161"/>
              <a:gd name="T4" fmla="*/ 31 w 159"/>
              <a:gd name="T5" fmla="*/ 0 h 161"/>
              <a:gd name="T6" fmla="*/ 19 w 159"/>
              <a:gd name="T7" fmla="*/ 8 h 161"/>
              <a:gd name="T8" fmla="*/ 42 w 159"/>
              <a:gd name="T9" fmla="*/ 41 h 161"/>
              <a:gd name="T10" fmla="*/ 20 w 159"/>
              <a:gd name="T11" fmla="*/ 92 h 161"/>
              <a:gd name="T12" fmla="*/ 29 w 159"/>
              <a:gd name="T13" fmla="*/ 126 h 161"/>
              <a:gd name="T14" fmla="*/ 0 w 159"/>
              <a:gd name="T15" fmla="*/ 142 h 161"/>
              <a:gd name="T16" fmla="*/ 7 w 159"/>
              <a:gd name="T17" fmla="*/ 155 h 161"/>
              <a:gd name="T18" fmla="*/ 38 w 159"/>
              <a:gd name="T19" fmla="*/ 138 h 161"/>
              <a:gd name="T20" fmla="*/ 90 w 159"/>
              <a:gd name="T21" fmla="*/ 161 h 161"/>
              <a:gd name="T22" fmla="*/ 159 w 159"/>
              <a:gd name="T23" fmla="*/ 92 h 161"/>
              <a:gd name="T24" fmla="*/ 90 w 159"/>
              <a:gd name="T25" fmla="*/ 22 h 161"/>
              <a:gd name="T26" fmla="*/ 90 w 159"/>
              <a:gd name="T27" fmla="*/ 153 h 161"/>
              <a:gd name="T28" fmla="*/ 28 w 159"/>
              <a:gd name="T29" fmla="*/ 92 h 161"/>
              <a:gd name="T30" fmla="*/ 90 w 159"/>
              <a:gd name="T31" fmla="*/ 30 h 161"/>
              <a:gd name="T32" fmla="*/ 151 w 159"/>
              <a:gd name="T33" fmla="*/ 92 h 161"/>
              <a:gd name="T34" fmla="*/ 90 w 159"/>
              <a:gd name="T35" fmla="*/ 15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161">
                <a:moveTo>
                  <a:pt x="90" y="22"/>
                </a:moveTo>
                <a:cubicBezTo>
                  <a:pt x="76" y="22"/>
                  <a:pt x="64" y="26"/>
                  <a:pt x="54" y="32"/>
                </a:cubicBezTo>
                <a:cubicBezTo>
                  <a:pt x="31" y="0"/>
                  <a:pt x="31" y="0"/>
                  <a:pt x="31" y="0"/>
                </a:cubicBezTo>
                <a:cubicBezTo>
                  <a:pt x="27" y="3"/>
                  <a:pt x="23" y="6"/>
                  <a:pt x="19" y="8"/>
                </a:cubicBezTo>
                <a:cubicBezTo>
                  <a:pt x="42" y="41"/>
                  <a:pt x="42" y="41"/>
                  <a:pt x="42" y="41"/>
                </a:cubicBezTo>
                <a:cubicBezTo>
                  <a:pt x="28" y="54"/>
                  <a:pt x="20" y="72"/>
                  <a:pt x="20" y="92"/>
                </a:cubicBezTo>
                <a:cubicBezTo>
                  <a:pt x="20" y="104"/>
                  <a:pt x="23" y="116"/>
                  <a:pt x="29" y="126"/>
                </a:cubicBezTo>
                <a:cubicBezTo>
                  <a:pt x="0" y="142"/>
                  <a:pt x="0" y="142"/>
                  <a:pt x="0" y="142"/>
                </a:cubicBezTo>
                <a:cubicBezTo>
                  <a:pt x="3" y="146"/>
                  <a:pt x="6" y="150"/>
                  <a:pt x="7" y="155"/>
                </a:cubicBezTo>
                <a:cubicBezTo>
                  <a:pt x="38" y="138"/>
                  <a:pt x="38" y="138"/>
                  <a:pt x="38" y="138"/>
                </a:cubicBezTo>
                <a:cubicBezTo>
                  <a:pt x="50" y="152"/>
                  <a:pt x="69" y="161"/>
                  <a:pt x="90" y="161"/>
                </a:cubicBezTo>
                <a:cubicBezTo>
                  <a:pt x="128" y="161"/>
                  <a:pt x="159" y="130"/>
                  <a:pt x="159" y="92"/>
                </a:cubicBezTo>
                <a:cubicBezTo>
                  <a:pt x="159" y="53"/>
                  <a:pt x="128" y="22"/>
                  <a:pt x="90" y="22"/>
                </a:cubicBezTo>
                <a:close/>
                <a:moveTo>
                  <a:pt x="90" y="153"/>
                </a:moveTo>
                <a:cubicBezTo>
                  <a:pt x="56" y="153"/>
                  <a:pt x="28" y="125"/>
                  <a:pt x="28" y="92"/>
                </a:cubicBezTo>
                <a:cubicBezTo>
                  <a:pt x="28" y="58"/>
                  <a:pt x="56" y="30"/>
                  <a:pt x="90" y="30"/>
                </a:cubicBezTo>
                <a:cubicBezTo>
                  <a:pt x="124" y="30"/>
                  <a:pt x="151" y="58"/>
                  <a:pt x="151" y="92"/>
                </a:cubicBezTo>
                <a:cubicBezTo>
                  <a:pt x="151" y="125"/>
                  <a:pt x="124" y="153"/>
                  <a:pt x="90" y="1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98" name="Freeform 427"/>
          <p:cNvSpPr>
            <a:spLocks noEditPoints="1"/>
          </p:cNvSpPr>
          <p:nvPr/>
        </p:nvSpPr>
        <p:spPr bwMode="auto">
          <a:xfrm>
            <a:off x="5141989" y="2947007"/>
            <a:ext cx="215132" cy="215132"/>
          </a:xfrm>
          <a:custGeom>
            <a:avLst/>
            <a:gdLst>
              <a:gd name="T0" fmla="*/ 62 w 123"/>
              <a:gd name="T1" fmla="*/ 123 h 123"/>
              <a:gd name="T2" fmla="*/ 123 w 123"/>
              <a:gd name="T3" fmla="*/ 62 h 123"/>
              <a:gd name="T4" fmla="*/ 62 w 123"/>
              <a:gd name="T5" fmla="*/ 0 h 123"/>
              <a:gd name="T6" fmla="*/ 0 w 123"/>
              <a:gd name="T7" fmla="*/ 62 h 123"/>
              <a:gd name="T8" fmla="*/ 62 w 123"/>
              <a:gd name="T9" fmla="*/ 123 h 123"/>
              <a:gd name="T10" fmla="*/ 62 w 123"/>
              <a:gd name="T11" fmla="*/ 13 h 123"/>
              <a:gd name="T12" fmla="*/ 110 w 123"/>
              <a:gd name="T13" fmla="*/ 62 h 123"/>
              <a:gd name="T14" fmla="*/ 62 w 123"/>
              <a:gd name="T15" fmla="*/ 110 h 123"/>
              <a:gd name="T16" fmla="*/ 13 w 123"/>
              <a:gd name="T17" fmla="*/ 62 h 123"/>
              <a:gd name="T18" fmla="*/ 62 w 123"/>
              <a:gd name="T19" fmla="*/ 1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3">
                <a:moveTo>
                  <a:pt x="62" y="123"/>
                </a:moveTo>
                <a:cubicBezTo>
                  <a:pt x="96" y="123"/>
                  <a:pt x="123" y="95"/>
                  <a:pt x="123" y="62"/>
                </a:cubicBezTo>
                <a:cubicBezTo>
                  <a:pt x="123" y="28"/>
                  <a:pt x="96" y="0"/>
                  <a:pt x="62" y="0"/>
                </a:cubicBezTo>
                <a:cubicBezTo>
                  <a:pt x="28" y="0"/>
                  <a:pt x="0" y="28"/>
                  <a:pt x="0" y="62"/>
                </a:cubicBezTo>
                <a:cubicBezTo>
                  <a:pt x="0" y="95"/>
                  <a:pt x="28" y="123"/>
                  <a:pt x="62" y="123"/>
                </a:cubicBezTo>
                <a:close/>
                <a:moveTo>
                  <a:pt x="62" y="13"/>
                </a:moveTo>
                <a:cubicBezTo>
                  <a:pt x="88" y="13"/>
                  <a:pt x="110" y="35"/>
                  <a:pt x="110" y="62"/>
                </a:cubicBezTo>
                <a:cubicBezTo>
                  <a:pt x="110" y="88"/>
                  <a:pt x="88" y="110"/>
                  <a:pt x="62" y="110"/>
                </a:cubicBezTo>
                <a:cubicBezTo>
                  <a:pt x="35" y="110"/>
                  <a:pt x="13" y="88"/>
                  <a:pt x="13" y="62"/>
                </a:cubicBezTo>
                <a:cubicBezTo>
                  <a:pt x="13" y="35"/>
                  <a:pt x="35" y="13"/>
                  <a:pt x="62" y="13"/>
                </a:cubicBezTo>
                <a:close/>
              </a:path>
            </a:pathLst>
          </a:custGeom>
          <a:solidFill>
            <a:srgbClr val="00888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99" name="Freeform 428"/>
          <p:cNvSpPr>
            <a:spLocks/>
          </p:cNvSpPr>
          <p:nvPr/>
        </p:nvSpPr>
        <p:spPr bwMode="auto">
          <a:xfrm>
            <a:off x="4865496" y="2808760"/>
            <a:ext cx="638742" cy="617303"/>
          </a:xfrm>
          <a:custGeom>
            <a:avLst/>
            <a:gdLst>
              <a:gd name="T0" fmla="*/ 282 w 365"/>
              <a:gd name="T1" fmla="*/ 0 h 353"/>
              <a:gd name="T2" fmla="*/ 324 w 365"/>
              <a:gd name="T3" fmla="*/ 120 h 353"/>
              <a:gd name="T4" fmla="*/ 131 w 365"/>
              <a:gd name="T5" fmla="*/ 314 h 353"/>
              <a:gd name="T6" fmla="*/ 0 w 365"/>
              <a:gd name="T7" fmla="*/ 263 h 353"/>
              <a:gd name="T8" fmla="*/ 62 w 365"/>
              <a:gd name="T9" fmla="*/ 353 h 353"/>
              <a:gd name="T10" fmla="*/ 339 w 365"/>
              <a:gd name="T11" fmla="*/ 353 h 353"/>
              <a:gd name="T12" fmla="*/ 365 w 365"/>
              <a:gd name="T13" fmla="*/ 326 h 353"/>
              <a:gd name="T14" fmla="*/ 365 w 365"/>
              <a:gd name="T15" fmla="*/ 69 h 353"/>
              <a:gd name="T16" fmla="*/ 282 w 365"/>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353">
                <a:moveTo>
                  <a:pt x="282" y="0"/>
                </a:moveTo>
                <a:cubicBezTo>
                  <a:pt x="309" y="33"/>
                  <a:pt x="324" y="75"/>
                  <a:pt x="324" y="120"/>
                </a:cubicBezTo>
                <a:cubicBezTo>
                  <a:pt x="324" y="227"/>
                  <a:pt x="238" y="314"/>
                  <a:pt x="131" y="314"/>
                </a:cubicBezTo>
                <a:cubicBezTo>
                  <a:pt x="80" y="314"/>
                  <a:pt x="34" y="294"/>
                  <a:pt x="0" y="263"/>
                </a:cubicBezTo>
                <a:cubicBezTo>
                  <a:pt x="62" y="353"/>
                  <a:pt x="62" y="353"/>
                  <a:pt x="62" y="353"/>
                </a:cubicBezTo>
                <a:cubicBezTo>
                  <a:pt x="339" y="353"/>
                  <a:pt x="339" y="353"/>
                  <a:pt x="339" y="353"/>
                </a:cubicBezTo>
                <a:cubicBezTo>
                  <a:pt x="353" y="353"/>
                  <a:pt x="365" y="341"/>
                  <a:pt x="365" y="326"/>
                </a:cubicBezTo>
                <a:cubicBezTo>
                  <a:pt x="365" y="69"/>
                  <a:pt x="365" y="69"/>
                  <a:pt x="365" y="69"/>
                </a:cubicBezTo>
                <a:lnTo>
                  <a:pt x="282" y="0"/>
                </a:lnTo>
                <a:close/>
              </a:path>
            </a:pathLst>
          </a:custGeom>
          <a:solidFill>
            <a:srgbClr val="00888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00" name="Freeform 429"/>
          <p:cNvSpPr>
            <a:spLocks noEditPoints="1"/>
          </p:cNvSpPr>
          <p:nvPr/>
        </p:nvSpPr>
        <p:spPr bwMode="auto">
          <a:xfrm>
            <a:off x="5187824" y="2992842"/>
            <a:ext cx="124200" cy="123461"/>
          </a:xfrm>
          <a:custGeom>
            <a:avLst/>
            <a:gdLst>
              <a:gd name="T0" fmla="*/ 36 w 71"/>
              <a:gd name="T1" fmla="*/ 71 h 71"/>
              <a:gd name="T2" fmla="*/ 71 w 71"/>
              <a:gd name="T3" fmla="*/ 36 h 71"/>
              <a:gd name="T4" fmla="*/ 36 w 71"/>
              <a:gd name="T5" fmla="*/ 0 h 71"/>
              <a:gd name="T6" fmla="*/ 0 w 71"/>
              <a:gd name="T7" fmla="*/ 36 h 71"/>
              <a:gd name="T8" fmla="*/ 36 w 71"/>
              <a:gd name="T9" fmla="*/ 71 h 71"/>
              <a:gd name="T10" fmla="*/ 36 w 71"/>
              <a:gd name="T11" fmla="*/ 13 h 71"/>
              <a:gd name="T12" fmla="*/ 58 w 71"/>
              <a:gd name="T13" fmla="*/ 36 h 71"/>
              <a:gd name="T14" fmla="*/ 36 w 71"/>
              <a:gd name="T15" fmla="*/ 58 h 71"/>
              <a:gd name="T16" fmla="*/ 14 w 71"/>
              <a:gd name="T17" fmla="*/ 36 h 71"/>
              <a:gd name="T18" fmla="*/ 36 w 71"/>
              <a:gd name="T19" fmla="*/ 1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1">
                <a:moveTo>
                  <a:pt x="36" y="71"/>
                </a:moveTo>
                <a:cubicBezTo>
                  <a:pt x="55" y="71"/>
                  <a:pt x="71" y="55"/>
                  <a:pt x="71" y="36"/>
                </a:cubicBezTo>
                <a:cubicBezTo>
                  <a:pt x="71" y="16"/>
                  <a:pt x="55" y="0"/>
                  <a:pt x="36" y="0"/>
                </a:cubicBezTo>
                <a:cubicBezTo>
                  <a:pt x="16" y="0"/>
                  <a:pt x="0" y="16"/>
                  <a:pt x="0" y="36"/>
                </a:cubicBezTo>
                <a:cubicBezTo>
                  <a:pt x="0" y="55"/>
                  <a:pt x="16" y="71"/>
                  <a:pt x="36" y="71"/>
                </a:cubicBezTo>
                <a:close/>
                <a:moveTo>
                  <a:pt x="36" y="13"/>
                </a:moveTo>
                <a:cubicBezTo>
                  <a:pt x="48" y="13"/>
                  <a:pt x="58" y="23"/>
                  <a:pt x="58" y="36"/>
                </a:cubicBezTo>
                <a:cubicBezTo>
                  <a:pt x="58" y="48"/>
                  <a:pt x="48" y="58"/>
                  <a:pt x="36" y="58"/>
                </a:cubicBezTo>
                <a:cubicBezTo>
                  <a:pt x="23" y="58"/>
                  <a:pt x="14" y="48"/>
                  <a:pt x="14" y="36"/>
                </a:cubicBezTo>
                <a:cubicBezTo>
                  <a:pt x="14" y="23"/>
                  <a:pt x="23" y="13"/>
                  <a:pt x="36" y="13"/>
                </a:cubicBezTo>
                <a:close/>
              </a:path>
            </a:pathLst>
          </a:custGeom>
          <a:solidFill>
            <a:srgbClr val="00888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01" name="Freeform 430"/>
          <p:cNvSpPr>
            <a:spLocks noEditPoints="1"/>
          </p:cNvSpPr>
          <p:nvPr/>
        </p:nvSpPr>
        <p:spPr bwMode="auto">
          <a:xfrm>
            <a:off x="4792307" y="2717829"/>
            <a:ext cx="605474" cy="603256"/>
          </a:xfrm>
          <a:custGeom>
            <a:avLst/>
            <a:gdLst>
              <a:gd name="T0" fmla="*/ 0 w 346"/>
              <a:gd name="T1" fmla="*/ 172 h 345"/>
              <a:gd name="T2" fmla="*/ 173 w 346"/>
              <a:gd name="T3" fmla="*/ 345 h 345"/>
              <a:gd name="T4" fmla="*/ 346 w 346"/>
              <a:gd name="T5" fmla="*/ 172 h 345"/>
              <a:gd name="T6" fmla="*/ 173 w 346"/>
              <a:gd name="T7" fmla="*/ 0 h 345"/>
              <a:gd name="T8" fmla="*/ 0 w 346"/>
              <a:gd name="T9" fmla="*/ 172 h 345"/>
              <a:gd name="T10" fmla="*/ 139 w 346"/>
              <a:gd name="T11" fmla="*/ 311 h 345"/>
              <a:gd name="T12" fmla="*/ 99 w 346"/>
              <a:gd name="T13" fmla="*/ 271 h 345"/>
              <a:gd name="T14" fmla="*/ 112 w 346"/>
              <a:gd name="T15" fmla="*/ 241 h 345"/>
              <a:gd name="T16" fmla="*/ 75 w 346"/>
              <a:gd name="T17" fmla="*/ 188 h 345"/>
              <a:gd name="T18" fmla="*/ 87 w 346"/>
              <a:gd name="T19" fmla="*/ 179 h 345"/>
              <a:gd name="T20" fmla="*/ 124 w 346"/>
              <a:gd name="T21" fmla="*/ 233 h 345"/>
              <a:gd name="T22" fmla="*/ 139 w 346"/>
              <a:gd name="T23" fmla="*/ 230 h 345"/>
              <a:gd name="T24" fmla="*/ 179 w 346"/>
              <a:gd name="T25" fmla="*/ 271 h 345"/>
              <a:gd name="T26" fmla="*/ 139 w 346"/>
              <a:gd name="T27" fmla="*/ 311 h 345"/>
              <a:gd name="T28" fmla="*/ 262 w 346"/>
              <a:gd name="T29" fmla="*/ 123 h 345"/>
              <a:gd name="T30" fmla="*/ 331 w 346"/>
              <a:gd name="T31" fmla="*/ 193 h 345"/>
              <a:gd name="T32" fmla="*/ 262 w 346"/>
              <a:gd name="T33" fmla="*/ 262 h 345"/>
              <a:gd name="T34" fmla="*/ 210 w 346"/>
              <a:gd name="T35" fmla="*/ 239 h 345"/>
              <a:gd name="T36" fmla="*/ 179 w 346"/>
              <a:gd name="T37" fmla="*/ 256 h 345"/>
              <a:gd name="T38" fmla="*/ 172 w 346"/>
              <a:gd name="T39" fmla="*/ 243 h 345"/>
              <a:gd name="T40" fmla="*/ 201 w 346"/>
              <a:gd name="T41" fmla="*/ 227 h 345"/>
              <a:gd name="T42" fmla="*/ 192 w 346"/>
              <a:gd name="T43" fmla="*/ 193 h 345"/>
              <a:gd name="T44" fmla="*/ 214 w 346"/>
              <a:gd name="T45" fmla="*/ 142 h 345"/>
              <a:gd name="T46" fmla="*/ 191 w 346"/>
              <a:gd name="T47" fmla="*/ 109 h 345"/>
              <a:gd name="T48" fmla="*/ 203 w 346"/>
              <a:gd name="T49" fmla="*/ 101 h 345"/>
              <a:gd name="T50" fmla="*/ 226 w 346"/>
              <a:gd name="T51" fmla="*/ 133 h 345"/>
              <a:gd name="T52" fmla="*/ 262 w 346"/>
              <a:gd name="T53" fmla="*/ 123 h 345"/>
              <a:gd name="T54" fmla="*/ 212 w 346"/>
              <a:gd name="T55" fmla="*/ 70 h 345"/>
              <a:gd name="T56" fmla="*/ 172 w 346"/>
              <a:gd name="T57" fmla="*/ 110 h 345"/>
              <a:gd name="T58" fmla="*/ 148 w 346"/>
              <a:gd name="T59" fmla="*/ 103 h 345"/>
              <a:gd name="T60" fmla="*/ 93 w 346"/>
              <a:gd name="T61" fmla="*/ 142 h 345"/>
              <a:gd name="T62" fmla="*/ 94 w 346"/>
              <a:gd name="T63" fmla="*/ 150 h 345"/>
              <a:gd name="T64" fmla="*/ 54 w 346"/>
              <a:gd name="T65" fmla="*/ 190 h 345"/>
              <a:gd name="T66" fmla="*/ 14 w 346"/>
              <a:gd name="T67" fmla="*/ 150 h 345"/>
              <a:gd name="T68" fmla="*/ 54 w 346"/>
              <a:gd name="T69" fmla="*/ 110 h 345"/>
              <a:gd name="T70" fmla="*/ 87 w 346"/>
              <a:gd name="T71" fmla="*/ 128 h 345"/>
              <a:gd name="T72" fmla="*/ 138 w 346"/>
              <a:gd name="T73" fmla="*/ 92 h 345"/>
              <a:gd name="T74" fmla="*/ 132 w 346"/>
              <a:gd name="T75" fmla="*/ 70 h 345"/>
              <a:gd name="T76" fmla="*/ 172 w 346"/>
              <a:gd name="T77" fmla="*/ 30 h 345"/>
              <a:gd name="T78" fmla="*/ 212 w 346"/>
              <a:gd name="T79" fmla="*/ 7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6" h="345">
                <a:moveTo>
                  <a:pt x="0" y="172"/>
                </a:moveTo>
                <a:cubicBezTo>
                  <a:pt x="0" y="268"/>
                  <a:pt x="78" y="345"/>
                  <a:pt x="173" y="345"/>
                </a:cubicBezTo>
                <a:cubicBezTo>
                  <a:pt x="268" y="345"/>
                  <a:pt x="346" y="268"/>
                  <a:pt x="346" y="172"/>
                </a:cubicBezTo>
                <a:cubicBezTo>
                  <a:pt x="346" y="77"/>
                  <a:pt x="268" y="0"/>
                  <a:pt x="173" y="0"/>
                </a:cubicBezTo>
                <a:cubicBezTo>
                  <a:pt x="78" y="0"/>
                  <a:pt x="0" y="77"/>
                  <a:pt x="0" y="172"/>
                </a:cubicBezTo>
                <a:close/>
                <a:moveTo>
                  <a:pt x="139" y="311"/>
                </a:moveTo>
                <a:cubicBezTo>
                  <a:pt x="117" y="311"/>
                  <a:pt x="99" y="293"/>
                  <a:pt x="99" y="271"/>
                </a:cubicBezTo>
                <a:cubicBezTo>
                  <a:pt x="99" y="259"/>
                  <a:pt x="104" y="248"/>
                  <a:pt x="112" y="241"/>
                </a:cubicBezTo>
                <a:cubicBezTo>
                  <a:pt x="75" y="188"/>
                  <a:pt x="75" y="188"/>
                  <a:pt x="75" y="188"/>
                </a:cubicBezTo>
                <a:cubicBezTo>
                  <a:pt x="80" y="186"/>
                  <a:pt x="84" y="182"/>
                  <a:pt x="87" y="179"/>
                </a:cubicBezTo>
                <a:cubicBezTo>
                  <a:pt x="124" y="233"/>
                  <a:pt x="124" y="233"/>
                  <a:pt x="124" y="233"/>
                </a:cubicBezTo>
                <a:cubicBezTo>
                  <a:pt x="129" y="231"/>
                  <a:pt x="134" y="230"/>
                  <a:pt x="139" y="230"/>
                </a:cubicBezTo>
                <a:cubicBezTo>
                  <a:pt x="161" y="230"/>
                  <a:pt x="179" y="248"/>
                  <a:pt x="179" y="271"/>
                </a:cubicBezTo>
                <a:cubicBezTo>
                  <a:pt x="179" y="293"/>
                  <a:pt x="161" y="311"/>
                  <a:pt x="139" y="311"/>
                </a:cubicBezTo>
                <a:close/>
                <a:moveTo>
                  <a:pt x="262" y="123"/>
                </a:moveTo>
                <a:cubicBezTo>
                  <a:pt x="300" y="123"/>
                  <a:pt x="331" y="154"/>
                  <a:pt x="331" y="193"/>
                </a:cubicBezTo>
                <a:cubicBezTo>
                  <a:pt x="331" y="231"/>
                  <a:pt x="300" y="262"/>
                  <a:pt x="262" y="262"/>
                </a:cubicBezTo>
                <a:cubicBezTo>
                  <a:pt x="241" y="262"/>
                  <a:pt x="222" y="253"/>
                  <a:pt x="210" y="239"/>
                </a:cubicBezTo>
                <a:cubicBezTo>
                  <a:pt x="179" y="256"/>
                  <a:pt x="179" y="256"/>
                  <a:pt x="179" y="256"/>
                </a:cubicBezTo>
                <a:cubicBezTo>
                  <a:pt x="178" y="251"/>
                  <a:pt x="175" y="247"/>
                  <a:pt x="172" y="243"/>
                </a:cubicBezTo>
                <a:cubicBezTo>
                  <a:pt x="201" y="227"/>
                  <a:pt x="201" y="227"/>
                  <a:pt x="201" y="227"/>
                </a:cubicBezTo>
                <a:cubicBezTo>
                  <a:pt x="195" y="217"/>
                  <a:pt x="192" y="205"/>
                  <a:pt x="192" y="193"/>
                </a:cubicBezTo>
                <a:cubicBezTo>
                  <a:pt x="192" y="173"/>
                  <a:pt x="200" y="155"/>
                  <a:pt x="214" y="142"/>
                </a:cubicBezTo>
                <a:cubicBezTo>
                  <a:pt x="191" y="109"/>
                  <a:pt x="191" y="109"/>
                  <a:pt x="191" y="109"/>
                </a:cubicBezTo>
                <a:cubicBezTo>
                  <a:pt x="195" y="107"/>
                  <a:pt x="199" y="104"/>
                  <a:pt x="203" y="101"/>
                </a:cubicBezTo>
                <a:cubicBezTo>
                  <a:pt x="226" y="133"/>
                  <a:pt x="226" y="133"/>
                  <a:pt x="226" y="133"/>
                </a:cubicBezTo>
                <a:cubicBezTo>
                  <a:pt x="236" y="127"/>
                  <a:pt x="248" y="123"/>
                  <a:pt x="262" y="123"/>
                </a:cubicBezTo>
                <a:close/>
                <a:moveTo>
                  <a:pt x="212" y="70"/>
                </a:moveTo>
                <a:cubicBezTo>
                  <a:pt x="212" y="92"/>
                  <a:pt x="194" y="110"/>
                  <a:pt x="172" y="110"/>
                </a:cubicBezTo>
                <a:cubicBezTo>
                  <a:pt x="163" y="110"/>
                  <a:pt x="155" y="107"/>
                  <a:pt x="148" y="103"/>
                </a:cubicBezTo>
                <a:cubicBezTo>
                  <a:pt x="93" y="142"/>
                  <a:pt x="93" y="142"/>
                  <a:pt x="93" y="142"/>
                </a:cubicBezTo>
                <a:cubicBezTo>
                  <a:pt x="94" y="144"/>
                  <a:pt x="94" y="147"/>
                  <a:pt x="94" y="150"/>
                </a:cubicBezTo>
                <a:cubicBezTo>
                  <a:pt x="94" y="172"/>
                  <a:pt x="76" y="190"/>
                  <a:pt x="54" y="190"/>
                </a:cubicBezTo>
                <a:cubicBezTo>
                  <a:pt x="32" y="190"/>
                  <a:pt x="14" y="172"/>
                  <a:pt x="14" y="150"/>
                </a:cubicBezTo>
                <a:cubicBezTo>
                  <a:pt x="14" y="128"/>
                  <a:pt x="32" y="110"/>
                  <a:pt x="54" y="110"/>
                </a:cubicBezTo>
                <a:cubicBezTo>
                  <a:pt x="68" y="110"/>
                  <a:pt x="80" y="117"/>
                  <a:pt x="87" y="128"/>
                </a:cubicBezTo>
                <a:cubicBezTo>
                  <a:pt x="138" y="92"/>
                  <a:pt x="138" y="92"/>
                  <a:pt x="138" y="92"/>
                </a:cubicBezTo>
                <a:cubicBezTo>
                  <a:pt x="134" y="85"/>
                  <a:pt x="132" y="78"/>
                  <a:pt x="132" y="70"/>
                </a:cubicBezTo>
                <a:cubicBezTo>
                  <a:pt x="132" y="48"/>
                  <a:pt x="150" y="30"/>
                  <a:pt x="172" y="30"/>
                </a:cubicBezTo>
                <a:cubicBezTo>
                  <a:pt x="194" y="30"/>
                  <a:pt x="212" y="48"/>
                  <a:pt x="212" y="70"/>
                </a:cubicBezTo>
                <a:close/>
              </a:path>
            </a:pathLst>
          </a:custGeom>
          <a:solidFill>
            <a:srgbClr val="00888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02" name="Freeform 431"/>
          <p:cNvSpPr>
            <a:spLocks/>
          </p:cNvSpPr>
          <p:nvPr/>
        </p:nvSpPr>
        <p:spPr bwMode="auto">
          <a:xfrm>
            <a:off x="4923900" y="3031285"/>
            <a:ext cx="181864" cy="230657"/>
          </a:xfrm>
          <a:custGeom>
            <a:avLst/>
            <a:gdLst>
              <a:gd name="T0" fmla="*/ 64 w 104"/>
              <a:gd name="T1" fmla="*/ 51 h 132"/>
              <a:gd name="T2" fmla="*/ 49 w 104"/>
              <a:gd name="T3" fmla="*/ 54 h 132"/>
              <a:gd name="T4" fmla="*/ 12 w 104"/>
              <a:gd name="T5" fmla="*/ 0 h 132"/>
              <a:gd name="T6" fmla="*/ 0 w 104"/>
              <a:gd name="T7" fmla="*/ 9 h 132"/>
              <a:gd name="T8" fmla="*/ 37 w 104"/>
              <a:gd name="T9" fmla="*/ 62 h 132"/>
              <a:gd name="T10" fmla="*/ 24 w 104"/>
              <a:gd name="T11" fmla="*/ 92 h 132"/>
              <a:gd name="T12" fmla="*/ 64 w 104"/>
              <a:gd name="T13" fmla="*/ 132 h 132"/>
              <a:gd name="T14" fmla="*/ 104 w 104"/>
              <a:gd name="T15" fmla="*/ 92 h 132"/>
              <a:gd name="T16" fmla="*/ 64 w 104"/>
              <a:gd name="T17" fmla="*/ 5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32">
                <a:moveTo>
                  <a:pt x="64" y="51"/>
                </a:moveTo>
                <a:cubicBezTo>
                  <a:pt x="59" y="51"/>
                  <a:pt x="54" y="52"/>
                  <a:pt x="49" y="54"/>
                </a:cubicBezTo>
                <a:cubicBezTo>
                  <a:pt x="12" y="0"/>
                  <a:pt x="12" y="0"/>
                  <a:pt x="12" y="0"/>
                </a:cubicBezTo>
                <a:cubicBezTo>
                  <a:pt x="9" y="3"/>
                  <a:pt x="5" y="7"/>
                  <a:pt x="0" y="9"/>
                </a:cubicBezTo>
                <a:cubicBezTo>
                  <a:pt x="37" y="62"/>
                  <a:pt x="37" y="62"/>
                  <a:pt x="37" y="62"/>
                </a:cubicBezTo>
                <a:cubicBezTo>
                  <a:pt x="29" y="69"/>
                  <a:pt x="24" y="80"/>
                  <a:pt x="24" y="92"/>
                </a:cubicBezTo>
                <a:cubicBezTo>
                  <a:pt x="24" y="114"/>
                  <a:pt x="42" y="132"/>
                  <a:pt x="64" y="132"/>
                </a:cubicBezTo>
                <a:cubicBezTo>
                  <a:pt x="86" y="132"/>
                  <a:pt x="104" y="114"/>
                  <a:pt x="104" y="92"/>
                </a:cubicBezTo>
                <a:cubicBezTo>
                  <a:pt x="104" y="69"/>
                  <a:pt x="86" y="51"/>
                  <a:pt x="64" y="5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03" name="Freeform 432"/>
          <p:cNvSpPr>
            <a:spLocks/>
          </p:cNvSpPr>
          <p:nvPr/>
        </p:nvSpPr>
        <p:spPr bwMode="auto">
          <a:xfrm>
            <a:off x="2620288" y="2593628"/>
            <a:ext cx="845003" cy="832434"/>
          </a:xfrm>
          <a:custGeom>
            <a:avLst/>
            <a:gdLst>
              <a:gd name="T0" fmla="*/ 483 w 483"/>
              <a:gd name="T1" fmla="*/ 449 h 476"/>
              <a:gd name="T2" fmla="*/ 456 w 483"/>
              <a:gd name="T3" fmla="*/ 476 h 476"/>
              <a:gd name="T4" fmla="*/ 27 w 483"/>
              <a:gd name="T5" fmla="*/ 476 h 476"/>
              <a:gd name="T6" fmla="*/ 0 w 483"/>
              <a:gd name="T7" fmla="*/ 449 h 476"/>
              <a:gd name="T8" fmla="*/ 0 w 483"/>
              <a:gd name="T9" fmla="*/ 27 h 476"/>
              <a:gd name="T10" fmla="*/ 27 w 483"/>
              <a:gd name="T11" fmla="*/ 0 h 476"/>
              <a:gd name="T12" fmla="*/ 456 w 483"/>
              <a:gd name="T13" fmla="*/ 0 h 476"/>
              <a:gd name="T14" fmla="*/ 483 w 483"/>
              <a:gd name="T15" fmla="*/ 27 h 476"/>
              <a:gd name="T16" fmla="*/ 483 w 483"/>
              <a:gd name="T17" fmla="*/ 449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3" h="476">
                <a:moveTo>
                  <a:pt x="483" y="449"/>
                </a:moveTo>
                <a:cubicBezTo>
                  <a:pt x="483" y="464"/>
                  <a:pt x="471" y="476"/>
                  <a:pt x="456" y="476"/>
                </a:cubicBezTo>
                <a:cubicBezTo>
                  <a:pt x="27" y="476"/>
                  <a:pt x="27" y="476"/>
                  <a:pt x="27" y="476"/>
                </a:cubicBezTo>
                <a:cubicBezTo>
                  <a:pt x="12" y="476"/>
                  <a:pt x="0" y="464"/>
                  <a:pt x="0" y="449"/>
                </a:cubicBezTo>
                <a:cubicBezTo>
                  <a:pt x="0" y="27"/>
                  <a:pt x="0" y="27"/>
                  <a:pt x="0" y="27"/>
                </a:cubicBezTo>
                <a:cubicBezTo>
                  <a:pt x="0" y="12"/>
                  <a:pt x="12" y="0"/>
                  <a:pt x="27" y="0"/>
                </a:cubicBezTo>
                <a:cubicBezTo>
                  <a:pt x="456" y="0"/>
                  <a:pt x="456" y="0"/>
                  <a:pt x="456" y="0"/>
                </a:cubicBezTo>
                <a:cubicBezTo>
                  <a:pt x="471" y="0"/>
                  <a:pt x="483" y="12"/>
                  <a:pt x="483" y="27"/>
                </a:cubicBezTo>
                <a:lnTo>
                  <a:pt x="483" y="449"/>
                </a:lnTo>
                <a:close/>
              </a:path>
            </a:pathLst>
          </a:custGeom>
          <a:solidFill>
            <a:srgbClr val="F4C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04" name="Freeform 433"/>
          <p:cNvSpPr>
            <a:spLocks noEditPoints="1"/>
          </p:cNvSpPr>
          <p:nvPr/>
        </p:nvSpPr>
        <p:spPr bwMode="auto">
          <a:xfrm>
            <a:off x="2712699" y="2688257"/>
            <a:ext cx="677185" cy="676445"/>
          </a:xfrm>
          <a:custGeom>
            <a:avLst/>
            <a:gdLst>
              <a:gd name="T0" fmla="*/ 194 w 387"/>
              <a:gd name="T1" fmla="*/ 0 h 387"/>
              <a:gd name="T2" fmla="*/ 0 w 387"/>
              <a:gd name="T3" fmla="*/ 193 h 387"/>
              <a:gd name="T4" fmla="*/ 194 w 387"/>
              <a:gd name="T5" fmla="*/ 387 h 387"/>
              <a:gd name="T6" fmla="*/ 387 w 387"/>
              <a:gd name="T7" fmla="*/ 193 h 387"/>
              <a:gd name="T8" fmla="*/ 194 w 387"/>
              <a:gd name="T9" fmla="*/ 0 h 387"/>
              <a:gd name="T10" fmla="*/ 194 w 387"/>
              <a:gd name="T11" fmla="*/ 366 h 387"/>
              <a:gd name="T12" fmla="*/ 21 w 387"/>
              <a:gd name="T13" fmla="*/ 193 h 387"/>
              <a:gd name="T14" fmla="*/ 194 w 387"/>
              <a:gd name="T15" fmla="*/ 21 h 387"/>
              <a:gd name="T16" fmla="*/ 335 w 387"/>
              <a:gd name="T17" fmla="*/ 94 h 387"/>
              <a:gd name="T18" fmla="*/ 81 w 387"/>
              <a:gd name="T19" fmla="*/ 94 h 387"/>
              <a:gd name="T20" fmla="*/ 81 w 387"/>
              <a:gd name="T21" fmla="*/ 120 h 387"/>
              <a:gd name="T22" fmla="*/ 98 w 387"/>
              <a:gd name="T23" fmla="*/ 120 h 387"/>
              <a:gd name="T24" fmla="*/ 98 w 387"/>
              <a:gd name="T25" fmla="*/ 156 h 387"/>
              <a:gd name="T26" fmla="*/ 116 w 387"/>
              <a:gd name="T27" fmla="*/ 153 h 387"/>
              <a:gd name="T28" fmla="*/ 116 w 387"/>
              <a:gd name="T29" fmla="*/ 121 h 387"/>
              <a:gd name="T30" fmla="*/ 304 w 387"/>
              <a:gd name="T31" fmla="*/ 121 h 387"/>
              <a:gd name="T32" fmla="*/ 304 w 387"/>
              <a:gd name="T33" fmla="*/ 262 h 387"/>
              <a:gd name="T34" fmla="*/ 203 w 387"/>
              <a:gd name="T35" fmla="*/ 262 h 387"/>
              <a:gd name="T36" fmla="*/ 195 w 387"/>
              <a:gd name="T37" fmla="*/ 280 h 387"/>
              <a:gd name="T38" fmla="*/ 321 w 387"/>
              <a:gd name="T39" fmla="*/ 280 h 387"/>
              <a:gd name="T40" fmla="*/ 321 w 387"/>
              <a:gd name="T41" fmla="*/ 120 h 387"/>
              <a:gd name="T42" fmla="*/ 339 w 387"/>
              <a:gd name="T43" fmla="*/ 120 h 387"/>
              <a:gd name="T44" fmla="*/ 339 w 387"/>
              <a:gd name="T45" fmla="*/ 99 h 387"/>
              <a:gd name="T46" fmla="*/ 367 w 387"/>
              <a:gd name="T47" fmla="*/ 193 h 387"/>
              <a:gd name="T48" fmla="*/ 194 w 387"/>
              <a:gd name="T49" fmla="*/ 36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7" h="387">
                <a:moveTo>
                  <a:pt x="194" y="0"/>
                </a:moveTo>
                <a:cubicBezTo>
                  <a:pt x="87" y="0"/>
                  <a:pt x="0" y="87"/>
                  <a:pt x="0" y="193"/>
                </a:cubicBezTo>
                <a:cubicBezTo>
                  <a:pt x="0" y="300"/>
                  <a:pt x="87" y="387"/>
                  <a:pt x="194" y="387"/>
                </a:cubicBezTo>
                <a:cubicBezTo>
                  <a:pt x="301" y="387"/>
                  <a:pt x="387" y="300"/>
                  <a:pt x="387" y="193"/>
                </a:cubicBezTo>
                <a:cubicBezTo>
                  <a:pt x="387" y="87"/>
                  <a:pt x="301" y="0"/>
                  <a:pt x="194" y="0"/>
                </a:cubicBezTo>
                <a:close/>
                <a:moveTo>
                  <a:pt x="194" y="366"/>
                </a:moveTo>
                <a:cubicBezTo>
                  <a:pt x="99" y="366"/>
                  <a:pt x="21" y="289"/>
                  <a:pt x="21" y="193"/>
                </a:cubicBezTo>
                <a:cubicBezTo>
                  <a:pt x="21" y="98"/>
                  <a:pt x="99" y="21"/>
                  <a:pt x="194" y="21"/>
                </a:cubicBezTo>
                <a:cubicBezTo>
                  <a:pt x="252" y="21"/>
                  <a:pt x="304" y="50"/>
                  <a:pt x="335" y="94"/>
                </a:cubicBezTo>
                <a:cubicBezTo>
                  <a:pt x="81" y="94"/>
                  <a:pt x="81" y="94"/>
                  <a:pt x="81" y="94"/>
                </a:cubicBezTo>
                <a:cubicBezTo>
                  <a:pt x="81" y="120"/>
                  <a:pt x="81" y="120"/>
                  <a:pt x="81" y="120"/>
                </a:cubicBezTo>
                <a:cubicBezTo>
                  <a:pt x="98" y="120"/>
                  <a:pt x="98" y="120"/>
                  <a:pt x="98" y="120"/>
                </a:cubicBezTo>
                <a:cubicBezTo>
                  <a:pt x="98" y="156"/>
                  <a:pt x="98" y="156"/>
                  <a:pt x="98" y="156"/>
                </a:cubicBezTo>
                <a:cubicBezTo>
                  <a:pt x="104" y="154"/>
                  <a:pt x="110" y="153"/>
                  <a:pt x="116" y="153"/>
                </a:cubicBezTo>
                <a:cubicBezTo>
                  <a:pt x="116" y="121"/>
                  <a:pt x="116" y="121"/>
                  <a:pt x="116" y="121"/>
                </a:cubicBezTo>
                <a:cubicBezTo>
                  <a:pt x="304" y="121"/>
                  <a:pt x="304" y="121"/>
                  <a:pt x="304" y="121"/>
                </a:cubicBezTo>
                <a:cubicBezTo>
                  <a:pt x="304" y="262"/>
                  <a:pt x="304" y="262"/>
                  <a:pt x="304" y="262"/>
                </a:cubicBezTo>
                <a:cubicBezTo>
                  <a:pt x="203" y="262"/>
                  <a:pt x="203" y="262"/>
                  <a:pt x="203" y="262"/>
                </a:cubicBezTo>
                <a:cubicBezTo>
                  <a:pt x="201" y="269"/>
                  <a:pt x="198" y="275"/>
                  <a:pt x="195" y="280"/>
                </a:cubicBezTo>
                <a:cubicBezTo>
                  <a:pt x="321" y="280"/>
                  <a:pt x="321" y="280"/>
                  <a:pt x="321" y="280"/>
                </a:cubicBezTo>
                <a:cubicBezTo>
                  <a:pt x="321" y="120"/>
                  <a:pt x="321" y="120"/>
                  <a:pt x="321" y="120"/>
                </a:cubicBezTo>
                <a:cubicBezTo>
                  <a:pt x="339" y="120"/>
                  <a:pt x="339" y="120"/>
                  <a:pt x="339" y="120"/>
                </a:cubicBezTo>
                <a:cubicBezTo>
                  <a:pt x="339" y="99"/>
                  <a:pt x="339" y="99"/>
                  <a:pt x="339" y="99"/>
                </a:cubicBezTo>
                <a:cubicBezTo>
                  <a:pt x="356" y="126"/>
                  <a:pt x="367" y="159"/>
                  <a:pt x="367" y="193"/>
                </a:cubicBezTo>
                <a:cubicBezTo>
                  <a:pt x="367" y="289"/>
                  <a:pt x="289" y="366"/>
                  <a:pt x="194" y="36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05" name="Oval 434"/>
          <p:cNvSpPr>
            <a:spLocks noChangeArrowheads="1"/>
          </p:cNvSpPr>
          <p:nvPr/>
        </p:nvSpPr>
        <p:spPr bwMode="auto">
          <a:xfrm>
            <a:off x="3078645" y="2957356"/>
            <a:ext cx="5175" cy="739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06" name="Oval 435"/>
          <p:cNvSpPr>
            <a:spLocks noChangeArrowheads="1"/>
          </p:cNvSpPr>
          <p:nvPr/>
        </p:nvSpPr>
        <p:spPr bwMode="auto">
          <a:xfrm>
            <a:off x="3064599" y="2948485"/>
            <a:ext cx="3697" cy="739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07" name="Oval 436"/>
          <p:cNvSpPr>
            <a:spLocks noChangeArrowheads="1"/>
          </p:cNvSpPr>
          <p:nvPr/>
        </p:nvSpPr>
        <p:spPr bwMode="auto">
          <a:xfrm>
            <a:off x="3049073" y="2948485"/>
            <a:ext cx="5175" cy="14047"/>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08" name="Freeform 437"/>
          <p:cNvSpPr>
            <a:spLocks noEditPoints="1"/>
          </p:cNvSpPr>
          <p:nvPr/>
        </p:nvSpPr>
        <p:spPr bwMode="auto">
          <a:xfrm>
            <a:off x="3020980" y="2934439"/>
            <a:ext cx="71711" cy="42140"/>
          </a:xfrm>
          <a:custGeom>
            <a:avLst/>
            <a:gdLst>
              <a:gd name="T0" fmla="*/ 41 w 41"/>
              <a:gd name="T1" fmla="*/ 0 h 24"/>
              <a:gd name="T2" fmla="*/ 0 w 41"/>
              <a:gd name="T3" fmla="*/ 0 h 24"/>
              <a:gd name="T4" fmla="*/ 0 w 41"/>
              <a:gd name="T5" fmla="*/ 24 h 24"/>
              <a:gd name="T6" fmla="*/ 41 w 41"/>
              <a:gd name="T7" fmla="*/ 24 h 24"/>
              <a:gd name="T8" fmla="*/ 41 w 41"/>
              <a:gd name="T9" fmla="*/ 0 h 24"/>
              <a:gd name="T10" fmla="*/ 7 w 41"/>
              <a:gd name="T11" fmla="*/ 18 h 24"/>
              <a:gd name="T12" fmla="*/ 3 w 41"/>
              <a:gd name="T13" fmla="*/ 18 h 24"/>
              <a:gd name="T14" fmla="*/ 4 w 41"/>
              <a:gd name="T15" fmla="*/ 16 h 24"/>
              <a:gd name="T16" fmla="*/ 7 w 41"/>
              <a:gd name="T17" fmla="*/ 16 h 24"/>
              <a:gd name="T18" fmla="*/ 9 w 41"/>
              <a:gd name="T19" fmla="*/ 14 h 24"/>
              <a:gd name="T20" fmla="*/ 6 w 41"/>
              <a:gd name="T21" fmla="*/ 12 h 24"/>
              <a:gd name="T22" fmla="*/ 4 w 41"/>
              <a:gd name="T23" fmla="*/ 13 h 24"/>
              <a:gd name="T24" fmla="*/ 5 w 41"/>
              <a:gd name="T25" fmla="*/ 7 h 24"/>
              <a:gd name="T26" fmla="*/ 11 w 41"/>
              <a:gd name="T27" fmla="*/ 7 h 24"/>
              <a:gd name="T28" fmla="*/ 11 w 41"/>
              <a:gd name="T29" fmla="*/ 9 h 24"/>
              <a:gd name="T30" fmla="*/ 7 w 41"/>
              <a:gd name="T31" fmla="*/ 9 h 24"/>
              <a:gd name="T32" fmla="*/ 6 w 41"/>
              <a:gd name="T33" fmla="*/ 11 h 24"/>
              <a:gd name="T34" fmla="*/ 7 w 41"/>
              <a:gd name="T35" fmla="*/ 11 h 24"/>
              <a:gd name="T36" fmla="*/ 10 w 41"/>
              <a:gd name="T37" fmla="*/ 11 h 24"/>
              <a:gd name="T38" fmla="*/ 12 w 41"/>
              <a:gd name="T39" fmla="*/ 14 h 24"/>
              <a:gd name="T40" fmla="*/ 7 w 41"/>
              <a:gd name="T41" fmla="*/ 18 h 24"/>
              <a:gd name="T42" fmla="*/ 17 w 41"/>
              <a:gd name="T43" fmla="*/ 18 h 24"/>
              <a:gd name="T44" fmla="*/ 13 w 41"/>
              <a:gd name="T45" fmla="*/ 12 h 24"/>
              <a:gd name="T46" fmla="*/ 18 w 41"/>
              <a:gd name="T47" fmla="*/ 6 h 24"/>
              <a:gd name="T48" fmla="*/ 22 w 41"/>
              <a:gd name="T49" fmla="*/ 12 h 24"/>
              <a:gd name="T50" fmla="*/ 17 w 41"/>
              <a:gd name="T51" fmla="*/ 18 h 24"/>
              <a:gd name="T52" fmla="*/ 23 w 41"/>
              <a:gd name="T53" fmla="*/ 10 h 24"/>
              <a:gd name="T54" fmla="*/ 26 w 41"/>
              <a:gd name="T55" fmla="*/ 6 h 24"/>
              <a:gd name="T56" fmla="*/ 29 w 41"/>
              <a:gd name="T57" fmla="*/ 10 h 24"/>
              <a:gd name="T58" fmla="*/ 26 w 41"/>
              <a:gd name="T59" fmla="*/ 14 h 24"/>
              <a:gd name="T60" fmla="*/ 23 w 41"/>
              <a:gd name="T61" fmla="*/ 10 h 24"/>
              <a:gd name="T62" fmla="*/ 26 w 41"/>
              <a:gd name="T63" fmla="*/ 18 h 24"/>
              <a:gd name="T64" fmla="*/ 33 w 41"/>
              <a:gd name="T65" fmla="*/ 6 h 24"/>
              <a:gd name="T66" fmla="*/ 34 w 41"/>
              <a:gd name="T67" fmla="*/ 6 h 24"/>
              <a:gd name="T68" fmla="*/ 28 w 41"/>
              <a:gd name="T69" fmla="*/ 18 h 24"/>
              <a:gd name="T70" fmla="*/ 26 w 41"/>
              <a:gd name="T71" fmla="*/ 18 h 24"/>
              <a:gd name="T72" fmla="*/ 34 w 41"/>
              <a:gd name="T73" fmla="*/ 18 h 24"/>
              <a:gd name="T74" fmla="*/ 31 w 41"/>
              <a:gd name="T75" fmla="*/ 15 h 24"/>
              <a:gd name="T76" fmla="*/ 35 w 41"/>
              <a:gd name="T77" fmla="*/ 11 h 24"/>
              <a:gd name="T78" fmla="*/ 38 w 41"/>
              <a:gd name="T79" fmla="*/ 15 h 24"/>
              <a:gd name="T80" fmla="*/ 34 w 41"/>
              <a:gd name="T81"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 h="24">
                <a:moveTo>
                  <a:pt x="41" y="0"/>
                </a:moveTo>
                <a:cubicBezTo>
                  <a:pt x="0" y="0"/>
                  <a:pt x="0" y="0"/>
                  <a:pt x="0" y="0"/>
                </a:cubicBezTo>
                <a:cubicBezTo>
                  <a:pt x="0" y="24"/>
                  <a:pt x="0" y="24"/>
                  <a:pt x="0" y="24"/>
                </a:cubicBezTo>
                <a:cubicBezTo>
                  <a:pt x="41" y="24"/>
                  <a:pt x="41" y="24"/>
                  <a:pt x="41" y="24"/>
                </a:cubicBezTo>
                <a:lnTo>
                  <a:pt x="41" y="0"/>
                </a:lnTo>
                <a:close/>
                <a:moveTo>
                  <a:pt x="7" y="18"/>
                </a:moveTo>
                <a:cubicBezTo>
                  <a:pt x="5" y="18"/>
                  <a:pt x="4" y="18"/>
                  <a:pt x="3" y="18"/>
                </a:cubicBezTo>
                <a:cubicBezTo>
                  <a:pt x="4" y="16"/>
                  <a:pt x="4" y="16"/>
                  <a:pt x="4" y="16"/>
                </a:cubicBezTo>
                <a:cubicBezTo>
                  <a:pt x="4" y="16"/>
                  <a:pt x="6" y="16"/>
                  <a:pt x="7" y="16"/>
                </a:cubicBezTo>
                <a:cubicBezTo>
                  <a:pt x="8" y="16"/>
                  <a:pt x="9" y="16"/>
                  <a:pt x="9" y="14"/>
                </a:cubicBezTo>
                <a:cubicBezTo>
                  <a:pt x="9" y="13"/>
                  <a:pt x="8" y="12"/>
                  <a:pt x="6" y="12"/>
                </a:cubicBezTo>
                <a:cubicBezTo>
                  <a:pt x="5" y="12"/>
                  <a:pt x="5" y="13"/>
                  <a:pt x="4" y="13"/>
                </a:cubicBezTo>
                <a:cubicBezTo>
                  <a:pt x="5" y="7"/>
                  <a:pt x="5" y="7"/>
                  <a:pt x="5" y="7"/>
                </a:cubicBezTo>
                <a:cubicBezTo>
                  <a:pt x="11" y="7"/>
                  <a:pt x="11" y="7"/>
                  <a:pt x="11" y="7"/>
                </a:cubicBezTo>
                <a:cubicBezTo>
                  <a:pt x="11" y="9"/>
                  <a:pt x="11" y="9"/>
                  <a:pt x="11" y="9"/>
                </a:cubicBezTo>
                <a:cubicBezTo>
                  <a:pt x="7" y="9"/>
                  <a:pt x="7" y="9"/>
                  <a:pt x="7" y="9"/>
                </a:cubicBezTo>
                <a:cubicBezTo>
                  <a:pt x="6" y="11"/>
                  <a:pt x="6" y="11"/>
                  <a:pt x="6" y="11"/>
                </a:cubicBezTo>
                <a:cubicBezTo>
                  <a:pt x="7" y="11"/>
                  <a:pt x="7" y="11"/>
                  <a:pt x="7" y="11"/>
                </a:cubicBezTo>
                <a:cubicBezTo>
                  <a:pt x="8" y="11"/>
                  <a:pt x="9" y="11"/>
                  <a:pt x="10" y="11"/>
                </a:cubicBezTo>
                <a:cubicBezTo>
                  <a:pt x="11" y="12"/>
                  <a:pt x="12" y="13"/>
                  <a:pt x="12" y="14"/>
                </a:cubicBezTo>
                <a:cubicBezTo>
                  <a:pt x="12" y="16"/>
                  <a:pt x="10" y="18"/>
                  <a:pt x="7" y="18"/>
                </a:cubicBezTo>
                <a:close/>
                <a:moveTo>
                  <a:pt x="17" y="18"/>
                </a:moveTo>
                <a:cubicBezTo>
                  <a:pt x="15" y="18"/>
                  <a:pt x="13" y="16"/>
                  <a:pt x="13" y="12"/>
                </a:cubicBezTo>
                <a:cubicBezTo>
                  <a:pt x="13" y="9"/>
                  <a:pt x="15" y="6"/>
                  <a:pt x="18" y="6"/>
                </a:cubicBezTo>
                <a:cubicBezTo>
                  <a:pt x="21" y="6"/>
                  <a:pt x="22" y="9"/>
                  <a:pt x="22" y="12"/>
                </a:cubicBezTo>
                <a:cubicBezTo>
                  <a:pt x="22" y="16"/>
                  <a:pt x="20" y="18"/>
                  <a:pt x="17" y="18"/>
                </a:cubicBezTo>
                <a:close/>
                <a:moveTo>
                  <a:pt x="23" y="10"/>
                </a:moveTo>
                <a:cubicBezTo>
                  <a:pt x="23" y="8"/>
                  <a:pt x="24" y="6"/>
                  <a:pt x="26" y="6"/>
                </a:cubicBezTo>
                <a:cubicBezTo>
                  <a:pt x="28" y="6"/>
                  <a:pt x="29" y="8"/>
                  <a:pt x="29" y="10"/>
                </a:cubicBezTo>
                <a:cubicBezTo>
                  <a:pt x="29" y="12"/>
                  <a:pt x="28" y="14"/>
                  <a:pt x="26" y="14"/>
                </a:cubicBezTo>
                <a:cubicBezTo>
                  <a:pt x="24" y="14"/>
                  <a:pt x="23" y="12"/>
                  <a:pt x="23" y="10"/>
                </a:cubicBezTo>
                <a:close/>
                <a:moveTo>
                  <a:pt x="26" y="18"/>
                </a:moveTo>
                <a:cubicBezTo>
                  <a:pt x="33" y="6"/>
                  <a:pt x="33" y="6"/>
                  <a:pt x="33" y="6"/>
                </a:cubicBezTo>
                <a:cubicBezTo>
                  <a:pt x="34" y="6"/>
                  <a:pt x="34" y="6"/>
                  <a:pt x="34" y="6"/>
                </a:cubicBezTo>
                <a:cubicBezTo>
                  <a:pt x="28" y="18"/>
                  <a:pt x="28" y="18"/>
                  <a:pt x="28" y="18"/>
                </a:cubicBezTo>
                <a:lnTo>
                  <a:pt x="26" y="18"/>
                </a:lnTo>
                <a:close/>
                <a:moveTo>
                  <a:pt x="34" y="18"/>
                </a:moveTo>
                <a:cubicBezTo>
                  <a:pt x="33" y="18"/>
                  <a:pt x="31" y="17"/>
                  <a:pt x="31" y="15"/>
                </a:cubicBezTo>
                <a:cubicBezTo>
                  <a:pt x="31" y="13"/>
                  <a:pt x="33" y="11"/>
                  <a:pt x="35" y="11"/>
                </a:cubicBezTo>
                <a:cubicBezTo>
                  <a:pt x="36" y="11"/>
                  <a:pt x="38" y="13"/>
                  <a:pt x="38" y="15"/>
                </a:cubicBezTo>
                <a:cubicBezTo>
                  <a:pt x="38" y="17"/>
                  <a:pt x="36" y="18"/>
                  <a:pt x="34" y="1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09" name="Oval 438"/>
          <p:cNvSpPr>
            <a:spLocks noChangeArrowheads="1"/>
          </p:cNvSpPr>
          <p:nvPr/>
        </p:nvSpPr>
        <p:spPr bwMode="auto">
          <a:xfrm>
            <a:off x="3199148" y="3000975"/>
            <a:ext cx="5175" cy="739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10" name="Oval 439"/>
          <p:cNvSpPr>
            <a:spLocks noChangeArrowheads="1"/>
          </p:cNvSpPr>
          <p:nvPr/>
        </p:nvSpPr>
        <p:spPr bwMode="auto">
          <a:xfrm>
            <a:off x="3185103" y="3000974"/>
            <a:ext cx="3697" cy="517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11" name="Oval 440"/>
          <p:cNvSpPr>
            <a:spLocks noChangeArrowheads="1"/>
          </p:cNvSpPr>
          <p:nvPr/>
        </p:nvSpPr>
        <p:spPr bwMode="auto">
          <a:xfrm>
            <a:off x="3214674" y="3009846"/>
            <a:ext cx="3697" cy="739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12" name="Freeform 441"/>
          <p:cNvSpPr>
            <a:spLocks/>
          </p:cNvSpPr>
          <p:nvPr/>
        </p:nvSpPr>
        <p:spPr bwMode="auto">
          <a:xfrm>
            <a:off x="3165881" y="3000975"/>
            <a:ext cx="7393" cy="7393"/>
          </a:xfrm>
          <a:custGeom>
            <a:avLst/>
            <a:gdLst>
              <a:gd name="T0" fmla="*/ 2 w 4"/>
              <a:gd name="T1" fmla="*/ 4 h 4"/>
              <a:gd name="T2" fmla="*/ 4 w 4"/>
              <a:gd name="T3" fmla="*/ 3 h 4"/>
              <a:gd name="T4" fmla="*/ 4 w 4"/>
              <a:gd name="T5" fmla="*/ 3 h 4"/>
              <a:gd name="T6" fmla="*/ 2 w 4"/>
              <a:gd name="T7" fmla="*/ 0 h 4"/>
              <a:gd name="T8" fmla="*/ 0 w 4"/>
              <a:gd name="T9" fmla="*/ 2 h 4"/>
              <a:gd name="T10" fmla="*/ 2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2" y="4"/>
                </a:moveTo>
                <a:cubicBezTo>
                  <a:pt x="3" y="4"/>
                  <a:pt x="3" y="4"/>
                  <a:pt x="4" y="3"/>
                </a:cubicBezTo>
                <a:cubicBezTo>
                  <a:pt x="4" y="3"/>
                  <a:pt x="4" y="3"/>
                  <a:pt x="4" y="3"/>
                </a:cubicBezTo>
                <a:cubicBezTo>
                  <a:pt x="4" y="2"/>
                  <a:pt x="3" y="0"/>
                  <a:pt x="2" y="0"/>
                </a:cubicBezTo>
                <a:cubicBezTo>
                  <a:pt x="1" y="0"/>
                  <a:pt x="0" y="1"/>
                  <a:pt x="0" y="2"/>
                </a:cubicBezTo>
                <a:cubicBezTo>
                  <a:pt x="0" y="3"/>
                  <a:pt x="1" y="4"/>
                  <a:pt x="2"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13" name="Oval 442"/>
          <p:cNvSpPr>
            <a:spLocks noChangeArrowheads="1"/>
          </p:cNvSpPr>
          <p:nvPr/>
        </p:nvSpPr>
        <p:spPr bwMode="auto">
          <a:xfrm>
            <a:off x="3183623" y="3009845"/>
            <a:ext cx="6654" cy="517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14" name="Freeform 443"/>
          <p:cNvSpPr>
            <a:spLocks noEditPoints="1"/>
          </p:cNvSpPr>
          <p:nvPr/>
        </p:nvSpPr>
        <p:spPr bwMode="auto">
          <a:xfrm>
            <a:off x="3157009" y="2986928"/>
            <a:ext cx="70232" cy="44357"/>
          </a:xfrm>
          <a:custGeom>
            <a:avLst/>
            <a:gdLst>
              <a:gd name="T0" fmla="*/ 0 w 40"/>
              <a:gd name="T1" fmla="*/ 25 h 25"/>
              <a:gd name="T2" fmla="*/ 40 w 40"/>
              <a:gd name="T3" fmla="*/ 25 h 25"/>
              <a:gd name="T4" fmla="*/ 40 w 40"/>
              <a:gd name="T5" fmla="*/ 0 h 25"/>
              <a:gd name="T6" fmla="*/ 0 w 40"/>
              <a:gd name="T7" fmla="*/ 0 h 25"/>
              <a:gd name="T8" fmla="*/ 0 w 40"/>
              <a:gd name="T9" fmla="*/ 25 h 25"/>
              <a:gd name="T10" fmla="*/ 37 w 40"/>
              <a:gd name="T11" fmla="*/ 15 h 25"/>
              <a:gd name="T12" fmla="*/ 34 w 40"/>
              <a:gd name="T13" fmla="*/ 18 h 25"/>
              <a:gd name="T14" fmla="*/ 31 w 40"/>
              <a:gd name="T15" fmla="*/ 15 h 25"/>
              <a:gd name="T16" fmla="*/ 34 w 40"/>
              <a:gd name="T17" fmla="*/ 11 h 25"/>
              <a:gd name="T18" fmla="*/ 37 w 40"/>
              <a:gd name="T19" fmla="*/ 15 h 25"/>
              <a:gd name="T20" fmla="*/ 34 w 40"/>
              <a:gd name="T21" fmla="*/ 6 h 25"/>
              <a:gd name="T22" fmla="*/ 27 w 40"/>
              <a:gd name="T23" fmla="*/ 18 h 25"/>
              <a:gd name="T24" fmla="*/ 26 w 40"/>
              <a:gd name="T25" fmla="*/ 18 h 25"/>
              <a:gd name="T26" fmla="*/ 32 w 40"/>
              <a:gd name="T27" fmla="*/ 6 h 25"/>
              <a:gd name="T28" fmla="*/ 34 w 40"/>
              <a:gd name="T29" fmla="*/ 6 h 25"/>
              <a:gd name="T30" fmla="*/ 26 w 40"/>
              <a:gd name="T31" fmla="*/ 6 h 25"/>
              <a:gd name="T32" fmla="*/ 29 w 40"/>
              <a:gd name="T33" fmla="*/ 10 h 25"/>
              <a:gd name="T34" fmla="*/ 26 w 40"/>
              <a:gd name="T35" fmla="*/ 14 h 25"/>
              <a:gd name="T36" fmla="*/ 22 w 40"/>
              <a:gd name="T37" fmla="*/ 10 h 25"/>
              <a:gd name="T38" fmla="*/ 26 w 40"/>
              <a:gd name="T39" fmla="*/ 6 h 25"/>
              <a:gd name="T40" fmla="*/ 13 w 40"/>
              <a:gd name="T41" fmla="*/ 10 h 25"/>
              <a:gd name="T42" fmla="*/ 17 w 40"/>
              <a:gd name="T43" fmla="*/ 6 h 25"/>
              <a:gd name="T44" fmla="*/ 21 w 40"/>
              <a:gd name="T45" fmla="*/ 9 h 25"/>
              <a:gd name="T46" fmla="*/ 19 w 40"/>
              <a:gd name="T47" fmla="*/ 12 h 25"/>
              <a:gd name="T48" fmla="*/ 19 w 40"/>
              <a:gd name="T49" fmla="*/ 12 h 25"/>
              <a:gd name="T50" fmla="*/ 21 w 40"/>
              <a:gd name="T51" fmla="*/ 15 h 25"/>
              <a:gd name="T52" fmla="*/ 17 w 40"/>
              <a:gd name="T53" fmla="*/ 18 h 25"/>
              <a:gd name="T54" fmla="*/ 13 w 40"/>
              <a:gd name="T55" fmla="*/ 15 h 25"/>
              <a:gd name="T56" fmla="*/ 15 w 40"/>
              <a:gd name="T57" fmla="*/ 12 h 25"/>
              <a:gd name="T58" fmla="*/ 15 w 40"/>
              <a:gd name="T59" fmla="*/ 12 h 25"/>
              <a:gd name="T60" fmla="*/ 13 w 40"/>
              <a:gd name="T61" fmla="*/ 10 h 25"/>
              <a:gd name="T62" fmla="*/ 7 w 40"/>
              <a:gd name="T63" fmla="*/ 6 h 25"/>
              <a:gd name="T64" fmla="*/ 11 w 40"/>
              <a:gd name="T65" fmla="*/ 11 h 25"/>
              <a:gd name="T66" fmla="*/ 9 w 40"/>
              <a:gd name="T67" fmla="*/ 17 h 25"/>
              <a:gd name="T68" fmla="*/ 5 w 40"/>
              <a:gd name="T69" fmla="*/ 18 h 25"/>
              <a:gd name="T70" fmla="*/ 4 w 40"/>
              <a:gd name="T71" fmla="*/ 18 h 25"/>
              <a:gd name="T72" fmla="*/ 4 w 40"/>
              <a:gd name="T73" fmla="*/ 16 h 25"/>
              <a:gd name="T74" fmla="*/ 5 w 40"/>
              <a:gd name="T75" fmla="*/ 16 h 25"/>
              <a:gd name="T76" fmla="*/ 7 w 40"/>
              <a:gd name="T77" fmla="*/ 15 h 25"/>
              <a:gd name="T78" fmla="*/ 9 w 40"/>
              <a:gd name="T79" fmla="*/ 13 h 25"/>
              <a:gd name="T80" fmla="*/ 9 w 40"/>
              <a:gd name="T81" fmla="*/ 13 h 25"/>
              <a:gd name="T82" fmla="*/ 6 w 40"/>
              <a:gd name="T83" fmla="*/ 14 h 25"/>
              <a:gd name="T84" fmla="*/ 3 w 40"/>
              <a:gd name="T85" fmla="*/ 11 h 25"/>
              <a:gd name="T86" fmla="*/ 7 w 40"/>
              <a:gd name="T87"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25">
                <a:moveTo>
                  <a:pt x="0" y="25"/>
                </a:moveTo>
                <a:cubicBezTo>
                  <a:pt x="40" y="25"/>
                  <a:pt x="40" y="25"/>
                  <a:pt x="40" y="25"/>
                </a:cubicBezTo>
                <a:cubicBezTo>
                  <a:pt x="40" y="0"/>
                  <a:pt x="40" y="0"/>
                  <a:pt x="40" y="0"/>
                </a:cubicBezTo>
                <a:cubicBezTo>
                  <a:pt x="0" y="0"/>
                  <a:pt x="0" y="0"/>
                  <a:pt x="0" y="0"/>
                </a:cubicBezTo>
                <a:lnTo>
                  <a:pt x="0" y="25"/>
                </a:lnTo>
                <a:close/>
                <a:moveTo>
                  <a:pt x="37" y="15"/>
                </a:moveTo>
                <a:cubicBezTo>
                  <a:pt x="37" y="17"/>
                  <a:pt x="36" y="18"/>
                  <a:pt x="34" y="18"/>
                </a:cubicBezTo>
                <a:cubicBezTo>
                  <a:pt x="32" y="18"/>
                  <a:pt x="31" y="17"/>
                  <a:pt x="31" y="15"/>
                </a:cubicBezTo>
                <a:cubicBezTo>
                  <a:pt x="31" y="13"/>
                  <a:pt x="32" y="11"/>
                  <a:pt x="34" y="11"/>
                </a:cubicBezTo>
                <a:cubicBezTo>
                  <a:pt x="36" y="11"/>
                  <a:pt x="37" y="13"/>
                  <a:pt x="37" y="15"/>
                </a:cubicBezTo>
                <a:close/>
                <a:moveTo>
                  <a:pt x="34" y="6"/>
                </a:moveTo>
                <a:cubicBezTo>
                  <a:pt x="27" y="18"/>
                  <a:pt x="27" y="18"/>
                  <a:pt x="27" y="18"/>
                </a:cubicBezTo>
                <a:cubicBezTo>
                  <a:pt x="26" y="18"/>
                  <a:pt x="26" y="18"/>
                  <a:pt x="26" y="18"/>
                </a:cubicBezTo>
                <a:cubicBezTo>
                  <a:pt x="32" y="6"/>
                  <a:pt x="32" y="6"/>
                  <a:pt x="32" y="6"/>
                </a:cubicBezTo>
                <a:lnTo>
                  <a:pt x="34" y="6"/>
                </a:lnTo>
                <a:close/>
                <a:moveTo>
                  <a:pt x="26" y="6"/>
                </a:moveTo>
                <a:cubicBezTo>
                  <a:pt x="28" y="6"/>
                  <a:pt x="29" y="8"/>
                  <a:pt x="29" y="10"/>
                </a:cubicBezTo>
                <a:cubicBezTo>
                  <a:pt x="29" y="12"/>
                  <a:pt x="27" y="14"/>
                  <a:pt x="26" y="14"/>
                </a:cubicBezTo>
                <a:cubicBezTo>
                  <a:pt x="24" y="14"/>
                  <a:pt x="22" y="12"/>
                  <a:pt x="22" y="10"/>
                </a:cubicBezTo>
                <a:cubicBezTo>
                  <a:pt x="22" y="8"/>
                  <a:pt x="24" y="6"/>
                  <a:pt x="26" y="6"/>
                </a:cubicBezTo>
                <a:close/>
                <a:moveTo>
                  <a:pt x="13" y="10"/>
                </a:moveTo>
                <a:cubicBezTo>
                  <a:pt x="13" y="8"/>
                  <a:pt x="15" y="6"/>
                  <a:pt x="17" y="6"/>
                </a:cubicBezTo>
                <a:cubicBezTo>
                  <a:pt x="20" y="6"/>
                  <a:pt x="21" y="8"/>
                  <a:pt x="21" y="9"/>
                </a:cubicBezTo>
                <a:cubicBezTo>
                  <a:pt x="21" y="10"/>
                  <a:pt x="20" y="11"/>
                  <a:pt x="19" y="12"/>
                </a:cubicBezTo>
                <a:cubicBezTo>
                  <a:pt x="19" y="12"/>
                  <a:pt x="19" y="12"/>
                  <a:pt x="19" y="12"/>
                </a:cubicBezTo>
                <a:cubicBezTo>
                  <a:pt x="20" y="12"/>
                  <a:pt x="21" y="13"/>
                  <a:pt x="21" y="15"/>
                </a:cubicBezTo>
                <a:cubicBezTo>
                  <a:pt x="21" y="17"/>
                  <a:pt x="20" y="18"/>
                  <a:pt x="17" y="18"/>
                </a:cubicBezTo>
                <a:cubicBezTo>
                  <a:pt x="14" y="18"/>
                  <a:pt x="13" y="17"/>
                  <a:pt x="13" y="15"/>
                </a:cubicBezTo>
                <a:cubicBezTo>
                  <a:pt x="13" y="14"/>
                  <a:pt x="13" y="13"/>
                  <a:pt x="15" y="12"/>
                </a:cubicBezTo>
                <a:cubicBezTo>
                  <a:pt x="15" y="12"/>
                  <a:pt x="15" y="12"/>
                  <a:pt x="15" y="12"/>
                </a:cubicBezTo>
                <a:cubicBezTo>
                  <a:pt x="14" y="12"/>
                  <a:pt x="13" y="11"/>
                  <a:pt x="13" y="10"/>
                </a:cubicBezTo>
                <a:close/>
                <a:moveTo>
                  <a:pt x="7" y="6"/>
                </a:moveTo>
                <a:cubicBezTo>
                  <a:pt x="10" y="6"/>
                  <a:pt x="11" y="9"/>
                  <a:pt x="11" y="11"/>
                </a:cubicBezTo>
                <a:cubicBezTo>
                  <a:pt x="11" y="14"/>
                  <a:pt x="11" y="16"/>
                  <a:pt x="9" y="17"/>
                </a:cubicBezTo>
                <a:cubicBezTo>
                  <a:pt x="8" y="18"/>
                  <a:pt x="7" y="18"/>
                  <a:pt x="5" y="18"/>
                </a:cubicBezTo>
                <a:cubicBezTo>
                  <a:pt x="5" y="18"/>
                  <a:pt x="4" y="18"/>
                  <a:pt x="4" y="18"/>
                </a:cubicBezTo>
                <a:cubicBezTo>
                  <a:pt x="4" y="16"/>
                  <a:pt x="4" y="16"/>
                  <a:pt x="4" y="16"/>
                </a:cubicBezTo>
                <a:cubicBezTo>
                  <a:pt x="4" y="16"/>
                  <a:pt x="4" y="16"/>
                  <a:pt x="5" y="16"/>
                </a:cubicBezTo>
                <a:cubicBezTo>
                  <a:pt x="6" y="16"/>
                  <a:pt x="7" y="16"/>
                  <a:pt x="7" y="15"/>
                </a:cubicBezTo>
                <a:cubicBezTo>
                  <a:pt x="8" y="15"/>
                  <a:pt x="8" y="14"/>
                  <a:pt x="9" y="13"/>
                </a:cubicBezTo>
                <a:cubicBezTo>
                  <a:pt x="9" y="13"/>
                  <a:pt x="9" y="13"/>
                  <a:pt x="9" y="13"/>
                </a:cubicBezTo>
                <a:cubicBezTo>
                  <a:pt x="8" y="14"/>
                  <a:pt x="7" y="14"/>
                  <a:pt x="6" y="14"/>
                </a:cubicBezTo>
                <a:cubicBezTo>
                  <a:pt x="4" y="14"/>
                  <a:pt x="3" y="13"/>
                  <a:pt x="3" y="11"/>
                </a:cubicBezTo>
                <a:cubicBezTo>
                  <a:pt x="3" y="8"/>
                  <a:pt x="5" y="6"/>
                  <a:pt x="7" y="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15" name="Freeform 444"/>
          <p:cNvSpPr>
            <a:spLocks/>
          </p:cNvSpPr>
          <p:nvPr/>
        </p:nvSpPr>
        <p:spPr bwMode="auto">
          <a:xfrm>
            <a:off x="3046856" y="2950703"/>
            <a:ext cx="124200" cy="146378"/>
          </a:xfrm>
          <a:custGeom>
            <a:avLst/>
            <a:gdLst>
              <a:gd name="T0" fmla="*/ 16 w 71"/>
              <a:gd name="T1" fmla="*/ 29 h 84"/>
              <a:gd name="T2" fmla="*/ 9 w 71"/>
              <a:gd name="T3" fmla="*/ 22 h 84"/>
              <a:gd name="T4" fmla="*/ 1 w 71"/>
              <a:gd name="T5" fmla="*/ 29 h 84"/>
              <a:gd name="T6" fmla="*/ 2 w 71"/>
              <a:gd name="T7" fmla="*/ 33 h 84"/>
              <a:gd name="T8" fmla="*/ 0 w 71"/>
              <a:gd name="T9" fmla="*/ 37 h 84"/>
              <a:gd name="T10" fmla="*/ 2 w 71"/>
              <a:gd name="T11" fmla="*/ 41 h 84"/>
              <a:gd name="T12" fmla="*/ 5 w 71"/>
              <a:gd name="T13" fmla="*/ 36 h 84"/>
              <a:gd name="T14" fmla="*/ 8 w 71"/>
              <a:gd name="T15" fmla="*/ 37 h 84"/>
              <a:gd name="T16" fmla="*/ 27 w 71"/>
              <a:gd name="T17" fmla="*/ 70 h 84"/>
              <a:gd name="T18" fmla="*/ 24 w 71"/>
              <a:gd name="T19" fmla="*/ 76 h 84"/>
              <a:gd name="T20" fmla="*/ 31 w 71"/>
              <a:gd name="T21" fmla="*/ 84 h 84"/>
              <a:gd name="T22" fmla="*/ 39 w 71"/>
              <a:gd name="T23" fmla="*/ 76 h 84"/>
              <a:gd name="T24" fmla="*/ 37 w 71"/>
              <a:gd name="T25" fmla="*/ 71 h 84"/>
              <a:gd name="T26" fmla="*/ 62 w 71"/>
              <a:gd name="T27" fmla="*/ 15 h 84"/>
              <a:gd name="T28" fmla="*/ 63 w 71"/>
              <a:gd name="T29" fmla="*/ 15 h 84"/>
              <a:gd name="T30" fmla="*/ 71 w 71"/>
              <a:gd name="T31" fmla="*/ 8 h 84"/>
              <a:gd name="T32" fmla="*/ 63 w 71"/>
              <a:gd name="T33" fmla="*/ 0 h 84"/>
              <a:gd name="T34" fmla="*/ 56 w 71"/>
              <a:gd name="T35" fmla="*/ 8 h 84"/>
              <a:gd name="T36" fmla="*/ 58 w 71"/>
              <a:gd name="T37" fmla="*/ 13 h 84"/>
              <a:gd name="T38" fmla="*/ 33 w 71"/>
              <a:gd name="T39" fmla="*/ 69 h 84"/>
              <a:gd name="T40" fmla="*/ 31 w 71"/>
              <a:gd name="T41" fmla="*/ 69 h 84"/>
              <a:gd name="T42" fmla="*/ 31 w 71"/>
              <a:gd name="T43" fmla="*/ 69 h 84"/>
              <a:gd name="T44" fmla="*/ 12 w 71"/>
              <a:gd name="T45" fmla="*/ 36 h 84"/>
              <a:gd name="T46" fmla="*/ 16 w 71"/>
              <a:gd name="T47" fmla="*/ 2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84">
                <a:moveTo>
                  <a:pt x="16" y="29"/>
                </a:moveTo>
                <a:cubicBezTo>
                  <a:pt x="16" y="25"/>
                  <a:pt x="13" y="22"/>
                  <a:pt x="9" y="22"/>
                </a:cubicBezTo>
                <a:cubicBezTo>
                  <a:pt x="4" y="22"/>
                  <a:pt x="1" y="25"/>
                  <a:pt x="1" y="29"/>
                </a:cubicBezTo>
                <a:cubicBezTo>
                  <a:pt x="1" y="31"/>
                  <a:pt x="1" y="32"/>
                  <a:pt x="2" y="33"/>
                </a:cubicBezTo>
                <a:cubicBezTo>
                  <a:pt x="0" y="37"/>
                  <a:pt x="0" y="37"/>
                  <a:pt x="0" y="37"/>
                </a:cubicBezTo>
                <a:cubicBezTo>
                  <a:pt x="0" y="38"/>
                  <a:pt x="1" y="40"/>
                  <a:pt x="2" y="41"/>
                </a:cubicBezTo>
                <a:cubicBezTo>
                  <a:pt x="5" y="36"/>
                  <a:pt x="5" y="36"/>
                  <a:pt x="5" y="36"/>
                </a:cubicBezTo>
                <a:cubicBezTo>
                  <a:pt x="6" y="36"/>
                  <a:pt x="7" y="37"/>
                  <a:pt x="8" y="37"/>
                </a:cubicBezTo>
                <a:cubicBezTo>
                  <a:pt x="27" y="70"/>
                  <a:pt x="27" y="70"/>
                  <a:pt x="27" y="70"/>
                </a:cubicBezTo>
                <a:cubicBezTo>
                  <a:pt x="25" y="72"/>
                  <a:pt x="24" y="74"/>
                  <a:pt x="24" y="76"/>
                </a:cubicBezTo>
                <a:cubicBezTo>
                  <a:pt x="24" y="80"/>
                  <a:pt x="27" y="84"/>
                  <a:pt x="31" y="84"/>
                </a:cubicBezTo>
                <a:cubicBezTo>
                  <a:pt x="35" y="84"/>
                  <a:pt x="39" y="80"/>
                  <a:pt x="39" y="76"/>
                </a:cubicBezTo>
                <a:cubicBezTo>
                  <a:pt x="39" y="74"/>
                  <a:pt x="38" y="72"/>
                  <a:pt x="37" y="71"/>
                </a:cubicBezTo>
                <a:cubicBezTo>
                  <a:pt x="62" y="15"/>
                  <a:pt x="62" y="15"/>
                  <a:pt x="62" y="15"/>
                </a:cubicBezTo>
                <a:cubicBezTo>
                  <a:pt x="62" y="15"/>
                  <a:pt x="63" y="15"/>
                  <a:pt x="63" y="15"/>
                </a:cubicBezTo>
                <a:cubicBezTo>
                  <a:pt x="67" y="15"/>
                  <a:pt x="71" y="12"/>
                  <a:pt x="71" y="8"/>
                </a:cubicBezTo>
                <a:cubicBezTo>
                  <a:pt x="71" y="4"/>
                  <a:pt x="67" y="0"/>
                  <a:pt x="63" y="0"/>
                </a:cubicBezTo>
                <a:cubicBezTo>
                  <a:pt x="59" y="0"/>
                  <a:pt x="56" y="4"/>
                  <a:pt x="56" y="8"/>
                </a:cubicBezTo>
                <a:cubicBezTo>
                  <a:pt x="56" y="10"/>
                  <a:pt x="57" y="12"/>
                  <a:pt x="58" y="13"/>
                </a:cubicBezTo>
                <a:cubicBezTo>
                  <a:pt x="33" y="69"/>
                  <a:pt x="33" y="69"/>
                  <a:pt x="33" y="69"/>
                </a:cubicBezTo>
                <a:cubicBezTo>
                  <a:pt x="32" y="69"/>
                  <a:pt x="32" y="69"/>
                  <a:pt x="31" y="69"/>
                </a:cubicBezTo>
                <a:cubicBezTo>
                  <a:pt x="31" y="69"/>
                  <a:pt x="31" y="69"/>
                  <a:pt x="31" y="69"/>
                </a:cubicBezTo>
                <a:cubicBezTo>
                  <a:pt x="12" y="36"/>
                  <a:pt x="12" y="36"/>
                  <a:pt x="12" y="36"/>
                </a:cubicBezTo>
                <a:cubicBezTo>
                  <a:pt x="14" y="35"/>
                  <a:pt x="16" y="32"/>
                  <a:pt x="16" y="2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16" name="Freeform 445"/>
          <p:cNvSpPr>
            <a:spLocks/>
          </p:cNvSpPr>
          <p:nvPr/>
        </p:nvSpPr>
        <p:spPr bwMode="auto">
          <a:xfrm>
            <a:off x="2935224" y="2966228"/>
            <a:ext cx="129375" cy="249878"/>
          </a:xfrm>
          <a:custGeom>
            <a:avLst/>
            <a:gdLst>
              <a:gd name="T0" fmla="*/ 0 w 74"/>
              <a:gd name="T1" fmla="*/ 0 h 143"/>
              <a:gd name="T2" fmla="*/ 0 w 74"/>
              <a:gd name="T3" fmla="*/ 79 h 143"/>
              <a:gd name="T4" fmla="*/ 39 w 74"/>
              <a:gd name="T5" fmla="*/ 143 h 143"/>
              <a:gd name="T6" fmla="*/ 74 w 74"/>
              <a:gd name="T7" fmla="*/ 78 h 143"/>
              <a:gd name="T8" fmla="*/ 0 w 74"/>
              <a:gd name="T9" fmla="*/ 0 h 143"/>
            </a:gdLst>
            <a:ahLst/>
            <a:cxnLst>
              <a:cxn ang="0">
                <a:pos x="T0" y="T1"/>
              </a:cxn>
              <a:cxn ang="0">
                <a:pos x="T2" y="T3"/>
              </a:cxn>
              <a:cxn ang="0">
                <a:pos x="T4" y="T5"/>
              </a:cxn>
              <a:cxn ang="0">
                <a:pos x="T6" y="T7"/>
              </a:cxn>
              <a:cxn ang="0">
                <a:pos x="T8" y="T9"/>
              </a:cxn>
            </a:cxnLst>
            <a:rect l="0" t="0" r="r" b="b"/>
            <a:pathLst>
              <a:path w="74" h="143">
                <a:moveTo>
                  <a:pt x="0" y="0"/>
                </a:moveTo>
                <a:cubicBezTo>
                  <a:pt x="0" y="79"/>
                  <a:pt x="0" y="79"/>
                  <a:pt x="0" y="79"/>
                </a:cubicBezTo>
                <a:cubicBezTo>
                  <a:pt x="39" y="143"/>
                  <a:pt x="39" y="143"/>
                  <a:pt x="39" y="143"/>
                </a:cubicBezTo>
                <a:cubicBezTo>
                  <a:pt x="60" y="129"/>
                  <a:pt x="74" y="105"/>
                  <a:pt x="74" y="78"/>
                </a:cubicBezTo>
                <a:cubicBezTo>
                  <a:pt x="74" y="36"/>
                  <a:pt x="41" y="2"/>
                  <a:pt x="0"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17" name="Freeform 446"/>
          <p:cNvSpPr>
            <a:spLocks/>
          </p:cNvSpPr>
          <p:nvPr/>
        </p:nvSpPr>
        <p:spPr bwMode="auto">
          <a:xfrm>
            <a:off x="2789586" y="2966228"/>
            <a:ext cx="130114" cy="143421"/>
          </a:xfrm>
          <a:custGeom>
            <a:avLst/>
            <a:gdLst>
              <a:gd name="T0" fmla="*/ 74 w 74"/>
              <a:gd name="T1" fmla="*/ 0 h 82"/>
              <a:gd name="T2" fmla="*/ 0 w 74"/>
              <a:gd name="T3" fmla="*/ 78 h 82"/>
              <a:gd name="T4" fmla="*/ 0 w 74"/>
              <a:gd name="T5" fmla="*/ 82 h 82"/>
              <a:gd name="T6" fmla="*/ 74 w 74"/>
              <a:gd name="T7" fmla="*/ 77 h 82"/>
              <a:gd name="T8" fmla="*/ 74 w 74"/>
              <a:gd name="T9" fmla="*/ 0 h 82"/>
            </a:gdLst>
            <a:ahLst/>
            <a:cxnLst>
              <a:cxn ang="0">
                <a:pos x="T0" y="T1"/>
              </a:cxn>
              <a:cxn ang="0">
                <a:pos x="T2" y="T3"/>
              </a:cxn>
              <a:cxn ang="0">
                <a:pos x="T4" y="T5"/>
              </a:cxn>
              <a:cxn ang="0">
                <a:pos x="T6" y="T7"/>
              </a:cxn>
              <a:cxn ang="0">
                <a:pos x="T8" y="T9"/>
              </a:cxn>
            </a:cxnLst>
            <a:rect l="0" t="0" r="r" b="b"/>
            <a:pathLst>
              <a:path w="74" h="82">
                <a:moveTo>
                  <a:pt x="74" y="0"/>
                </a:moveTo>
                <a:cubicBezTo>
                  <a:pt x="32" y="2"/>
                  <a:pt x="0" y="36"/>
                  <a:pt x="0" y="78"/>
                </a:cubicBezTo>
                <a:cubicBezTo>
                  <a:pt x="0" y="79"/>
                  <a:pt x="0" y="81"/>
                  <a:pt x="0" y="82"/>
                </a:cubicBezTo>
                <a:cubicBezTo>
                  <a:pt x="74" y="77"/>
                  <a:pt x="74" y="77"/>
                  <a:pt x="74" y="77"/>
                </a:cubicBezTo>
                <a:lnTo>
                  <a:pt x="7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18" name="Freeform 447"/>
          <p:cNvSpPr>
            <a:spLocks/>
          </p:cNvSpPr>
          <p:nvPr/>
        </p:nvSpPr>
        <p:spPr bwMode="auto">
          <a:xfrm>
            <a:off x="3026156" y="2947007"/>
            <a:ext cx="15525" cy="19222"/>
          </a:xfrm>
          <a:custGeom>
            <a:avLst/>
            <a:gdLst>
              <a:gd name="T0" fmla="*/ 4 w 9"/>
              <a:gd name="T1" fmla="*/ 4 h 11"/>
              <a:gd name="T2" fmla="*/ 3 w 9"/>
              <a:gd name="T3" fmla="*/ 4 h 11"/>
              <a:gd name="T4" fmla="*/ 4 w 9"/>
              <a:gd name="T5" fmla="*/ 2 h 11"/>
              <a:gd name="T6" fmla="*/ 8 w 9"/>
              <a:gd name="T7" fmla="*/ 2 h 11"/>
              <a:gd name="T8" fmla="*/ 8 w 9"/>
              <a:gd name="T9" fmla="*/ 0 h 11"/>
              <a:gd name="T10" fmla="*/ 2 w 9"/>
              <a:gd name="T11" fmla="*/ 0 h 11"/>
              <a:gd name="T12" fmla="*/ 1 w 9"/>
              <a:gd name="T13" fmla="*/ 6 h 11"/>
              <a:gd name="T14" fmla="*/ 3 w 9"/>
              <a:gd name="T15" fmla="*/ 5 h 11"/>
              <a:gd name="T16" fmla="*/ 6 w 9"/>
              <a:gd name="T17" fmla="*/ 7 h 11"/>
              <a:gd name="T18" fmla="*/ 4 w 9"/>
              <a:gd name="T19" fmla="*/ 9 h 11"/>
              <a:gd name="T20" fmla="*/ 1 w 9"/>
              <a:gd name="T21" fmla="*/ 9 h 11"/>
              <a:gd name="T22" fmla="*/ 0 w 9"/>
              <a:gd name="T23" fmla="*/ 11 h 11"/>
              <a:gd name="T24" fmla="*/ 4 w 9"/>
              <a:gd name="T25" fmla="*/ 11 h 11"/>
              <a:gd name="T26" fmla="*/ 9 w 9"/>
              <a:gd name="T27" fmla="*/ 7 h 11"/>
              <a:gd name="T28" fmla="*/ 7 w 9"/>
              <a:gd name="T29" fmla="*/ 4 h 11"/>
              <a:gd name="T30" fmla="*/ 4 w 9"/>
              <a:gd name="T31"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1">
                <a:moveTo>
                  <a:pt x="4" y="4"/>
                </a:moveTo>
                <a:cubicBezTo>
                  <a:pt x="4" y="4"/>
                  <a:pt x="4" y="4"/>
                  <a:pt x="3" y="4"/>
                </a:cubicBezTo>
                <a:cubicBezTo>
                  <a:pt x="4" y="2"/>
                  <a:pt x="4" y="2"/>
                  <a:pt x="4" y="2"/>
                </a:cubicBezTo>
                <a:cubicBezTo>
                  <a:pt x="8" y="2"/>
                  <a:pt x="8" y="2"/>
                  <a:pt x="8" y="2"/>
                </a:cubicBezTo>
                <a:cubicBezTo>
                  <a:pt x="8" y="0"/>
                  <a:pt x="8" y="0"/>
                  <a:pt x="8" y="0"/>
                </a:cubicBezTo>
                <a:cubicBezTo>
                  <a:pt x="2" y="0"/>
                  <a:pt x="2" y="0"/>
                  <a:pt x="2" y="0"/>
                </a:cubicBezTo>
                <a:cubicBezTo>
                  <a:pt x="1" y="6"/>
                  <a:pt x="1" y="6"/>
                  <a:pt x="1" y="6"/>
                </a:cubicBezTo>
                <a:cubicBezTo>
                  <a:pt x="2" y="6"/>
                  <a:pt x="2" y="5"/>
                  <a:pt x="3" y="5"/>
                </a:cubicBezTo>
                <a:cubicBezTo>
                  <a:pt x="5" y="5"/>
                  <a:pt x="6" y="6"/>
                  <a:pt x="6" y="7"/>
                </a:cubicBezTo>
                <a:cubicBezTo>
                  <a:pt x="6" y="9"/>
                  <a:pt x="5" y="9"/>
                  <a:pt x="4" y="9"/>
                </a:cubicBezTo>
                <a:cubicBezTo>
                  <a:pt x="3" y="9"/>
                  <a:pt x="1" y="9"/>
                  <a:pt x="1" y="9"/>
                </a:cubicBezTo>
                <a:cubicBezTo>
                  <a:pt x="0" y="11"/>
                  <a:pt x="0" y="11"/>
                  <a:pt x="0" y="11"/>
                </a:cubicBezTo>
                <a:cubicBezTo>
                  <a:pt x="1" y="11"/>
                  <a:pt x="2" y="11"/>
                  <a:pt x="4" y="11"/>
                </a:cubicBezTo>
                <a:cubicBezTo>
                  <a:pt x="7" y="11"/>
                  <a:pt x="9" y="9"/>
                  <a:pt x="9" y="7"/>
                </a:cubicBezTo>
                <a:cubicBezTo>
                  <a:pt x="9" y="6"/>
                  <a:pt x="8" y="5"/>
                  <a:pt x="7" y="4"/>
                </a:cubicBezTo>
                <a:cubicBezTo>
                  <a:pt x="6" y="4"/>
                  <a:pt x="5" y="4"/>
                  <a:pt x="4" y="4"/>
                </a:cubicBez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19" name="Freeform 448"/>
          <p:cNvSpPr>
            <a:spLocks/>
          </p:cNvSpPr>
          <p:nvPr/>
        </p:nvSpPr>
        <p:spPr bwMode="auto">
          <a:xfrm>
            <a:off x="3066078" y="2945528"/>
            <a:ext cx="14047" cy="20700"/>
          </a:xfrm>
          <a:custGeom>
            <a:avLst/>
            <a:gdLst>
              <a:gd name="T0" fmla="*/ 17 w 19"/>
              <a:gd name="T1" fmla="*/ 0 h 28"/>
              <a:gd name="T2" fmla="*/ 0 w 19"/>
              <a:gd name="T3" fmla="*/ 28 h 28"/>
              <a:gd name="T4" fmla="*/ 5 w 19"/>
              <a:gd name="T5" fmla="*/ 28 h 28"/>
              <a:gd name="T6" fmla="*/ 19 w 19"/>
              <a:gd name="T7" fmla="*/ 0 h 28"/>
              <a:gd name="T8" fmla="*/ 17 w 19"/>
              <a:gd name="T9" fmla="*/ 0 h 28"/>
            </a:gdLst>
            <a:ahLst/>
            <a:cxnLst>
              <a:cxn ang="0">
                <a:pos x="T0" y="T1"/>
              </a:cxn>
              <a:cxn ang="0">
                <a:pos x="T2" y="T3"/>
              </a:cxn>
              <a:cxn ang="0">
                <a:pos x="T4" y="T5"/>
              </a:cxn>
              <a:cxn ang="0">
                <a:pos x="T6" y="T7"/>
              </a:cxn>
              <a:cxn ang="0">
                <a:pos x="T8" y="T9"/>
              </a:cxn>
            </a:cxnLst>
            <a:rect l="0" t="0" r="r" b="b"/>
            <a:pathLst>
              <a:path w="19" h="28">
                <a:moveTo>
                  <a:pt x="17" y="0"/>
                </a:moveTo>
                <a:lnTo>
                  <a:pt x="0" y="28"/>
                </a:lnTo>
                <a:lnTo>
                  <a:pt x="5" y="28"/>
                </a:lnTo>
                <a:lnTo>
                  <a:pt x="19" y="0"/>
                </a:lnTo>
                <a:lnTo>
                  <a:pt x="17" y="0"/>
                </a:ln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20" name="Freeform 449"/>
          <p:cNvSpPr>
            <a:spLocks noEditPoints="1"/>
          </p:cNvSpPr>
          <p:nvPr/>
        </p:nvSpPr>
        <p:spPr bwMode="auto">
          <a:xfrm>
            <a:off x="3162185" y="2998017"/>
            <a:ext cx="14047" cy="20700"/>
          </a:xfrm>
          <a:custGeom>
            <a:avLst/>
            <a:gdLst>
              <a:gd name="T0" fmla="*/ 3 w 8"/>
              <a:gd name="T1" fmla="*/ 8 h 12"/>
              <a:gd name="T2" fmla="*/ 6 w 8"/>
              <a:gd name="T3" fmla="*/ 7 h 12"/>
              <a:gd name="T4" fmla="*/ 6 w 8"/>
              <a:gd name="T5" fmla="*/ 7 h 12"/>
              <a:gd name="T6" fmla="*/ 4 w 8"/>
              <a:gd name="T7" fmla="*/ 9 h 12"/>
              <a:gd name="T8" fmla="*/ 2 w 8"/>
              <a:gd name="T9" fmla="*/ 10 h 12"/>
              <a:gd name="T10" fmla="*/ 1 w 8"/>
              <a:gd name="T11" fmla="*/ 10 h 12"/>
              <a:gd name="T12" fmla="*/ 1 w 8"/>
              <a:gd name="T13" fmla="*/ 12 h 12"/>
              <a:gd name="T14" fmla="*/ 2 w 8"/>
              <a:gd name="T15" fmla="*/ 12 h 12"/>
              <a:gd name="T16" fmla="*/ 6 w 8"/>
              <a:gd name="T17" fmla="*/ 11 h 12"/>
              <a:gd name="T18" fmla="*/ 8 w 8"/>
              <a:gd name="T19" fmla="*/ 5 h 12"/>
              <a:gd name="T20" fmla="*/ 4 w 8"/>
              <a:gd name="T21" fmla="*/ 0 h 12"/>
              <a:gd name="T22" fmla="*/ 0 w 8"/>
              <a:gd name="T23" fmla="*/ 5 h 12"/>
              <a:gd name="T24" fmla="*/ 3 w 8"/>
              <a:gd name="T25" fmla="*/ 8 h 12"/>
              <a:gd name="T26" fmla="*/ 4 w 8"/>
              <a:gd name="T27" fmla="*/ 2 h 12"/>
              <a:gd name="T28" fmla="*/ 6 w 8"/>
              <a:gd name="T29" fmla="*/ 5 h 12"/>
              <a:gd name="T30" fmla="*/ 6 w 8"/>
              <a:gd name="T31" fmla="*/ 5 h 12"/>
              <a:gd name="T32" fmla="*/ 4 w 8"/>
              <a:gd name="T33" fmla="*/ 6 h 12"/>
              <a:gd name="T34" fmla="*/ 2 w 8"/>
              <a:gd name="T35" fmla="*/ 4 h 12"/>
              <a:gd name="T36" fmla="*/ 4 w 8"/>
              <a:gd name="T3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2">
                <a:moveTo>
                  <a:pt x="3" y="8"/>
                </a:moveTo>
                <a:cubicBezTo>
                  <a:pt x="4" y="8"/>
                  <a:pt x="5" y="8"/>
                  <a:pt x="6" y="7"/>
                </a:cubicBezTo>
                <a:cubicBezTo>
                  <a:pt x="6" y="7"/>
                  <a:pt x="6" y="7"/>
                  <a:pt x="6" y="7"/>
                </a:cubicBezTo>
                <a:cubicBezTo>
                  <a:pt x="5" y="8"/>
                  <a:pt x="5" y="9"/>
                  <a:pt x="4" y="9"/>
                </a:cubicBezTo>
                <a:cubicBezTo>
                  <a:pt x="4" y="10"/>
                  <a:pt x="3" y="10"/>
                  <a:pt x="2" y="10"/>
                </a:cubicBezTo>
                <a:cubicBezTo>
                  <a:pt x="1" y="10"/>
                  <a:pt x="1" y="10"/>
                  <a:pt x="1" y="10"/>
                </a:cubicBezTo>
                <a:cubicBezTo>
                  <a:pt x="1" y="12"/>
                  <a:pt x="1" y="12"/>
                  <a:pt x="1" y="12"/>
                </a:cubicBezTo>
                <a:cubicBezTo>
                  <a:pt x="1" y="12"/>
                  <a:pt x="2" y="12"/>
                  <a:pt x="2" y="12"/>
                </a:cubicBezTo>
                <a:cubicBezTo>
                  <a:pt x="4" y="12"/>
                  <a:pt x="5" y="12"/>
                  <a:pt x="6" y="11"/>
                </a:cubicBezTo>
                <a:cubicBezTo>
                  <a:pt x="8" y="10"/>
                  <a:pt x="8" y="8"/>
                  <a:pt x="8" y="5"/>
                </a:cubicBezTo>
                <a:cubicBezTo>
                  <a:pt x="8" y="3"/>
                  <a:pt x="7" y="0"/>
                  <a:pt x="4" y="0"/>
                </a:cubicBezTo>
                <a:cubicBezTo>
                  <a:pt x="2" y="0"/>
                  <a:pt x="0" y="2"/>
                  <a:pt x="0" y="5"/>
                </a:cubicBezTo>
                <a:cubicBezTo>
                  <a:pt x="0" y="7"/>
                  <a:pt x="1" y="8"/>
                  <a:pt x="3" y="8"/>
                </a:cubicBezTo>
                <a:close/>
                <a:moveTo>
                  <a:pt x="4" y="2"/>
                </a:moveTo>
                <a:cubicBezTo>
                  <a:pt x="5" y="2"/>
                  <a:pt x="6" y="4"/>
                  <a:pt x="6" y="5"/>
                </a:cubicBezTo>
                <a:cubicBezTo>
                  <a:pt x="6" y="5"/>
                  <a:pt x="6" y="5"/>
                  <a:pt x="6" y="5"/>
                </a:cubicBezTo>
                <a:cubicBezTo>
                  <a:pt x="5" y="6"/>
                  <a:pt x="5" y="6"/>
                  <a:pt x="4" y="6"/>
                </a:cubicBezTo>
                <a:cubicBezTo>
                  <a:pt x="3" y="6"/>
                  <a:pt x="2" y="5"/>
                  <a:pt x="2" y="4"/>
                </a:cubicBezTo>
                <a:cubicBezTo>
                  <a:pt x="2" y="3"/>
                  <a:pt x="3" y="2"/>
                  <a:pt x="4" y="2"/>
                </a:cubicBez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21" name="Freeform 450"/>
          <p:cNvSpPr>
            <a:spLocks noEditPoints="1"/>
          </p:cNvSpPr>
          <p:nvPr/>
        </p:nvSpPr>
        <p:spPr bwMode="auto">
          <a:xfrm>
            <a:off x="3060902" y="2945528"/>
            <a:ext cx="10350" cy="14047"/>
          </a:xfrm>
          <a:custGeom>
            <a:avLst/>
            <a:gdLst>
              <a:gd name="T0" fmla="*/ 6 w 6"/>
              <a:gd name="T1" fmla="*/ 4 h 8"/>
              <a:gd name="T2" fmla="*/ 3 w 6"/>
              <a:gd name="T3" fmla="*/ 0 h 8"/>
              <a:gd name="T4" fmla="*/ 0 w 6"/>
              <a:gd name="T5" fmla="*/ 4 h 8"/>
              <a:gd name="T6" fmla="*/ 3 w 6"/>
              <a:gd name="T7" fmla="*/ 8 h 8"/>
              <a:gd name="T8" fmla="*/ 6 w 6"/>
              <a:gd name="T9" fmla="*/ 4 h 8"/>
              <a:gd name="T10" fmla="*/ 3 w 6"/>
              <a:gd name="T11" fmla="*/ 6 h 8"/>
              <a:gd name="T12" fmla="*/ 2 w 6"/>
              <a:gd name="T13" fmla="*/ 4 h 8"/>
              <a:gd name="T14" fmla="*/ 3 w 6"/>
              <a:gd name="T15" fmla="*/ 2 h 8"/>
              <a:gd name="T16" fmla="*/ 4 w 6"/>
              <a:gd name="T17" fmla="*/ 4 h 8"/>
              <a:gd name="T18" fmla="*/ 3 w 6"/>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6" y="4"/>
                </a:moveTo>
                <a:cubicBezTo>
                  <a:pt x="6" y="2"/>
                  <a:pt x="5" y="0"/>
                  <a:pt x="3" y="0"/>
                </a:cubicBezTo>
                <a:cubicBezTo>
                  <a:pt x="1" y="0"/>
                  <a:pt x="0" y="2"/>
                  <a:pt x="0" y="4"/>
                </a:cubicBezTo>
                <a:cubicBezTo>
                  <a:pt x="0" y="6"/>
                  <a:pt x="1" y="8"/>
                  <a:pt x="3" y="8"/>
                </a:cubicBezTo>
                <a:cubicBezTo>
                  <a:pt x="5" y="8"/>
                  <a:pt x="6" y="6"/>
                  <a:pt x="6" y="4"/>
                </a:cubicBezTo>
                <a:close/>
                <a:moveTo>
                  <a:pt x="3" y="6"/>
                </a:moveTo>
                <a:cubicBezTo>
                  <a:pt x="2" y="6"/>
                  <a:pt x="2" y="5"/>
                  <a:pt x="2" y="4"/>
                </a:cubicBezTo>
                <a:cubicBezTo>
                  <a:pt x="2" y="3"/>
                  <a:pt x="2" y="2"/>
                  <a:pt x="3" y="2"/>
                </a:cubicBezTo>
                <a:cubicBezTo>
                  <a:pt x="4" y="2"/>
                  <a:pt x="4" y="3"/>
                  <a:pt x="4" y="4"/>
                </a:cubicBezTo>
                <a:cubicBezTo>
                  <a:pt x="4" y="5"/>
                  <a:pt x="4" y="6"/>
                  <a:pt x="3" y="6"/>
                </a:cubicBez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22" name="Freeform 451"/>
          <p:cNvSpPr>
            <a:spLocks noEditPoints="1"/>
          </p:cNvSpPr>
          <p:nvPr/>
        </p:nvSpPr>
        <p:spPr bwMode="auto">
          <a:xfrm>
            <a:off x="3195453" y="2998017"/>
            <a:ext cx="12568" cy="14047"/>
          </a:xfrm>
          <a:custGeom>
            <a:avLst/>
            <a:gdLst>
              <a:gd name="T0" fmla="*/ 4 w 7"/>
              <a:gd name="T1" fmla="*/ 8 h 8"/>
              <a:gd name="T2" fmla="*/ 7 w 7"/>
              <a:gd name="T3" fmla="*/ 4 h 8"/>
              <a:gd name="T4" fmla="*/ 4 w 7"/>
              <a:gd name="T5" fmla="*/ 0 h 8"/>
              <a:gd name="T6" fmla="*/ 0 w 7"/>
              <a:gd name="T7" fmla="*/ 4 h 8"/>
              <a:gd name="T8" fmla="*/ 4 w 7"/>
              <a:gd name="T9" fmla="*/ 8 h 8"/>
              <a:gd name="T10" fmla="*/ 4 w 7"/>
              <a:gd name="T11" fmla="*/ 2 h 8"/>
              <a:gd name="T12" fmla="*/ 5 w 7"/>
              <a:gd name="T13" fmla="*/ 4 h 8"/>
              <a:gd name="T14" fmla="*/ 4 w 7"/>
              <a:gd name="T15" fmla="*/ 6 h 8"/>
              <a:gd name="T16" fmla="*/ 2 w 7"/>
              <a:gd name="T17" fmla="*/ 4 h 8"/>
              <a:gd name="T18" fmla="*/ 4 w 7"/>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4" y="8"/>
                </a:moveTo>
                <a:cubicBezTo>
                  <a:pt x="5" y="8"/>
                  <a:pt x="7" y="6"/>
                  <a:pt x="7" y="4"/>
                </a:cubicBezTo>
                <a:cubicBezTo>
                  <a:pt x="7" y="2"/>
                  <a:pt x="6" y="0"/>
                  <a:pt x="4" y="0"/>
                </a:cubicBezTo>
                <a:cubicBezTo>
                  <a:pt x="2" y="0"/>
                  <a:pt x="0" y="2"/>
                  <a:pt x="0" y="4"/>
                </a:cubicBezTo>
                <a:cubicBezTo>
                  <a:pt x="0" y="6"/>
                  <a:pt x="2" y="8"/>
                  <a:pt x="4" y="8"/>
                </a:cubicBezTo>
                <a:close/>
                <a:moveTo>
                  <a:pt x="4" y="2"/>
                </a:moveTo>
                <a:cubicBezTo>
                  <a:pt x="4" y="2"/>
                  <a:pt x="5" y="3"/>
                  <a:pt x="5" y="4"/>
                </a:cubicBezTo>
                <a:cubicBezTo>
                  <a:pt x="5" y="5"/>
                  <a:pt x="4" y="6"/>
                  <a:pt x="4" y="6"/>
                </a:cubicBezTo>
                <a:cubicBezTo>
                  <a:pt x="3" y="6"/>
                  <a:pt x="2" y="5"/>
                  <a:pt x="2" y="4"/>
                </a:cubicBezTo>
                <a:cubicBezTo>
                  <a:pt x="2" y="3"/>
                  <a:pt x="3" y="2"/>
                  <a:pt x="4" y="2"/>
                </a:cubicBez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23" name="Freeform 452"/>
          <p:cNvSpPr>
            <a:spLocks noEditPoints="1"/>
          </p:cNvSpPr>
          <p:nvPr/>
        </p:nvSpPr>
        <p:spPr bwMode="auto">
          <a:xfrm>
            <a:off x="3211716" y="3006150"/>
            <a:ext cx="10350" cy="12568"/>
          </a:xfrm>
          <a:custGeom>
            <a:avLst/>
            <a:gdLst>
              <a:gd name="T0" fmla="*/ 0 w 6"/>
              <a:gd name="T1" fmla="*/ 4 h 7"/>
              <a:gd name="T2" fmla="*/ 3 w 6"/>
              <a:gd name="T3" fmla="*/ 7 h 7"/>
              <a:gd name="T4" fmla="*/ 6 w 6"/>
              <a:gd name="T5" fmla="*/ 4 h 7"/>
              <a:gd name="T6" fmla="*/ 3 w 6"/>
              <a:gd name="T7" fmla="*/ 0 h 7"/>
              <a:gd name="T8" fmla="*/ 0 w 6"/>
              <a:gd name="T9" fmla="*/ 4 h 7"/>
              <a:gd name="T10" fmla="*/ 3 w 6"/>
              <a:gd name="T11" fmla="*/ 2 h 7"/>
              <a:gd name="T12" fmla="*/ 4 w 6"/>
              <a:gd name="T13" fmla="*/ 4 h 7"/>
              <a:gd name="T14" fmla="*/ 3 w 6"/>
              <a:gd name="T15" fmla="*/ 6 h 7"/>
              <a:gd name="T16" fmla="*/ 2 w 6"/>
              <a:gd name="T17" fmla="*/ 4 h 7"/>
              <a:gd name="T18" fmla="*/ 3 w 6"/>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0" y="4"/>
                </a:moveTo>
                <a:cubicBezTo>
                  <a:pt x="0" y="6"/>
                  <a:pt x="1" y="7"/>
                  <a:pt x="3" y="7"/>
                </a:cubicBezTo>
                <a:cubicBezTo>
                  <a:pt x="5" y="7"/>
                  <a:pt x="6" y="6"/>
                  <a:pt x="6" y="4"/>
                </a:cubicBezTo>
                <a:cubicBezTo>
                  <a:pt x="6" y="2"/>
                  <a:pt x="5" y="0"/>
                  <a:pt x="3" y="0"/>
                </a:cubicBezTo>
                <a:cubicBezTo>
                  <a:pt x="1" y="0"/>
                  <a:pt x="0" y="2"/>
                  <a:pt x="0" y="4"/>
                </a:cubicBezTo>
                <a:close/>
                <a:moveTo>
                  <a:pt x="3" y="2"/>
                </a:moveTo>
                <a:cubicBezTo>
                  <a:pt x="4" y="2"/>
                  <a:pt x="4" y="3"/>
                  <a:pt x="4" y="4"/>
                </a:cubicBezTo>
                <a:cubicBezTo>
                  <a:pt x="4" y="5"/>
                  <a:pt x="4" y="6"/>
                  <a:pt x="3" y="6"/>
                </a:cubicBezTo>
                <a:cubicBezTo>
                  <a:pt x="2" y="6"/>
                  <a:pt x="2" y="5"/>
                  <a:pt x="2" y="4"/>
                </a:cubicBezTo>
                <a:cubicBezTo>
                  <a:pt x="2" y="3"/>
                  <a:pt x="2" y="2"/>
                  <a:pt x="3" y="2"/>
                </a:cubicBez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24" name="Freeform 453"/>
          <p:cNvSpPr>
            <a:spLocks noEditPoints="1"/>
          </p:cNvSpPr>
          <p:nvPr/>
        </p:nvSpPr>
        <p:spPr bwMode="auto">
          <a:xfrm>
            <a:off x="3179928" y="2998017"/>
            <a:ext cx="14047" cy="20700"/>
          </a:xfrm>
          <a:custGeom>
            <a:avLst/>
            <a:gdLst>
              <a:gd name="T0" fmla="*/ 0 w 8"/>
              <a:gd name="T1" fmla="*/ 9 h 12"/>
              <a:gd name="T2" fmla="*/ 4 w 8"/>
              <a:gd name="T3" fmla="*/ 12 h 12"/>
              <a:gd name="T4" fmla="*/ 8 w 8"/>
              <a:gd name="T5" fmla="*/ 9 h 12"/>
              <a:gd name="T6" fmla="*/ 6 w 8"/>
              <a:gd name="T7" fmla="*/ 6 h 12"/>
              <a:gd name="T8" fmla="*/ 6 w 8"/>
              <a:gd name="T9" fmla="*/ 6 h 12"/>
              <a:gd name="T10" fmla="*/ 8 w 8"/>
              <a:gd name="T11" fmla="*/ 3 h 12"/>
              <a:gd name="T12" fmla="*/ 4 w 8"/>
              <a:gd name="T13" fmla="*/ 0 h 12"/>
              <a:gd name="T14" fmla="*/ 0 w 8"/>
              <a:gd name="T15" fmla="*/ 4 h 12"/>
              <a:gd name="T16" fmla="*/ 2 w 8"/>
              <a:gd name="T17" fmla="*/ 6 h 12"/>
              <a:gd name="T18" fmla="*/ 2 w 8"/>
              <a:gd name="T19" fmla="*/ 6 h 12"/>
              <a:gd name="T20" fmla="*/ 0 w 8"/>
              <a:gd name="T21" fmla="*/ 9 h 12"/>
              <a:gd name="T22" fmla="*/ 4 w 8"/>
              <a:gd name="T23" fmla="*/ 2 h 12"/>
              <a:gd name="T24" fmla="*/ 5 w 8"/>
              <a:gd name="T25" fmla="*/ 4 h 12"/>
              <a:gd name="T26" fmla="*/ 4 w 8"/>
              <a:gd name="T27" fmla="*/ 5 h 12"/>
              <a:gd name="T28" fmla="*/ 3 w 8"/>
              <a:gd name="T29" fmla="*/ 4 h 12"/>
              <a:gd name="T30" fmla="*/ 4 w 8"/>
              <a:gd name="T31" fmla="*/ 2 h 12"/>
              <a:gd name="T32" fmla="*/ 4 w 8"/>
              <a:gd name="T33" fmla="*/ 7 h 12"/>
              <a:gd name="T34" fmla="*/ 6 w 8"/>
              <a:gd name="T35" fmla="*/ 9 h 12"/>
              <a:gd name="T36" fmla="*/ 4 w 8"/>
              <a:gd name="T37" fmla="*/ 10 h 12"/>
              <a:gd name="T38" fmla="*/ 2 w 8"/>
              <a:gd name="T39" fmla="*/ 9 h 12"/>
              <a:gd name="T40" fmla="*/ 4 w 8"/>
              <a:gd name="T41"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12">
                <a:moveTo>
                  <a:pt x="0" y="9"/>
                </a:moveTo>
                <a:cubicBezTo>
                  <a:pt x="0" y="11"/>
                  <a:pt x="1" y="12"/>
                  <a:pt x="4" y="12"/>
                </a:cubicBezTo>
                <a:cubicBezTo>
                  <a:pt x="7" y="12"/>
                  <a:pt x="8" y="11"/>
                  <a:pt x="8" y="9"/>
                </a:cubicBezTo>
                <a:cubicBezTo>
                  <a:pt x="8" y="7"/>
                  <a:pt x="7" y="6"/>
                  <a:pt x="6" y="6"/>
                </a:cubicBezTo>
                <a:cubicBezTo>
                  <a:pt x="6" y="6"/>
                  <a:pt x="6" y="6"/>
                  <a:pt x="6" y="6"/>
                </a:cubicBezTo>
                <a:cubicBezTo>
                  <a:pt x="7" y="5"/>
                  <a:pt x="8" y="4"/>
                  <a:pt x="8" y="3"/>
                </a:cubicBezTo>
                <a:cubicBezTo>
                  <a:pt x="8" y="2"/>
                  <a:pt x="7" y="0"/>
                  <a:pt x="4" y="0"/>
                </a:cubicBezTo>
                <a:cubicBezTo>
                  <a:pt x="2" y="0"/>
                  <a:pt x="0" y="2"/>
                  <a:pt x="0" y="4"/>
                </a:cubicBezTo>
                <a:cubicBezTo>
                  <a:pt x="0" y="5"/>
                  <a:pt x="1" y="6"/>
                  <a:pt x="2" y="6"/>
                </a:cubicBezTo>
                <a:cubicBezTo>
                  <a:pt x="2" y="6"/>
                  <a:pt x="2" y="6"/>
                  <a:pt x="2" y="6"/>
                </a:cubicBezTo>
                <a:cubicBezTo>
                  <a:pt x="0" y="7"/>
                  <a:pt x="0" y="8"/>
                  <a:pt x="0" y="9"/>
                </a:cubicBezTo>
                <a:close/>
                <a:moveTo>
                  <a:pt x="4" y="2"/>
                </a:moveTo>
                <a:cubicBezTo>
                  <a:pt x="5" y="2"/>
                  <a:pt x="5" y="3"/>
                  <a:pt x="5" y="4"/>
                </a:cubicBezTo>
                <a:cubicBezTo>
                  <a:pt x="5" y="4"/>
                  <a:pt x="5" y="5"/>
                  <a:pt x="4" y="5"/>
                </a:cubicBezTo>
                <a:cubicBezTo>
                  <a:pt x="3" y="5"/>
                  <a:pt x="3" y="4"/>
                  <a:pt x="3" y="4"/>
                </a:cubicBezTo>
                <a:cubicBezTo>
                  <a:pt x="3" y="3"/>
                  <a:pt x="3" y="2"/>
                  <a:pt x="4" y="2"/>
                </a:cubicBezTo>
                <a:close/>
                <a:moveTo>
                  <a:pt x="4" y="7"/>
                </a:moveTo>
                <a:cubicBezTo>
                  <a:pt x="5" y="7"/>
                  <a:pt x="6" y="8"/>
                  <a:pt x="6" y="9"/>
                </a:cubicBezTo>
                <a:cubicBezTo>
                  <a:pt x="6" y="10"/>
                  <a:pt x="5" y="10"/>
                  <a:pt x="4" y="10"/>
                </a:cubicBezTo>
                <a:cubicBezTo>
                  <a:pt x="3" y="10"/>
                  <a:pt x="2" y="10"/>
                  <a:pt x="2" y="9"/>
                </a:cubicBezTo>
                <a:cubicBezTo>
                  <a:pt x="2" y="8"/>
                  <a:pt x="3" y="7"/>
                  <a:pt x="4" y="7"/>
                </a:cubicBez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25" name="Freeform 454"/>
          <p:cNvSpPr>
            <a:spLocks/>
          </p:cNvSpPr>
          <p:nvPr/>
        </p:nvSpPr>
        <p:spPr bwMode="auto">
          <a:xfrm>
            <a:off x="3202845" y="2998017"/>
            <a:ext cx="14047" cy="20700"/>
          </a:xfrm>
          <a:custGeom>
            <a:avLst/>
            <a:gdLst>
              <a:gd name="T0" fmla="*/ 2 w 19"/>
              <a:gd name="T1" fmla="*/ 28 h 28"/>
              <a:gd name="T2" fmla="*/ 19 w 19"/>
              <a:gd name="T3" fmla="*/ 0 h 28"/>
              <a:gd name="T4" fmla="*/ 14 w 19"/>
              <a:gd name="T5" fmla="*/ 0 h 28"/>
              <a:gd name="T6" fmla="*/ 0 w 19"/>
              <a:gd name="T7" fmla="*/ 28 h 28"/>
              <a:gd name="T8" fmla="*/ 2 w 19"/>
              <a:gd name="T9" fmla="*/ 28 h 28"/>
            </a:gdLst>
            <a:ahLst/>
            <a:cxnLst>
              <a:cxn ang="0">
                <a:pos x="T0" y="T1"/>
              </a:cxn>
              <a:cxn ang="0">
                <a:pos x="T2" y="T3"/>
              </a:cxn>
              <a:cxn ang="0">
                <a:pos x="T4" y="T5"/>
              </a:cxn>
              <a:cxn ang="0">
                <a:pos x="T6" y="T7"/>
              </a:cxn>
              <a:cxn ang="0">
                <a:pos x="T8" y="T9"/>
              </a:cxn>
            </a:cxnLst>
            <a:rect l="0" t="0" r="r" b="b"/>
            <a:pathLst>
              <a:path w="19" h="28">
                <a:moveTo>
                  <a:pt x="2" y="28"/>
                </a:moveTo>
                <a:lnTo>
                  <a:pt x="19" y="0"/>
                </a:lnTo>
                <a:lnTo>
                  <a:pt x="14" y="0"/>
                </a:lnTo>
                <a:lnTo>
                  <a:pt x="0" y="28"/>
                </a:lnTo>
                <a:lnTo>
                  <a:pt x="2" y="28"/>
                </a:ln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26" name="Freeform 455"/>
          <p:cNvSpPr>
            <a:spLocks noEditPoints="1"/>
          </p:cNvSpPr>
          <p:nvPr/>
        </p:nvSpPr>
        <p:spPr bwMode="auto">
          <a:xfrm>
            <a:off x="3043159" y="2945528"/>
            <a:ext cx="16265" cy="20700"/>
          </a:xfrm>
          <a:custGeom>
            <a:avLst/>
            <a:gdLst>
              <a:gd name="T0" fmla="*/ 5 w 9"/>
              <a:gd name="T1" fmla="*/ 0 h 12"/>
              <a:gd name="T2" fmla="*/ 0 w 9"/>
              <a:gd name="T3" fmla="*/ 6 h 12"/>
              <a:gd name="T4" fmla="*/ 4 w 9"/>
              <a:gd name="T5" fmla="*/ 12 h 12"/>
              <a:gd name="T6" fmla="*/ 9 w 9"/>
              <a:gd name="T7" fmla="*/ 6 h 12"/>
              <a:gd name="T8" fmla="*/ 5 w 9"/>
              <a:gd name="T9" fmla="*/ 0 h 12"/>
              <a:gd name="T10" fmla="*/ 5 w 9"/>
              <a:gd name="T11" fmla="*/ 10 h 12"/>
              <a:gd name="T12" fmla="*/ 3 w 9"/>
              <a:gd name="T13" fmla="*/ 6 h 12"/>
              <a:gd name="T14" fmla="*/ 5 w 9"/>
              <a:gd name="T15" fmla="*/ 2 h 12"/>
              <a:gd name="T16" fmla="*/ 6 w 9"/>
              <a:gd name="T17" fmla="*/ 6 h 12"/>
              <a:gd name="T18" fmla="*/ 5 w 9"/>
              <a:gd name="T19"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2">
                <a:moveTo>
                  <a:pt x="5" y="0"/>
                </a:moveTo>
                <a:cubicBezTo>
                  <a:pt x="2" y="0"/>
                  <a:pt x="0" y="3"/>
                  <a:pt x="0" y="6"/>
                </a:cubicBezTo>
                <a:cubicBezTo>
                  <a:pt x="0" y="10"/>
                  <a:pt x="2" y="12"/>
                  <a:pt x="4" y="12"/>
                </a:cubicBezTo>
                <a:cubicBezTo>
                  <a:pt x="7" y="12"/>
                  <a:pt x="9" y="10"/>
                  <a:pt x="9" y="6"/>
                </a:cubicBezTo>
                <a:cubicBezTo>
                  <a:pt x="9" y="3"/>
                  <a:pt x="8" y="0"/>
                  <a:pt x="5" y="0"/>
                </a:cubicBezTo>
                <a:close/>
                <a:moveTo>
                  <a:pt x="5" y="10"/>
                </a:moveTo>
                <a:cubicBezTo>
                  <a:pt x="4" y="10"/>
                  <a:pt x="3" y="9"/>
                  <a:pt x="3" y="6"/>
                </a:cubicBezTo>
                <a:cubicBezTo>
                  <a:pt x="3" y="4"/>
                  <a:pt x="4" y="2"/>
                  <a:pt x="5" y="2"/>
                </a:cubicBezTo>
                <a:cubicBezTo>
                  <a:pt x="6" y="2"/>
                  <a:pt x="6" y="4"/>
                  <a:pt x="6" y="6"/>
                </a:cubicBezTo>
                <a:cubicBezTo>
                  <a:pt x="6" y="9"/>
                  <a:pt x="6" y="10"/>
                  <a:pt x="5" y="10"/>
                </a:cubicBez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27" name="Freeform 456"/>
          <p:cNvSpPr>
            <a:spLocks/>
          </p:cNvSpPr>
          <p:nvPr/>
        </p:nvSpPr>
        <p:spPr bwMode="auto">
          <a:xfrm>
            <a:off x="2847988" y="2817631"/>
            <a:ext cx="617303" cy="608432"/>
          </a:xfrm>
          <a:custGeom>
            <a:avLst/>
            <a:gdLst>
              <a:gd name="T0" fmla="*/ 269 w 353"/>
              <a:gd name="T1" fmla="*/ 0 h 348"/>
              <a:gd name="T2" fmla="*/ 310 w 353"/>
              <a:gd name="T3" fmla="*/ 119 h 348"/>
              <a:gd name="T4" fmla="*/ 117 w 353"/>
              <a:gd name="T5" fmla="*/ 313 h 348"/>
              <a:gd name="T6" fmla="*/ 0 w 353"/>
              <a:gd name="T7" fmla="*/ 274 h 348"/>
              <a:gd name="T8" fmla="*/ 50 w 353"/>
              <a:gd name="T9" fmla="*/ 348 h 348"/>
              <a:gd name="T10" fmla="*/ 326 w 353"/>
              <a:gd name="T11" fmla="*/ 348 h 348"/>
              <a:gd name="T12" fmla="*/ 353 w 353"/>
              <a:gd name="T13" fmla="*/ 321 h 348"/>
              <a:gd name="T14" fmla="*/ 353 w 353"/>
              <a:gd name="T15" fmla="*/ 64 h 348"/>
              <a:gd name="T16" fmla="*/ 269 w 353"/>
              <a:gd name="T1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348">
                <a:moveTo>
                  <a:pt x="269" y="0"/>
                </a:moveTo>
                <a:cubicBezTo>
                  <a:pt x="295" y="33"/>
                  <a:pt x="310" y="74"/>
                  <a:pt x="310" y="119"/>
                </a:cubicBezTo>
                <a:cubicBezTo>
                  <a:pt x="310" y="226"/>
                  <a:pt x="224" y="313"/>
                  <a:pt x="117" y="313"/>
                </a:cubicBezTo>
                <a:cubicBezTo>
                  <a:pt x="73" y="313"/>
                  <a:pt x="32" y="298"/>
                  <a:pt x="0" y="274"/>
                </a:cubicBezTo>
                <a:cubicBezTo>
                  <a:pt x="50" y="348"/>
                  <a:pt x="50" y="348"/>
                  <a:pt x="50" y="348"/>
                </a:cubicBezTo>
                <a:cubicBezTo>
                  <a:pt x="326" y="348"/>
                  <a:pt x="326" y="348"/>
                  <a:pt x="326" y="348"/>
                </a:cubicBezTo>
                <a:cubicBezTo>
                  <a:pt x="341" y="348"/>
                  <a:pt x="353" y="336"/>
                  <a:pt x="353" y="321"/>
                </a:cubicBezTo>
                <a:cubicBezTo>
                  <a:pt x="353" y="64"/>
                  <a:pt x="353" y="64"/>
                  <a:pt x="353" y="64"/>
                </a:cubicBezTo>
                <a:lnTo>
                  <a:pt x="269" y="0"/>
                </a:ln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28" name="Freeform 457"/>
          <p:cNvSpPr>
            <a:spLocks noEditPoints="1"/>
          </p:cNvSpPr>
          <p:nvPr/>
        </p:nvSpPr>
        <p:spPr bwMode="auto">
          <a:xfrm>
            <a:off x="2749664" y="2725221"/>
            <a:ext cx="605474" cy="603256"/>
          </a:xfrm>
          <a:custGeom>
            <a:avLst/>
            <a:gdLst>
              <a:gd name="T0" fmla="*/ 318 w 346"/>
              <a:gd name="T1" fmla="*/ 78 h 345"/>
              <a:gd name="T2" fmla="*/ 300 w 346"/>
              <a:gd name="T3" fmla="*/ 99 h 345"/>
              <a:gd name="T4" fmla="*/ 174 w 346"/>
              <a:gd name="T5" fmla="*/ 259 h 345"/>
              <a:gd name="T6" fmla="*/ 283 w 346"/>
              <a:gd name="T7" fmla="*/ 241 h 345"/>
              <a:gd name="T8" fmla="*/ 95 w 346"/>
              <a:gd name="T9" fmla="*/ 100 h 345"/>
              <a:gd name="T10" fmla="*/ 77 w 346"/>
              <a:gd name="T11" fmla="*/ 135 h 345"/>
              <a:gd name="T12" fmla="*/ 60 w 346"/>
              <a:gd name="T13" fmla="*/ 99 h 345"/>
              <a:gd name="T14" fmla="*/ 314 w 346"/>
              <a:gd name="T15" fmla="*/ 73 h 345"/>
              <a:gd name="T16" fmla="*/ 0 w 346"/>
              <a:gd name="T17" fmla="*/ 172 h 345"/>
              <a:gd name="T18" fmla="*/ 346 w 346"/>
              <a:gd name="T19" fmla="*/ 172 h 345"/>
              <a:gd name="T20" fmla="*/ 233 w 346"/>
              <a:gd name="T21" fmla="*/ 175 h 345"/>
              <a:gd name="T22" fmla="*/ 273 w 346"/>
              <a:gd name="T23" fmla="*/ 150 h 345"/>
              <a:gd name="T24" fmla="*/ 201 w 346"/>
              <a:gd name="T25" fmla="*/ 198 h 345"/>
              <a:gd name="T26" fmla="*/ 228 w 346"/>
              <a:gd name="T27" fmla="*/ 142 h 345"/>
              <a:gd name="T28" fmla="*/ 233 w 346"/>
              <a:gd name="T29" fmla="*/ 129 h 345"/>
              <a:gd name="T30" fmla="*/ 233 w 346"/>
              <a:gd name="T31" fmla="*/ 144 h 345"/>
              <a:gd name="T32" fmla="*/ 207 w 346"/>
              <a:gd name="T33" fmla="*/ 200 h 345"/>
              <a:gd name="T34" fmla="*/ 201 w 346"/>
              <a:gd name="T35" fmla="*/ 213 h 345"/>
              <a:gd name="T36" fmla="*/ 197 w 346"/>
              <a:gd name="T37" fmla="*/ 199 h 345"/>
              <a:gd name="T38" fmla="*/ 175 w 346"/>
              <a:gd name="T39" fmla="*/ 165 h 345"/>
              <a:gd name="T40" fmla="*/ 170 w 346"/>
              <a:gd name="T41" fmla="*/ 166 h 345"/>
              <a:gd name="T42" fmla="*/ 171 w 346"/>
              <a:gd name="T43" fmla="*/ 158 h 345"/>
              <a:gd name="T44" fmla="*/ 186 w 346"/>
              <a:gd name="T45" fmla="*/ 158 h 345"/>
              <a:gd name="T46" fmla="*/ 201 w 346"/>
              <a:gd name="T47" fmla="*/ 198 h 345"/>
              <a:gd name="T48" fmla="*/ 155 w 346"/>
              <a:gd name="T49" fmla="*/ 120 h 345"/>
              <a:gd name="T50" fmla="*/ 196 w 346"/>
              <a:gd name="T51" fmla="*/ 144 h 345"/>
              <a:gd name="T52" fmla="*/ 155 w 346"/>
              <a:gd name="T53" fmla="*/ 120 h 345"/>
              <a:gd name="T54" fmla="*/ 97 w 346"/>
              <a:gd name="T55" fmla="*/ 138 h 345"/>
              <a:gd name="T56" fmla="*/ 23 w 346"/>
              <a:gd name="T57" fmla="*/ 220 h 345"/>
              <a:gd name="T58" fmla="*/ 101 w 346"/>
              <a:gd name="T59" fmla="*/ 295 h 345"/>
              <a:gd name="T60" fmla="*/ 100 w 346"/>
              <a:gd name="T61" fmla="*/ 224 h 345"/>
              <a:gd name="T62" fmla="*/ 101 w 346"/>
              <a:gd name="T63" fmla="*/ 295 h 345"/>
              <a:gd name="T64" fmla="*/ 106 w 346"/>
              <a:gd name="T65" fmla="*/ 217 h 345"/>
              <a:gd name="T66" fmla="*/ 180 w 346"/>
              <a:gd name="T67" fmla="*/ 2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6" h="345">
                <a:moveTo>
                  <a:pt x="346" y="172"/>
                </a:moveTo>
                <a:cubicBezTo>
                  <a:pt x="346" y="138"/>
                  <a:pt x="335" y="105"/>
                  <a:pt x="318" y="78"/>
                </a:cubicBezTo>
                <a:cubicBezTo>
                  <a:pt x="318" y="99"/>
                  <a:pt x="318" y="99"/>
                  <a:pt x="318" y="99"/>
                </a:cubicBezTo>
                <a:cubicBezTo>
                  <a:pt x="300" y="99"/>
                  <a:pt x="300" y="99"/>
                  <a:pt x="300" y="99"/>
                </a:cubicBezTo>
                <a:cubicBezTo>
                  <a:pt x="300" y="259"/>
                  <a:pt x="300" y="259"/>
                  <a:pt x="300" y="259"/>
                </a:cubicBezTo>
                <a:cubicBezTo>
                  <a:pt x="174" y="259"/>
                  <a:pt x="174" y="259"/>
                  <a:pt x="174" y="259"/>
                </a:cubicBezTo>
                <a:cubicBezTo>
                  <a:pt x="177" y="254"/>
                  <a:pt x="180" y="248"/>
                  <a:pt x="182" y="241"/>
                </a:cubicBezTo>
                <a:cubicBezTo>
                  <a:pt x="283" y="241"/>
                  <a:pt x="283" y="241"/>
                  <a:pt x="283" y="241"/>
                </a:cubicBezTo>
                <a:cubicBezTo>
                  <a:pt x="283" y="100"/>
                  <a:pt x="283" y="100"/>
                  <a:pt x="283" y="100"/>
                </a:cubicBezTo>
                <a:cubicBezTo>
                  <a:pt x="95" y="100"/>
                  <a:pt x="95" y="100"/>
                  <a:pt x="95" y="100"/>
                </a:cubicBezTo>
                <a:cubicBezTo>
                  <a:pt x="95" y="132"/>
                  <a:pt x="95" y="132"/>
                  <a:pt x="95" y="132"/>
                </a:cubicBezTo>
                <a:cubicBezTo>
                  <a:pt x="89" y="132"/>
                  <a:pt x="83" y="133"/>
                  <a:pt x="77" y="135"/>
                </a:cubicBezTo>
                <a:cubicBezTo>
                  <a:pt x="77" y="99"/>
                  <a:pt x="77" y="99"/>
                  <a:pt x="77" y="99"/>
                </a:cubicBezTo>
                <a:cubicBezTo>
                  <a:pt x="60" y="99"/>
                  <a:pt x="60" y="99"/>
                  <a:pt x="60" y="99"/>
                </a:cubicBezTo>
                <a:cubicBezTo>
                  <a:pt x="60" y="73"/>
                  <a:pt x="60" y="73"/>
                  <a:pt x="60" y="73"/>
                </a:cubicBezTo>
                <a:cubicBezTo>
                  <a:pt x="314" y="73"/>
                  <a:pt x="314" y="73"/>
                  <a:pt x="314" y="73"/>
                </a:cubicBezTo>
                <a:cubicBezTo>
                  <a:pt x="283" y="29"/>
                  <a:pt x="231" y="0"/>
                  <a:pt x="173" y="0"/>
                </a:cubicBezTo>
                <a:cubicBezTo>
                  <a:pt x="78" y="0"/>
                  <a:pt x="0" y="77"/>
                  <a:pt x="0" y="172"/>
                </a:cubicBezTo>
                <a:cubicBezTo>
                  <a:pt x="0" y="268"/>
                  <a:pt x="78" y="345"/>
                  <a:pt x="173" y="345"/>
                </a:cubicBezTo>
                <a:cubicBezTo>
                  <a:pt x="268" y="345"/>
                  <a:pt x="346" y="268"/>
                  <a:pt x="346" y="172"/>
                </a:cubicBezTo>
                <a:close/>
                <a:moveTo>
                  <a:pt x="273" y="175"/>
                </a:moveTo>
                <a:cubicBezTo>
                  <a:pt x="233" y="175"/>
                  <a:pt x="233" y="175"/>
                  <a:pt x="233" y="175"/>
                </a:cubicBezTo>
                <a:cubicBezTo>
                  <a:pt x="233" y="150"/>
                  <a:pt x="233" y="150"/>
                  <a:pt x="233" y="150"/>
                </a:cubicBezTo>
                <a:cubicBezTo>
                  <a:pt x="273" y="150"/>
                  <a:pt x="273" y="150"/>
                  <a:pt x="273" y="150"/>
                </a:cubicBezTo>
                <a:lnTo>
                  <a:pt x="273" y="175"/>
                </a:lnTo>
                <a:close/>
                <a:moveTo>
                  <a:pt x="201" y="198"/>
                </a:moveTo>
                <a:cubicBezTo>
                  <a:pt x="202" y="198"/>
                  <a:pt x="202" y="198"/>
                  <a:pt x="203" y="198"/>
                </a:cubicBezTo>
                <a:cubicBezTo>
                  <a:pt x="228" y="142"/>
                  <a:pt x="228" y="142"/>
                  <a:pt x="228" y="142"/>
                </a:cubicBezTo>
                <a:cubicBezTo>
                  <a:pt x="227" y="141"/>
                  <a:pt x="226" y="139"/>
                  <a:pt x="226" y="137"/>
                </a:cubicBezTo>
                <a:cubicBezTo>
                  <a:pt x="226" y="133"/>
                  <a:pt x="229" y="129"/>
                  <a:pt x="233" y="129"/>
                </a:cubicBezTo>
                <a:cubicBezTo>
                  <a:pt x="237" y="129"/>
                  <a:pt x="241" y="133"/>
                  <a:pt x="241" y="137"/>
                </a:cubicBezTo>
                <a:cubicBezTo>
                  <a:pt x="241" y="141"/>
                  <a:pt x="237" y="144"/>
                  <a:pt x="233" y="144"/>
                </a:cubicBezTo>
                <a:cubicBezTo>
                  <a:pt x="233" y="144"/>
                  <a:pt x="232" y="144"/>
                  <a:pt x="232" y="144"/>
                </a:cubicBezTo>
                <a:cubicBezTo>
                  <a:pt x="207" y="200"/>
                  <a:pt x="207" y="200"/>
                  <a:pt x="207" y="200"/>
                </a:cubicBezTo>
                <a:cubicBezTo>
                  <a:pt x="208" y="201"/>
                  <a:pt x="209" y="203"/>
                  <a:pt x="209" y="205"/>
                </a:cubicBezTo>
                <a:cubicBezTo>
                  <a:pt x="209" y="209"/>
                  <a:pt x="205" y="213"/>
                  <a:pt x="201" y="213"/>
                </a:cubicBezTo>
                <a:cubicBezTo>
                  <a:pt x="197" y="213"/>
                  <a:pt x="194" y="209"/>
                  <a:pt x="194" y="205"/>
                </a:cubicBezTo>
                <a:cubicBezTo>
                  <a:pt x="194" y="203"/>
                  <a:pt x="195" y="201"/>
                  <a:pt x="197" y="199"/>
                </a:cubicBezTo>
                <a:cubicBezTo>
                  <a:pt x="178" y="166"/>
                  <a:pt x="178" y="166"/>
                  <a:pt x="178" y="166"/>
                </a:cubicBezTo>
                <a:cubicBezTo>
                  <a:pt x="177" y="166"/>
                  <a:pt x="176" y="165"/>
                  <a:pt x="175" y="165"/>
                </a:cubicBezTo>
                <a:cubicBezTo>
                  <a:pt x="172" y="170"/>
                  <a:pt x="172" y="170"/>
                  <a:pt x="172" y="170"/>
                </a:cubicBezTo>
                <a:cubicBezTo>
                  <a:pt x="171" y="169"/>
                  <a:pt x="170" y="167"/>
                  <a:pt x="170" y="166"/>
                </a:cubicBezTo>
                <a:cubicBezTo>
                  <a:pt x="172" y="162"/>
                  <a:pt x="172" y="162"/>
                  <a:pt x="172" y="162"/>
                </a:cubicBezTo>
                <a:cubicBezTo>
                  <a:pt x="171" y="161"/>
                  <a:pt x="171" y="160"/>
                  <a:pt x="171" y="158"/>
                </a:cubicBezTo>
                <a:cubicBezTo>
                  <a:pt x="171" y="154"/>
                  <a:pt x="174" y="151"/>
                  <a:pt x="179" y="151"/>
                </a:cubicBezTo>
                <a:cubicBezTo>
                  <a:pt x="183" y="151"/>
                  <a:pt x="186" y="154"/>
                  <a:pt x="186" y="158"/>
                </a:cubicBezTo>
                <a:cubicBezTo>
                  <a:pt x="186" y="161"/>
                  <a:pt x="184" y="164"/>
                  <a:pt x="182" y="165"/>
                </a:cubicBezTo>
                <a:cubicBezTo>
                  <a:pt x="201" y="198"/>
                  <a:pt x="201" y="198"/>
                  <a:pt x="201" y="198"/>
                </a:cubicBezTo>
                <a:cubicBezTo>
                  <a:pt x="201" y="198"/>
                  <a:pt x="201" y="198"/>
                  <a:pt x="201" y="198"/>
                </a:cubicBezTo>
                <a:close/>
                <a:moveTo>
                  <a:pt x="155" y="120"/>
                </a:moveTo>
                <a:cubicBezTo>
                  <a:pt x="196" y="120"/>
                  <a:pt x="196" y="120"/>
                  <a:pt x="196" y="120"/>
                </a:cubicBezTo>
                <a:cubicBezTo>
                  <a:pt x="196" y="144"/>
                  <a:pt x="196" y="144"/>
                  <a:pt x="196" y="144"/>
                </a:cubicBezTo>
                <a:cubicBezTo>
                  <a:pt x="155" y="144"/>
                  <a:pt x="155" y="144"/>
                  <a:pt x="155" y="144"/>
                </a:cubicBezTo>
                <a:lnTo>
                  <a:pt x="155" y="120"/>
                </a:lnTo>
                <a:close/>
                <a:moveTo>
                  <a:pt x="23" y="216"/>
                </a:moveTo>
                <a:cubicBezTo>
                  <a:pt x="23" y="174"/>
                  <a:pt x="55" y="140"/>
                  <a:pt x="97" y="138"/>
                </a:cubicBezTo>
                <a:cubicBezTo>
                  <a:pt x="97" y="215"/>
                  <a:pt x="97" y="215"/>
                  <a:pt x="97" y="215"/>
                </a:cubicBezTo>
                <a:cubicBezTo>
                  <a:pt x="23" y="220"/>
                  <a:pt x="23" y="220"/>
                  <a:pt x="23" y="220"/>
                </a:cubicBezTo>
                <a:cubicBezTo>
                  <a:pt x="23" y="219"/>
                  <a:pt x="23" y="217"/>
                  <a:pt x="23" y="216"/>
                </a:cubicBezTo>
                <a:close/>
                <a:moveTo>
                  <a:pt x="101" y="295"/>
                </a:moveTo>
                <a:cubicBezTo>
                  <a:pt x="63" y="295"/>
                  <a:pt x="30" y="267"/>
                  <a:pt x="24" y="230"/>
                </a:cubicBezTo>
                <a:cubicBezTo>
                  <a:pt x="100" y="224"/>
                  <a:pt x="100" y="224"/>
                  <a:pt x="100" y="224"/>
                </a:cubicBezTo>
                <a:cubicBezTo>
                  <a:pt x="137" y="286"/>
                  <a:pt x="137" y="286"/>
                  <a:pt x="137" y="286"/>
                </a:cubicBezTo>
                <a:cubicBezTo>
                  <a:pt x="127" y="291"/>
                  <a:pt x="114" y="295"/>
                  <a:pt x="101" y="295"/>
                </a:cubicBezTo>
                <a:close/>
                <a:moveTo>
                  <a:pt x="145" y="281"/>
                </a:moveTo>
                <a:cubicBezTo>
                  <a:pt x="106" y="217"/>
                  <a:pt x="106" y="217"/>
                  <a:pt x="106" y="217"/>
                </a:cubicBezTo>
                <a:cubicBezTo>
                  <a:pt x="106" y="138"/>
                  <a:pt x="106" y="138"/>
                  <a:pt x="106" y="138"/>
                </a:cubicBezTo>
                <a:cubicBezTo>
                  <a:pt x="147" y="140"/>
                  <a:pt x="180" y="174"/>
                  <a:pt x="180" y="216"/>
                </a:cubicBezTo>
                <a:cubicBezTo>
                  <a:pt x="180" y="243"/>
                  <a:pt x="166" y="267"/>
                  <a:pt x="145" y="281"/>
                </a:cubicBez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29" name="Freeform 458"/>
          <p:cNvSpPr>
            <a:spLocks noEditPoints="1"/>
          </p:cNvSpPr>
          <p:nvPr/>
        </p:nvSpPr>
        <p:spPr bwMode="auto">
          <a:xfrm>
            <a:off x="3074949" y="2953660"/>
            <a:ext cx="12568" cy="12568"/>
          </a:xfrm>
          <a:custGeom>
            <a:avLst/>
            <a:gdLst>
              <a:gd name="T0" fmla="*/ 4 w 7"/>
              <a:gd name="T1" fmla="*/ 0 h 7"/>
              <a:gd name="T2" fmla="*/ 0 w 7"/>
              <a:gd name="T3" fmla="*/ 4 h 7"/>
              <a:gd name="T4" fmla="*/ 3 w 7"/>
              <a:gd name="T5" fmla="*/ 7 h 7"/>
              <a:gd name="T6" fmla="*/ 7 w 7"/>
              <a:gd name="T7" fmla="*/ 4 h 7"/>
              <a:gd name="T8" fmla="*/ 4 w 7"/>
              <a:gd name="T9" fmla="*/ 0 h 7"/>
              <a:gd name="T10" fmla="*/ 3 w 7"/>
              <a:gd name="T11" fmla="*/ 6 h 7"/>
              <a:gd name="T12" fmla="*/ 2 w 7"/>
              <a:gd name="T13" fmla="*/ 4 h 7"/>
              <a:gd name="T14" fmla="*/ 3 w 7"/>
              <a:gd name="T15" fmla="*/ 2 h 7"/>
              <a:gd name="T16" fmla="*/ 5 w 7"/>
              <a:gd name="T17" fmla="*/ 4 h 7"/>
              <a:gd name="T18" fmla="*/ 3 w 7"/>
              <a:gd name="T1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4" y="0"/>
                </a:moveTo>
                <a:cubicBezTo>
                  <a:pt x="2" y="0"/>
                  <a:pt x="0" y="2"/>
                  <a:pt x="0" y="4"/>
                </a:cubicBezTo>
                <a:cubicBezTo>
                  <a:pt x="0" y="6"/>
                  <a:pt x="2" y="7"/>
                  <a:pt x="3" y="7"/>
                </a:cubicBezTo>
                <a:cubicBezTo>
                  <a:pt x="5" y="7"/>
                  <a:pt x="7" y="6"/>
                  <a:pt x="7" y="4"/>
                </a:cubicBezTo>
                <a:cubicBezTo>
                  <a:pt x="7" y="2"/>
                  <a:pt x="5" y="0"/>
                  <a:pt x="4" y="0"/>
                </a:cubicBezTo>
                <a:close/>
                <a:moveTo>
                  <a:pt x="3" y="6"/>
                </a:moveTo>
                <a:cubicBezTo>
                  <a:pt x="3" y="6"/>
                  <a:pt x="2" y="5"/>
                  <a:pt x="2" y="4"/>
                </a:cubicBezTo>
                <a:cubicBezTo>
                  <a:pt x="2" y="3"/>
                  <a:pt x="3" y="2"/>
                  <a:pt x="3" y="2"/>
                </a:cubicBezTo>
                <a:cubicBezTo>
                  <a:pt x="4" y="2"/>
                  <a:pt x="5" y="3"/>
                  <a:pt x="5" y="4"/>
                </a:cubicBezTo>
                <a:cubicBezTo>
                  <a:pt x="5" y="5"/>
                  <a:pt x="4" y="6"/>
                  <a:pt x="3" y="6"/>
                </a:cubicBez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30" name="Freeform 459"/>
          <p:cNvSpPr>
            <a:spLocks/>
          </p:cNvSpPr>
          <p:nvPr/>
        </p:nvSpPr>
        <p:spPr bwMode="auto">
          <a:xfrm>
            <a:off x="2791802" y="3116303"/>
            <a:ext cx="197390" cy="124200"/>
          </a:xfrm>
          <a:custGeom>
            <a:avLst/>
            <a:gdLst>
              <a:gd name="T0" fmla="*/ 0 w 113"/>
              <a:gd name="T1" fmla="*/ 6 h 71"/>
              <a:gd name="T2" fmla="*/ 77 w 113"/>
              <a:gd name="T3" fmla="*/ 71 h 71"/>
              <a:gd name="T4" fmla="*/ 113 w 113"/>
              <a:gd name="T5" fmla="*/ 62 h 71"/>
              <a:gd name="T6" fmla="*/ 76 w 113"/>
              <a:gd name="T7" fmla="*/ 0 h 71"/>
              <a:gd name="T8" fmla="*/ 0 w 113"/>
              <a:gd name="T9" fmla="*/ 6 h 71"/>
            </a:gdLst>
            <a:ahLst/>
            <a:cxnLst>
              <a:cxn ang="0">
                <a:pos x="T0" y="T1"/>
              </a:cxn>
              <a:cxn ang="0">
                <a:pos x="T2" y="T3"/>
              </a:cxn>
              <a:cxn ang="0">
                <a:pos x="T4" y="T5"/>
              </a:cxn>
              <a:cxn ang="0">
                <a:pos x="T6" y="T7"/>
              </a:cxn>
              <a:cxn ang="0">
                <a:pos x="T8" y="T9"/>
              </a:cxn>
            </a:cxnLst>
            <a:rect l="0" t="0" r="r" b="b"/>
            <a:pathLst>
              <a:path w="113" h="71">
                <a:moveTo>
                  <a:pt x="0" y="6"/>
                </a:moveTo>
                <a:cubicBezTo>
                  <a:pt x="6" y="43"/>
                  <a:pt x="39" y="71"/>
                  <a:pt x="77" y="71"/>
                </a:cubicBezTo>
                <a:cubicBezTo>
                  <a:pt x="90" y="71"/>
                  <a:pt x="103" y="67"/>
                  <a:pt x="113" y="62"/>
                </a:cubicBezTo>
                <a:cubicBezTo>
                  <a:pt x="76" y="0"/>
                  <a:pt x="76" y="0"/>
                  <a:pt x="76" y="0"/>
                </a:cubicBezTo>
                <a:lnTo>
                  <a:pt x="0"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31" name="Freeform 460"/>
          <p:cNvSpPr>
            <a:spLocks/>
          </p:cNvSpPr>
          <p:nvPr/>
        </p:nvSpPr>
        <p:spPr bwMode="auto">
          <a:xfrm>
            <a:off x="5678709" y="2593628"/>
            <a:ext cx="845003" cy="832434"/>
          </a:xfrm>
          <a:custGeom>
            <a:avLst/>
            <a:gdLst>
              <a:gd name="T0" fmla="*/ 483 w 483"/>
              <a:gd name="T1" fmla="*/ 449 h 476"/>
              <a:gd name="T2" fmla="*/ 456 w 483"/>
              <a:gd name="T3" fmla="*/ 476 h 476"/>
              <a:gd name="T4" fmla="*/ 27 w 483"/>
              <a:gd name="T5" fmla="*/ 476 h 476"/>
              <a:gd name="T6" fmla="*/ 0 w 483"/>
              <a:gd name="T7" fmla="*/ 449 h 476"/>
              <a:gd name="T8" fmla="*/ 0 w 483"/>
              <a:gd name="T9" fmla="*/ 27 h 476"/>
              <a:gd name="T10" fmla="*/ 27 w 483"/>
              <a:gd name="T11" fmla="*/ 0 h 476"/>
              <a:gd name="T12" fmla="*/ 456 w 483"/>
              <a:gd name="T13" fmla="*/ 0 h 476"/>
              <a:gd name="T14" fmla="*/ 483 w 483"/>
              <a:gd name="T15" fmla="*/ 27 h 476"/>
              <a:gd name="T16" fmla="*/ 483 w 483"/>
              <a:gd name="T17" fmla="*/ 449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3" h="476">
                <a:moveTo>
                  <a:pt x="483" y="449"/>
                </a:moveTo>
                <a:cubicBezTo>
                  <a:pt x="483" y="464"/>
                  <a:pt x="471" y="476"/>
                  <a:pt x="456" y="476"/>
                </a:cubicBezTo>
                <a:cubicBezTo>
                  <a:pt x="27" y="476"/>
                  <a:pt x="27" y="476"/>
                  <a:pt x="27" y="476"/>
                </a:cubicBezTo>
                <a:cubicBezTo>
                  <a:pt x="12" y="476"/>
                  <a:pt x="0" y="464"/>
                  <a:pt x="0" y="449"/>
                </a:cubicBezTo>
                <a:cubicBezTo>
                  <a:pt x="0" y="27"/>
                  <a:pt x="0" y="27"/>
                  <a:pt x="0" y="27"/>
                </a:cubicBezTo>
                <a:cubicBezTo>
                  <a:pt x="0" y="12"/>
                  <a:pt x="12" y="0"/>
                  <a:pt x="27" y="0"/>
                </a:cubicBezTo>
                <a:cubicBezTo>
                  <a:pt x="456" y="0"/>
                  <a:pt x="456" y="0"/>
                  <a:pt x="456" y="0"/>
                </a:cubicBezTo>
                <a:cubicBezTo>
                  <a:pt x="471" y="0"/>
                  <a:pt x="483" y="12"/>
                  <a:pt x="483" y="27"/>
                </a:cubicBezTo>
                <a:lnTo>
                  <a:pt x="483" y="449"/>
                </a:lnTo>
                <a:close/>
              </a:path>
            </a:pathLst>
          </a:custGeom>
          <a:solidFill>
            <a:srgbClr val="ED74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32" name="Freeform 461"/>
          <p:cNvSpPr>
            <a:spLocks noEditPoints="1"/>
          </p:cNvSpPr>
          <p:nvPr/>
        </p:nvSpPr>
        <p:spPr bwMode="auto">
          <a:xfrm>
            <a:off x="5756335" y="2680864"/>
            <a:ext cx="676445" cy="677185"/>
          </a:xfrm>
          <a:custGeom>
            <a:avLst/>
            <a:gdLst>
              <a:gd name="T0" fmla="*/ 193 w 387"/>
              <a:gd name="T1" fmla="*/ 0 h 387"/>
              <a:gd name="T2" fmla="*/ 0 w 387"/>
              <a:gd name="T3" fmla="*/ 193 h 387"/>
              <a:gd name="T4" fmla="*/ 193 w 387"/>
              <a:gd name="T5" fmla="*/ 387 h 387"/>
              <a:gd name="T6" fmla="*/ 387 w 387"/>
              <a:gd name="T7" fmla="*/ 193 h 387"/>
              <a:gd name="T8" fmla="*/ 193 w 387"/>
              <a:gd name="T9" fmla="*/ 0 h 387"/>
              <a:gd name="T10" fmla="*/ 311 w 387"/>
              <a:gd name="T11" fmla="*/ 152 h 387"/>
              <a:gd name="T12" fmla="*/ 267 w 387"/>
              <a:gd name="T13" fmla="*/ 152 h 387"/>
              <a:gd name="T14" fmla="*/ 267 w 387"/>
              <a:gd name="T15" fmla="*/ 241 h 387"/>
              <a:gd name="T16" fmla="*/ 176 w 387"/>
              <a:gd name="T17" fmla="*/ 241 h 387"/>
              <a:gd name="T18" fmla="*/ 176 w 387"/>
              <a:gd name="T19" fmla="*/ 305 h 387"/>
              <a:gd name="T20" fmla="*/ 77 w 387"/>
              <a:gd name="T21" fmla="*/ 305 h 387"/>
              <a:gd name="T22" fmla="*/ 77 w 387"/>
              <a:gd name="T23" fmla="*/ 299 h 387"/>
              <a:gd name="T24" fmla="*/ 167 w 387"/>
              <a:gd name="T25" fmla="*/ 299 h 387"/>
              <a:gd name="T26" fmla="*/ 167 w 387"/>
              <a:gd name="T27" fmla="*/ 232 h 387"/>
              <a:gd name="T28" fmla="*/ 258 w 387"/>
              <a:gd name="T29" fmla="*/ 232 h 387"/>
              <a:gd name="T30" fmla="*/ 258 w 387"/>
              <a:gd name="T31" fmla="*/ 143 h 387"/>
              <a:gd name="T32" fmla="*/ 311 w 387"/>
              <a:gd name="T33" fmla="*/ 143 h 387"/>
              <a:gd name="T34" fmla="*/ 311 w 387"/>
              <a:gd name="T35" fmla="*/ 152 h 387"/>
              <a:gd name="T36" fmla="*/ 80 w 387"/>
              <a:gd name="T37" fmla="*/ 324 h 387"/>
              <a:gd name="T38" fmla="*/ 149 w 387"/>
              <a:gd name="T39" fmla="*/ 324 h 387"/>
              <a:gd name="T40" fmla="*/ 239 w 387"/>
              <a:gd name="T41" fmla="*/ 324 h 387"/>
              <a:gd name="T42" fmla="*/ 307 w 387"/>
              <a:gd name="T43" fmla="*/ 324 h 387"/>
              <a:gd name="T44" fmla="*/ 193 w 387"/>
              <a:gd name="T45" fmla="*/ 366 h 387"/>
              <a:gd name="T46" fmla="*/ 80 w 387"/>
              <a:gd name="T47" fmla="*/ 324 h 387"/>
              <a:gd name="T48" fmla="*/ 330 w 387"/>
              <a:gd name="T49" fmla="*/ 299 h 387"/>
              <a:gd name="T50" fmla="*/ 330 w 387"/>
              <a:gd name="T51" fmla="*/ 124 h 387"/>
              <a:gd name="T52" fmla="*/ 239 w 387"/>
              <a:gd name="T53" fmla="*/ 124 h 387"/>
              <a:gd name="T54" fmla="*/ 239 w 387"/>
              <a:gd name="T55" fmla="*/ 213 h 387"/>
              <a:gd name="T56" fmla="*/ 149 w 387"/>
              <a:gd name="T57" fmla="*/ 213 h 387"/>
              <a:gd name="T58" fmla="*/ 149 w 387"/>
              <a:gd name="T59" fmla="*/ 281 h 387"/>
              <a:gd name="T60" fmla="*/ 58 w 387"/>
              <a:gd name="T61" fmla="*/ 281 h 387"/>
              <a:gd name="T62" fmla="*/ 58 w 387"/>
              <a:gd name="T63" fmla="*/ 300 h 387"/>
              <a:gd name="T64" fmla="*/ 21 w 387"/>
              <a:gd name="T65" fmla="*/ 193 h 387"/>
              <a:gd name="T66" fmla="*/ 193 w 387"/>
              <a:gd name="T67" fmla="*/ 21 h 387"/>
              <a:gd name="T68" fmla="*/ 366 w 387"/>
              <a:gd name="T69" fmla="*/ 193 h 387"/>
              <a:gd name="T70" fmla="*/ 330 w 387"/>
              <a:gd name="T71" fmla="*/ 29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7" h="387">
                <a:moveTo>
                  <a:pt x="193" y="0"/>
                </a:moveTo>
                <a:cubicBezTo>
                  <a:pt x="86" y="0"/>
                  <a:pt x="0" y="86"/>
                  <a:pt x="0" y="193"/>
                </a:cubicBezTo>
                <a:cubicBezTo>
                  <a:pt x="0" y="300"/>
                  <a:pt x="86" y="387"/>
                  <a:pt x="193" y="387"/>
                </a:cubicBezTo>
                <a:cubicBezTo>
                  <a:pt x="300" y="387"/>
                  <a:pt x="387" y="300"/>
                  <a:pt x="387" y="193"/>
                </a:cubicBezTo>
                <a:cubicBezTo>
                  <a:pt x="387" y="86"/>
                  <a:pt x="300" y="0"/>
                  <a:pt x="193" y="0"/>
                </a:cubicBezTo>
                <a:close/>
                <a:moveTo>
                  <a:pt x="311" y="152"/>
                </a:moveTo>
                <a:cubicBezTo>
                  <a:pt x="267" y="152"/>
                  <a:pt x="267" y="152"/>
                  <a:pt x="267" y="152"/>
                </a:cubicBezTo>
                <a:cubicBezTo>
                  <a:pt x="267" y="241"/>
                  <a:pt x="267" y="241"/>
                  <a:pt x="267" y="241"/>
                </a:cubicBezTo>
                <a:cubicBezTo>
                  <a:pt x="176" y="241"/>
                  <a:pt x="176" y="241"/>
                  <a:pt x="176" y="241"/>
                </a:cubicBezTo>
                <a:cubicBezTo>
                  <a:pt x="176" y="305"/>
                  <a:pt x="176" y="305"/>
                  <a:pt x="176" y="305"/>
                </a:cubicBezTo>
                <a:cubicBezTo>
                  <a:pt x="77" y="305"/>
                  <a:pt x="77" y="305"/>
                  <a:pt x="77" y="305"/>
                </a:cubicBezTo>
                <a:cubicBezTo>
                  <a:pt x="77" y="299"/>
                  <a:pt x="77" y="299"/>
                  <a:pt x="77" y="299"/>
                </a:cubicBezTo>
                <a:cubicBezTo>
                  <a:pt x="167" y="299"/>
                  <a:pt x="167" y="299"/>
                  <a:pt x="167" y="299"/>
                </a:cubicBezTo>
                <a:cubicBezTo>
                  <a:pt x="167" y="232"/>
                  <a:pt x="167" y="232"/>
                  <a:pt x="167" y="232"/>
                </a:cubicBezTo>
                <a:cubicBezTo>
                  <a:pt x="258" y="232"/>
                  <a:pt x="258" y="232"/>
                  <a:pt x="258" y="232"/>
                </a:cubicBezTo>
                <a:cubicBezTo>
                  <a:pt x="258" y="143"/>
                  <a:pt x="258" y="143"/>
                  <a:pt x="258" y="143"/>
                </a:cubicBezTo>
                <a:cubicBezTo>
                  <a:pt x="311" y="143"/>
                  <a:pt x="311" y="143"/>
                  <a:pt x="311" y="143"/>
                </a:cubicBezTo>
                <a:lnTo>
                  <a:pt x="311" y="152"/>
                </a:lnTo>
                <a:close/>
                <a:moveTo>
                  <a:pt x="80" y="324"/>
                </a:moveTo>
                <a:cubicBezTo>
                  <a:pt x="149" y="324"/>
                  <a:pt x="149" y="324"/>
                  <a:pt x="149" y="324"/>
                </a:cubicBezTo>
                <a:cubicBezTo>
                  <a:pt x="239" y="324"/>
                  <a:pt x="239" y="324"/>
                  <a:pt x="239" y="324"/>
                </a:cubicBezTo>
                <a:cubicBezTo>
                  <a:pt x="307" y="324"/>
                  <a:pt x="307" y="324"/>
                  <a:pt x="307" y="324"/>
                </a:cubicBezTo>
                <a:cubicBezTo>
                  <a:pt x="276" y="350"/>
                  <a:pt x="237" y="366"/>
                  <a:pt x="193" y="366"/>
                </a:cubicBezTo>
                <a:cubicBezTo>
                  <a:pt x="150" y="366"/>
                  <a:pt x="110" y="350"/>
                  <a:pt x="80" y="324"/>
                </a:cubicBezTo>
                <a:close/>
                <a:moveTo>
                  <a:pt x="330" y="299"/>
                </a:moveTo>
                <a:cubicBezTo>
                  <a:pt x="330" y="124"/>
                  <a:pt x="330" y="124"/>
                  <a:pt x="330" y="124"/>
                </a:cubicBezTo>
                <a:cubicBezTo>
                  <a:pt x="239" y="124"/>
                  <a:pt x="239" y="124"/>
                  <a:pt x="239" y="124"/>
                </a:cubicBezTo>
                <a:cubicBezTo>
                  <a:pt x="239" y="213"/>
                  <a:pt x="239" y="213"/>
                  <a:pt x="239" y="213"/>
                </a:cubicBezTo>
                <a:cubicBezTo>
                  <a:pt x="149" y="213"/>
                  <a:pt x="149" y="213"/>
                  <a:pt x="149" y="213"/>
                </a:cubicBezTo>
                <a:cubicBezTo>
                  <a:pt x="149" y="281"/>
                  <a:pt x="149" y="281"/>
                  <a:pt x="149" y="281"/>
                </a:cubicBezTo>
                <a:cubicBezTo>
                  <a:pt x="58" y="281"/>
                  <a:pt x="58" y="281"/>
                  <a:pt x="58" y="281"/>
                </a:cubicBezTo>
                <a:cubicBezTo>
                  <a:pt x="58" y="300"/>
                  <a:pt x="58" y="300"/>
                  <a:pt x="58" y="300"/>
                </a:cubicBezTo>
                <a:cubicBezTo>
                  <a:pt x="35" y="271"/>
                  <a:pt x="21" y="234"/>
                  <a:pt x="21" y="193"/>
                </a:cubicBezTo>
                <a:cubicBezTo>
                  <a:pt x="21" y="98"/>
                  <a:pt x="98" y="21"/>
                  <a:pt x="193" y="21"/>
                </a:cubicBezTo>
                <a:cubicBezTo>
                  <a:pt x="289" y="21"/>
                  <a:pt x="366" y="98"/>
                  <a:pt x="366" y="193"/>
                </a:cubicBezTo>
                <a:cubicBezTo>
                  <a:pt x="366" y="233"/>
                  <a:pt x="353" y="270"/>
                  <a:pt x="330" y="29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33" name="Freeform 462"/>
          <p:cNvSpPr>
            <a:spLocks/>
          </p:cNvSpPr>
          <p:nvPr/>
        </p:nvSpPr>
        <p:spPr bwMode="auto">
          <a:xfrm>
            <a:off x="5838395" y="2817631"/>
            <a:ext cx="347464" cy="330461"/>
          </a:xfrm>
          <a:custGeom>
            <a:avLst/>
            <a:gdLst>
              <a:gd name="T0" fmla="*/ 171 w 199"/>
              <a:gd name="T1" fmla="*/ 6 h 189"/>
              <a:gd name="T2" fmla="*/ 170 w 199"/>
              <a:gd name="T3" fmla="*/ 28 h 189"/>
              <a:gd name="T4" fmla="*/ 170 w 199"/>
              <a:gd name="T5" fmla="*/ 28 h 189"/>
              <a:gd name="T6" fmla="*/ 112 w 199"/>
              <a:gd name="T7" fmla="*/ 82 h 189"/>
              <a:gd name="T8" fmla="*/ 91 w 199"/>
              <a:gd name="T9" fmla="*/ 83 h 189"/>
              <a:gd name="T10" fmla="*/ 89 w 199"/>
              <a:gd name="T11" fmla="*/ 104 h 189"/>
              <a:gd name="T12" fmla="*/ 29 w 199"/>
              <a:gd name="T13" fmla="*/ 161 h 189"/>
              <a:gd name="T14" fmla="*/ 7 w 199"/>
              <a:gd name="T15" fmla="*/ 160 h 189"/>
              <a:gd name="T16" fmla="*/ 6 w 199"/>
              <a:gd name="T17" fmla="*/ 182 h 189"/>
              <a:gd name="T18" fmla="*/ 28 w 199"/>
              <a:gd name="T19" fmla="*/ 183 h 189"/>
              <a:gd name="T20" fmla="*/ 30 w 199"/>
              <a:gd name="T21" fmla="*/ 163 h 189"/>
              <a:gd name="T22" fmla="*/ 91 w 199"/>
              <a:gd name="T23" fmla="*/ 106 h 189"/>
              <a:gd name="T24" fmla="*/ 112 w 199"/>
              <a:gd name="T25" fmla="*/ 106 h 189"/>
              <a:gd name="T26" fmla="*/ 114 w 199"/>
              <a:gd name="T27" fmla="*/ 85 h 189"/>
              <a:gd name="T28" fmla="*/ 173 w 199"/>
              <a:gd name="T29" fmla="*/ 30 h 189"/>
              <a:gd name="T30" fmla="*/ 192 w 199"/>
              <a:gd name="T31" fmla="*/ 29 h 189"/>
              <a:gd name="T32" fmla="*/ 193 w 199"/>
              <a:gd name="T33" fmla="*/ 6 h 189"/>
              <a:gd name="T34" fmla="*/ 171 w 199"/>
              <a:gd name="T35" fmla="*/ 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 h="189">
                <a:moveTo>
                  <a:pt x="171" y="6"/>
                </a:moveTo>
                <a:cubicBezTo>
                  <a:pt x="165" y="12"/>
                  <a:pt x="164" y="22"/>
                  <a:pt x="170" y="28"/>
                </a:cubicBezTo>
                <a:cubicBezTo>
                  <a:pt x="170" y="28"/>
                  <a:pt x="170" y="28"/>
                  <a:pt x="170" y="28"/>
                </a:cubicBezTo>
                <a:cubicBezTo>
                  <a:pt x="112" y="82"/>
                  <a:pt x="112" y="82"/>
                  <a:pt x="112" y="82"/>
                </a:cubicBezTo>
                <a:cubicBezTo>
                  <a:pt x="106" y="77"/>
                  <a:pt x="97" y="77"/>
                  <a:pt x="91" y="83"/>
                </a:cubicBezTo>
                <a:cubicBezTo>
                  <a:pt x="85" y="88"/>
                  <a:pt x="84" y="97"/>
                  <a:pt x="89" y="104"/>
                </a:cubicBezTo>
                <a:cubicBezTo>
                  <a:pt x="29" y="161"/>
                  <a:pt x="29" y="161"/>
                  <a:pt x="29" y="161"/>
                </a:cubicBezTo>
                <a:cubicBezTo>
                  <a:pt x="23" y="154"/>
                  <a:pt x="13" y="154"/>
                  <a:pt x="7" y="160"/>
                </a:cubicBezTo>
                <a:cubicBezTo>
                  <a:pt x="0" y="166"/>
                  <a:pt x="0" y="176"/>
                  <a:pt x="6" y="182"/>
                </a:cubicBezTo>
                <a:cubicBezTo>
                  <a:pt x="12" y="189"/>
                  <a:pt x="22" y="189"/>
                  <a:pt x="28" y="183"/>
                </a:cubicBezTo>
                <a:cubicBezTo>
                  <a:pt x="34" y="178"/>
                  <a:pt x="35" y="169"/>
                  <a:pt x="30" y="163"/>
                </a:cubicBezTo>
                <a:cubicBezTo>
                  <a:pt x="91" y="106"/>
                  <a:pt x="91" y="106"/>
                  <a:pt x="91" y="106"/>
                </a:cubicBezTo>
                <a:cubicBezTo>
                  <a:pt x="97" y="111"/>
                  <a:pt x="107" y="111"/>
                  <a:pt x="112" y="106"/>
                </a:cubicBezTo>
                <a:cubicBezTo>
                  <a:pt x="118" y="100"/>
                  <a:pt x="119" y="91"/>
                  <a:pt x="114" y="85"/>
                </a:cubicBezTo>
                <a:cubicBezTo>
                  <a:pt x="173" y="30"/>
                  <a:pt x="173" y="30"/>
                  <a:pt x="173" y="30"/>
                </a:cubicBezTo>
                <a:cubicBezTo>
                  <a:pt x="179" y="34"/>
                  <a:pt x="187" y="34"/>
                  <a:pt x="192" y="29"/>
                </a:cubicBezTo>
                <a:cubicBezTo>
                  <a:pt x="199" y="23"/>
                  <a:pt x="199" y="13"/>
                  <a:pt x="193" y="6"/>
                </a:cubicBezTo>
                <a:cubicBezTo>
                  <a:pt x="187" y="0"/>
                  <a:pt x="177" y="0"/>
                  <a:pt x="171" y="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34" name="Freeform 463"/>
          <p:cNvSpPr>
            <a:spLocks/>
          </p:cNvSpPr>
          <p:nvPr/>
        </p:nvSpPr>
        <p:spPr bwMode="auto">
          <a:xfrm>
            <a:off x="5845048" y="3022413"/>
            <a:ext cx="24397" cy="55447"/>
          </a:xfrm>
          <a:custGeom>
            <a:avLst/>
            <a:gdLst>
              <a:gd name="T0" fmla="*/ 17 w 33"/>
              <a:gd name="T1" fmla="*/ 16 h 75"/>
              <a:gd name="T2" fmla="*/ 17 w 33"/>
              <a:gd name="T3" fmla="*/ 16 h 75"/>
              <a:gd name="T4" fmla="*/ 17 w 33"/>
              <a:gd name="T5" fmla="*/ 75 h 75"/>
              <a:gd name="T6" fmla="*/ 33 w 33"/>
              <a:gd name="T7" fmla="*/ 75 h 75"/>
              <a:gd name="T8" fmla="*/ 33 w 33"/>
              <a:gd name="T9" fmla="*/ 0 h 75"/>
              <a:gd name="T10" fmla="*/ 19 w 33"/>
              <a:gd name="T11" fmla="*/ 0 h 75"/>
              <a:gd name="T12" fmla="*/ 0 w 33"/>
              <a:gd name="T13" fmla="*/ 9 h 75"/>
              <a:gd name="T14" fmla="*/ 3 w 33"/>
              <a:gd name="T15" fmla="*/ 23 h 75"/>
              <a:gd name="T16" fmla="*/ 17 w 33"/>
              <a:gd name="T17" fmla="*/ 1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75">
                <a:moveTo>
                  <a:pt x="17" y="16"/>
                </a:moveTo>
                <a:lnTo>
                  <a:pt x="17" y="16"/>
                </a:lnTo>
                <a:lnTo>
                  <a:pt x="17" y="75"/>
                </a:lnTo>
                <a:lnTo>
                  <a:pt x="33" y="75"/>
                </a:lnTo>
                <a:lnTo>
                  <a:pt x="33" y="0"/>
                </a:lnTo>
                <a:lnTo>
                  <a:pt x="19" y="0"/>
                </a:lnTo>
                <a:lnTo>
                  <a:pt x="0" y="9"/>
                </a:lnTo>
                <a:lnTo>
                  <a:pt x="3" y="23"/>
                </a:lnTo>
                <a:lnTo>
                  <a:pt x="17"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35" name="Freeform 464"/>
          <p:cNvSpPr>
            <a:spLocks/>
          </p:cNvSpPr>
          <p:nvPr/>
        </p:nvSpPr>
        <p:spPr bwMode="auto">
          <a:xfrm>
            <a:off x="5988469" y="2884167"/>
            <a:ext cx="40661" cy="56186"/>
          </a:xfrm>
          <a:custGeom>
            <a:avLst/>
            <a:gdLst>
              <a:gd name="T0" fmla="*/ 23 w 23"/>
              <a:gd name="T1" fmla="*/ 26 h 32"/>
              <a:gd name="T2" fmla="*/ 11 w 23"/>
              <a:gd name="T3" fmla="*/ 26 h 32"/>
              <a:gd name="T4" fmla="*/ 11 w 23"/>
              <a:gd name="T5" fmla="*/ 26 h 32"/>
              <a:gd name="T6" fmla="*/ 14 w 23"/>
              <a:gd name="T7" fmla="*/ 24 h 32"/>
              <a:gd name="T8" fmla="*/ 22 w 23"/>
              <a:gd name="T9" fmla="*/ 10 h 32"/>
              <a:gd name="T10" fmla="*/ 11 w 23"/>
              <a:gd name="T11" fmla="*/ 0 h 32"/>
              <a:gd name="T12" fmla="*/ 1 w 23"/>
              <a:gd name="T13" fmla="*/ 3 h 32"/>
              <a:gd name="T14" fmla="*/ 3 w 23"/>
              <a:gd name="T15" fmla="*/ 8 h 32"/>
              <a:gd name="T16" fmla="*/ 10 w 23"/>
              <a:gd name="T17" fmla="*/ 6 h 32"/>
              <a:gd name="T18" fmla="*/ 15 w 23"/>
              <a:gd name="T19" fmla="*/ 11 h 32"/>
              <a:gd name="T20" fmla="*/ 4 w 23"/>
              <a:gd name="T21" fmla="*/ 24 h 32"/>
              <a:gd name="T22" fmla="*/ 0 w 23"/>
              <a:gd name="T23" fmla="*/ 28 h 32"/>
              <a:gd name="T24" fmla="*/ 0 w 23"/>
              <a:gd name="T25" fmla="*/ 32 h 32"/>
              <a:gd name="T26" fmla="*/ 23 w 23"/>
              <a:gd name="T27" fmla="*/ 32 h 32"/>
              <a:gd name="T28" fmla="*/ 23 w 23"/>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2">
                <a:moveTo>
                  <a:pt x="23" y="26"/>
                </a:moveTo>
                <a:cubicBezTo>
                  <a:pt x="11" y="26"/>
                  <a:pt x="11" y="26"/>
                  <a:pt x="11" y="26"/>
                </a:cubicBezTo>
                <a:cubicBezTo>
                  <a:pt x="11" y="26"/>
                  <a:pt x="11" y="26"/>
                  <a:pt x="11" y="26"/>
                </a:cubicBezTo>
                <a:cubicBezTo>
                  <a:pt x="14" y="24"/>
                  <a:pt x="14" y="24"/>
                  <a:pt x="14" y="24"/>
                </a:cubicBezTo>
                <a:cubicBezTo>
                  <a:pt x="18" y="19"/>
                  <a:pt x="22" y="15"/>
                  <a:pt x="22" y="10"/>
                </a:cubicBezTo>
                <a:cubicBezTo>
                  <a:pt x="22" y="4"/>
                  <a:pt x="18" y="0"/>
                  <a:pt x="11" y="0"/>
                </a:cubicBezTo>
                <a:cubicBezTo>
                  <a:pt x="7" y="0"/>
                  <a:pt x="3" y="1"/>
                  <a:pt x="1" y="3"/>
                </a:cubicBezTo>
                <a:cubicBezTo>
                  <a:pt x="3" y="8"/>
                  <a:pt x="3" y="8"/>
                  <a:pt x="3" y="8"/>
                </a:cubicBezTo>
                <a:cubicBezTo>
                  <a:pt x="4" y="7"/>
                  <a:pt x="7" y="6"/>
                  <a:pt x="10" y="6"/>
                </a:cubicBezTo>
                <a:cubicBezTo>
                  <a:pt x="13" y="6"/>
                  <a:pt x="15" y="8"/>
                  <a:pt x="15" y="11"/>
                </a:cubicBezTo>
                <a:cubicBezTo>
                  <a:pt x="15" y="14"/>
                  <a:pt x="11" y="18"/>
                  <a:pt x="4" y="24"/>
                </a:cubicBezTo>
                <a:cubicBezTo>
                  <a:pt x="0" y="28"/>
                  <a:pt x="0" y="28"/>
                  <a:pt x="0" y="28"/>
                </a:cubicBezTo>
                <a:cubicBezTo>
                  <a:pt x="0" y="32"/>
                  <a:pt x="0" y="32"/>
                  <a:pt x="0" y="32"/>
                </a:cubicBezTo>
                <a:cubicBezTo>
                  <a:pt x="23" y="32"/>
                  <a:pt x="23" y="32"/>
                  <a:pt x="23" y="32"/>
                </a:cubicBezTo>
                <a:lnTo>
                  <a:pt x="23"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36" name="Freeform 465"/>
          <p:cNvSpPr>
            <a:spLocks/>
          </p:cNvSpPr>
          <p:nvPr/>
        </p:nvSpPr>
        <p:spPr bwMode="auto">
          <a:xfrm>
            <a:off x="5896059" y="3247895"/>
            <a:ext cx="396996" cy="73190"/>
          </a:xfrm>
          <a:custGeom>
            <a:avLst/>
            <a:gdLst>
              <a:gd name="T0" fmla="*/ 69 w 227"/>
              <a:gd name="T1" fmla="*/ 0 h 42"/>
              <a:gd name="T2" fmla="*/ 0 w 227"/>
              <a:gd name="T3" fmla="*/ 0 h 42"/>
              <a:gd name="T4" fmla="*/ 113 w 227"/>
              <a:gd name="T5" fmla="*/ 42 h 42"/>
              <a:gd name="T6" fmla="*/ 227 w 227"/>
              <a:gd name="T7" fmla="*/ 0 h 42"/>
              <a:gd name="T8" fmla="*/ 159 w 227"/>
              <a:gd name="T9" fmla="*/ 0 h 42"/>
              <a:gd name="T10" fmla="*/ 69 w 227"/>
              <a:gd name="T11" fmla="*/ 0 h 42"/>
            </a:gdLst>
            <a:ahLst/>
            <a:cxnLst>
              <a:cxn ang="0">
                <a:pos x="T0" y="T1"/>
              </a:cxn>
              <a:cxn ang="0">
                <a:pos x="T2" y="T3"/>
              </a:cxn>
              <a:cxn ang="0">
                <a:pos x="T4" y="T5"/>
              </a:cxn>
              <a:cxn ang="0">
                <a:pos x="T6" y="T7"/>
              </a:cxn>
              <a:cxn ang="0">
                <a:pos x="T8" y="T9"/>
              </a:cxn>
              <a:cxn ang="0">
                <a:pos x="T10" y="T11"/>
              </a:cxn>
            </a:cxnLst>
            <a:rect l="0" t="0" r="r" b="b"/>
            <a:pathLst>
              <a:path w="227" h="42">
                <a:moveTo>
                  <a:pt x="69" y="0"/>
                </a:moveTo>
                <a:cubicBezTo>
                  <a:pt x="0" y="0"/>
                  <a:pt x="0" y="0"/>
                  <a:pt x="0" y="0"/>
                </a:cubicBezTo>
                <a:cubicBezTo>
                  <a:pt x="30" y="26"/>
                  <a:pt x="70" y="42"/>
                  <a:pt x="113" y="42"/>
                </a:cubicBezTo>
                <a:cubicBezTo>
                  <a:pt x="157" y="42"/>
                  <a:pt x="196" y="26"/>
                  <a:pt x="227" y="0"/>
                </a:cubicBezTo>
                <a:cubicBezTo>
                  <a:pt x="159" y="0"/>
                  <a:pt x="159" y="0"/>
                  <a:pt x="159" y="0"/>
                </a:cubicBezTo>
                <a:lnTo>
                  <a:pt x="69" y="0"/>
                </a:lnTo>
                <a:close/>
              </a:path>
            </a:pathLst>
          </a:custGeom>
          <a:solidFill>
            <a:srgbClr val="D556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37" name="Freeform 466"/>
          <p:cNvSpPr>
            <a:spLocks/>
          </p:cNvSpPr>
          <p:nvPr/>
        </p:nvSpPr>
        <p:spPr bwMode="auto">
          <a:xfrm>
            <a:off x="5890884" y="2931481"/>
            <a:ext cx="408824" cy="283146"/>
          </a:xfrm>
          <a:custGeom>
            <a:avLst/>
            <a:gdLst>
              <a:gd name="T0" fmla="*/ 553 w 553"/>
              <a:gd name="T1" fmla="*/ 0 h 383"/>
              <a:gd name="T2" fmla="*/ 428 w 553"/>
              <a:gd name="T3" fmla="*/ 0 h 383"/>
              <a:gd name="T4" fmla="*/ 428 w 553"/>
              <a:gd name="T5" fmla="*/ 210 h 383"/>
              <a:gd name="T6" fmla="*/ 213 w 553"/>
              <a:gd name="T7" fmla="*/ 210 h 383"/>
              <a:gd name="T8" fmla="*/ 213 w 553"/>
              <a:gd name="T9" fmla="*/ 369 h 383"/>
              <a:gd name="T10" fmla="*/ 0 w 553"/>
              <a:gd name="T11" fmla="*/ 369 h 383"/>
              <a:gd name="T12" fmla="*/ 0 w 553"/>
              <a:gd name="T13" fmla="*/ 383 h 383"/>
              <a:gd name="T14" fmla="*/ 234 w 553"/>
              <a:gd name="T15" fmla="*/ 383 h 383"/>
              <a:gd name="T16" fmla="*/ 234 w 553"/>
              <a:gd name="T17" fmla="*/ 232 h 383"/>
              <a:gd name="T18" fmla="*/ 449 w 553"/>
              <a:gd name="T19" fmla="*/ 232 h 383"/>
              <a:gd name="T20" fmla="*/ 449 w 553"/>
              <a:gd name="T21" fmla="*/ 21 h 383"/>
              <a:gd name="T22" fmla="*/ 553 w 553"/>
              <a:gd name="T23" fmla="*/ 21 h 383"/>
              <a:gd name="T24" fmla="*/ 553 w 553"/>
              <a:gd name="T2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3" h="383">
                <a:moveTo>
                  <a:pt x="553" y="0"/>
                </a:moveTo>
                <a:lnTo>
                  <a:pt x="428" y="0"/>
                </a:lnTo>
                <a:lnTo>
                  <a:pt x="428" y="210"/>
                </a:lnTo>
                <a:lnTo>
                  <a:pt x="213" y="210"/>
                </a:lnTo>
                <a:lnTo>
                  <a:pt x="213" y="369"/>
                </a:lnTo>
                <a:lnTo>
                  <a:pt x="0" y="369"/>
                </a:lnTo>
                <a:lnTo>
                  <a:pt x="0" y="383"/>
                </a:lnTo>
                <a:lnTo>
                  <a:pt x="234" y="383"/>
                </a:lnTo>
                <a:lnTo>
                  <a:pt x="234" y="232"/>
                </a:lnTo>
                <a:lnTo>
                  <a:pt x="449" y="232"/>
                </a:lnTo>
                <a:lnTo>
                  <a:pt x="449" y="21"/>
                </a:lnTo>
                <a:lnTo>
                  <a:pt x="553" y="21"/>
                </a:lnTo>
                <a:lnTo>
                  <a:pt x="553" y="0"/>
                </a:lnTo>
                <a:close/>
              </a:path>
            </a:pathLst>
          </a:custGeom>
          <a:solidFill>
            <a:srgbClr val="D556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38" name="Freeform 467"/>
          <p:cNvSpPr>
            <a:spLocks noEditPoints="1"/>
          </p:cNvSpPr>
          <p:nvPr/>
        </p:nvSpPr>
        <p:spPr bwMode="auto">
          <a:xfrm>
            <a:off x="5792559" y="2717828"/>
            <a:ext cx="603257" cy="487928"/>
          </a:xfrm>
          <a:custGeom>
            <a:avLst/>
            <a:gdLst>
              <a:gd name="T0" fmla="*/ 172 w 345"/>
              <a:gd name="T1" fmla="*/ 0 h 279"/>
              <a:gd name="T2" fmla="*/ 37 w 345"/>
              <a:gd name="T3" fmla="*/ 279 h 279"/>
              <a:gd name="T4" fmla="*/ 128 w 345"/>
              <a:gd name="T5" fmla="*/ 260 h 279"/>
              <a:gd name="T6" fmla="*/ 218 w 345"/>
              <a:gd name="T7" fmla="*/ 192 h 279"/>
              <a:gd name="T8" fmla="*/ 309 w 345"/>
              <a:gd name="T9" fmla="*/ 103 h 279"/>
              <a:gd name="T10" fmla="*/ 345 w 345"/>
              <a:gd name="T11" fmla="*/ 172 h 279"/>
              <a:gd name="T12" fmla="*/ 201 w 345"/>
              <a:gd name="T13" fmla="*/ 33 h 279"/>
              <a:gd name="T14" fmla="*/ 204 w 345"/>
              <a:gd name="T15" fmla="*/ 28 h 279"/>
              <a:gd name="T16" fmla="*/ 204 w 345"/>
              <a:gd name="T17" fmla="*/ 21 h 279"/>
              <a:gd name="T18" fmla="*/ 196 w 345"/>
              <a:gd name="T19" fmla="*/ 18 h 279"/>
              <a:gd name="T20" fmla="*/ 217 w 345"/>
              <a:gd name="T21" fmla="*/ 23 h 279"/>
              <a:gd name="T22" fmla="*/ 211 w 345"/>
              <a:gd name="T23" fmla="*/ 31 h 279"/>
              <a:gd name="T24" fmla="*/ 205 w 345"/>
              <a:gd name="T25" fmla="*/ 48 h 279"/>
              <a:gd name="T26" fmla="*/ 197 w 345"/>
              <a:gd name="T27" fmla="*/ 40 h 279"/>
              <a:gd name="T28" fmla="*/ 210 w 345"/>
              <a:gd name="T29" fmla="*/ 38 h 279"/>
              <a:gd name="T30" fmla="*/ 112 w 345"/>
              <a:gd name="T31" fmla="*/ 123 h 279"/>
              <a:gd name="T32" fmla="*/ 127 w 345"/>
              <a:gd name="T33" fmla="*/ 106 h 279"/>
              <a:gd name="T34" fmla="*/ 115 w 345"/>
              <a:gd name="T35" fmla="*/ 103 h 279"/>
              <a:gd name="T36" fmla="*/ 123 w 345"/>
              <a:gd name="T37" fmla="*/ 95 h 279"/>
              <a:gd name="T38" fmla="*/ 126 w 345"/>
              <a:gd name="T39" fmla="*/ 119 h 279"/>
              <a:gd name="T40" fmla="*/ 123 w 345"/>
              <a:gd name="T41" fmla="*/ 121 h 279"/>
              <a:gd name="T42" fmla="*/ 135 w 345"/>
              <a:gd name="T43" fmla="*/ 127 h 279"/>
              <a:gd name="T44" fmla="*/ 112 w 345"/>
              <a:gd name="T45" fmla="*/ 123 h 279"/>
              <a:gd name="T46" fmla="*/ 44 w 345"/>
              <a:gd name="T47" fmla="*/ 174 h 279"/>
              <a:gd name="T48" fmla="*/ 37 w 345"/>
              <a:gd name="T49" fmla="*/ 206 h 279"/>
              <a:gd name="T50" fmla="*/ 37 w 345"/>
              <a:gd name="T51" fmla="*/ 181 h 279"/>
              <a:gd name="T52" fmla="*/ 30 w 345"/>
              <a:gd name="T53" fmla="*/ 178 h 279"/>
              <a:gd name="T54" fmla="*/ 218 w 345"/>
              <a:gd name="T55" fmla="*/ 86 h 279"/>
              <a:gd name="T56" fmla="*/ 140 w 345"/>
              <a:gd name="T57" fmla="*/ 142 h 279"/>
              <a:gd name="T58" fmla="*/ 117 w 345"/>
              <a:gd name="T59" fmla="*/ 163 h 279"/>
              <a:gd name="T60" fmla="*/ 54 w 345"/>
              <a:gd name="T61" fmla="*/ 240 h 279"/>
              <a:gd name="T62" fmla="*/ 33 w 345"/>
              <a:gd name="T63" fmla="*/ 217 h 279"/>
              <a:gd name="T64" fmla="*/ 115 w 345"/>
              <a:gd name="T65" fmla="*/ 161 h 279"/>
              <a:gd name="T66" fmla="*/ 138 w 345"/>
              <a:gd name="T67" fmla="*/ 139 h 279"/>
              <a:gd name="T68" fmla="*/ 196 w 345"/>
              <a:gd name="T69" fmla="*/ 85 h 279"/>
              <a:gd name="T70" fmla="*/ 219 w 345"/>
              <a:gd name="T71" fmla="*/ 6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5" h="279">
                <a:moveTo>
                  <a:pt x="345" y="172"/>
                </a:moveTo>
                <a:cubicBezTo>
                  <a:pt x="345" y="77"/>
                  <a:pt x="268" y="0"/>
                  <a:pt x="172" y="0"/>
                </a:cubicBezTo>
                <a:cubicBezTo>
                  <a:pt x="77" y="0"/>
                  <a:pt x="0" y="77"/>
                  <a:pt x="0" y="172"/>
                </a:cubicBezTo>
                <a:cubicBezTo>
                  <a:pt x="0" y="213"/>
                  <a:pt x="14" y="250"/>
                  <a:pt x="37" y="279"/>
                </a:cubicBezTo>
                <a:cubicBezTo>
                  <a:pt x="37" y="260"/>
                  <a:pt x="37" y="260"/>
                  <a:pt x="37" y="260"/>
                </a:cubicBezTo>
                <a:cubicBezTo>
                  <a:pt x="128" y="260"/>
                  <a:pt x="128" y="260"/>
                  <a:pt x="128" y="260"/>
                </a:cubicBezTo>
                <a:cubicBezTo>
                  <a:pt x="128" y="192"/>
                  <a:pt x="128" y="192"/>
                  <a:pt x="128" y="192"/>
                </a:cubicBezTo>
                <a:cubicBezTo>
                  <a:pt x="218" y="192"/>
                  <a:pt x="218" y="192"/>
                  <a:pt x="218" y="192"/>
                </a:cubicBezTo>
                <a:cubicBezTo>
                  <a:pt x="218" y="103"/>
                  <a:pt x="218" y="103"/>
                  <a:pt x="218" y="103"/>
                </a:cubicBezTo>
                <a:cubicBezTo>
                  <a:pt x="309" y="103"/>
                  <a:pt x="309" y="103"/>
                  <a:pt x="309" y="103"/>
                </a:cubicBezTo>
                <a:cubicBezTo>
                  <a:pt x="309" y="278"/>
                  <a:pt x="309" y="278"/>
                  <a:pt x="309" y="278"/>
                </a:cubicBezTo>
                <a:cubicBezTo>
                  <a:pt x="332" y="249"/>
                  <a:pt x="345" y="212"/>
                  <a:pt x="345" y="172"/>
                </a:cubicBezTo>
                <a:close/>
                <a:moveTo>
                  <a:pt x="204" y="33"/>
                </a:moveTo>
                <a:cubicBezTo>
                  <a:pt x="201" y="33"/>
                  <a:pt x="201" y="33"/>
                  <a:pt x="201" y="33"/>
                </a:cubicBezTo>
                <a:cubicBezTo>
                  <a:pt x="201" y="28"/>
                  <a:pt x="201" y="28"/>
                  <a:pt x="201" y="28"/>
                </a:cubicBezTo>
                <a:cubicBezTo>
                  <a:pt x="204" y="28"/>
                  <a:pt x="204" y="28"/>
                  <a:pt x="204" y="28"/>
                </a:cubicBezTo>
                <a:cubicBezTo>
                  <a:pt x="206" y="28"/>
                  <a:pt x="209" y="27"/>
                  <a:pt x="209" y="24"/>
                </a:cubicBezTo>
                <a:cubicBezTo>
                  <a:pt x="209" y="23"/>
                  <a:pt x="208" y="21"/>
                  <a:pt x="204" y="21"/>
                </a:cubicBezTo>
                <a:cubicBezTo>
                  <a:pt x="202" y="21"/>
                  <a:pt x="199" y="22"/>
                  <a:pt x="198" y="23"/>
                </a:cubicBezTo>
                <a:cubicBezTo>
                  <a:pt x="196" y="18"/>
                  <a:pt x="196" y="18"/>
                  <a:pt x="196" y="18"/>
                </a:cubicBezTo>
                <a:cubicBezTo>
                  <a:pt x="198" y="16"/>
                  <a:pt x="202" y="15"/>
                  <a:pt x="206" y="15"/>
                </a:cubicBezTo>
                <a:cubicBezTo>
                  <a:pt x="213" y="15"/>
                  <a:pt x="217" y="19"/>
                  <a:pt x="217" y="23"/>
                </a:cubicBezTo>
                <a:cubicBezTo>
                  <a:pt x="217" y="27"/>
                  <a:pt x="215" y="29"/>
                  <a:pt x="211" y="31"/>
                </a:cubicBezTo>
                <a:cubicBezTo>
                  <a:pt x="211" y="31"/>
                  <a:pt x="211" y="31"/>
                  <a:pt x="211" y="31"/>
                </a:cubicBezTo>
                <a:cubicBezTo>
                  <a:pt x="215" y="31"/>
                  <a:pt x="218" y="34"/>
                  <a:pt x="218" y="38"/>
                </a:cubicBezTo>
                <a:cubicBezTo>
                  <a:pt x="218" y="44"/>
                  <a:pt x="213" y="48"/>
                  <a:pt x="205" y="48"/>
                </a:cubicBezTo>
                <a:cubicBezTo>
                  <a:pt x="201" y="48"/>
                  <a:pt x="197" y="47"/>
                  <a:pt x="195" y="46"/>
                </a:cubicBezTo>
                <a:cubicBezTo>
                  <a:pt x="197" y="40"/>
                  <a:pt x="197" y="40"/>
                  <a:pt x="197" y="40"/>
                </a:cubicBezTo>
                <a:cubicBezTo>
                  <a:pt x="198" y="41"/>
                  <a:pt x="201" y="42"/>
                  <a:pt x="204" y="42"/>
                </a:cubicBezTo>
                <a:cubicBezTo>
                  <a:pt x="208" y="42"/>
                  <a:pt x="210" y="40"/>
                  <a:pt x="210" y="38"/>
                </a:cubicBezTo>
                <a:cubicBezTo>
                  <a:pt x="210" y="35"/>
                  <a:pt x="207" y="33"/>
                  <a:pt x="204" y="33"/>
                </a:cubicBezTo>
                <a:close/>
                <a:moveTo>
                  <a:pt x="112" y="123"/>
                </a:moveTo>
                <a:cubicBezTo>
                  <a:pt x="116" y="119"/>
                  <a:pt x="116" y="119"/>
                  <a:pt x="116" y="119"/>
                </a:cubicBezTo>
                <a:cubicBezTo>
                  <a:pt x="123" y="113"/>
                  <a:pt x="127" y="109"/>
                  <a:pt x="127" y="106"/>
                </a:cubicBezTo>
                <a:cubicBezTo>
                  <a:pt x="127" y="103"/>
                  <a:pt x="125" y="101"/>
                  <a:pt x="122" y="101"/>
                </a:cubicBezTo>
                <a:cubicBezTo>
                  <a:pt x="119" y="101"/>
                  <a:pt x="116" y="102"/>
                  <a:pt x="115" y="103"/>
                </a:cubicBezTo>
                <a:cubicBezTo>
                  <a:pt x="113" y="98"/>
                  <a:pt x="113" y="98"/>
                  <a:pt x="113" y="98"/>
                </a:cubicBezTo>
                <a:cubicBezTo>
                  <a:pt x="115" y="96"/>
                  <a:pt x="119" y="95"/>
                  <a:pt x="123" y="95"/>
                </a:cubicBezTo>
                <a:cubicBezTo>
                  <a:pt x="130" y="95"/>
                  <a:pt x="134" y="99"/>
                  <a:pt x="134" y="105"/>
                </a:cubicBezTo>
                <a:cubicBezTo>
                  <a:pt x="134" y="110"/>
                  <a:pt x="130" y="114"/>
                  <a:pt x="126" y="119"/>
                </a:cubicBezTo>
                <a:cubicBezTo>
                  <a:pt x="123" y="121"/>
                  <a:pt x="123" y="121"/>
                  <a:pt x="123" y="121"/>
                </a:cubicBezTo>
                <a:cubicBezTo>
                  <a:pt x="123" y="121"/>
                  <a:pt x="123" y="121"/>
                  <a:pt x="123" y="121"/>
                </a:cubicBezTo>
                <a:cubicBezTo>
                  <a:pt x="135" y="121"/>
                  <a:pt x="135" y="121"/>
                  <a:pt x="135" y="121"/>
                </a:cubicBezTo>
                <a:cubicBezTo>
                  <a:pt x="135" y="127"/>
                  <a:pt x="135" y="127"/>
                  <a:pt x="135" y="127"/>
                </a:cubicBezTo>
                <a:cubicBezTo>
                  <a:pt x="112" y="127"/>
                  <a:pt x="112" y="127"/>
                  <a:pt x="112" y="127"/>
                </a:cubicBezTo>
                <a:lnTo>
                  <a:pt x="112" y="123"/>
                </a:lnTo>
                <a:close/>
                <a:moveTo>
                  <a:pt x="38" y="174"/>
                </a:moveTo>
                <a:cubicBezTo>
                  <a:pt x="44" y="174"/>
                  <a:pt x="44" y="174"/>
                  <a:pt x="44" y="174"/>
                </a:cubicBezTo>
                <a:cubicBezTo>
                  <a:pt x="44" y="206"/>
                  <a:pt x="44" y="206"/>
                  <a:pt x="44" y="206"/>
                </a:cubicBezTo>
                <a:cubicBezTo>
                  <a:pt x="37" y="206"/>
                  <a:pt x="37" y="206"/>
                  <a:pt x="37" y="206"/>
                </a:cubicBezTo>
                <a:cubicBezTo>
                  <a:pt x="37" y="181"/>
                  <a:pt x="37" y="181"/>
                  <a:pt x="37" y="181"/>
                </a:cubicBezTo>
                <a:cubicBezTo>
                  <a:pt x="37" y="181"/>
                  <a:pt x="37" y="181"/>
                  <a:pt x="37" y="181"/>
                </a:cubicBezTo>
                <a:cubicBezTo>
                  <a:pt x="31" y="184"/>
                  <a:pt x="31" y="184"/>
                  <a:pt x="31" y="184"/>
                </a:cubicBezTo>
                <a:cubicBezTo>
                  <a:pt x="30" y="178"/>
                  <a:pt x="30" y="178"/>
                  <a:pt x="30" y="178"/>
                </a:cubicBezTo>
                <a:lnTo>
                  <a:pt x="38" y="174"/>
                </a:lnTo>
                <a:close/>
                <a:moveTo>
                  <a:pt x="218" y="86"/>
                </a:moveTo>
                <a:cubicBezTo>
                  <a:pt x="213" y="91"/>
                  <a:pt x="205" y="91"/>
                  <a:pt x="199" y="87"/>
                </a:cubicBezTo>
                <a:cubicBezTo>
                  <a:pt x="140" y="142"/>
                  <a:pt x="140" y="142"/>
                  <a:pt x="140" y="142"/>
                </a:cubicBezTo>
                <a:cubicBezTo>
                  <a:pt x="145" y="148"/>
                  <a:pt x="144" y="157"/>
                  <a:pt x="138" y="163"/>
                </a:cubicBezTo>
                <a:cubicBezTo>
                  <a:pt x="133" y="168"/>
                  <a:pt x="123" y="168"/>
                  <a:pt x="117" y="163"/>
                </a:cubicBezTo>
                <a:cubicBezTo>
                  <a:pt x="56" y="220"/>
                  <a:pt x="56" y="220"/>
                  <a:pt x="56" y="220"/>
                </a:cubicBezTo>
                <a:cubicBezTo>
                  <a:pt x="61" y="226"/>
                  <a:pt x="60" y="235"/>
                  <a:pt x="54" y="240"/>
                </a:cubicBezTo>
                <a:cubicBezTo>
                  <a:pt x="48" y="246"/>
                  <a:pt x="38" y="246"/>
                  <a:pt x="32" y="239"/>
                </a:cubicBezTo>
                <a:cubicBezTo>
                  <a:pt x="26" y="233"/>
                  <a:pt x="26" y="223"/>
                  <a:pt x="33" y="217"/>
                </a:cubicBezTo>
                <a:cubicBezTo>
                  <a:pt x="39" y="211"/>
                  <a:pt x="49" y="211"/>
                  <a:pt x="55" y="218"/>
                </a:cubicBezTo>
                <a:cubicBezTo>
                  <a:pt x="115" y="161"/>
                  <a:pt x="115" y="161"/>
                  <a:pt x="115" y="161"/>
                </a:cubicBezTo>
                <a:cubicBezTo>
                  <a:pt x="110" y="154"/>
                  <a:pt x="111" y="145"/>
                  <a:pt x="117" y="140"/>
                </a:cubicBezTo>
                <a:cubicBezTo>
                  <a:pt x="123" y="134"/>
                  <a:pt x="132" y="134"/>
                  <a:pt x="138" y="139"/>
                </a:cubicBezTo>
                <a:cubicBezTo>
                  <a:pt x="196" y="85"/>
                  <a:pt x="196" y="85"/>
                  <a:pt x="196" y="85"/>
                </a:cubicBezTo>
                <a:cubicBezTo>
                  <a:pt x="196" y="85"/>
                  <a:pt x="196" y="85"/>
                  <a:pt x="196" y="85"/>
                </a:cubicBezTo>
                <a:cubicBezTo>
                  <a:pt x="190" y="79"/>
                  <a:pt x="191" y="69"/>
                  <a:pt x="197" y="63"/>
                </a:cubicBezTo>
                <a:cubicBezTo>
                  <a:pt x="203" y="57"/>
                  <a:pt x="213" y="57"/>
                  <a:pt x="219" y="63"/>
                </a:cubicBezTo>
                <a:cubicBezTo>
                  <a:pt x="225" y="70"/>
                  <a:pt x="225" y="80"/>
                  <a:pt x="218" y="86"/>
                </a:cubicBezTo>
                <a:close/>
              </a:path>
            </a:pathLst>
          </a:custGeom>
          <a:solidFill>
            <a:srgbClr val="D556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39" name="Freeform 468"/>
          <p:cNvSpPr>
            <a:spLocks/>
          </p:cNvSpPr>
          <p:nvPr/>
        </p:nvSpPr>
        <p:spPr bwMode="auto">
          <a:xfrm>
            <a:off x="5883491" y="2794714"/>
            <a:ext cx="640220" cy="631349"/>
          </a:xfrm>
          <a:custGeom>
            <a:avLst/>
            <a:gdLst>
              <a:gd name="T0" fmla="*/ 265 w 366"/>
              <a:gd name="T1" fmla="*/ 0 h 361"/>
              <a:gd name="T2" fmla="*/ 314 w 366"/>
              <a:gd name="T3" fmla="*/ 128 h 361"/>
              <a:gd name="T4" fmla="*/ 120 w 366"/>
              <a:gd name="T5" fmla="*/ 322 h 361"/>
              <a:gd name="T6" fmla="*/ 0 w 366"/>
              <a:gd name="T7" fmla="*/ 280 h 361"/>
              <a:gd name="T8" fmla="*/ 63 w 366"/>
              <a:gd name="T9" fmla="*/ 361 h 361"/>
              <a:gd name="T10" fmla="*/ 339 w 366"/>
              <a:gd name="T11" fmla="*/ 361 h 361"/>
              <a:gd name="T12" fmla="*/ 366 w 366"/>
              <a:gd name="T13" fmla="*/ 334 h 361"/>
              <a:gd name="T14" fmla="*/ 366 w 366"/>
              <a:gd name="T15" fmla="*/ 77 h 361"/>
              <a:gd name="T16" fmla="*/ 265 w 366"/>
              <a:gd name="T17"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361">
                <a:moveTo>
                  <a:pt x="265" y="0"/>
                </a:moveTo>
                <a:cubicBezTo>
                  <a:pt x="295" y="34"/>
                  <a:pt x="314" y="79"/>
                  <a:pt x="314" y="128"/>
                </a:cubicBezTo>
                <a:cubicBezTo>
                  <a:pt x="314" y="235"/>
                  <a:pt x="227" y="322"/>
                  <a:pt x="120" y="322"/>
                </a:cubicBezTo>
                <a:cubicBezTo>
                  <a:pt x="75" y="322"/>
                  <a:pt x="33" y="306"/>
                  <a:pt x="0" y="280"/>
                </a:cubicBezTo>
                <a:cubicBezTo>
                  <a:pt x="63" y="361"/>
                  <a:pt x="63" y="361"/>
                  <a:pt x="63" y="361"/>
                </a:cubicBezTo>
                <a:cubicBezTo>
                  <a:pt x="339" y="361"/>
                  <a:pt x="339" y="361"/>
                  <a:pt x="339" y="361"/>
                </a:cubicBezTo>
                <a:cubicBezTo>
                  <a:pt x="354" y="361"/>
                  <a:pt x="366" y="349"/>
                  <a:pt x="366" y="334"/>
                </a:cubicBezTo>
                <a:cubicBezTo>
                  <a:pt x="366" y="77"/>
                  <a:pt x="366" y="77"/>
                  <a:pt x="366" y="77"/>
                </a:cubicBezTo>
                <a:lnTo>
                  <a:pt x="265" y="0"/>
                </a:lnTo>
                <a:close/>
              </a:path>
            </a:pathLst>
          </a:custGeom>
          <a:solidFill>
            <a:srgbClr val="D556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40" name="Freeform 469"/>
          <p:cNvSpPr>
            <a:spLocks/>
          </p:cNvSpPr>
          <p:nvPr/>
        </p:nvSpPr>
        <p:spPr bwMode="auto">
          <a:xfrm>
            <a:off x="6133369" y="2744442"/>
            <a:ext cx="40661" cy="57665"/>
          </a:xfrm>
          <a:custGeom>
            <a:avLst/>
            <a:gdLst>
              <a:gd name="T0" fmla="*/ 9 w 23"/>
              <a:gd name="T1" fmla="*/ 27 h 33"/>
              <a:gd name="T2" fmla="*/ 2 w 23"/>
              <a:gd name="T3" fmla="*/ 25 h 33"/>
              <a:gd name="T4" fmla="*/ 0 w 23"/>
              <a:gd name="T5" fmla="*/ 31 h 33"/>
              <a:gd name="T6" fmla="*/ 10 w 23"/>
              <a:gd name="T7" fmla="*/ 33 h 33"/>
              <a:gd name="T8" fmla="*/ 23 w 23"/>
              <a:gd name="T9" fmla="*/ 23 h 33"/>
              <a:gd name="T10" fmla="*/ 16 w 23"/>
              <a:gd name="T11" fmla="*/ 16 h 33"/>
              <a:gd name="T12" fmla="*/ 16 w 23"/>
              <a:gd name="T13" fmla="*/ 16 h 33"/>
              <a:gd name="T14" fmla="*/ 22 w 23"/>
              <a:gd name="T15" fmla="*/ 8 h 33"/>
              <a:gd name="T16" fmla="*/ 11 w 23"/>
              <a:gd name="T17" fmla="*/ 0 h 33"/>
              <a:gd name="T18" fmla="*/ 1 w 23"/>
              <a:gd name="T19" fmla="*/ 3 h 33"/>
              <a:gd name="T20" fmla="*/ 3 w 23"/>
              <a:gd name="T21" fmla="*/ 8 h 33"/>
              <a:gd name="T22" fmla="*/ 9 w 23"/>
              <a:gd name="T23" fmla="*/ 6 h 33"/>
              <a:gd name="T24" fmla="*/ 14 w 23"/>
              <a:gd name="T25" fmla="*/ 9 h 33"/>
              <a:gd name="T26" fmla="*/ 9 w 23"/>
              <a:gd name="T27" fmla="*/ 13 h 33"/>
              <a:gd name="T28" fmla="*/ 6 w 23"/>
              <a:gd name="T29" fmla="*/ 13 h 33"/>
              <a:gd name="T30" fmla="*/ 6 w 23"/>
              <a:gd name="T31" fmla="*/ 18 h 33"/>
              <a:gd name="T32" fmla="*/ 9 w 23"/>
              <a:gd name="T33" fmla="*/ 18 h 33"/>
              <a:gd name="T34" fmla="*/ 15 w 23"/>
              <a:gd name="T35" fmla="*/ 23 h 33"/>
              <a:gd name="T36" fmla="*/ 9 w 23"/>
              <a:gd name="T37"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33">
                <a:moveTo>
                  <a:pt x="9" y="27"/>
                </a:moveTo>
                <a:cubicBezTo>
                  <a:pt x="6" y="27"/>
                  <a:pt x="3" y="26"/>
                  <a:pt x="2" y="25"/>
                </a:cubicBezTo>
                <a:cubicBezTo>
                  <a:pt x="0" y="31"/>
                  <a:pt x="0" y="31"/>
                  <a:pt x="0" y="31"/>
                </a:cubicBezTo>
                <a:cubicBezTo>
                  <a:pt x="2" y="32"/>
                  <a:pt x="6" y="33"/>
                  <a:pt x="10" y="33"/>
                </a:cubicBezTo>
                <a:cubicBezTo>
                  <a:pt x="18" y="33"/>
                  <a:pt x="23" y="29"/>
                  <a:pt x="23" y="23"/>
                </a:cubicBezTo>
                <a:cubicBezTo>
                  <a:pt x="23" y="19"/>
                  <a:pt x="20" y="16"/>
                  <a:pt x="16" y="16"/>
                </a:cubicBezTo>
                <a:cubicBezTo>
                  <a:pt x="16" y="16"/>
                  <a:pt x="16" y="16"/>
                  <a:pt x="16" y="16"/>
                </a:cubicBezTo>
                <a:cubicBezTo>
                  <a:pt x="20" y="14"/>
                  <a:pt x="22" y="12"/>
                  <a:pt x="22" y="8"/>
                </a:cubicBezTo>
                <a:cubicBezTo>
                  <a:pt x="22" y="4"/>
                  <a:pt x="18" y="0"/>
                  <a:pt x="11" y="0"/>
                </a:cubicBezTo>
                <a:cubicBezTo>
                  <a:pt x="7" y="0"/>
                  <a:pt x="3" y="1"/>
                  <a:pt x="1" y="3"/>
                </a:cubicBezTo>
                <a:cubicBezTo>
                  <a:pt x="3" y="8"/>
                  <a:pt x="3" y="8"/>
                  <a:pt x="3" y="8"/>
                </a:cubicBezTo>
                <a:cubicBezTo>
                  <a:pt x="4" y="7"/>
                  <a:pt x="7" y="6"/>
                  <a:pt x="9" y="6"/>
                </a:cubicBezTo>
                <a:cubicBezTo>
                  <a:pt x="13" y="6"/>
                  <a:pt x="14" y="8"/>
                  <a:pt x="14" y="9"/>
                </a:cubicBezTo>
                <a:cubicBezTo>
                  <a:pt x="14" y="12"/>
                  <a:pt x="11" y="13"/>
                  <a:pt x="9" y="13"/>
                </a:cubicBezTo>
                <a:cubicBezTo>
                  <a:pt x="6" y="13"/>
                  <a:pt x="6" y="13"/>
                  <a:pt x="6" y="13"/>
                </a:cubicBezTo>
                <a:cubicBezTo>
                  <a:pt x="6" y="18"/>
                  <a:pt x="6" y="18"/>
                  <a:pt x="6" y="18"/>
                </a:cubicBezTo>
                <a:cubicBezTo>
                  <a:pt x="9" y="18"/>
                  <a:pt x="9" y="18"/>
                  <a:pt x="9" y="18"/>
                </a:cubicBezTo>
                <a:cubicBezTo>
                  <a:pt x="12" y="18"/>
                  <a:pt x="15" y="20"/>
                  <a:pt x="15" y="23"/>
                </a:cubicBezTo>
                <a:cubicBezTo>
                  <a:pt x="15" y="25"/>
                  <a:pt x="13" y="27"/>
                  <a:pt x="9" y="2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41" name="Freeform 470"/>
          <p:cNvSpPr>
            <a:spLocks/>
          </p:cNvSpPr>
          <p:nvPr/>
        </p:nvSpPr>
        <p:spPr bwMode="auto">
          <a:xfrm>
            <a:off x="4659235" y="525110"/>
            <a:ext cx="845003" cy="832434"/>
          </a:xfrm>
          <a:custGeom>
            <a:avLst/>
            <a:gdLst>
              <a:gd name="T0" fmla="*/ 483 w 483"/>
              <a:gd name="T1" fmla="*/ 449 h 476"/>
              <a:gd name="T2" fmla="*/ 457 w 483"/>
              <a:gd name="T3" fmla="*/ 476 h 476"/>
              <a:gd name="T4" fmla="*/ 27 w 483"/>
              <a:gd name="T5" fmla="*/ 476 h 476"/>
              <a:gd name="T6" fmla="*/ 0 w 483"/>
              <a:gd name="T7" fmla="*/ 449 h 476"/>
              <a:gd name="T8" fmla="*/ 0 w 483"/>
              <a:gd name="T9" fmla="*/ 27 h 476"/>
              <a:gd name="T10" fmla="*/ 27 w 483"/>
              <a:gd name="T11" fmla="*/ 0 h 476"/>
              <a:gd name="T12" fmla="*/ 457 w 483"/>
              <a:gd name="T13" fmla="*/ 0 h 476"/>
              <a:gd name="T14" fmla="*/ 483 w 483"/>
              <a:gd name="T15" fmla="*/ 27 h 476"/>
              <a:gd name="T16" fmla="*/ 483 w 483"/>
              <a:gd name="T17" fmla="*/ 449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3" h="476">
                <a:moveTo>
                  <a:pt x="483" y="449"/>
                </a:moveTo>
                <a:cubicBezTo>
                  <a:pt x="483" y="464"/>
                  <a:pt x="471" y="476"/>
                  <a:pt x="457" y="476"/>
                </a:cubicBezTo>
                <a:cubicBezTo>
                  <a:pt x="27" y="476"/>
                  <a:pt x="27" y="476"/>
                  <a:pt x="27" y="476"/>
                </a:cubicBezTo>
                <a:cubicBezTo>
                  <a:pt x="12" y="476"/>
                  <a:pt x="0" y="464"/>
                  <a:pt x="0" y="449"/>
                </a:cubicBezTo>
                <a:cubicBezTo>
                  <a:pt x="0" y="27"/>
                  <a:pt x="0" y="27"/>
                  <a:pt x="0" y="27"/>
                </a:cubicBezTo>
                <a:cubicBezTo>
                  <a:pt x="0" y="12"/>
                  <a:pt x="12" y="0"/>
                  <a:pt x="27" y="0"/>
                </a:cubicBezTo>
                <a:cubicBezTo>
                  <a:pt x="457" y="0"/>
                  <a:pt x="457" y="0"/>
                  <a:pt x="457" y="0"/>
                </a:cubicBezTo>
                <a:cubicBezTo>
                  <a:pt x="471" y="0"/>
                  <a:pt x="483" y="12"/>
                  <a:pt x="483" y="27"/>
                </a:cubicBezTo>
                <a:lnTo>
                  <a:pt x="483" y="449"/>
                </a:lnTo>
                <a:close/>
              </a:path>
            </a:pathLst>
          </a:custGeom>
          <a:solidFill>
            <a:srgbClr val="F4C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42" name="Freeform 471"/>
          <p:cNvSpPr>
            <a:spLocks noEditPoints="1"/>
          </p:cNvSpPr>
          <p:nvPr/>
        </p:nvSpPr>
        <p:spPr bwMode="auto">
          <a:xfrm>
            <a:off x="4748689" y="610868"/>
            <a:ext cx="676445" cy="676445"/>
          </a:xfrm>
          <a:custGeom>
            <a:avLst/>
            <a:gdLst>
              <a:gd name="T0" fmla="*/ 194 w 387"/>
              <a:gd name="T1" fmla="*/ 0 h 387"/>
              <a:gd name="T2" fmla="*/ 0 w 387"/>
              <a:gd name="T3" fmla="*/ 193 h 387"/>
              <a:gd name="T4" fmla="*/ 194 w 387"/>
              <a:gd name="T5" fmla="*/ 387 h 387"/>
              <a:gd name="T6" fmla="*/ 387 w 387"/>
              <a:gd name="T7" fmla="*/ 193 h 387"/>
              <a:gd name="T8" fmla="*/ 194 w 387"/>
              <a:gd name="T9" fmla="*/ 0 h 387"/>
              <a:gd name="T10" fmla="*/ 194 w 387"/>
              <a:gd name="T11" fmla="*/ 366 h 387"/>
              <a:gd name="T12" fmla="*/ 21 w 387"/>
              <a:gd name="T13" fmla="*/ 193 h 387"/>
              <a:gd name="T14" fmla="*/ 194 w 387"/>
              <a:gd name="T15" fmla="*/ 20 h 387"/>
              <a:gd name="T16" fmla="*/ 366 w 387"/>
              <a:gd name="T17" fmla="*/ 193 h 387"/>
              <a:gd name="T18" fmla="*/ 194 w 387"/>
              <a:gd name="T19" fmla="*/ 36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87">
                <a:moveTo>
                  <a:pt x="194" y="0"/>
                </a:moveTo>
                <a:cubicBezTo>
                  <a:pt x="87" y="0"/>
                  <a:pt x="0" y="86"/>
                  <a:pt x="0" y="193"/>
                </a:cubicBezTo>
                <a:cubicBezTo>
                  <a:pt x="0" y="300"/>
                  <a:pt x="87" y="387"/>
                  <a:pt x="194" y="387"/>
                </a:cubicBezTo>
                <a:cubicBezTo>
                  <a:pt x="301" y="387"/>
                  <a:pt x="387" y="300"/>
                  <a:pt x="387" y="193"/>
                </a:cubicBezTo>
                <a:cubicBezTo>
                  <a:pt x="387" y="86"/>
                  <a:pt x="301" y="0"/>
                  <a:pt x="194" y="0"/>
                </a:cubicBezTo>
                <a:close/>
                <a:moveTo>
                  <a:pt x="194" y="366"/>
                </a:moveTo>
                <a:cubicBezTo>
                  <a:pt x="98" y="366"/>
                  <a:pt x="21" y="288"/>
                  <a:pt x="21" y="193"/>
                </a:cubicBezTo>
                <a:cubicBezTo>
                  <a:pt x="21" y="98"/>
                  <a:pt x="98" y="20"/>
                  <a:pt x="194" y="20"/>
                </a:cubicBezTo>
                <a:cubicBezTo>
                  <a:pt x="289" y="20"/>
                  <a:pt x="366" y="98"/>
                  <a:pt x="366" y="193"/>
                </a:cubicBezTo>
                <a:cubicBezTo>
                  <a:pt x="366" y="288"/>
                  <a:pt x="289" y="366"/>
                  <a:pt x="194" y="36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43" name="Freeform 472"/>
          <p:cNvSpPr>
            <a:spLocks/>
          </p:cNvSpPr>
          <p:nvPr/>
        </p:nvSpPr>
        <p:spPr bwMode="auto">
          <a:xfrm>
            <a:off x="4920204" y="848917"/>
            <a:ext cx="300889" cy="193693"/>
          </a:xfrm>
          <a:custGeom>
            <a:avLst/>
            <a:gdLst>
              <a:gd name="T0" fmla="*/ 13 w 172"/>
              <a:gd name="T1" fmla="*/ 94 h 111"/>
              <a:gd name="T2" fmla="*/ 9 w 172"/>
              <a:gd name="T3" fmla="*/ 93 h 111"/>
              <a:gd name="T4" fmla="*/ 0 w 172"/>
              <a:gd name="T5" fmla="*/ 102 h 111"/>
              <a:gd name="T6" fmla="*/ 9 w 172"/>
              <a:gd name="T7" fmla="*/ 111 h 111"/>
              <a:gd name="T8" fmla="*/ 19 w 172"/>
              <a:gd name="T9" fmla="*/ 102 h 111"/>
              <a:gd name="T10" fmla="*/ 17 w 172"/>
              <a:gd name="T11" fmla="*/ 97 h 111"/>
              <a:gd name="T12" fmla="*/ 32 w 172"/>
              <a:gd name="T13" fmla="*/ 80 h 111"/>
              <a:gd name="T14" fmla="*/ 36 w 172"/>
              <a:gd name="T15" fmla="*/ 81 h 111"/>
              <a:gd name="T16" fmla="*/ 44 w 172"/>
              <a:gd name="T17" fmla="*/ 76 h 111"/>
              <a:gd name="T18" fmla="*/ 52 w 172"/>
              <a:gd name="T19" fmla="*/ 79 h 111"/>
              <a:gd name="T20" fmla="*/ 52 w 172"/>
              <a:gd name="T21" fmla="*/ 81 h 111"/>
              <a:gd name="T22" fmla="*/ 61 w 172"/>
              <a:gd name="T23" fmla="*/ 90 h 111"/>
              <a:gd name="T24" fmla="*/ 71 w 172"/>
              <a:gd name="T25" fmla="*/ 81 h 111"/>
              <a:gd name="T26" fmla="*/ 69 w 172"/>
              <a:gd name="T27" fmla="*/ 76 h 111"/>
              <a:gd name="T28" fmla="*/ 92 w 172"/>
              <a:gd name="T29" fmla="*/ 44 h 111"/>
              <a:gd name="T30" fmla="*/ 94 w 172"/>
              <a:gd name="T31" fmla="*/ 45 h 111"/>
              <a:gd name="T32" fmla="*/ 118 w 172"/>
              <a:gd name="T33" fmla="*/ 86 h 111"/>
              <a:gd name="T34" fmla="*/ 114 w 172"/>
              <a:gd name="T35" fmla="*/ 94 h 111"/>
              <a:gd name="T36" fmla="*/ 123 w 172"/>
              <a:gd name="T37" fmla="*/ 103 h 111"/>
              <a:gd name="T38" fmla="*/ 133 w 172"/>
              <a:gd name="T39" fmla="*/ 94 h 111"/>
              <a:gd name="T40" fmla="*/ 130 w 172"/>
              <a:gd name="T41" fmla="*/ 87 h 111"/>
              <a:gd name="T42" fmla="*/ 161 w 172"/>
              <a:gd name="T43" fmla="*/ 18 h 111"/>
              <a:gd name="T44" fmla="*/ 163 w 172"/>
              <a:gd name="T45" fmla="*/ 18 h 111"/>
              <a:gd name="T46" fmla="*/ 172 w 172"/>
              <a:gd name="T47" fmla="*/ 9 h 111"/>
              <a:gd name="T48" fmla="*/ 163 w 172"/>
              <a:gd name="T49" fmla="*/ 0 h 111"/>
              <a:gd name="T50" fmla="*/ 153 w 172"/>
              <a:gd name="T51" fmla="*/ 9 h 111"/>
              <a:gd name="T52" fmla="*/ 157 w 172"/>
              <a:gd name="T53" fmla="*/ 16 h 111"/>
              <a:gd name="T54" fmla="*/ 126 w 172"/>
              <a:gd name="T55" fmla="*/ 85 h 111"/>
              <a:gd name="T56" fmla="*/ 123 w 172"/>
              <a:gd name="T57" fmla="*/ 84 h 111"/>
              <a:gd name="T58" fmla="*/ 123 w 172"/>
              <a:gd name="T59" fmla="*/ 84 h 111"/>
              <a:gd name="T60" fmla="*/ 100 w 172"/>
              <a:gd name="T61" fmla="*/ 44 h 111"/>
              <a:gd name="T62" fmla="*/ 105 w 172"/>
              <a:gd name="T63" fmla="*/ 36 h 111"/>
              <a:gd name="T64" fmla="*/ 96 w 172"/>
              <a:gd name="T65" fmla="*/ 27 h 111"/>
              <a:gd name="T66" fmla="*/ 86 w 172"/>
              <a:gd name="T67" fmla="*/ 36 h 111"/>
              <a:gd name="T68" fmla="*/ 88 w 172"/>
              <a:gd name="T69" fmla="*/ 41 h 111"/>
              <a:gd name="T70" fmla="*/ 65 w 172"/>
              <a:gd name="T71" fmla="*/ 72 h 111"/>
              <a:gd name="T72" fmla="*/ 61 w 172"/>
              <a:gd name="T73" fmla="*/ 72 h 111"/>
              <a:gd name="T74" fmla="*/ 54 w 172"/>
              <a:gd name="T75" fmla="*/ 75 h 111"/>
              <a:gd name="T76" fmla="*/ 45 w 172"/>
              <a:gd name="T77" fmla="*/ 71 h 111"/>
              <a:gd name="T78" fmla="*/ 36 w 172"/>
              <a:gd name="T79" fmla="*/ 62 h 111"/>
              <a:gd name="T80" fmla="*/ 26 w 172"/>
              <a:gd name="T81" fmla="*/ 72 h 111"/>
              <a:gd name="T82" fmla="*/ 28 w 172"/>
              <a:gd name="T83" fmla="*/ 77 h 111"/>
              <a:gd name="T84" fmla="*/ 13 w 172"/>
              <a:gd name="T85" fmla="*/ 9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2" h="111">
                <a:moveTo>
                  <a:pt x="13" y="94"/>
                </a:moveTo>
                <a:cubicBezTo>
                  <a:pt x="12" y="93"/>
                  <a:pt x="11" y="93"/>
                  <a:pt x="9" y="93"/>
                </a:cubicBezTo>
                <a:cubicBezTo>
                  <a:pt x="4" y="93"/>
                  <a:pt x="0" y="97"/>
                  <a:pt x="0" y="102"/>
                </a:cubicBezTo>
                <a:cubicBezTo>
                  <a:pt x="0" y="107"/>
                  <a:pt x="4" y="111"/>
                  <a:pt x="9" y="111"/>
                </a:cubicBezTo>
                <a:cubicBezTo>
                  <a:pt x="15" y="111"/>
                  <a:pt x="19" y="107"/>
                  <a:pt x="19" y="102"/>
                </a:cubicBezTo>
                <a:cubicBezTo>
                  <a:pt x="19" y="100"/>
                  <a:pt x="18" y="98"/>
                  <a:pt x="17" y="97"/>
                </a:cubicBezTo>
                <a:cubicBezTo>
                  <a:pt x="32" y="80"/>
                  <a:pt x="32" y="80"/>
                  <a:pt x="32" y="80"/>
                </a:cubicBezTo>
                <a:cubicBezTo>
                  <a:pt x="33" y="80"/>
                  <a:pt x="34" y="81"/>
                  <a:pt x="36" y="81"/>
                </a:cubicBezTo>
                <a:cubicBezTo>
                  <a:pt x="39" y="81"/>
                  <a:pt x="42" y="79"/>
                  <a:pt x="44" y="76"/>
                </a:cubicBezTo>
                <a:cubicBezTo>
                  <a:pt x="52" y="79"/>
                  <a:pt x="52" y="79"/>
                  <a:pt x="52" y="79"/>
                </a:cubicBezTo>
                <a:cubicBezTo>
                  <a:pt x="52" y="80"/>
                  <a:pt x="52" y="80"/>
                  <a:pt x="52" y="81"/>
                </a:cubicBezTo>
                <a:cubicBezTo>
                  <a:pt x="52" y="86"/>
                  <a:pt x="56" y="90"/>
                  <a:pt x="61" y="90"/>
                </a:cubicBezTo>
                <a:cubicBezTo>
                  <a:pt x="66" y="90"/>
                  <a:pt x="71" y="86"/>
                  <a:pt x="71" y="81"/>
                </a:cubicBezTo>
                <a:cubicBezTo>
                  <a:pt x="71" y="79"/>
                  <a:pt x="70" y="77"/>
                  <a:pt x="69" y="76"/>
                </a:cubicBezTo>
                <a:cubicBezTo>
                  <a:pt x="92" y="44"/>
                  <a:pt x="92" y="44"/>
                  <a:pt x="92" y="44"/>
                </a:cubicBezTo>
                <a:cubicBezTo>
                  <a:pt x="92" y="44"/>
                  <a:pt x="93" y="45"/>
                  <a:pt x="94" y="45"/>
                </a:cubicBezTo>
                <a:cubicBezTo>
                  <a:pt x="118" y="86"/>
                  <a:pt x="118" y="86"/>
                  <a:pt x="118" y="86"/>
                </a:cubicBezTo>
                <a:cubicBezTo>
                  <a:pt x="116" y="88"/>
                  <a:pt x="114" y="90"/>
                  <a:pt x="114" y="94"/>
                </a:cubicBezTo>
                <a:cubicBezTo>
                  <a:pt x="114" y="99"/>
                  <a:pt x="118" y="103"/>
                  <a:pt x="123" y="103"/>
                </a:cubicBezTo>
                <a:cubicBezTo>
                  <a:pt x="129" y="103"/>
                  <a:pt x="133" y="99"/>
                  <a:pt x="133" y="94"/>
                </a:cubicBezTo>
                <a:cubicBezTo>
                  <a:pt x="133" y="91"/>
                  <a:pt x="132" y="89"/>
                  <a:pt x="130" y="87"/>
                </a:cubicBezTo>
                <a:cubicBezTo>
                  <a:pt x="161" y="18"/>
                  <a:pt x="161" y="18"/>
                  <a:pt x="161" y="18"/>
                </a:cubicBezTo>
                <a:cubicBezTo>
                  <a:pt x="162" y="18"/>
                  <a:pt x="162" y="18"/>
                  <a:pt x="163" y="18"/>
                </a:cubicBezTo>
                <a:cubicBezTo>
                  <a:pt x="168" y="18"/>
                  <a:pt x="172" y="14"/>
                  <a:pt x="172" y="9"/>
                </a:cubicBezTo>
                <a:cubicBezTo>
                  <a:pt x="172" y="4"/>
                  <a:pt x="168" y="0"/>
                  <a:pt x="163" y="0"/>
                </a:cubicBezTo>
                <a:cubicBezTo>
                  <a:pt x="158" y="0"/>
                  <a:pt x="153" y="4"/>
                  <a:pt x="153" y="9"/>
                </a:cubicBezTo>
                <a:cubicBezTo>
                  <a:pt x="153" y="12"/>
                  <a:pt x="155" y="14"/>
                  <a:pt x="157" y="16"/>
                </a:cubicBezTo>
                <a:cubicBezTo>
                  <a:pt x="126" y="85"/>
                  <a:pt x="126" y="85"/>
                  <a:pt x="126" y="85"/>
                </a:cubicBezTo>
                <a:cubicBezTo>
                  <a:pt x="125" y="85"/>
                  <a:pt x="124" y="84"/>
                  <a:pt x="123" y="84"/>
                </a:cubicBezTo>
                <a:cubicBezTo>
                  <a:pt x="123" y="84"/>
                  <a:pt x="123" y="84"/>
                  <a:pt x="123" y="84"/>
                </a:cubicBezTo>
                <a:cubicBezTo>
                  <a:pt x="100" y="44"/>
                  <a:pt x="100" y="44"/>
                  <a:pt x="100" y="44"/>
                </a:cubicBezTo>
                <a:cubicBezTo>
                  <a:pt x="103" y="42"/>
                  <a:pt x="105" y="39"/>
                  <a:pt x="105" y="36"/>
                </a:cubicBezTo>
                <a:cubicBezTo>
                  <a:pt x="105" y="31"/>
                  <a:pt x="101" y="27"/>
                  <a:pt x="96" y="27"/>
                </a:cubicBezTo>
                <a:cubicBezTo>
                  <a:pt x="90" y="27"/>
                  <a:pt x="86" y="31"/>
                  <a:pt x="86" y="36"/>
                </a:cubicBezTo>
                <a:cubicBezTo>
                  <a:pt x="86" y="38"/>
                  <a:pt x="87" y="39"/>
                  <a:pt x="88" y="41"/>
                </a:cubicBezTo>
                <a:cubicBezTo>
                  <a:pt x="65" y="72"/>
                  <a:pt x="65" y="72"/>
                  <a:pt x="65" y="72"/>
                </a:cubicBezTo>
                <a:cubicBezTo>
                  <a:pt x="64" y="72"/>
                  <a:pt x="63" y="72"/>
                  <a:pt x="61" y="72"/>
                </a:cubicBezTo>
                <a:cubicBezTo>
                  <a:pt x="59" y="72"/>
                  <a:pt x="56" y="73"/>
                  <a:pt x="54" y="75"/>
                </a:cubicBezTo>
                <a:cubicBezTo>
                  <a:pt x="45" y="71"/>
                  <a:pt x="45" y="71"/>
                  <a:pt x="45" y="71"/>
                </a:cubicBezTo>
                <a:cubicBezTo>
                  <a:pt x="45" y="66"/>
                  <a:pt x="41" y="62"/>
                  <a:pt x="36" y="62"/>
                </a:cubicBezTo>
                <a:cubicBezTo>
                  <a:pt x="31" y="62"/>
                  <a:pt x="26" y="67"/>
                  <a:pt x="26" y="72"/>
                </a:cubicBezTo>
                <a:cubicBezTo>
                  <a:pt x="26" y="73"/>
                  <a:pt x="27" y="75"/>
                  <a:pt x="28" y="77"/>
                </a:cubicBezTo>
                <a:lnTo>
                  <a:pt x="13" y="9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44" name="Freeform 473"/>
          <p:cNvSpPr>
            <a:spLocks/>
          </p:cNvSpPr>
          <p:nvPr/>
        </p:nvSpPr>
        <p:spPr bwMode="auto">
          <a:xfrm>
            <a:off x="4915028" y="920628"/>
            <a:ext cx="5175" cy="10350"/>
          </a:xfrm>
          <a:custGeom>
            <a:avLst/>
            <a:gdLst>
              <a:gd name="T0" fmla="*/ 2 w 3"/>
              <a:gd name="T1" fmla="*/ 0 h 6"/>
              <a:gd name="T2" fmla="*/ 1 w 3"/>
              <a:gd name="T3" fmla="*/ 3 h 6"/>
              <a:gd name="T4" fmla="*/ 2 w 3"/>
              <a:gd name="T5" fmla="*/ 6 h 6"/>
              <a:gd name="T6" fmla="*/ 3 w 3"/>
              <a:gd name="T7" fmla="*/ 3 h 6"/>
              <a:gd name="T8" fmla="*/ 2 w 3"/>
              <a:gd name="T9" fmla="*/ 0 h 6"/>
            </a:gdLst>
            <a:ahLst/>
            <a:cxnLst>
              <a:cxn ang="0">
                <a:pos x="T0" y="T1"/>
              </a:cxn>
              <a:cxn ang="0">
                <a:pos x="T2" y="T3"/>
              </a:cxn>
              <a:cxn ang="0">
                <a:pos x="T4" y="T5"/>
              </a:cxn>
              <a:cxn ang="0">
                <a:pos x="T6" y="T7"/>
              </a:cxn>
              <a:cxn ang="0">
                <a:pos x="T8" y="T9"/>
              </a:cxn>
            </a:cxnLst>
            <a:rect l="0" t="0" r="r" b="b"/>
            <a:pathLst>
              <a:path w="3" h="6">
                <a:moveTo>
                  <a:pt x="2" y="0"/>
                </a:moveTo>
                <a:cubicBezTo>
                  <a:pt x="1" y="0"/>
                  <a:pt x="1" y="2"/>
                  <a:pt x="1" y="3"/>
                </a:cubicBezTo>
                <a:cubicBezTo>
                  <a:pt x="0" y="4"/>
                  <a:pt x="1" y="6"/>
                  <a:pt x="2" y="6"/>
                </a:cubicBezTo>
                <a:cubicBezTo>
                  <a:pt x="3" y="6"/>
                  <a:pt x="3" y="5"/>
                  <a:pt x="3" y="3"/>
                </a:cubicBezTo>
                <a:cubicBezTo>
                  <a:pt x="3" y="2"/>
                  <a:pt x="3" y="0"/>
                  <a:pt x="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45" name="Oval 474"/>
          <p:cNvSpPr>
            <a:spLocks noChangeArrowheads="1"/>
          </p:cNvSpPr>
          <p:nvPr/>
        </p:nvSpPr>
        <p:spPr bwMode="auto">
          <a:xfrm>
            <a:off x="4934249" y="930978"/>
            <a:ext cx="5175" cy="8872"/>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46" name="Freeform 475"/>
          <p:cNvSpPr>
            <a:spLocks noEditPoints="1"/>
          </p:cNvSpPr>
          <p:nvPr/>
        </p:nvSpPr>
        <p:spPr bwMode="auto">
          <a:xfrm>
            <a:off x="4872889" y="904363"/>
            <a:ext cx="87236" cy="52490"/>
          </a:xfrm>
          <a:custGeom>
            <a:avLst/>
            <a:gdLst>
              <a:gd name="T0" fmla="*/ 50 w 50"/>
              <a:gd name="T1" fmla="*/ 0 h 30"/>
              <a:gd name="T2" fmla="*/ 0 w 50"/>
              <a:gd name="T3" fmla="*/ 0 h 30"/>
              <a:gd name="T4" fmla="*/ 0 w 50"/>
              <a:gd name="T5" fmla="*/ 30 h 30"/>
              <a:gd name="T6" fmla="*/ 50 w 50"/>
              <a:gd name="T7" fmla="*/ 30 h 30"/>
              <a:gd name="T8" fmla="*/ 50 w 50"/>
              <a:gd name="T9" fmla="*/ 0 h 30"/>
              <a:gd name="T10" fmla="*/ 13 w 50"/>
              <a:gd name="T11" fmla="*/ 22 h 30"/>
              <a:gd name="T12" fmla="*/ 9 w 50"/>
              <a:gd name="T13" fmla="*/ 21 h 30"/>
              <a:gd name="T14" fmla="*/ 10 w 50"/>
              <a:gd name="T15" fmla="*/ 19 h 30"/>
              <a:gd name="T16" fmla="*/ 13 w 50"/>
              <a:gd name="T17" fmla="*/ 20 h 30"/>
              <a:gd name="T18" fmla="*/ 16 w 50"/>
              <a:gd name="T19" fmla="*/ 18 h 30"/>
              <a:gd name="T20" fmla="*/ 12 w 50"/>
              <a:gd name="T21" fmla="*/ 15 h 30"/>
              <a:gd name="T22" fmla="*/ 10 w 50"/>
              <a:gd name="T23" fmla="*/ 15 h 30"/>
              <a:gd name="T24" fmla="*/ 11 w 50"/>
              <a:gd name="T25" fmla="*/ 8 h 30"/>
              <a:gd name="T26" fmla="*/ 19 w 50"/>
              <a:gd name="T27" fmla="*/ 8 h 30"/>
              <a:gd name="T28" fmla="*/ 19 w 50"/>
              <a:gd name="T29" fmla="*/ 11 h 30"/>
              <a:gd name="T30" fmla="*/ 13 w 50"/>
              <a:gd name="T31" fmla="*/ 11 h 30"/>
              <a:gd name="T32" fmla="*/ 13 w 50"/>
              <a:gd name="T33" fmla="*/ 13 h 30"/>
              <a:gd name="T34" fmla="*/ 14 w 50"/>
              <a:gd name="T35" fmla="*/ 13 h 30"/>
              <a:gd name="T36" fmla="*/ 18 w 50"/>
              <a:gd name="T37" fmla="*/ 14 h 30"/>
              <a:gd name="T38" fmla="*/ 19 w 50"/>
              <a:gd name="T39" fmla="*/ 17 h 30"/>
              <a:gd name="T40" fmla="*/ 13 w 50"/>
              <a:gd name="T41" fmla="*/ 22 h 30"/>
              <a:gd name="T42" fmla="*/ 22 w 50"/>
              <a:gd name="T43" fmla="*/ 12 h 30"/>
              <a:gd name="T44" fmla="*/ 26 w 50"/>
              <a:gd name="T45" fmla="*/ 8 h 30"/>
              <a:gd name="T46" fmla="*/ 30 w 50"/>
              <a:gd name="T47" fmla="*/ 12 h 30"/>
              <a:gd name="T48" fmla="*/ 26 w 50"/>
              <a:gd name="T49" fmla="*/ 16 h 30"/>
              <a:gd name="T50" fmla="*/ 22 w 50"/>
              <a:gd name="T51" fmla="*/ 12 h 30"/>
              <a:gd name="T52" fmla="*/ 26 w 50"/>
              <a:gd name="T53" fmla="*/ 22 h 30"/>
              <a:gd name="T54" fmla="*/ 34 w 50"/>
              <a:gd name="T55" fmla="*/ 8 h 30"/>
              <a:gd name="T56" fmla="*/ 36 w 50"/>
              <a:gd name="T57" fmla="*/ 8 h 30"/>
              <a:gd name="T58" fmla="*/ 28 w 50"/>
              <a:gd name="T59" fmla="*/ 22 h 30"/>
              <a:gd name="T60" fmla="*/ 26 w 50"/>
              <a:gd name="T61" fmla="*/ 22 h 30"/>
              <a:gd name="T62" fmla="*/ 36 w 50"/>
              <a:gd name="T63" fmla="*/ 22 h 30"/>
              <a:gd name="T64" fmla="*/ 32 w 50"/>
              <a:gd name="T65" fmla="*/ 18 h 30"/>
              <a:gd name="T66" fmla="*/ 36 w 50"/>
              <a:gd name="T67" fmla="*/ 14 h 30"/>
              <a:gd name="T68" fmla="*/ 40 w 50"/>
              <a:gd name="T69" fmla="*/ 18 h 30"/>
              <a:gd name="T70" fmla="*/ 36 w 50"/>
              <a:gd name="T71"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 h="30">
                <a:moveTo>
                  <a:pt x="50" y="0"/>
                </a:moveTo>
                <a:cubicBezTo>
                  <a:pt x="0" y="0"/>
                  <a:pt x="0" y="0"/>
                  <a:pt x="0" y="0"/>
                </a:cubicBezTo>
                <a:cubicBezTo>
                  <a:pt x="0" y="30"/>
                  <a:pt x="0" y="30"/>
                  <a:pt x="0" y="30"/>
                </a:cubicBezTo>
                <a:cubicBezTo>
                  <a:pt x="50" y="30"/>
                  <a:pt x="50" y="30"/>
                  <a:pt x="50" y="30"/>
                </a:cubicBezTo>
                <a:lnTo>
                  <a:pt x="50" y="0"/>
                </a:lnTo>
                <a:close/>
                <a:moveTo>
                  <a:pt x="13" y="22"/>
                </a:moveTo>
                <a:cubicBezTo>
                  <a:pt x="12" y="22"/>
                  <a:pt x="10" y="22"/>
                  <a:pt x="9" y="21"/>
                </a:cubicBezTo>
                <a:cubicBezTo>
                  <a:pt x="10" y="19"/>
                  <a:pt x="10" y="19"/>
                  <a:pt x="10" y="19"/>
                </a:cubicBezTo>
                <a:cubicBezTo>
                  <a:pt x="11" y="19"/>
                  <a:pt x="12" y="20"/>
                  <a:pt x="13" y="20"/>
                </a:cubicBezTo>
                <a:cubicBezTo>
                  <a:pt x="15" y="20"/>
                  <a:pt x="16" y="19"/>
                  <a:pt x="16" y="18"/>
                </a:cubicBezTo>
                <a:cubicBezTo>
                  <a:pt x="16" y="16"/>
                  <a:pt x="15" y="15"/>
                  <a:pt x="12" y="15"/>
                </a:cubicBezTo>
                <a:cubicBezTo>
                  <a:pt x="11" y="15"/>
                  <a:pt x="11" y="15"/>
                  <a:pt x="10" y="15"/>
                </a:cubicBezTo>
                <a:cubicBezTo>
                  <a:pt x="11" y="8"/>
                  <a:pt x="11" y="8"/>
                  <a:pt x="11" y="8"/>
                </a:cubicBezTo>
                <a:cubicBezTo>
                  <a:pt x="19" y="8"/>
                  <a:pt x="19" y="8"/>
                  <a:pt x="19" y="8"/>
                </a:cubicBezTo>
                <a:cubicBezTo>
                  <a:pt x="19" y="11"/>
                  <a:pt x="19" y="11"/>
                  <a:pt x="19" y="11"/>
                </a:cubicBezTo>
                <a:cubicBezTo>
                  <a:pt x="13" y="11"/>
                  <a:pt x="13" y="11"/>
                  <a:pt x="13" y="11"/>
                </a:cubicBezTo>
                <a:cubicBezTo>
                  <a:pt x="13" y="13"/>
                  <a:pt x="13" y="13"/>
                  <a:pt x="13" y="13"/>
                </a:cubicBezTo>
                <a:cubicBezTo>
                  <a:pt x="13" y="13"/>
                  <a:pt x="14" y="13"/>
                  <a:pt x="14" y="13"/>
                </a:cubicBezTo>
                <a:cubicBezTo>
                  <a:pt x="15" y="13"/>
                  <a:pt x="17" y="13"/>
                  <a:pt x="18" y="14"/>
                </a:cubicBezTo>
                <a:cubicBezTo>
                  <a:pt x="19" y="14"/>
                  <a:pt x="19" y="16"/>
                  <a:pt x="19" y="17"/>
                </a:cubicBezTo>
                <a:cubicBezTo>
                  <a:pt x="19" y="20"/>
                  <a:pt x="17" y="22"/>
                  <a:pt x="13" y="22"/>
                </a:cubicBezTo>
                <a:close/>
                <a:moveTo>
                  <a:pt x="22" y="12"/>
                </a:moveTo>
                <a:cubicBezTo>
                  <a:pt x="22" y="10"/>
                  <a:pt x="24" y="8"/>
                  <a:pt x="26" y="8"/>
                </a:cubicBezTo>
                <a:cubicBezTo>
                  <a:pt x="28" y="8"/>
                  <a:pt x="30" y="9"/>
                  <a:pt x="30" y="12"/>
                </a:cubicBezTo>
                <a:cubicBezTo>
                  <a:pt x="30" y="15"/>
                  <a:pt x="28" y="16"/>
                  <a:pt x="26" y="16"/>
                </a:cubicBezTo>
                <a:cubicBezTo>
                  <a:pt x="24" y="16"/>
                  <a:pt x="22" y="15"/>
                  <a:pt x="22" y="12"/>
                </a:cubicBezTo>
                <a:close/>
                <a:moveTo>
                  <a:pt x="26" y="22"/>
                </a:moveTo>
                <a:cubicBezTo>
                  <a:pt x="34" y="8"/>
                  <a:pt x="34" y="8"/>
                  <a:pt x="34" y="8"/>
                </a:cubicBezTo>
                <a:cubicBezTo>
                  <a:pt x="36" y="8"/>
                  <a:pt x="36" y="8"/>
                  <a:pt x="36" y="8"/>
                </a:cubicBezTo>
                <a:cubicBezTo>
                  <a:pt x="28" y="22"/>
                  <a:pt x="28" y="22"/>
                  <a:pt x="28" y="22"/>
                </a:cubicBezTo>
                <a:lnTo>
                  <a:pt x="26" y="22"/>
                </a:lnTo>
                <a:close/>
                <a:moveTo>
                  <a:pt x="36" y="22"/>
                </a:moveTo>
                <a:cubicBezTo>
                  <a:pt x="34" y="22"/>
                  <a:pt x="32" y="21"/>
                  <a:pt x="32" y="18"/>
                </a:cubicBezTo>
                <a:cubicBezTo>
                  <a:pt x="32" y="15"/>
                  <a:pt x="34" y="14"/>
                  <a:pt x="36" y="14"/>
                </a:cubicBezTo>
                <a:cubicBezTo>
                  <a:pt x="39" y="14"/>
                  <a:pt x="40" y="15"/>
                  <a:pt x="40" y="18"/>
                </a:cubicBezTo>
                <a:cubicBezTo>
                  <a:pt x="40" y="21"/>
                  <a:pt x="38" y="22"/>
                  <a:pt x="36" y="2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47" name="Oval 476"/>
          <p:cNvSpPr>
            <a:spLocks noChangeArrowheads="1"/>
          </p:cNvSpPr>
          <p:nvPr/>
        </p:nvSpPr>
        <p:spPr bwMode="auto">
          <a:xfrm>
            <a:off x="5063624" y="1044088"/>
            <a:ext cx="5175" cy="8872"/>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48" name="Freeform 477"/>
          <p:cNvSpPr>
            <a:spLocks noEditPoints="1"/>
          </p:cNvSpPr>
          <p:nvPr/>
        </p:nvSpPr>
        <p:spPr bwMode="auto">
          <a:xfrm>
            <a:off x="4993392" y="1016734"/>
            <a:ext cx="87236" cy="52490"/>
          </a:xfrm>
          <a:custGeom>
            <a:avLst/>
            <a:gdLst>
              <a:gd name="T0" fmla="*/ 0 w 50"/>
              <a:gd name="T1" fmla="*/ 30 h 30"/>
              <a:gd name="T2" fmla="*/ 50 w 50"/>
              <a:gd name="T3" fmla="*/ 30 h 30"/>
              <a:gd name="T4" fmla="*/ 50 w 50"/>
              <a:gd name="T5" fmla="*/ 0 h 30"/>
              <a:gd name="T6" fmla="*/ 0 w 50"/>
              <a:gd name="T7" fmla="*/ 0 h 30"/>
              <a:gd name="T8" fmla="*/ 0 w 50"/>
              <a:gd name="T9" fmla="*/ 30 h 30"/>
              <a:gd name="T10" fmla="*/ 46 w 50"/>
              <a:gd name="T11" fmla="*/ 18 h 30"/>
              <a:gd name="T12" fmla="*/ 42 w 50"/>
              <a:gd name="T13" fmla="*/ 23 h 30"/>
              <a:gd name="T14" fmla="*/ 38 w 50"/>
              <a:gd name="T15" fmla="*/ 18 h 30"/>
              <a:gd name="T16" fmla="*/ 42 w 50"/>
              <a:gd name="T17" fmla="*/ 14 h 30"/>
              <a:gd name="T18" fmla="*/ 46 w 50"/>
              <a:gd name="T19" fmla="*/ 18 h 30"/>
              <a:gd name="T20" fmla="*/ 42 w 50"/>
              <a:gd name="T21" fmla="*/ 8 h 30"/>
              <a:gd name="T22" fmla="*/ 34 w 50"/>
              <a:gd name="T23" fmla="*/ 23 h 30"/>
              <a:gd name="T24" fmla="*/ 32 w 50"/>
              <a:gd name="T25" fmla="*/ 23 h 30"/>
              <a:gd name="T26" fmla="*/ 40 w 50"/>
              <a:gd name="T27" fmla="*/ 8 h 30"/>
              <a:gd name="T28" fmla="*/ 42 w 50"/>
              <a:gd name="T29" fmla="*/ 8 h 30"/>
              <a:gd name="T30" fmla="*/ 32 w 50"/>
              <a:gd name="T31" fmla="*/ 8 h 30"/>
              <a:gd name="T32" fmla="*/ 36 w 50"/>
              <a:gd name="T33" fmla="*/ 12 h 30"/>
              <a:gd name="T34" fmla="*/ 32 w 50"/>
              <a:gd name="T35" fmla="*/ 17 h 30"/>
              <a:gd name="T36" fmla="*/ 28 w 50"/>
              <a:gd name="T37" fmla="*/ 12 h 30"/>
              <a:gd name="T38" fmla="*/ 32 w 50"/>
              <a:gd name="T39" fmla="*/ 8 h 30"/>
              <a:gd name="T40" fmla="*/ 17 w 50"/>
              <a:gd name="T41" fmla="*/ 19 h 30"/>
              <a:gd name="T42" fmla="*/ 20 w 50"/>
              <a:gd name="T43" fmla="*/ 20 h 30"/>
              <a:gd name="T44" fmla="*/ 23 w 50"/>
              <a:gd name="T45" fmla="*/ 18 h 30"/>
              <a:gd name="T46" fmla="*/ 19 w 50"/>
              <a:gd name="T47" fmla="*/ 16 h 30"/>
              <a:gd name="T48" fmla="*/ 17 w 50"/>
              <a:gd name="T49" fmla="*/ 16 h 30"/>
              <a:gd name="T50" fmla="*/ 18 w 50"/>
              <a:gd name="T51" fmla="*/ 8 h 30"/>
              <a:gd name="T52" fmla="*/ 25 w 50"/>
              <a:gd name="T53" fmla="*/ 8 h 30"/>
              <a:gd name="T54" fmla="*/ 25 w 50"/>
              <a:gd name="T55" fmla="*/ 11 h 30"/>
              <a:gd name="T56" fmla="*/ 20 w 50"/>
              <a:gd name="T57" fmla="*/ 11 h 30"/>
              <a:gd name="T58" fmla="*/ 20 w 50"/>
              <a:gd name="T59" fmla="*/ 13 h 30"/>
              <a:gd name="T60" fmla="*/ 20 w 50"/>
              <a:gd name="T61" fmla="*/ 13 h 30"/>
              <a:gd name="T62" fmla="*/ 24 w 50"/>
              <a:gd name="T63" fmla="*/ 14 h 30"/>
              <a:gd name="T64" fmla="*/ 26 w 50"/>
              <a:gd name="T65" fmla="*/ 18 h 30"/>
              <a:gd name="T66" fmla="*/ 20 w 50"/>
              <a:gd name="T67" fmla="*/ 23 h 30"/>
              <a:gd name="T68" fmla="*/ 16 w 50"/>
              <a:gd name="T69" fmla="*/ 22 h 30"/>
              <a:gd name="T70" fmla="*/ 17 w 50"/>
              <a:gd name="T71" fmla="*/ 19 h 30"/>
              <a:gd name="T72" fmla="*/ 4 w 50"/>
              <a:gd name="T73" fmla="*/ 20 h 30"/>
              <a:gd name="T74" fmla="*/ 6 w 50"/>
              <a:gd name="T75" fmla="*/ 19 h 30"/>
              <a:gd name="T76" fmla="*/ 10 w 50"/>
              <a:gd name="T77" fmla="*/ 13 h 30"/>
              <a:gd name="T78" fmla="*/ 8 w 50"/>
              <a:gd name="T79" fmla="*/ 11 h 30"/>
              <a:gd name="T80" fmla="*/ 5 w 50"/>
              <a:gd name="T81" fmla="*/ 12 h 30"/>
              <a:gd name="T82" fmla="*/ 4 w 50"/>
              <a:gd name="T83" fmla="*/ 9 h 30"/>
              <a:gd name="T84" fmla="*/ 9 w 50"/>
              <a:gd name="T85" fmla="*/ 8 h 30"/>
              <a:gd name="T86" fmla="*/ 14 w 50"/>
              <a:gd name="T87" fmla="*/ 12 h 30"/>
              <a:gd name="T88" fmla="*/ 10 w 50"/>
              <a:gd name="T89" fmla="*/ 19 h 30"/>
              <a:gd name="T90" fmla="*/ 8 w 50"/>
              <a:gd name="T91" fmla="*/ 20 h 30"/>
              <a:gd name="T92" fmla="*/ 8 w 50"/>
              <a:gd name="T93" fmla="*/ 20 h 30"/>
              <a:gd name="T94" fmla="*/ 14 w 50"/>
              <a:gd name="T95" fmla="*/ 20 h 30"/>
              <a:gd name="T96" fmla="*/ 14 w 50"/>
              <a:gd name="T97" fmla="*/ 22 h 30"/>
              <a:gd name="T98" fmla="*/ 4 w 50"/>
              <a:gd name="T99" fmla="*/ 22 h 30"/>
              <a:gd name="T100" fmla="*/ 4 w 50"/>
              <a:gd name="T101"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30">
                <a:moveTo>
                  <a:pt x="0" y="30"/>
                </a:moveTo>
                <a:cubicBezTo>
                  <a:pt x="50" y="30"/>
                  <a:pt x="50" y="30"/>
                  <a:pt x="50" y="30"/>
                </a:cubicBezTo>
                <a:cubicBezTo>
                  <a:pt x="50" y="0"/>
                  <a:pt x="50" y="0"/>
                  <a:pt x="50" y="0"/>
                </a:cubicBezTo>
                <a:cubicBezTo>
                  <a:pt x="0" y="0"/>
                  <a:pt x="0" y="0"/>
                  <a:pt x="0" y="0"/>
                </a:cubicBezTo>
                <a:lnTo>
                  <a:pt x="0" y="30"/>
                </a:lnTo>
                <a:close/>
                <a:moveTo>
                  <a:pt x="46" y="18"/>
                </a:moveTo>
                <a:cubicBezTo>
                  <a:pt x="46" y="21"/>
                  <a:pt x="44" y="23"/>
                  <a:pt x="42" y="23"/>
                </a:cubicBezTo>
                <a:cubicBezTo>
                  <a:pt x="40" y="23"/>
                  <a:pt x="38" y="21"/>
                  <a:pt x="38" y="18"/>
                </a:cubicBezTo>
                <a:cubicBezTo>
                  <a:pt x="38" y="16"/>
                  <a:pt x="39" y="14"/>
                  <a:pt x="42" y="14"/>
                </a:cubicBezTo>
                <a:cubicBezTo>
                  <a:pt x="44" y="14"/>
                  <a:pt x="46" y="16"/>
                  <a:pt x="46" y="18"/>
                </a:cubicBezTo>
                <a:close/>
                <a:moveTo>
                  <a:pt x="42" y="8"/>
                </a:moveTo>
                <a:cubicBezTo>
                  <a:pt x="34" y="23"/>
                  <a:pt x="34" y="23"/>
                  <a:pt x="34" y="23"/>
                </a:cubicBezTo>
                <a:cubicBezTo>
                  <a:pt x="32" y="23"/>
                  <a:pt x="32" y="23"/>
                  <a:pt x="32" y="23"/>
                </a:cubicBezTo>
                <a:cubicBezTo>
                  <a:pt x="40" y="8"/>
                  <a:pt x="40" y="8"/>
                  <a:pt x="40" y="8"/>
                </a:cubicBezTo>
                <a:lnTo>
                  <a:pt x="42" y="8"/>
                </a:lnTo>
                <a:close/>
                <a:moveTo>
                  <a:pt x="32" y="8"/>
                </a:moveTo>
                <a:cubicBezTo>
                  <a:pt x="34" y="8"/>
                  <a:pt x="36" y="10"/>
                  <a:pt x="36" y="12"/>
                </a:cubicBezTo>
                <a:cubicBezTo>
                  <a:pt x="36" y="15"/>
                  <a:pt x="34" y="17"/>
                  <a:pt x="32" y="17"/>
                </a:cubicBezTo>
                <a:cubicBezTo>
                  <a:pt x="29" y="17"/>
                  <a:pt x="28" y="15"/>
                  <a:pt x="28" y="12"/>
                </a:cubicBezTo>
                <a:cubicBezTo>
                  <a:pt x="28" y="10"/>
                  <a:pt x="29" y="8"/>
                  <a:pt x="32" y="8"/>
                </a:cubicBezTo>
                <a:close/>
                <a:moveTo>
                  <a:pt x="17" y="19"/>
                </a:moveTo>
                <a:cubicBezTo>
                  <a:pt x="17" y="20"/>
                  <a:pt x="18" y="20"/>
                  <a:pt x="20" y="20"/>
                </a:cubicBezTo>
                <a:cubicBezTo>
                  <a:pt x="21" y="20"/>
                  <a:pt x="23" y="19"/>
                  <a:pt x="23" y="18"/>
                </a:cubicBezTo>
                <a:cubicBezTo>
                  <a:pt x="23" y="16"/>
                  <a:pt x="21" y="16"/>
                  <a:pt x="19" y="16"/>
                </a:cubicBezTo>
                <a:cubicBezTo>
                  <a:pt x="18" y="16"/>
                  <a:pt x="17" y="16"/>
                  <a:pt x="17" y="16"/>
                </a:cubicBezTo>
                <a:cubicBezTo>
                  <a:pt x="18" y="8"/>
                  <a:pt x="18" y="8"/>
                  <a:pt x="18" y="8"/>
                </a:cubicBezTo>
                <a:cubicBezTo>
                  <a:pt x="25" y="8"/>
                  <a:pt x="25" y="8"/>
                  <a:pt x="25" y="8"/>
                </a:cubicBezTo>
                <a:cubicBezTo>
                  <a:pt x="25" y="11"/>
                  <a:pt x="25" y="11"/>
                  <a:pt x="25" y="11"/>
                </a:cubicBezTo>
                <a:cubicBezTo>
                  <a:pt x="20" y="11"/>
                  <a:pt x="20" y="11"/>
                  <a:pt x="20" y="11"/>
                </a:cubicBezTo>
                <a:cubicBezTo>
                  <a:pt x="20" y="13"/>
                  <a:pt x="20" y="13"/>
                  <a:pt x="20" y="13"/>
                </a:cubicBezTo>
                <a:cubicBezTo>
                  <a:pt x="20" y="13"/>
                  <a:pt x="20" y="13"/>
                  <a:pt x="20" y="13"/>
                </a:cubicBezTo>
                <a:cubicBezTo>
                  <a:pt x="22" y="13"/>
                  <a:pt x="23" y="13"/>
                  <a:pt x="24" y="14"/>
                </a:cubicBezTo>
                <a:cubicBezTo>
                  <a:pt x="25" y="15"/>
                  <a:pt x="26" y="16"/>
                  <a:pt x="26" y="18"/>
                </a:cubicBezTo>
                <a:cubicBezTo>
                  <a:pt x="26" y="20"/>
                  <a:pt x="24" y="23"/>
                  <a:pt x="20" y="23"/>
                </a:cubicBezTo>
                <a:cubicBezTo>
                  <a:pt x="18" y="23"/>
                  <a:pt x="17" y="22"/>
                  <a:pt x="16" y="22"/>
                </a:cubicBezTo>
                <a:lnTo>
                  <a:pt x="17" y="19"/>
                </a:lnTo>
                <a:close/>
                <a:moveTo>
                  <a:pt x="4" y="20"/>
                </a:moveTo>
                <a:cubicBezTo>
                  <a:pt x="6" y="19"/>
                  <a:pt x="6" y="19"/>
                  <a:pt x="6" y="19"/>
                </a:cubicBezTo>
                <a:cubicBezTo>
                  <a:pt x="9" y="16"/>
                  <a:pt x="10" y="14"/>
                  <a:pt x="10" y="13"/>
                </a:cubicBezTo>
                <a:cubicBezTo>
                  <a:pt x="10" y="12"/>
                  <a:pt x="10" y="11"/>
                  <a:pt x="8" y="11"/>
                </a:cubicBezTo>
                <a:cubicBezTo>
                  <a:pt x="7" y="11"/>
                  <a:pt x="6" y="11"/>
                  <a:pt x="5" y="12"/>
                </a:cubicBezTo>
                <a:cubicBezTo>
                  <a:pt x="4" y="9"/>
                  <a:pt x="4" y="9"/>
                  <a:pt x="4" y="9"/>
                </a:cubicBezTo>
                <a:cubicBezTo>
                  <a:pt x="5" y="9"/>
                  <a:pt x="7" y="8"/>
                  <a:pt x="9" y="8"/>
                </a:cubicBezTo>
                <a:cubicBezTo>
                  <a:pt x="12" y="8"/>
                  <a:pt x="14" y="10"/>
                  <a:pt x="14" y="12"/>
                </a:cubicBezTo>
                <a:cubicBezTo>
                  <a:pt x="14" y="15"/>
                  <a:pt x="12" y="17"/>
                  <a:pt x="10" y="19"/>
                </a:cubicBezTo>
                <a:cubicBezTo>
                  <a:pt x="8" y="20"/>
                  <a:pt x="8" y="20"/>
                  <a:pt x="8" y="20"/>
                </a:cubicBezTo>
                <a:cubicBezTo>
                  <a:pt x="8" y="20"/>
                  <a:pt x="8" y="20"/>
                  <a:pt x="8" y="20"/>
                </a:cubicBezTo>
                <a:cubicBezTo>
                  <a:pt x="14" y="20"/>
                  <a:pt x="14" y="20"/>
                  <a:pt x="14" y="20"/>
                </a:cubicBezTo>
                <a:cubicBezTo>
                  <a:pt x="14" y="22"/>
                  <a:pt x="14" y="22"/>
                  <a:pt x="14" y="22"/>
                </a:cubicBezTo>
                <a:cubicBezTo>
                  <a:pt x="4" y="22"/>
                  <a:pt x="4" y="22"/>
                  <a:pt x="4" y="22"/>
                </a:cubicBezTo>
                <a:lnTo>
                  <a:pt x="4" y="2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49" name="Oval 478"/>
          <p:cNvSpPr>
            <a:spLocks noChangeArrowheads="1"/>
          </p:cNvSpPr>
          <p:nvPr/>
        </p:nvSpPr>
        <p:spPr bwMode="auto">
          <a:xfrm>
            <a:off x="5045882" y="1033738"/>
            <a:ext cx="5175" cy="8872"/>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50" name="Oval 479"/>
          <p:cNvSpPr>
            <a:spLocks noChangeArrowheads="1"/>
          </p:cNvSpPr>
          <p:nvPr/>
        </p:nvSpPr>
        <p:spPr bwMode="auto">
          <a:xfrm>
            <a:off x="5107242" y="855571"/>
            <a:ext cx="5175" cy="8872"/>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51" name="Oval 480"/>
          <p:cNvSpPr>
            <a:spLocks noChangeArrowheads="1"/>
          </p:cNvSpPr>
          <p:nvPr/>
        </p:nvSpPr>
        <p:spPr bwMode="auto">
          <a:xfrm>
            <a:off x="5089499" y="845221"/>
            <a:ext cx="5175" cy="8872"/>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52" name="Freeform 481"/>
          <p:cNvSpPr>
            <a:spLocks/>
          </p:cNvSpPr>
          <p:nvPr/>
        </p:nvSpPr>
        <p:spPr bwMode="auto">
          <a:xfrm>
            <a:off x="5070278" y="846699"/>
            <a:ext cx="7393" cy="17743"/>
          </a:xfrm>
          <a:custGeom>
            <a:avLst/>
            <a:gdLst>
              <a:gd name="T0" fmla="*/ 2 w 4"/>
              <a:gd name="T1" fmla="*/ 0 h 10"/>
              <a:gd name="T2" fmla="*/ 0 w 4"/>
              <a:gd name="T3" fmla="*/ 5 h 10"/>
              <a:gd name="T4" fmla="*/ 2 w 4"/>
              <a:gd name="T5" fmla="*/ 10 h 10"/>
              <a:gd name="T6" fmla="*/ 4 w 4"/>
              <a:gd name="T7" fmla="*/ 5 h 10"/>
              <a:gd name="T8" fmla="*/ 2 w 4"/>
              <a:gd name="T9" fmla="*/ 0 h 10"/>
            </a:gdLst>
            <a:ahLst/>
            <a:cxnLst>
              <a:cxn ang="0">
                <a:pos x="T0" y="T1"/>
              </a:cxn>
              <a:cxn ang="0">
                <a:pos x="T2" y="T3"/>
              </a:cxn>
              <a:cxn ang="0">
                <a:pos x="T4" y="T5"/>
              </a:cxn>
              <a:cxn ang="0">
                <a:pos x="T6" y="T7"/>
              </a:cxn>
              <a:cxn ang="0">
                <a:pos x="T8" y="T9"/>
              </a:cxn>
            </a:cxnLst>
            <a:rect l="0" t="0" r="r" b="b"/>
            <a:pathLst>
              <a:path w="4" h="10">
                <a:moveTo>
                  <a:pt x="2" y="0"/>
                </a:moveTo>
                <a:cubicBezTo>
                  <a:pt x="1" y="0"/>
                  <a:pt x="0" y="1"/>
                  <a:pt x="0" y="5"/>
                </a:cubicBezTo>
                <a:cubicBezTo>
                  <a:pt x="0" y="8"/>
                  <a:pt x="1" y="10"/>
                  <a:pt x="2" y="10"/>
                </a:cubicBezTo>
                <a:cubicBezTo>
                  <a:pt x="3" y="10"/>
                  <a:pt x="4" y="8"/>
                  <a:pt x="4" y="5"/>
                </a:cubicBezTo>
                <a:cubicBezTo>
                  <a:pt x="4" y="2"/>
                  <a:pt x="3" y="0"/>
                  <a:pt x="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53" name="Freeform 482"/>
          <p:cNvSpPr>
            <a:spLocks noEditPoints="1"/>
          </p:cNvSpPr>
          <p:nvPr/>
        </p:nvSpPr>
        <p:spPr bwMode="auto">
          <a:xfrm>
            <a:off x="5037010" y="827478"/>
            <a:ext cx="87975" cy="52490"/>
          </a:xfrm>
          <a:custGeom>
            <a:avLst/>
            <a:gdLst>
              <a:gd name="T0" fmla="*/ 50 w 50"/>
              <a:gd name="T1" fmla="*/ 0 h 30"/>
              <a:gd name="T2" fmla="*/ 0 w 50"/>
              <a:gd name="T3" fmla="*/ 0 h 30"/>
              <a:gd name="T4" fmla="*/ 0 w 50"/>
              <a:gd name="T5" fmla="*/ 30 h 30"/>
              <a:gd name="T6" fmla="*/ 50 w 50"/>
              <a:gd name="T7" fmla="*/ 30 h 30"/>
              <a:gd name="T8" fmla="*/ 50 w 50"/>
              <a:gd name="T9" fmla="*/ 0 h 30"/>
              <a:gd name="T10" fmla="*/ 8 w 50"/>
              <a:gd name="T11" fmla="*/ 23 h 30"/>
              <a:gd name="T12" fmla="*/ 4 w 50"/>
              <a:gd name="T13" fmla="*/ 22 h 30"/>
              <a:gd name="T14" fmla="*/ 4 w 50"/>
              <a:gd name="T15" fmla="*/ 20 h 30"/>
              <a:gd name="T16" fmla="*/ 8 w 50"/>
              <a:gd name="T17" fmla="*/ 21 h 30"/>
              <a:gd name="T18" fmla="*/ 10 w 50"/>
              <a:gd name="T19" fmla="*/ 18 h 30"/>
              <a:gd name="T20" fmla="*/ 6 w 50"/>
              <a:gd name="T21" fmla="*/ 16 h 30"/>
              <a:gd name="T22" fmla="*/ 5 w 50"/>
              <a:gd name="T23" fmla="*/ 16 h 30"/>
              <a:gd name="T24" fmla="*/ 5 w 50"/>
              <a:gd name="T25" fmla="*/ 9 h 30"/>
              <a:gd name="T26" fmla="*/ 13 w 50"/>
              <a:gd name="T27" fmla="*/ 9 h 30"/>
              <a:gd name="T28" fmla="*/ 13 w 50"/>
              <a:gd name="T29" fmla="*/ 11 h 30"/>
              <a:gd name="T30" fmla="*/ 8 w 50"/>
              <a:gd name="T31" fmla="*/ 11 h 30"/>
              <a:gd name="T32" fmla="*/ 7 w 50"/>
              <a:gd name="T33" fmla="*/ 14 h 30"/>
              <a:gd name="T34" fmla="*/ 8 w 50"/>
              <a:gd name="T35" fmla="*/ 14 h 30"/>
              <a:gd name="T36" fmla="*/ 12 w 50"/>
              <a:gd name="T37" fmla="*/ 15 h 30"/>
              <a:gd name="T38" fmla="*/ 14 w 50"/>
              <a:gd name="T39" fmla="*/ 18 h 30"/>
              <a:gd name="T40" fmla="*/ 8 w 50"/>
              <a:gd name="T41" fmla="*/ 23 h 30"/>
              <a:gd name="T42" fmla="*/ 21 w 50"/>
              <a:gd name="T43" fmla="*/ 23 h 30"/>
              <a:gd name="T44" fmla="*/ 16 w 50"/>
              <a:gd name="T45" fmla="*/ 16 h 30"/>
              <a:gd name="T46" fmla="*/ 21 w 50"/>
              <a:gd name="T47" fmla="*/ 8 h 30"/>
              <a:gd name="T48" fmla="*/ 26 w 50"/>
              <a:gd name="T49" fmla="*/ 16 h 30"/>
              <a:gd name="T50" fmla="*/ 21 w 50"/>
              <a:gd name="T51" fmla="*/ 23 h 30"/>
              <a:gd name="T52" fmla="*/ 28 w 50"/>
              <a:gd name="T53" fmla="*/ 13 h 30"/>
              <a:gd name="T54" fmla="*/ 32 w 50"/>
              <a:gd name="T55" fmla="*/ 8 h 30"/>
              <a:gd name="T56" fmla="*/ 36 w 50"/>
              <a:gd name="T57" fmla="*/ 13 h 30"/>
              <a:gd name="T58" fmla="*/ 32 w 50"/>
              <a:gd name="T59" fmla="*/ 17 h 30"/>
              <a:gd name="T60" fmla="*/ 28 w 50"/>
              <a:gd name="T61" fmla="*/ 13 h 30"/>
              <a:gd name="T62" fmla="*/ 32 w 50"/>
              <a:gd name="T63" fmla="*/ 23 h 30"/>
              <a:gd name="T64" fmla="*/ 40 w 50"/>
              <a:gd name="T65" fmla="*/ 8 h 30"/>
              <a:gd name="T66" fmla="*/ 42 w 50"/>
              <a:gd name="T67" fmla="*/ 8 h 30"/>
              <a:gd name="T68" fmla="*/ 34 w 50"/>
              <a:gd name="T69" fmla="*/ 23 h 30"/>
              <a:gd name="T70" fmla="*/ 32 w 50"/>
              <a:gd name="T71" fmla="*/ 23 h 30"/>
              <a:gd name="T72" fmla="*/ 42 w 50"/>
              <a:gd name="T73" fmla="*/ 23 h 30"/>
              <a:gd name="T74" fmla="*/ 38 w 50"/>
              <a:gd name="T75" fmla="*/ 19 h 30"/>
              <a:gd name="T76" fmla="*/ 42 w 50"/>
              <a:gd name="T77" fmla="*/ 14 h 30"/>
              <a:gd name="T78" fmla="*/ 46 w 50"/>
              <a:gd name="T79" fmla="*/ 19 h 30"/>
              <a:gd name="T80" fmla="*/ 42 w 50"/>
              <a:gd name="T81"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 h="30">
                <a:moveTo>
                  <a:pt x="50" y="0"/>
                </a:moveTo>
                <a:cubicBezTo>
                  <a:pt x="0" y="0"/>
                  <a:pt x="0" y="0"/>
                  <a:pt x="0" y="0"/>
                </a:cubicBezTo>
                <a:cubicBezTo>
                  <a:pt x="0" y="30"/>
                  <a:pt x="0" y="30"/>
                  <a:pt x="0" y="30"/>
                </a:cubicBezTo>
                <a:cubicBezTo>
                  <a:pt x="50" y="30"/>
                  <a:pt x="50" y="30"/>
                  <a:pt x="50" y="30"/>
                </a:cubicBezTo>
                <a:lnTo>
                  <a:pt x="50" y="0"/>
                </a:lnTo>
                <a:close/>
                <a:moveTo>
                  <a:pt x="8" y="23"/>
                </a:moveTo>
                <a:cubicBezTo>
                  <a:pt x="6" y="23"/>
                  <a:pt x="5" y="23"/>
                  <a:pt x="4" y="22"/>
                </a:cubicBezTo>
                <a:cubicBezTo>
                  <a:pt x="4" y="20"/>
                  <a:pt x="4" y="20"/>
                  <a:pt x="4" y="20"/>
                </a:cubicBezTo>
                <a:cubicBezTo>
                  <a:pt x="5" y="20"/>
                  <a:pt x="6" y="21"/>
                  <a:pt x="8" y="21"/>
                </a:cubicBezTo>
                <a:cubicBezTo>
                  <a:pt x="9" y="21"/>
                  <a:pt x="10" y="20"/>
                  <a:pt x="10" y="18"/>
                </a:cubicBezTo>
                <a:cubicBezTo>
                  <a:pt x="10" y="17"/>
                  <a:pt x="9" y="16"/>
                  <a:pt x="6" y="16"/>
                </a:cubicBezTo>
                <a:cubicBezTo>
                  <a:pt x="6" y="16"/>
                  <a:pt x="5" y="16"/>
                  <a:pt x="5" y="16"/>
                </a:cubicBezTo>
                <a:cubicBezTo>
                  <a:pt x="5" y="9"/>
                  <a:pt x="5" y="9"/>
                  <a:pt x="5" y="9"/>
                </a:cubicBezTo>
                <a:cubicBezTo>
                  <a:pt x="13" y="9"/>
                  <a:pt x="13" y="9"/>
                  <a:pt x="13" y="9"/>
                </a:cubicBezTo>
                <a:cubicBezTo>
                  <a:pt x="13" y="11"/>
                  <a:pt x="13" y="11"/>
                  <a:pt x="13" y="11"/>
                </a:cubicBezTo>
                <a:cubicBezTo>
                  <a:pt x="8" y="11"/>
                  <a:pt x="8" y="11"/>
                  <a:pt x="8" y="11"/>
                </a:cubicBezTo>
                <a:cubicBezTo>
                  <a:pt x="7" y="14"/>
                  <a:pt x="7" y="14"/>
                  <a:pt x="7" y="14"/>
                </a:cubicBezTo>
                <a:cubicBezTo>
                  <a:pt x="8" y="14"/>
                  <a:pt x="8" y="14"/>
                  <a:pt x="8" y="14"/>
                </a:cubicBezTo>
                <a:cubicBezTo>
                  <a:pt x="10" y="14"/>
                  <a:pt x="11" y="14"/>
                  <a:pt x="12" y="15"/>
                </a:cubicBezTo>
                <a:cubicBezTo>
                  <a:pt x="13" y="15"/>
                  <a:pt x="14" y="16"/>
                  <a:pt x="14" y="18"/>
                </a:cubicBezTo>
                <a:cubicBezTo>
                  <a:pt x="14" y="21"/>
                  <a:pt x="12" y="23"/>
                  <a:pt x="8" y="23"/>
                </a:cubicBezTo>
                <a:close/>
                <a:moveTo>
                  <a:pt x="21" y="23"/>
                </a:moveTo>
                <a:cubicBezTo>
                  <a:pt x="17" y="23"/>
                  <a:pt x="16" y="20"/>
                  <a:pt x="16" y="16"/>
                </a:cubicBezTo>
                <a:cubicBezTo>
                  <a:pt x="16" y="12"/>
                  <a:pt x="17" y="8"/>
                  <a:pt x="21" y="8"/>
                </a:cubicBezTo>
                <a:cubicBezTo>
                  <a:pt x="25" y="8"/>
                  <a:pt x="26" y="12"/>
                  <a:pt x="26" y="16"/>
                </a:cubicBezTo>
                <a:cubicBezTo>
                  <a:pt x="26" y="20"/>
                  <a:pt x="25" y="23"/>
                  <a:pt x="21" y="23"/>
                </a:cubicBezTo>
                <a:close/>
                <a:moveTo>
                  <a:pt x="28" y="13"/>
                </a:moveTo>
                <a:cubicBezTo>
                  <a:pt x="28" y="10"/>
                  <a:pt x="29" y="8"/>
                  <a:pt x="32" y="8"/>
                </a:cubicBezTo>
                <a:cubicBezTo>
                  <a:pt x="34" y="8"/>
                  <a:pt x="36" y="10"/>
                  <a:pt x="36" y="13"/>
                </a:cubicBezTo>
                <a:cubicBezTo>
                  <a:pt x="36" y="16"/>
                  <a:pt x="34" y="17"/>
                  <a:pt x="32" y="17"/>
                </a:cubicBezTo>
                <a:cubicBezTo>
                  <a:pt x="29" y="17"/>
                  <a:pt x="28" y="16"/>
                  <a:pt x="28" y="13"/>
                </a:cubicBezTo>
                <a:close/>
                <a:moveTo>
                  <a:pt x="32" y="23"/>
                </a:moveTo>
                <a:cubicBezTo>
                  <a:pt x="40" y="8"/>
                  <a:pt x="40" y="8"/>
                  <a:pt x="40" y="8"/>
                </a:cubicBezTo>
                <a:cubicBezTo>
                  <a:pt x="42" y="8"/>
                  <a:pt x="42" y="8"/>
                  <a:pt x="42" y="8"/>
                </a:cubicBezTo>
                <a:cubicBezTo>
                  <a:pt x="34" y="23"/>
                  <a:pt x="34" y="23"/>
                  <a:pt x="34" y="23"/>
                </a:cubicBezTo>
                <a:lnTo>
                  <a:pt x="32" y="23"/>
                </a:lnTo>
                <a:close/>
                <a:moveTo>
                  <a:pt x="42" y="23"/>
                </a:moveTo>
                <a:cubicBezTo>
                  <a:pt x="40" y="23"/>
                  <a:pt x="38" y="21"/>
                  <a:pt x="38" y="19"/>
                </a:cubicBezTo>
                <a:cubicBezTo>
                  <a:pt x="38" y="16"/>
                  <a:pt x="40" y="14"/>
                  <a:pt x="42" y="14"/>
                </a:cubicBezTo>
                <a:cubicBezTo>
                  <a:pt x="44" y="14"/>
                  <a:pt x="46" y="16"/>
                  <a:pt x="46" y="19"/>
                </a:cubicBezTo>
                <a:cubicBezTo>
                  <a:pt x="46" y="21"/>
                  <a:pt x="44" y="23"/>
                  <a:pt x="42" y="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54" name="Oval 483"/>
          <p:cNvSpPr>
            <a:spLocks noChangeArrowheads="1"/>
          </p:cNvSpPr>
          <p:nvPr/>
        </p:nvSpPr>
        <p:spPr bwMode="auto">
          <a:xfrm>
            <a:off x="5241791" y="936153"/>
            <a:ext cx="5175" cy="8872"/>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55" name="Freeform 484"/>
          <p:cNvSpPr>
            <a:spLocks/>
          </p:cNvSpPr>
          <p:nvPr/>
        </p:nvSpPr>
        <p:spPr bwMode="auto">
          <a:xfrm>
            <a:off x="5224049" y="936152"/>
            <a:ext cx="5175" cy="6654"/>
          </a:xfrm>
          <a:custGeom>
            <a:avLst/>
            <a:gdLst>
              <a:gd name="T0" fmla="*/ 2 w 3"/>
              <a:gd name="T1" fmla="*/ 4 h 4"/>
              <a:gd name="T2" fmla="*/ 3 w 3"/>
              <a:gd name="T3" fmla="*/ 2 h 4"/>
              <a:gd name="T4" fmla="*/ 1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2"/>
                </a:cubicBezTo>
                <a:cubicBezTo>
                  <a:pt x="3" y="1"/>
                  <a:pt x="2" y="0"/>
                  <a:pt x="1" y="0"/>
                </a:cubicBezTo>
                <a:cubicBezTo>
                  <a:pt x="0" y="0"/>
                  <a:pt x="0" y="1"/>
                  <a:pt x="0" y="2"/>
                </a:cubicBezTo>
                <a:cubicBezTo>
                  <a:pt x="0" y="3"/>
                  <a:pt x="0" y="3"/>
                  <a:pt x="2"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56" name="Oval 485"/>
          <p:cNvSpPr>
            <a:spLocks noChangeArrowheads="1"/>
          </p:cNvSpPr>
          <p:nvPr/>
        </p:nvSpPr>
        <p:spPr bwMode="auto">
          <a:xfrm>
            <a:off x="5261013" y="946503"/>
            <a:ext cx="3697" cy="8872"/>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57" name="Freeform 486"/>
          <p:cNvSpPr>
            <a:spLocks/>
          </p:cNvSpPr>
          <p:nvPr/>
        </p:nvSpPr>
        <p:spPr bwMode="auto">
          <a:xfrm>
            <a:off x="5201870" y="936153"/>
            <a:ext cx="6654" cy="8872"/>
          </a:xfrm>
          <a:custGeom>
            <a:avLst/>
            <a:gdLst>
              <a:gd name="T0" fmla="*/ 2 w 4"/>
              <a:gd name="T1" fmla="*/ 5 h 5"/>
              <a:gd name="T2" fmla="*/ 4 w 4"/>
              <a:gd name="T3" fmla="*/ 4 h 5"/>
              <a:gd name="T4" fmla="*/ 4 w 4"/>
              <a:gd name="T5" fmla="*/ 3 h 5"/>
              <a:gd name="T6" fmla="*/ 2 w 4"/>
              <a:gd name="T7" fmla="*/ 0 h 5"/>
              <a:gd name="T8" fmla="*/ 0 w 4"/>
              <a:gd name="T9" fmla="*/ 3 h 5"/>
              <a:gd name="T10" fmla="*/ 2 w 4"/>
              <a:gd name="T11" fmla="*/ 5 h 5"/>
            </a:gdLst>
            <a:ahLst/>
            <a:cxnLst>
              <a:cxn ang="0">
                <a:pos x="T0" y="T1"/>
              </a:cxn>
              <a:cxn ang="0">
                <a:pos x="T2" y="T3"/>
              </a:cxn>
              <a:cxn ang="0">
                <a:pos x="T4" y="T5"/>
              </a:cxn>
              <a:cxn ang="0">
                <a:pos x="T6" y="T7"/>
              </a:cxn>
              <a:cxn ang="0">
                <a:pos x="T8" y="T9"/>
              </a:cxn>
              <a:cxn ang="0">
                <a:pos x="T10" y="T11"/>
              </a:cxn>
            </a:cxnLst>
            <a:rect l="0" t="0" r="r" b="b"/>
            <a:pathLst>
              <a:path w="4" h="5">
                <a:moveTo>
                  <a:pt x="2" y="5"/>
                </a:moveTo>
                <a:cubicBezTo>
                  <a:pt x="3" y="5"/>
                  <a:pt x="4" y="5"/>
                  <a:pt x="4" y="4"/>
                </a:cubicBezTo>
                <a:cubicBezTo>
                  <a:pt x="4" y="4"/>
                  <a:pt x="4" y="4"/>
                  <a:pt x="4" y="3"/>
                </a:cubicBezTo>
                <a:cubicBezTo>
                  <a:pt x="4" y="2"/>
                  <a:pt x="3" y="0"/>
                  <a:pt x="2" y="0"/>
                </a:cubicBezTo>
                <a:cubicBezTo>
                  <a:pt x="1" y="0"/>
                  <a:pt x="0" y="1"/>
                  <a:pt x="0" y="3"/>
                </a:cubicBezTo>
                <a:cubicBezTo>
                  <a:pt x="0" y="4"/>
                  <a:pt x="1" y="5"/>
                  <a:pt x="2"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58" name="Freeform 487"/>
          <p:cNvSpPr>
            <a:spLocks/>
          </p:cNvSpPr>
          <p:nvPr/>
        </p:nvSpPr>
        <p:spPr bwMode="auto">
          <a:xfrm>
            <a:off x="5222570" y="946502"/>
            <a:ext cx="6654" cy="6654"/>
          </a:xfrm>
          <a:custGeom>
            <a:avLst/>
            <a:gdLst>
              <a:gd name="T0" fmla="*/ 2 w 4"/>
              <a:gd name="T1" fmla="*/ 4 h 4"/>
              <a:gd name="T2" fmla="*/ 4 w 4"/>
              <a:gd name="T3" fmla="*/ 2 h 4"/>
              <a:gd name="T4" fmla="*/ 2 w 4"/>
              <a:gd name="T5" fmla="*/ 0 h 4"/>
              <a:gd name="T6" fmla="*/ 0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3" y="4"/>
                  <a:pt x="4" y="3"/>
                  <a:pt x="4" y="2"/>
                </a:cubicBezTo>
                <a:cubicBezTo>
                  <a:pt x="4" y="1"/>
                  <a:pt x="3" y="1"/>
                  <a:pt x="2" y="0"/>
                </a:cubicBezTo>
                <a:cubicBezTo>
                  <a:pt x="1" y="0"/>
                  <a:pt x="0" y="1"/>
                  <a:pt x="0" y="2"/>
                </a:cubicBezTo>
                <a:cubicBezTo>
                  <a:pt x="0" y="3"/>
                  <a:pt x="1" y="4"/>
                  <a:pt x="2"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59" name="Freeform 488"/>
          <p:cNvSpPr>
            <a:spLocks noEditPoints="1"/>
          </p:cNvSpPr>
          <p:nvPr/>
        </p:nvSpPr>
        <p:spPr bwMode="auto">
          <a:xfrm>
            <a:off x="5189302" y="918409"/>
            <a:ext cx="87236" cy="52490"/>
          </a:xfrm>
          <a:custGeom>
            <a:avLst/>
            <a:gdLst>
              <a:gd name="T0" fmla="*/ 0 w 50"/>
              <a:gd name="T1" fmla="*/ 30 h 30"/>
              <a:gd name="T2" fmla="*/ 50 w 50"/>
              <a:gd name="T3" fmla="*/ 30 h 30"/>
              <a:gd name="T4" fmla="*/ 50 w 50"/>
              <a:gd name="T5" fmla="*/ 0 h 30"/>
              <a:gd name="T6" fmla="*/ 0 w 50"/>
              <a:gd name="T7" fmla="*/ 0 h 30"/>
              <a:gd name="T8" fmla="*/ 0 w 50"/>
              <a:gd name="T9" fmla="*/ 30 h 30"/>
              <a:gd name="T10" fmla="*/ 46 w 50"/>
              <a:gd name="T11" fmla="*/ 18 h 30"/>
              <a:gd name="T12" fmla="*/ 42 w 50"/>
              <a:gd name="T13" fmla="*/ 23 h 30"/>
              <a:gd name="T14" fmla="*/ 38 w 50"/>
              <a:gd name="T15" fmla="*/ 18 h 30"/>
              <a:gd name="T16" fmla="*/ 42 w 50"/>
              <a:gd name="T17" fmla="*/ 14 h 30"/>
              <a:gd name="T18" fmla="*/ 46 w 50"/>
              <a:gd name="T19" fmla="*/ 18 h 30"/>
              <a:gd name="T20" fmla="*/ 42 w 50"/>
              <a:gd name="T21" fmla="*/ 8 h 30"/>
              <a:gd name="T22" fmla="*/ 34 w 50"/>
              <a:gd name="T23" fmla="*/ 23 h 30"/>
              <a:gd name="T24" fmla="*/ 32 w 50"/>
              <a:gd name="T25" fmla="*/ 23 h 30"/>
              <a:gd name="T26" fmla="*/ 40 w 50"/>
              <a:gd name="T27" fmla="*/ 8 h 30"/>
              <a:gd name="T28" fmla="*/ 42 w 50"/>
              <a:gd name="T29" fmla="*/ 8 h 30"/>
              <a:gd name="T30" fmla="*/ 32 w 50"/>
              <a:gd name="T31" fmla="*/ 8 h 30"/>
              <a:gd name="T32" fmla="*/ 36 w 50"/>
              <a:gd name="T33" fmla="*/ 12 h 30"/>
              <a:gd name="T34" fmla="*/ 32 w 50"/>
              <a:gd name="T35" fmla="*/ 17 h 30"/>
              <a:gd name="T36" fmla="*/ 28 w 50"/>
              <a:gd name="T37" fmla="*/ 12 h 30"/>
              <a:gd name="T38" fmla="*/ 32 w 50"/>
              <a:gd name="T39" fmla="*/ 8 h 30"/>
              <a:gd name="T40" fmla="*/ 16 w 50"/>
              <a:gd name="T41" fmla="*/ 12 h 30"/>
              <a:gd name="T42" fmla="*/ 21 w 50"/>
              <a:gd name="T43" fmla="*/ 8 h 30"/>
              <a:gd name="T44" fmla="*/ 26 w 50"/>
              <a:gd name="T45" fmla="*/ 12 h 30"/>
              <a:gd name="T46" fmla="*/ 24 w 50"/>
              <a:gd name="T47" fmla="*/ 15 h 30"/>
              <a:gd name="T48" fmla="*/ 24 w 50"/>
              <a:gd name="T49" fmla="*/ 15 h 30"/>
              <a:gd name="T50" fmla="*/ 27 w 50"/>
              <a:gd name="T51" fmla="*/ 18 h 30"/>
              <a:gd name="T52" fmla="*/ 21 w 50"/>
              <a:gd name="T53" fmla="*/ 23 h 30"/>
              <a:gd name="T54" fmla="*/ 16 w 50"/>
              <a:gd name="T55" fmla="*/ 19 h 30"/>
              <a:gd name="T56" fmla="*/ 18 w 50"/>
              <a:gd name="T57" fmla="*/ 15 h 30"/>
              <a:gd name="T58" fmla="*/ 18 w 50"/>
              <a:gd name="T59" fmla="*/ 15 h 30"/>
              <a:gd name="T60" fmla="*/ 16 w 50"/>
              <a:gd name="T61" fmla="*/ 12 h 30"/>
              <a:gd name="T62" fmla="*/ 9 w 50"/>
              <a:gd name="T63" fmla="*/ 8 h 30"/>
              <a:gd name="T64" fmla="*/ 14 w 50"/>
              <a:gd name="T65" fmla="*/ 14 h 30"/>
              <a:gd name="T66" fmla="*/ 12 w 50"/>
              <a:gd name="T67" fmla="*/ 21 h 30"/>
              <a:gd name="T68" fmla="*/ 7 w 50"/>
              <a:gd name="T69" fmla="*/ 23 h 30"/>
              <a:gd name="T70" fmla="*/ 5 w 50"/>
              <a:gd name="T71" fmla="*/ 23 h 30"/>
              <a:gd name="T72" fmla="*/ 5 w 50"/>
              <a:gd name="T73" fmla="*/ 20 h 30"/>
              <a:gd name="T74" fmla="*/ 6 w 50"/>
              <a:gd name="T75" fmla="*/ 20 h 30"/>
              <a:gd name="T76" fmla="*/ 9 w 50"/>
              <a:gd name="T77" fmla="*/ 19 h 30"/>
              <a:gd name="T78" fmla="*/ 11 w 50"/>
              <a:gd name="T79" fmla="*/ 16 h 30"/>
              <a:gd name="T80" fmla="*/ 11 w 50"/>
              <a:gd name="T81" fmla="*/ 16 h 30"/>
              <a:gd name="T82" fmla="*/ 8 w 50"/>
              <a:gd name="T83" fmla="*/ 17 h 30"/>
              <a:gd name="T84" fmla="*/ 4 w 50"/>
              <a:gd name="T85" fmla="*/ 13 h 30"/>
              <a:gd name="T86" fmla="*/ 9 w 50"/>
              <a:gd name="T87"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30">
                <a:moveTo>
                  <a:pt x="0" y="30"/>
                </a:moveTo>
                <a:cubicBezTo>
                  <a:pt x="50" y="30"/>
                  <a:pt x="50" y="30"/>
                  <a:pt x="50" y="30"/>
                </a:cubicBezTo>
                <a:cubicBezTo>
                  <a:pt x="50" y="0"/>
                  <a:pt x="50" y="0"/>
                  <a:pt x="50" y="0"/>
                </a:cubicBezTo>
                <a:cubicBezTo>
                  <a:pt x="0" y="0"/>
                  <a:pt x="0" y="0"/>
                  <a:pt x="0" y="0"/>
                </a:cubicBezTo>
                <a:lnTo>
                  <a:pt x="0" y="30"/>
                </a:lnTo>
                <a:close/>
                <a:moveTo>
                  <a:pt x="46" y="18"/>
                </a:moveTo>
                <a:cubicBezTo>
                  <a:pt x="46" y="21"/>
                  <a:pt x="44" y="23"/>
                  <a:pt x="42" y="23"/>
                </a:cubicBezTo>
                <a:cubicBezTo>
                  <a:pt x="40" y="23"/>
                  <a:pt x="38" y="21"/>
                  <a:pt x="38" y="18"/>
                </a:cubicBezTo>
                <a:cubicBezTo>
                  <a:pt x="38" y="16"/>
                  <a:pt x="40" y="14"/>
                  <a:pt x="42" y="14"/>
                </a:cubicBezTo>
                <a:cubicBezTo>
                  <a:pt x="45" y="14"/>
                  <a:pt x="46" y="16"/>
                  <a:pt x="46" y="18"/>
                </a:cubicBezTo>
                <a:close/>
                <a:moveTo>
                  <a:pt x="42" y="8"/>
                </a:moveTo>
                <a:cubicBezTo>
                  <a:pt x="34" y="23"/>
                  <a:pt x="34" y="23"/>
                  <a:pt x="34" y="23"/>
                </a:cubicBezTo>
                <a:cubicBezTo>
                  <a:pt x="32" y="23"/>
                  <a:pt x="32" y="23"/>
                  <a:pt x="32" y="23"/>
                </a:cubicBezTo>
                <a:cubicBezTo>
                  <a:pt x="40" y="8"/>
                  <a:pt x="40" y="8"/>
                  <a:pt x="40" y="8"/>
                </a:cubicBezTo>
                <a:lnTo>
                  <a:pt x="42" y="8"/>
                </a:lnTo>
                <a:close/>
                <a:moveTo>
                  <a:pt x="32" y="8"/>
                </a:moveTo>
                <a:cubicBezTo>
                  <a:pt x="34" y="8"/>
                  <a:pt x="36" y="10"/>
                  <a:pt x="36" y="12"/>
                </a:cubicBezTo>
                <a:cubicBezTo>
                  <a:pt x="36" y="15"/>
                  <a:pt x="34" y="17"/>
                  <a:pt x="32" y="17"/>
                </a:cubicBezTo>
                <a:cubicBezTo>
                  <a:pt x="30" y="17"/>
                  <a:pt x="28" y="15"/>
                  <a:pt x="28" y="12"/>
                </a:cubicBezTo>
                <a:cubicBezTo>
                  <a:pt x="28" y="10"/>
                  <a:pt x="29" y="8"/>
                  <a:pt x="32" y="8"/>
                </a:cubicBezTo>
                <a:close/>
                <a:moveTo>
                  <a:pt x="16" y="12"/>
                </a:moveTo>
                <a:cubicBezTo>
                  <a:pt x="16" y="9"/>
                  <a:pt x="19" y="8"/>
                  <a:pt x="21" y="8"/>
                </a:cubicBezTo>
                <a:cubicBezTo>
                  <a:pt x="25" y="8"/>
                  <a:pt x="26" y="10"/>
                  <a:pt x="26" y="12"/>
                </a:cubicBezTo>
                <a:cubicBezTo>
                  <a:pt x="26" y="13"/>
                  <a:pt x="25" y="14"/>
                  <a:pt x="24" y="15"/>
                </a:cubicBezTo>
                <a:cubicBezTo>
                  <a:pt x="24" y="15"/>
                  <a:pt x="24" y="15"/>
                  <a:pt x="24" y="15"/>
                </a:cubicBezTo>
                <a:cubicBezTo>
                  <a:pt x="25" y="15"/>
                  <a:pt x="27" y="16"/>
                  <a:pt x="27" y="18"/>
                </a:cubicBezTo>
                <a:cubicBezTo>
                  <a:pt x="27" y="21"/>
                  <a:pt x="24" y="23"/>
                  <a:pt x="21" y="23"/>
                </a:cubicBezTo>
                <a:cubicBezTo>
                  <a:pt x="18" y="23"/>
                  <a:pt x="16" y="21"/>
                  <a:pt x="16" y="19"/>
                </a:cubicBezTo>
                <a:cubicBezTo>
                  <a:pt x="16" y="17"/>
                  <a:pt x="17" y="16"/>
                  <a:pt x="18" y="15"/>
                </a:cubicBezTo>
                <a:cubicBezTo>
                  <a:pt x="18" y="15"/>
                  <a:pt x="18" y="15"/>
                  <a:pt x="18" y="15"/>
                </a:cubicBezTo>
                <a:cubicBezTo>
                  <a:pt x="17" y="14"/>
                  <a:pt x="16" y="13"/>
                  <a:pt x="16" y="12"/>
                </a:cubicBezTo>
                <a:close/>
                <a:moveTo>
                  <a:pt x="9" y="8"/>
                </a:moveTo>
                <a:cubicBezTo>
                  <a:pt x="13" y="8"/>
                  <a:pt x="14" y="11"/>
                  <a:pt x="14" y="14"/>
                </a:cubicBezTo>
                <a:cubicBezTo>
                  <a:pt x="14" y="17"/>
                  <a:pt x="14" y="19"/>
                  <a:pt x="12" y="21"/>
                </a:cubicBezTo>
                <a:cubicBezTo>
                  <a:pt x="11" y="22"/>
                  <a:pt x="9" y="22"/>
                  <a:pt x="7" y="23"/>
                </a:cubicBezTo>
                <a:cubicBezTo>
                  <a:pt x="6" y="23"/>
                  <a:pt x="5" y="23"/>
                  <a:pt x="5" y="23"/>
                </a:cubicBezTo>
                <a:cubicBezTo>
                  <a:pt x="5" y="20"/>
                  <a:pt x="5" y="20"/>
                  <a:pt x="5" y="20"/>
                </a:cubicBezTo>
                <a:cubicBezTo>
                  <a:pt x="5" y="20"/>
                  <a:pt x="6" y="20"/>
                  <a:pt x="6" y="20"/>
                </a:cubicBezTo>
                <a:cubicBezTo>
                  <a:pt x="7" y="20"/>
                  <a:pt x="9" y="20"/>
                  <a:pt x="9" y="19"/>
                </a:cubicBezTo>
                <a:cubicBezTo>
                  <a:pt x="10" y="18"/>
                  <a:pt x="11" y="17"/>
                  <a:pt x="11" y="16"/>
                </a:cubicBezTo>
                <a:cubicBezTo>
                  <a:pt x="11" y="16"/>
                  <a:pt x="11" y="16"/>
                  <a:pt x="11" y="16"/>
                </a:cubicBezTo>
                <a:cubicBezTo>
                  <a:pt x="10" y="17"/>
                  <a:pt x="9" y="17"/>
                  <a:pt x="8" y="17"/>
                </a:cubicBezTo>
                <a:cubicBezTo>
                  <a:pt x="6" y="17"/>
                  <a:pt x="4" y="16"/>
                  <a:pt x="4" y="13"/>
                </a:cubicBezTo>
                <a:cubicBezTo>
                  <a:pt x="4" y="10"/>
                  <a:pt x="6" y="8"/>
                  <a:pt x="9" y="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60" name="Freeform 489"/>
          <p:cNvSpPr>
            <a:spLocks noEditPoints="1"/>
          </p:cNvSpPr>
          <p:nvPr/>
        </p:nvSpPr>
        <p:spPr bwMode="auto">
          <a:xfrm>
            <a:off x="5238096" y="932456"/>
            <a:ext cx="14047" cy="15525"/>
          </a:xfrm>
          <a:custGeom>
            <a:avLst/>
            <a:gdLst>
              <a:gd name="T0" fmla="*/ 4 w 8"/>
              <a:gd name="T1" fmla="*/ 9 h 9"/>
              <a:gd name="T2" fmla="*/ 8 w 8"/>
              <a:gd name="T3" fmla="*/ 4 h 9"/>
              <a:gd name="T4" fmla="*/ 4 w 8"/>
              <a:gd name="T5" fmla="*/ 0 h 9"/>
              <a:gd name="T6" fmla="*/ 0 w 8"/>
              <a:gd name="T7" fmla="*/ 4 h 9"/>
              <a:gd name="T8" fmla="*/ 4 w 8"/>
              <a:gd name="T9" fmla="*/ 9 h 9"/>
              <a:gd name="T10" fmla="*/ 4 w 8"/>
              <a:gd name="T11" fmla="*/ 2 h 9"/>
              <a:gd name="T12" fmla="*/ 5 w 8"/>
              <a:gd name="T13" fmla="*/ 4 h 9"/>
              <a:gd name="T14" fmla="*/ 4 w 8"/>
              <a:gd name="T15" fmla="*/ 7 h 9"/>
              <a:gd name="T16" fmla="*/ 2 w 8"/>
              <a:gd name="T17" fmla="*/ 4 h 9"/>
              <a:gd name="T18" fmla="*/ 4 w 8"/>
              <a:gd name="T19"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9">
                <a:moveTo>
                  <a:pt x="4" y="9"/>
                </a:moveTo>
                <a:cubicBezTo>
                  <a:pt x="6" y="9"/>
                  <a:pt x="8" y="7"/>
                  <a:pt x="8" y="4"/>
                </a:cubicBezTo>
                <a:cubicBezTo>
                  <a:pt x="8" y="2"/>
                  <a:pt x="6" y="0"/>
                  <a:pt x="4" y="0"/>
                </a:cubicBezTo>
                <a:cubicBezTo>
                  <a:pt x="1" y="0"/>
                  <a:pt x="0" y="2"/>
                  <a:pt x="0" y="4"/>
                </a:cubicBezTo>
                <a:cubicBezTo>
                  <a:pt x="0" y="7"/>
                  <a:pt x="2" y="9"/>
                  <a:pt x="4" y="9"/>
                </a:cubicBezTo>
                <a:close/>
                <a:moveTo>
                  <a:pt x="4" y="2"/>
                </a:moveTo>
                <a:cubicBezTo>
                  <a:pt x="5" y="2"/>
                  <a:pt x="5" y="3"/>
                  <a:pt x="5" y="4"/>
                </a:cubicBezTo>
                <a:cubicBezTo>
                  <a:pt x="5" y="6"/>
                  <a:pt x="5" y="7"/>
                  <a:pt x="4" y="7"/>
                </a:cubicBezTo>
                <a:cubicBezTo>
                  <a:pt x="3" y="7"/>
                  <a:pt x="2" y="6"/>
                  <a:pt x="2" y="4"/>
                </a:cubicBezTo>
                <a:cubicBezTo>
                  <a:pt x="2" y="3"/>
                  <a:pt x="3" y="2"/>
                  <a:pt x="4" y="2"/>
                </a:cubicBez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61" name="Freeform 490"/>
          <p:cNvSpPr>
            <a:spLocks/>
          </p:cNvSpPr>
          <p:nvPr/>
        </p:nvSpPr>
        <p:spPr bwMode="auto">
          <a:xfrm>
            <a:off x="4917985" y="918410"/>
            <a:ext cx="17743" cy="24397"/>
          </a:xfrm>
          <a:custGeom>
            <a:avLst/>
            <a:gdLst>
              <a:gd name="T0" fmla="*/ 19 w 24"/>
              <a:gd name="T1" fmla="*/ 0 h 33"/>
              <a:gd name="T2" fmla="*/ 0 w 24"/>
              <a:gd name="T3" fmla="*/ 33 h 33"/>
              <a:gd name="T4" fmla="*/ 5 w 24"/>
              <a:gd name="T5" fmla="*/ 33 h 33"/>
              <a:gd name="T6" fmla="*/ 24 w 24"/>
              <a:gd name="T7" fmla="*/ 0 h 33"/>
              <a:gd name="T8" fmla="*/ 19 w 24"/>
              <a:gd name="T9" fmla="*/ 0 h 33"/>
            </a:gdLst>
            <a:ahLst/>
            <a:cxnLst>
              <a:cxn ang="0">
                <a:pos x="T0" y="T1"/>
              </a:cxn>
              <a:cxn ang="0">
                <a:pos x="T2" y="T3"/>
              </a:cxn>
              <a:cxn ang="0">
                <a:pos x="T4" y="T5"/>
              </a:cxn>
              <a:cxn ang="0">
                <a:pos x="T6" y="T7"/>
              </a:cxn>
              <a:cxn ang="0">
                <a:pos x="T8" y="T9"/>
              </a:cxn>
            </a:cxnLst>
            <a:rect l="0" t="0" r="r" b="b"/>
            <a:pathLst>
              <a:path w="24" h="33">
                <a:moveTo>
                  <a:pt x="19" y="0"/>
                </a:moveTo>
                <a:lnTo>
                  <a:pt x="0" y="33"/>
                </a:lnTo>
                <a:lnTo>
                  <a:pt x="5" y="33"/>
                </a:lnTo>
                <a:lnTo>
                  <a:pt x="24" y="0"/>
                </a:lnTo>
                <a:lnTo>
                  <a:pt x="19" y="0"/>
                </a:ln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62" name="Freeform 491"/>
          <p:cNvSpPr>
            <a:spLocks noEditPoints="1"/>
          </p:cNvSpPr>
          <p:nvPr/>
        </p:nvSpPr>
        <p:spPr bwMode="auto">
          <a:xfrm>
            <a:off x="4911332" y="918410"/>
            <a:ext cx="14047" cy="14047"/>
          </a:xfrm>
          <a:custGeom>
            <a:avLst/>
            <a:gdLst>
              <a:gd name="T0" fmla="*/ 8 w 8"/>
              <a:gd name="T1" fmla="*/ 4 h 8"/>
              <a:gd name="T2" fmla="*/ 4 w 8"/>
              <a:gd name="T3" fmla="*/ 0 h 8"/>
              <a:gd name="T4" fmla="*/ 0 w 8"/>
              <a:gd name="T5" fmla="*/ 4 h 8"/>
              <a:gd name="T6" fmla="*/ 4 w 8"/>
              <a:gd name="T7" fmla="*/ 8 h 8"/>
              <a:gd name="T8" fmla="*/ 8 w 8"/>
              <a:gd name="T9" fmla="*/ 4 h 8"/>
              <a:gd name="T10" fmla="*/ 4 w 8"/>
              <a:gd name="T11" fmla="*/ 7 h 8"/>
              <a:gd name="T12" fmla="*/ 3 w 8"/>
              <a:gd name="T13" fmla="*/ 4 h 8"/>
              <a:gd name="T14" fmla="*/ 4 w 8"/>
              <a:gd name="T15" fmla="*/ 1 h 8"/>
              <a:gd name="T16" fmla="*/ 5 w 8"/>
              <a:gd name="T17" fmla="*/ 4 h 8"/>
              <a:gd name="T18" fmla="*/ 4 w 8"/>
              <a:gd name="T19"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8">
                <a:moveTo>
                  <a:pt x="8" y="4"/>
                </a:moveTo>
                <a:cubicBezTo>
                  <a:pt x="8" y="1"/>
                  <a:pt x="6" y="0"/>
                  <a:pt x="4" y="0"/>
                </a:cubicBezTo>
                <a:cubicBezTo>
                  <a:pt x="2" y="0"/>
                  <a:pt x="0" y="2"/>
                  <a:pt x="0" y="4"/>
                </a:cubicBezTo>
                <a:cubicBezTo>
                  <a:pt x="0" y="7"/>
                  <a:pt x="2" y="8"/>
                  <a:pt x="4" y="8"/>
                </a:cubicBezTo>
                <a:cubicBezTo>
                  <a:pt x="6" y="8"/>
                  <a:pt x="8" y="7"/>
                  <a:pt x="8" y="4"/>
                </a:cubicBezTo>
                <a:close/>
                <a:moveTo>
                  <a:pt x="4" y="7"/>
                </a:moveTo>
                <a:cubicBezTo>
                  <a:pt x="3" y="7"/>
                  <a:pt x="2" y="5"/>
                  <a:pt x="3" y="4"/>
                </a:cubicBezTo>
                <a:cubicBezTo>
                  <a:pt x="3" y="3"/>
                  <a:pt x="3" y="1"/>
                  <a:pt x="4" y="1"/>
                </a:cubicBezTo>
                <a:cubicBezTo>
                  <a:pt x="5" y="1"/>
                  <a:pt x="5" y="3"/>
                  <a:pt x="5" y="4"/>
                </a:cubicBezTo>
                <a:cubicBezTo>
                  <a:pt x="5" y="6"/>
                  <a:pt x="5" y="7"/>
                  <a:pt x="4" y="7"/>
                </a:cubicBez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63" name="Freeform 492"/>
          <p:cNvSpPr>
            <a:spLocks noEditPoints="1"/>
          </p:cNvSpPr>
          <p:nvPr/>
        </p:nvSpPr>
        <p:spPr bwMode="auto">
          <a:xfrm>
            <a:off x="5255838" y="942806"/>
            <a:ext cx="14047" cy="16265"/>
          </a:xfrm>
          <a:custGeom>
            <a:avLst/>
            <a:gdLst>
              <a:gd name="T0" fmla="*/ 0 w 8"/>
              <a:gd name="T1" fmla="*/ 4 h 9"/>
              <a:gd name="T2" fmla="*/ 4 w 8"/>
              <a:gd name="T3" fmla="*/ 9 h 9"/>
              <a:gd name="T4" fmla="*/ 8 w 8"/>
              <a:gd name="T5" fmla="*/ 4 h 9"/>
              <a:gd name="T6" fmla="*/ 4 w 8"/>
              <a:gd name="T7" fmla="*/ 0 h 9"/>
              <a:gd name="T8" fmla="*/ 0 w 8"/>
              <a:gd name="T9" fmla="*/ 4 h 9"/>
              <a:gd name="T10" fmla="*/ 4 w 8"/>
              <a:gd name="T11" fmla="*/ 2 h 9"/>
              <a:gd name="T12" fmla="*/ 5 w 8"/>
              <a:gd name="T13" fmla="*/ 4 h 9"/>
              <a:gd name="T14" fmla="*/ 4 w 8"/>
              <a:gd name="T15" fmla="*/ 7 h 9"/>
              <a:gd name="T16" fmla="*/ 3 w 8"/>
              <a:gd name="T17" fmla="*/ 4 h 9"/>
              <a:gd name="T18" fmla="*/ 4 w 8"/>
              <a:gd name="T19"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9">
                <a:moveTo>
                  <a:pt x="0" y="4"/>
                </a:moveTo>
                <a:cubicBezTo>
                  <a:pt x="0" y="7"/>
                  <a:pt x="2" y="9"/>
                  <a:pt x="4" y="9"/>
                </a:cubicBezTo>
                <a:cubicBezTo>
                  <a:pt x="6" y="9"/>
                  <a:pt x="8" y="7"/>
                  <a:pt x="8" y="4"/>
                </a:cubicBezTo>
                <a:cubicBezTo>
                  <a:pt x="8" y="2"/>
                  <a:pt x="7" y="0"/>
                  <a:pt x="4" y="0"/>
                </a:cubicBezTo>
                <a:cubicBezTo>
                  <a:pt x="2" y="0"/>
                  <a:pt x="0" y="2"/>
                  <a:pt x="0" y="4"/>
                </a:cubicBezTo>
                <a:close/>
                <a:moveTo>
                  <a:pt x="4" y="2"/>
                </a:moveTo>
                <a:cubicBezTo>
                  <a:pt x="5" y="2"/>
                  <a:pt x="5" y="3"/>
                  <a:pt x="5" y="4"/>
                </a:cubicBezTo>
                <a:cubicBezTo>
                  <a:pt x="5" y="6"/>
                  <a:pt x="5" y="7"/>
                  <a:pt x="4" y="7"/>
                </a:cubicBezTo>
                <a:cubicBezTo>
                  <a:pt x="3" y="7"/>
                  <a:pt x="3" y="6"/>
                  <a:pt x="3" y="4"/>
                </a:cubicBezTo>
                <a:cubicBezTo>
                  <a:pt x="3" y="3"/>
                  <a:pt x="3" y="2"/>
                  <a:pt x="4" y="2"/>
                </a:cubicBez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64" name="Freeform 493"/>
          <p:cNvSpPr>
            <a:spLocks/>
          </p:cNvSpPr>
          <p:nvPr/>
        </p:nvSpPr>
        <p:spPr bwMode="auto">
          <a:xfrm>
            <a:off x="4888414" y="918410"/>
            <a:ext cx="17743" cy="24397"/>
          </a:xfrm>
          <a:custGeom>
            <a:avLst/>
            <a:gdLst>
              <a:gd name="T0" fmla="*/ 9 w 10"/>
              <a:gd name="T1" fmla="*/ 6 h 14"/>
              <a:gd name="T2" fmla="*/ 5 w 10"/>
              <a:gd name="T3" fmla="*/ 5 h 14"/>
              <a:gd name="T4" fmla="*/ 4 w 10"/>
              <a:gd name="T5" fmla="*/ 5 h 14"/>
              <a:gd name="T6" fmla="*/ 4 w 10"/>
              <a:gd name="T7" fmla="*/ 3 h 14"/>
              <a:gd name="T8" fmla="*/ 10 w 10"/>
              <a:gd name="T9" fmla="*/ 3 h 14"/>
              <a:gd name="T10" fmla="*/ 10 w 10"/>
              <a:gd name="T11" fmla="*/ 0 h 14"/>
              <a:gd name="T12" fmla="*/ 2 w 10"/>
              <a:gd name="T13" fmla="*/ 0 h 14"/>
              <a:gd name="T14" fmla="*/ 1 w 10"/>
              <a:gd name="T15" fmla="*/ 7 h 14"/>
              <a:gd name="T16" fmla="*/ 3 w 10"/>
              <a:gd name="T17" fmla="*/ 7 h 14"/>
              <a:gd name="T18" fmla="*/ 7 w 10"/>
              <a:gd name="T19" fmla="*/ 10 h 14"/>
              <a:gd name="T20" fmla="*/ 4 w 10"/>
              <a:gd name="T21" fmla="*/ 12 h 14"/>
              <a:gd name="T22" fmla="*/ 1 w 10"/>
              <a:gd name="T23" fmla="*/ 11 h 14"/>
              <a:gd name="T24" fmla="*/ 0 w 10"/>
              <a:gd name="T25" fmla="*/ 13 h 14"/>
              <a:gd name="T26" fmla="*/ 4 w 10"/>
              <a:gd name="T27" fmla="*/ 14 h 14"/>
              <a:gd name="T28" fmla="*/ 10 w 10"/>
              <a:gd name="T29" fmla="*/ 9 h 14"/>
              <a:gd name="T30" fmla="*/ 9 w 10"/>
              <a:gd name="T3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4">
                <a:moveTo>
                  <a:pt x="9" y="6"/>
                </a:moveTo>
                <a:cubicBezTo>
                  <a:pt x="8" y="5"/>
                  <a:pt x="6" y="5"/>
                  <a:pt x="5" y="5"/>
                </a:cubicBezTo>
                <a:cubicBezTo>
                  <a:pt x="5" y="5"/>
                  <a:pt x="4" y="5"/>
                  <a:pt x="4" y="5"/>
                </a:cubicBezTo>
                <a:cubicBezTo>
                  <a:pt x="4" y="3"/>
                  <a:pt x="4" y="3"/>
                  <a:pt x="4" y="3"/>
                </a:cubicBezTo>
                <a:cubicBezTo>
                  <a:pt x="10" y="3"/>
                  <a:pt x="10" y="3"/>
                  <a:pt x="10" y="3"/>
                </a:cubicBezTo>
                <a:cubicBezTo>
                  <a:pt x="10" y="0"/>
                  <a:pt x="10" y="0"/>
                  <a:pt x="10" y="0"/>
                </a:cubicBezTo>
                <a:cubicBezTo>
                  <a:pt x="2" y="0"/>
                  <a:pt x="2" y="0"/>
                  <a:pt x="2" y="0"/>
                </a:cubicBezTo>
                <a:cubicBezTo>
                  <a:pt x="1" y="7"/>
                  <a:pt x="1" y="7"/>
                  <a:pt x="1" y="7"/>
                </a:cubicBezTo>
                <a:cubicBezTo>
                  <a:pt x="2" y="7"/>
                  <a:pt x="2" y="7"/>
                  <a:pt x="3" y="7"/>
                </a:cubicBezTo>
                <a:cubicBezTo>
                  <a:pt x="6" y="7"/>
                  <a:pt x="7" y="8"/>
                  <a:pt x="7" y="10"/>
                </a:cubicBezTo>
                <a:cubicBezTo>
                  <a:pt x="7" y="11"/>
                  <a:pt x="6" y="12"/>
                  <a:pt x="4" y="12"/>
                </a:cubicBezTo>
                <a:cubicBezTo>
                  <a:pt x="3" y="12"/>
                  <a:pt x="2" y="11"/>
                  <a:pt x="1" y="11"/>
                </a:cubicBezTo>
                <a:cubicBezTo>
                  <a:pt x="0" y="13"/>
                  <a:pt x="0" y="13"/>
                  <a:pt x="0" y="13"/>
                </a:cubicBezTo>
                <a:cubicBezTo>
                  <a:pt x="1" y="14"/>
                  <a:pt x="3" y="14"/>
                  <a:pt x="4" y="14"/>
                </a:cubicBezTo>
                <a:cubicBezTo>
                  <a:pt x="8" y="14"/>
                  <a:pt x="10" y="12"/>
                  <a:pt x="10" y="9"/>
                </a:cubicBezTo>
                <a:cubicBezTo>
                  <a:pt x="10" y="8"/>
                  <a:pt x="10" y="6"/>
                  <a:pt x="9" y="6"/>
                </a:cubicBez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65" name="Freeform 494"/>
          <p:cNvSpPr>
            <a:spLocks noEditPoints="1"/>
          </p:cNvSpPr>
          <p:nvPr/>
        </p:nvSpPr>
        <p:spPr bwMode="auto">
          <a:xfrm>
            <a:off x="5217396" y="932456"/>
            <a:ext cx="19222" cy="26615"/>
          </a:xfrm>
          <a:custGeom>
            <a:avLst/>
            <a:gdLst>
              <a:gd name="T0" fmla="*/ 0 w 11"/>
              <a:gd name="T1" fmla="*/ 11 h 15"/>
              <a:gd name="T2" fmla="*/ 5 w 11"/>
              <a:gd name="T3" fmla="*/ 15 h 15"/>
              <a:gd name="T4" fmla="*/ 11 w 11"/>
              <a:gd name="T5" fmla="*/ 10 h 15"/>
              <a:gd name="T6" fmla="*/ 8 w 11"/>
              <a:gd name="T7" fmla="*/ 7 h 15"/>
              <a:gd name="T8" fmla="*/ 8 w 11"/>
              <a:gd name="T9" fmla="*/ 7 h 15"/>
              <a:gd name="T10" fmla="*/ 10 w 11"/>
              <a:gd name="T11" fmla="*/ 4 h 15"/>
              <a:gd name="T12" fmla="*/ 5 w 11"/>
              <a:gd name="T13" fmla="*/ 0 h 15"/>
              <a:gd name="T14" fmla="*/ 0 w 11"/>
              <a:gd name="T15" fmla="*/ 4 h 15"/>
              <a:gd name="T16" fmla="*/ 2 w 11"/>
              <a:gd name="T17" fmla="*/ 7 h 15"/>
              <a:gd name="T18" fmla="*/ 2 w 11"/>
              <a:gd name="T19" fmla="*/ 7 h 15"/>
              <a:gd name="T20" fmla="*/ 0 w 11"/>
              <a:gd name="T21" fmla="*/ 11 h 15"/>
              <a:gd name="T22" fmla="*/ 5 w 11"/>
              <a:gd name="T23" fmla="*/ 2 h 15"/>
              <a:gd name="T24" fmla="*/ 7 w 11"/>
              <a:gd name="T25" fmla="*/ 4 h 15"/>
              <a:gd name="T26" fmla="*/ 6 w 11"/>
              <a:gd name="T27" fmla="*/ 6 h 15"/>
              <a:gd name="T28" fmla="*/ 4 w 11"/>
              <a:gd name="T29" fmla="*/ 4 h 15"/>
              <a:gd name="T30" fmla="*/ 5 w 11"/>
              <a:gd name="T31" fmla="*/ 2 h 15"/>
              <a:gd name="T32" fmla="*/ 5 w 11"/>
              <a:gd name="T33" fmla="*/ 8 h 15"/>
              <a:gd name="T34" fmla="*/ 7 w 11"/>
              <a:gd name="T35" fmla="*/ 10 h 15"/>
              <a:gd name="T36" fmla="*/ 5 w 11"/>
              <a:gd name="T37" fmla="*/ 12 h 15"/>
              <a:gd name="T38" fmla="*/ 3 w 11"/>
              <a:gd name="T39" fmla="*/ 10 h 15"/>
              <a:gd name="T40" fmla="*/ 5 w 11"/>
              <a:gd name="T41"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5">
                <a:moveTo>
                  <a:pt x="0" y="11"/>
                </a:moveTo>
                <a:cubicBezTo>
                  <a:pt x="0" y="13"/>
                  <a:pt x="2" y="15"/>
                  <a:pt x="5" y="15"/>
                </a:cubicBezTo>
                <a:cubicBezTo>
                  <a:pt x="8" y="15"/>
                  <a:pt x="11" y="13"/>
                  <a:pt x="11" y="10"/>
                </a:cubicBezTo>
                <a:cubicBezTo>
                  <a:pt x="11" y="8"/>
                  <a:pt x="9" y="7"/>
                  <a:pt x="8" y="7"/>
                </a:cubicBezTo>
                <a:cubicBezTo>
                  <a:pt x="8" y="7"/>
                  <a:pt x="8" y="7"/>
                  <a:pt x="8" y="7"/>
                </a:cubicBezTo>
                <a:cubicBezTo>
                  <a:pt x="9" y="6"/>
                  <a:pt x="10" y="5"/>
                  <a:pt x="10" y="4"/>
                </a:cubicBezTo>
                <a:cubicBezTo>
                  <a:pt x="10" y="2"/>
                  <a:pt x="9" y="0"/>
                  <a:pt x="5" y="0"/>
                </a:cubicBezTo>
                <a:cubicBezTo>
                  <a:pt x="3" y="0"/>
                  <a:pt x="0" y="1"/>
                  <a:pt x="0" y="4"/>
                </a:cubicBezTo>
                <a:cubicBezTo>
                  <a:pt x="0" y="5"/>
                  <a:pt x="1" y="6"/>
                  <a:pt x="2" y="7"/>
                </a:cubicBezTo>
                <a:cubicBezTo>
                  <a:pt x="2" y="7"/>
                  <a:pt x="2" y="7"/>
                  <a:pt x="2" y="7"/>
                </a:cubicBezTo>
                <a:cubicBezTo>
                  <a:pt x="1" y="8"/>
                  <a:pt x="0" y="9"/>
                  <a:pt x="0" y="11"/>
                </a:cubicBezTo>
                <a:close/>
                <a:moveTo>
                  <a:pt x="5" y="2"/>
                </a:moveTo>
                <a:cubicBezTo>
                  <a:pt x="6" y="2"/>
                  <a:pt x="7" y="3"/>
                  <a:pt x="7" y="4"/>
                </a:cubicBezTo>
                <a:cubicBezTo>
                  <a:pt x="7" y="5"/>
                  <a:pt x="6" y="5"/>
                  <a:pt x="6" y="6"/>
                </a:cubicBezTo>
                <a:cubicBezTo>
                  <a:pt x="4" y="5"/>
                  <a:pt x="4" y="5"/>
                  <a:pt x="4" y="4"/>
                </a:cubicBezTo>
                <a:cubicBezTo>
                  <a:pt x="4" y="3"/>
                  <a:pt x="4" y="2"/>
                  <a:pt x="5" y="2"/>
                </a:cubicBezTo>
                <a:close/>
                <a:moveTo>
                  <a:pt x="5" y="8"/>
                </a:moveTo>
                <a:cubicBezTo>
                  <a:pt x="6" y="9"/>
                  <a:pt x="7" y="9"/>
                  <a:pt x="7" y="10"/>
                </a:cubicBezTo>
                <a:cubicBezTo>
                  <a:pt x="7" y="11"/>
                  <a:pt x="6" y="12"/>
                  <a:pt x="5" y="12"/>
                </a:cubicBezTo>
                <a:cubicBezTo>
                  <a:pt x="4" y="12"/>
                  <a:pt x="3" y="11"/>
                  <a:pt x="3" y="10"/>
                </a:cubicBezTo>
                <a:cubicBezTo>
                  <a:pt x="3" y="9"/>
                  <a:pt x="4" y="8"/>
                  <a:pt x="5" y="8"/>
                </a:cubicBez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66" name="Freeform 495"/>
          <p:cNvSpPr>
            <a:spLocks noEditPoints="1"/>
          </p:cNvSpPr>
          <p:nvPr/>
        </p:nvSpPr>
        <p:spPr bwMode="auto">
          <a:xfrm>
            <a:off x="5059928" y="1041131"/>
            <a:ext cx="14047" cy="15525"/>
          </a:xfrm>
          <a:custGeom>
            <a:avLst/>
            <a:gdLst>
              <a:gd name="T0" fmla="*/ 4 w 8"/>
              <a:gd name="T1" fmla="*/ 0 h 9"/>
              <a:gd name="T2" fmla="*/ 0 w 8"/>
              <a:gd name="T3" fmla="*/ 4 h 9"/>
              <a:gd name="T4" fmla="*/ 4 w 8"/>
              <a:gd name="T5" fmla="*/ 9 h 9"/>
              <a:gd name="T6" fmla="*/ 8 w 8"/>
              <a:gd name="T7" fmla="*/ 4 h 9"/>
              <a:gd name="T8" fmla="*/ 4 w 8"/>
              <a:gd name="T9" fmla="*/ 0 h 9"/>
              <a:gd name="T10" fmla="*/ 4 w 8"/>
              <a:gd name="T11" fmla="*/ 7 h 9"/>
              <a:gd name="T12" fmla="*/ 2 w 8"/>
              <a:gd name="T13" fmla="*/ 4 h 9"/>
              <a:gd name="T14" fmla="*/ 4 w 8"/>
              <a:gd name="T15" fmla="*/ 2 h 9"/>
              <a:gd name="T16" fmla="*/ 5 w 8"/>
              <a:gd name="T17" fmla="*/ 4 h 9"/>
              <a:gd name="T18" fmla="*/ 4 w 8"/>
              <a:gd name="T1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9">
                <a:moveTo>
                  <a:pt x="4" y="0"/>
                </a:moveTo>
                <a:cubicBezTo>
                  <a:pt x="1" y="0"/>
                  <a:pt x="0" y="2"/>
                  <a:pt x="0" y="4"/>
                </a:cubicBezTo>
                <a:cubicBezTo>
                  <a:pt x="0" y="7"/>
                  <a:pt x="2" y="9"/>
                  <a:pt x="4" y="9"/>
                </a:cubicBezTo>
                <a:cubicBezTo>
                  <a:pt x="6" y="9"/>
                  <a:pt x="8" y="7"/>
                  <a:pt x="8" y="4"/>
                </a:cubicBezTo>
                <a:cubicBezTo>
                  <a:pt x="8" y="2"/>
                  <a:pt x="6" y="0"/>
                  <a:pt x="4" y="0"/>
                </a:cubicBezTo>
                <a:close/>
                <a:moveTo>
                  <a:pt x="4" y="7"/>
                </a:moveTo>
                <a:cubicBezTo>
                  <a:pt x="3" y="7"/>
                  <a:pt x="2" y="6"/>
                  <a:pt x="2" y="4"/>
                </a:cubicBezTo>
                <a:cubicBezTo>
                  <a:pt x="2" y="3"/>
                  <a:pt x="3" y="2"/>
                  <a:pt x="4" y="2"/>
                </a:cubicBezTo>
                <a:cubicBezTo>
                  <a:pt x="5" y="2"/>
                  <a:pt x="5" y="3"/>
                  <a:pt x="5" y="4"/>
                </a:cubicBezTo>
                <a:cubicBezTo>
                  <a:pt x="5" y="6"/>
                  <a:pt x="5" y="7"/>
                  <a:pt x="4" y="7"/>
                </a:cubicBez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67" name="Freeform 496"/>
          <p:cNvSpPr>
            <a:spLocks/>
          </p:cNvSpPr>
          <p:nvPr/>
        </p:nvSpPr>
        <p:spPr bwMode="auto">
          <a:xfrm>
            <a:off x="5021485" y="1030781"/>
            <a:ext cx="17743" cy="25875"/>
          </a:xfrm>
          <a:custGeom>
            <a:avLst/>
            <a:gdLst>
              <a:gd name="T0" fmla="*/ 8 w 10"/>
              <a:gd name="T1" fmla="*/ 6 h 15"/>
              <a:gd name="T2" fmla="*/ 4 w 10"/>
              <a:gd name="T3" fmla="*/ 5 h 15"/>
              <a:gd name="T4" fmla="*/ 4 w 10"/>
              <a:gd name="T5" fmla="*/ 5 h 15"/>
              <a:gd name="T6" fmla="*/ 4 w 10"/>
              <a:gd name="T7" fmla="*/ 3 h 15"/>
              <a:gd name="T8" fmla="*/ 9 w 10"/>
              <a:gd name="T9" fmla="*/ 3 h 15"/>
              <a:gd name="T10" fmla="*/ 9 w 10"/>
              <a:gd name="T11" fmla="*/ 0 h 15"/>
              <a:gd name="T12" fmla="*/ 2 w 10"/>
              <a:gd name="T13" fmla="*/ 0 h 15"/>
              <a:gd name="T14" fmla="*/ 1 w 10"/>
              <a:gd name="T15" fmla="*/ 8 h 15"/>
              <a:gd name="T16" fmla="*/ 3 w 10"/>
              <a:gd name="T17" fmla="*/ 8 h 15"/>
              <a:gd name="T18" fmla="*/ 7 w 10"/>
              <a:gd name="T19" fmla="*/ 10 h 15"/>
              <a:gd name="T20" fmla="*/ 4 w 10"/>
              <a:gd name="T21" fmla="*/ 12 h 15"/>
              <a:gd name="T22" fmla="*/ 1 w 10"/>
              <a:gd name="T23" fmla="*/ 11 h 15"/>
              <a:gd name="T24" fmla="*/ 0 w 10"/>
              <a:gd name="T25" fmla="*/ 14 h 15"/>
              <a:gd name="T26" fmla="*/ 4 w 10"/>
              <a:gd name="T27" fmla="*/ 15 h 15"/>
              <a:gd name="T28" fmla="*/ 10 w 10"/>
              <a:gd name="T29" fmla="*/ 10 h 15"/>
              <a:gd name="T30" fmla="*/ 8 w 10"/>
              <a:gd name="T31"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5">
                <a:moveTo>
                  <a:pt x="8" y="6"/>
                </a:moveTo>
                <a:cubicBezTo>
                  <a:pt x="7" y="5"/>
                  <a:pt x="6" y="5"/>
                  <a:pt x="4" y="5"/>
                </a:cubicBezTo>
                <a:cubicBezTo>
                  <a:pt x="4" y="5"/>
                  <a:pt x="4" y="5"/>
                  <a:pt x="4" y="5"/>
                </a:cubicBezTo>
                <a:cubicBezTo>
                  <a:pt x="4" y="3"/>
                  <a:pt x="4" y="3"/>
                  <a:pt x="4" y="3"/>
                </a:cubicBezTo>
                <a:cubicBezTo>
                  <a:pt x="9" y="3"/>
                  <a:pt x="9" y="3"/>
                  <a:pt x="9" y="3"/>
                </a:cubicBezTo>
                <a:cubicBezTo>
                  <a:pt x="9" y="0"/>
                  <a:pt x="9" y="0"/>
                  <a:pt x="9" y="0"/>
                </a:cubicBezTo>
                <a:cubicBezTo>
                  <a:pt x="2" y="0"/>
                  <a:pt x="2" y="0"/>
                  <a:pt x="2" y="0"/>
                </a:cubicBezTo>
                <a:cubicBezTo>
                  <a:pt x="1" y="8"/>
                  <a:pt x="1" y="8"/>
                  <a:pt x="1" y="8"/>
                </a:cubicBezTo>
                <a:cubicBezTo>
                  <a:pt x="1" y="8"/>
                  <a:pt x="2" y="8"/>
                  <a:pt x="3" y="8"/>
                </a:cubicBezTo>
                <a:cubicBezTo>
                  <a:pt x="5" y="8"/>
                  <a:pt x="7" y="8"/>
                  <a:pt x="7" y="10"/>
                </a:cubicBezTo>
                <a:cubicBezTo>
                  <a:pt x="7" y="11"/>
                  <a:pt x="5" y="12"/>
                  <a:pt x="4" y="12"/>
                </a:cubicBezTo>
                <a:cubicBezTo>
                  <a:pt x="2" y="12"/>
                  <a:pt x="1" y="12"/>
                  <a:pt x="1" y="11"/>
                </a:cubicBezTo>
                <a:cubicBezTo>
                  <a:pt x="0" y="14"/>
                  <a:pt x="0" y="14"/>
                  <a:pt x="0" y="14"/>
                </a:cubicBezTo>
                <a:cubicBezTo>
                  <a:pt x="1" y="14"/>
                  <a:pt x="2" y="15"/>
                  <a:pt x="4" y="15"/>
                </a:cubicBezTo>
                <a:cubicBezTo>
                  <a:pt x="8" y="15"/>
                  <a:pt x="10" y="12"/>
                  <a:pt x="10" y="10"/>
                </a:cubicBezTo>
                <a:cubicBezTo>
                  <a:pt x="10" y="8"/>
                  <a:pt x="9" y="7"/>
                  <a:pt x="8" y="6"/>
                </a:cubicBez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68" name="Freeform 497"/>
          <p:cNvSpPr>
            <a:spLocks/>
          </p:cNvSpPr>
          <p:nvPr/>
        </p:nvSpPr>
        <p:spPr bwMode="auto">
          <a:xfrm>
            <a:off x="5000785" y="1030781"/>
            <a:ext cx="17004" cy="24397"/>
          </a:xfrm>
          <a:custGeom>
            <a:avLst/>
            <a:gdLst>
              <a:gd name="T0" fmla="*/ 4 w 10"/>
              <a:gd name="T1" fmla="*/ 12 h 14"/>
              <a:gd name="T2" fmla="*/ 6 w 10"/>
              <a:gd name="T3" fmla="*/ 11 h 14"/>
              <a:gd name="T4" fmla="*/ 10 w 10"/>
              <a:gd name="T5" fmla="*/ 4 h 14"/>
              <a:gd name="T6" fmla="*/ 5 w 10"/>
              <a:gd name="T7" fmla="*/ 0 h 14"/>
              <a:gd name="T8" fmla="*/ 0 w 10"/>
              <a:gd name="T9" fmla="*/ 1 h 14"/>
              <a:gd name="T10" fmla="*/ 1 w 10"/>
              <a:gd name="T11" fmla="*/ 4 h 14"/>
              <a:gd name="T12" fmla="*/ 4 w 10"/>
              <a:gd name="T13" fmla="*/ 3 h 14"/>
              <a:gd name="T14" fmla="*/ 6 w 10"/>
              <a:gd name="T15" fmla="*/ 5 h 14"/>
              <a:gd name="T16" fmla="*/ 2 w 10"/>
              <a:gd name="T17" fmla="*/ 11 h 14"/>
              <a:gd name="T18" fmla="*/ 0 w 10"/>
              <a:gd name="T19" fmla="*/ 12 h 14"/>
              <a:gd name="T20" fmla="*/ 0 w 10"/>
              <a:gd name="T21" fmla="*/ 14 h 14"/>
              <a:gd name="T22" fmla="*/ 10 w 10"/>
              <a:gd name="T23" fmla="*/ 14 h 14"/>
              <a:gd name="T24" fmla="*/ 10 w 10"/>
              <a:gd name="T25" fmla="*/ 12 h 14"/>
              <a:gd name="T26" fmla="*/ 4 w 10"/>
              <a:gd name="T2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4">
                <a:moveTo>
                  <a:pt x="4" y="12"/>
                </a:moveTo>
                <a:cubicBezTo>
                  <a:pt x="6" y="11"/>
                  <a:pt x="6" y="11"/>
                  <a:pt x="6" y="11"/>
                </a:cubicBezTo>
                <a:cubicBezTo>
                  <a:pt x="8" y="9"/>
                  <a:pt x="10" y="7"/>
                  <a:pt x="10" y="4"/>
                </a:cubicBezTo>
                <a:cubicBezTo>
                  <a:pt x="10" y="2"/>
                  <a:pt x="8" y="0"/>
                  <a:pt x="5" y="0"/>
                </a:cubicBezTo>
                <a:cubicBezTo>
                  <a:pt x="3" y="0"/>
                  <a:pt x="1" y="1"/>
                  <a:pt x="0" y="1"/>
                </a:cubicBezTo>
                <a:cubicBezTo>
                  <a:pt x="1" y="4"/>
                  <a:pt x="1" y="4"/>
                  <a:pt x="1" y="4"/>
                </a:cubicBezTo>
                <a:cubicBezTo>
                  <a:pt x="2" y="3"/>
                  <a:pt x="3" y="3"/>
                  <a:pt x="4" y="3"/>
                </a:cubicBezTo>
                <a:cubicBezTo>
                  <a:pt x="6" y="3"/>
                  <a:pt x="6" y="4"/>
                  <a:pt x="6" y="5"/>
                </a:cubicBezTo>
                <a:cubicBezTo>
                  <a:pt x="6" y="6"/>
                  <a:pt x="5" y="8"/>
                  <a:pt x="2" y="11"/>
                </a:cubicBezTo>
                <a:cubicBezTo>
                  <a:pt x="0" y="12"/>
                  <a:pt x="0" y="12"/>
                  <a:pt x="0" y="12"/>
                </a:cubicBezTo>
                <a:cubicBezTo>
                  <a:pt x="0" y="14"/>
                  <a:pt x="0" y="14"/>
                  <a:pt x="0" y="14"/>
                </a:cubicBezTo>
                <a:cubicBezTo>
                  <a:pt x="10" y="14"/>
                  <a:pt x="10" y="14"/>
                  <a:pt x="10" y="14"/>
                </a:cubicBezTo>
                <a:cubicBezTo>
                  <a:pt x="10" y="12"/>
                  <a:pt x="10" y="12"/>
                  <a:pt x="10" y="12"/>
                </a:cubicBezTo>
                <a:cubicBezTo>
                  <a:pt x="4" y="12"/>
                  <a:pt x="4" y="12"/>
                  <a:pt x="4" y="12"/>
                </a:cubicBez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69" name="Freeform 498"/>
          <p:cNvSpPr>
            <a:spLocks noEditPoints="1"/>
          </p:cNvSpPr>
          <p:nvPr/>
        </p:nvSpPr>
        <p:spPr bwMode="auto">
          <a:xfrm>
            <a:off x="5196695" y="932456"/>
            <a:ext cx="17004" cy="26615"/>
          </a:xfrm>
          <a:custGeom>
            <a:avLst/>
            <a:gdLst>
              <a:gd name="T0" fmla="*/ 4 w 10"/>
              <a:gd name="T1" fmla="*/ 9 h 15"/>
              <a:gd name="T2" fmla="*/ 7 w 10"/>
              <a:gd name="T3" fmla="*/ 8 h 15"/>
              <a:gd name="T4" fmla="*/ 7 w 10"/>
              <a:gd name="T5" fmla="*/ 8 h 15"/>
              <a:gd name="T6" fmla="*/ 5 w 10"/>
              <a:gd name="T7" fmla="*/ 11 h 15"/>
              <a:gd name="T8" fmla="*/ 2 w 10"/>
              <a:gd name="T9" fmla="*/ 12 h 15"/>
              <a:gd name="T10" fmla="*/ 1 w 10"/>
              <a:gd name="T11" fmla="*/ 12 h 15"/>
              <a:gd name="T12" fmla="*/ 1 w 10"/>
              <a:gd name="T13" fmla="*/ 15 h 15"/>
              <a:gd name="T14" fmla="*/ 3 w 10"/>
              <a:gd name="T15" fmla="*/ 15 h 15"/>
              <a:gd name="T16" fmla="*/ 8 w 10"/>
              <a:gd name="T17" fmla="*/ 13 h 15"/>
              <a:gd name="T18" fmla="*/ 10 w 10"/>
              <a:gd name="T19" fmla="*/ 6 h 15"/>
              <a:gd name="T20" fmla="*/ 5 w 10"/>
              <a:gd name="T21" fmla="*/ 0 h 15"/>
              <a:gd name="T22" fmla="*/ 0 w 10"/>
              <a:gd name="T23" fmla="*/ 5 h 15"/>
              <a:gd name="T24" fmla="*/ 4 w 10"/>
              <a:gd name="T25" fmla="*/ 9 h 15"/>
              <a:gd name="T26" fmla="*/ 5 w 10"/>
              <a:gd name="T27" fmla="*/ 2 h 15"/>
              <a:gd name="T28" fmla="*/ 7 w 10"/>
              <a:gd name="T29" fmla="*/ 5 h 15"/>
              <a:gd name="T30" fmla="*/ 7 w 10"/>
              <a:gd name="T31" fmla="*/ 6 h 15"/>
              <a:gd name="T32" fmla="*/ 5 w 10"/>
              <a:gd name="T33" fmla="*/ 7 h 15"/>
              <a:gd name="T34" fmla="*/ 3 w 10"/>
              <a:gd name="T35" fmla="*/ 5 h 15"/>
              <a:gd name="T36" fmla="*/ 5 w 10"/>
              <a:gd name="T3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5">
                <a:moveTo>
                  <a:pt x="4" y="9"/>
                </a:moveTo>
                <a:cubicBezTo>
                  <a:pt x="5" y="9"/>
                  <a:pt x="6" y="9"/>
                  <a:pt x="7" y="8"/>
                </a:cubicBezTo>
                <a:cubicBezTo>
                  <a:pt x="7" y="8"/>
                  <a:pt x="7" y="8"/>
                  <a:pt x="7" y="8"/>
                </a:cubicBezTo>
                <a:cubicBezTo>
                  <a:pt x="7" y="9"/>
                  <a:pt x="6" y="10"/>
                  <a:pt x="5" y="11"/>
                </a:cubicBezTo>
                <a:cubicBezTo>
                  <a:pt x="5" y="12"/>
                  <a:pt x="3" y="12"/>
                  <a:pt x="2" y="12"/>
                </a:cubicBezTo>
                <a:cubicBezTo>
                  <a:pt x="2" y="12"/>
                  <a:pt x="1" y="12"/>
                  <a:pt x="1" y="12"/>
                </a:cubicBezTo>
                <a:cubicBezTo>
                  <a:pt x="1" y="15"/>
                  <a:pt x="1" y="15"/>
                  <a:pt x="1" y="15"/>
                </a:cubicBezTo>
                <a:cubicBezTo>
                  <a:pt x="1" y="15"/>
                  <a:pt x="2" y="15"/>
                  <a:pt x="3" y="15"/>
                </a:cubicBezTo>
                <a:cubicBezTo>
                  <a:pt x="5" y="14"/>
                  <a:pt x="7" y="14"/>
                  <a:pt x="8" y="13"/>
                </a:cubicBezTo>
                <a:cubicBezTo>
                  <a:pt x="10" y="11"/>
                  <a:pt x="10" y="9"/>
                  <a:pt x="10" y="6"/>
                </a:cubicBezTo>
                <a:cubicBezTo>
                  <a:pt x="10" y="3"/>
                  <a:pt x="9" y="0"/>
                  <a:pt x="5" y="0"/>
                </a:cubicBezTo>
                <a:cubicBezTo>
                  <a:pt x="2" y="0"/>
                  <a:pt x="0" y="2"/>
                  <a:pt x="0" y="5"/>
                </a:cubicBezTo>
                <a:cubicBezTo>
                  <a:pt x="0" y="8"/>
                  <a:pt x="2" y="9"/>
                  <a:pt x="4" y="9"/>
                </a:cubicBezTo>
                <a:close/>
                <a:moveTo>
                  <a:pt x="5" y="2"/>
                </a:moveTo>
                <a:cubicBezTo>
                  <a:pt x="6" y="2"/>
                  <a:pt x="7" y="4"/>
                  <a:pt x="7" y="5"/>
                </a:cubicBezTo>
                <a:cubicBezTo>
                  <a:pt x="7" y="6"/>
                  <a:pt x="7" y="6"/>
                  <a:pt x="7" y="6"/>
                </a:cubicBezTo>
                <a:cubicBezTo>
                  <a:pt x="7" y="7"/>
                  <a:pt x="6" y="7"/>
                  <a:pt x="5" y="7"/>
                </a:cubicBezTo>
                <a:cubicBezTo>
                  <a:pt x="4" y="7"/>
                  <a:pt x="3" y="6"/>
                  <a:pt x="3" y="5"/>
                </a:cubicBezTo>
                <a:cubicBezTo>
                  <a:pt x="3" y="3"/>
                  <a:pt x="4" y="2"/>
                  <a:pt x="5" y="2"/>
                </a:cubicBez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70" name="Freeform 499"/>
          <p:cNvSpPr>
            <a:spLocks noEditPoints="1"/>
          </p:cNvSpPr>
          <p:nvPr/>
        </p:nvSpPr>
        <p:spPr bwMode="auto">
          <a:xfrm>
            <a:off x="4929075" y="928760"/>
            <a:ext cx="14047" cy="14047"/>
          </a:xfrm>
          <a:custGeom>
            <a:avLst/>
            <a:gdLst>
              <a:gd name="T0" fmla="*/ 4 w 8"/>
              <a:gd name="T1" fmla="*/ 0 h 8"/>
              <a:gd name="T2" fmla="*/ 0 w 8"/>
              <a:gd name="T3" fmla="*/ 4 h 8"/>
              <a:gd name="T4" fmla="*/ 4 w 8"/>
              <a:gd name="T5" fmla="*/ 8 h 8"/>
              <a:gd name="T6" fmla="*/ 8 w 8"/>
              <a:gd name="T7" fmla="*/ 4 h 8"/>
              <a:gd name="T8" fmla="*/ 4 w 8"/>
              <a:gd name="T9" fmla="*/ 0 h 8"/>
              <a:gd name="T10" fmla="*/ 4 w 8"/>
              <a:gd name="T11" fmla="*/ 6 h 8"/>
              <a:gd name="T12" fmla="*/ 3 w 8"/>
              <a:gd name="T13" fmla="*/ 4 h 8"/>
              <a:gd name="T14" fmla="*/ 4 w 8"/>
              <a:gd name="T15" fmla="*/ 1 h 8"/>
              <a:gd name="T16" fmla="*/ 6 w 8"/>
              <a:gd name="T17" fmla="*/ 4 h 8"/>
              <a:gd name="T18" fmla="*/ 4 w 8"/>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8">
                <a:moveTo>
                  <a:pt x="4" y="0"/>
                </a:moveTo>
                <a:cubicBezTo>
                  <a:pt x="2" y="0"/>
                  <a:pt x="0" y="1"/>
                  <a:pt x="0" y="4"/>
                </a:cubicBezTo>
                <a:cubicBezTo>
                  <a:pt x="0" y="7"/>
                  <a:pt x="2" y="8"/>
                  <a:pt x="4" y="8"/>
                </a:cubicBezTo>
                <a:cubicBezTo>
                  <a:pt x="6" y="8"/>
                  <a:pt x="8" y="7"/>
                  <a:pt x="8" y="4"/>
                </a:cubicBezTo>
                <a:cubicBezTo>
                  <a:pt x="8" y="1"/>
                  <a:pt x="7" y="0"/>
                  <a:pt x="4" y="0"/>
                </a:cubicBezTo>
                <a:close/>
                <a:moveTo>
                  <a:pt x="4" y="6"/>
                </a:moveTo>
                <a:cubicBezTo>
                  <a:pt x="3" y="6"/>
                  <a:pt x="3" y="5"/>
                  <a:pt x="3" y="4"/>
                </a:cubicBezTo>
                <a:cubicBezTo>
                  <a:pt x="3" y="2"/>
                  <a:pt x="3" y="1"/>
                  <a:pt x="4" y="1"/>
                </a:cubicBezTo>
                <a:cubicBezTo>
                  <a:pt x="5" y="1"/>
                  <a:pt x="6" y="2"/>
                  <a:pt x="6" y="4"/>
                </a:cubicBezTo>
                <a:cubicBezTo>
                  <a:pt x="6" y="5"/>
                  <a:pt x="5" y="6"/>
                  <a:pt x="4" y="6"/>
                </a:cubicBez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71" name="Freeform 500"/>
          <p:cNvSpPr>
            <a:spLocks noEditPoints="1"/>
          </p:cNvSpPr>
          <p:nvPr/>
        </p:nvSpPr>
        <p:spPr bwMode="auto">
          <a:xfrm>
            <a:off x="5042185" y="1030781"/>
            <a:ext cx="14047" cy="15525"/>
          </a:xfrm>
          <a:custGeom>
            <a:avLst/>
            <a:gdLst>
              <a:gd name="T0" fmla="*/ 8 w 8"/>
              <a:gd name="T1" fmla="*/ 4 h 9"/>
              <a:gd name="T2" fmla="*/ 4 w 8"/>
              <a:gd name="T3" fmla="*/ 0 h 9"/>
              <a:gd name="T4" fmla="*/ 0 w 8"/>
              <a:gd name="T5" fmla="*/ 4 h 9"/>
              <a:gd name="T6" fmla="*/ 4 w 8"/>
              <a:gd name="T7" fmla="*/ 9 h 9"/>
              <a:gd name="T8" fmla="*/ 8 w 8"/>
              <a:gd name="T9" fmla="*/ 4 h 9"/>
              <a:gd name="T10" fmla="*/ 4 w 8"/>
              <a:gd name="T11" fmla="*/ 7 h 9"/>
              <a:gd name="T12" fmla="*/ 2 w 8"/>
              <a:gd name="T13" fmla="*/ 4 h 9"/>
              <a:gd name="T14" fmla="*/ 4 w 8"/>
              <a:gd name="T15" fmla="*/ 2 h 9"/>
              <a:gd name="T16" fmla="*/ 5 w 8"/>
              <a:gd name="T17" fmla="*/ 4 h 9"/>
              <a:gd name="T18" fmla="*/ 4 w 8"/>
              <a:gd name="T1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9">
                <a:moveTo>
                  <a:pt x="8" y="4"/>
                </a:moveTo>
                <a:cubicBezTo>
                  <a:pt x="8" y="2"/>
                  <a:pt x="6" y="0"/>
                  <a:pt x="4" y="0"/>
                </a:cubicBezTo>
                <a:cubicBezTo>
                  <a:pt x="1" y="0"/>
                  <a:pt x="0" y="2"/>
                  <a:pt x="0" y="4"/>
                </a:cubicBezTo>
                <a:cubicBezTo>
                  <a:pt x="0" y="7"/>
                  <a:pt x="1" y="9"/>
                  <a:pt x="4" y="9"/>
                </a:cubicBezTo>
                <a:cubicBezTo>
                  <a:pt x="6" y="9"/>
                  <a:pt x="8" y="7"/>
                  <a:pt x="8" y="4"/>
                </a:cubicBezTo>
                <a:close/>
                <a:moveTo>
                  <a:pt x="4" y="7"/>
                </a:moveTo>
                <a:cubicBezTo>
                  <a:pt x="3" y="7"/>
                  <a:pt x="2" y="6"/>
                  <a:pt x="2" y="4"/>
                </a:cubicBezTo>
                <a:cubicBezTo>
                  <a:pt x="2" y="3"/>
                  <a:pt x="3" y="2"/>
                  <a:pt x="4" y="2"/>
                </a:cubicBezTo>
                <a:cubicBezTo>
                  <a:pt x="5" y="2"/>
                  <a:pt x="5" y="3"/>
                  <a:pt x="5" y="4"/>
                </a:cubicBezTo>
                <a:cubicBezTo>
                  <a:pt x="5" y="6"/>
                  <a:pt x="5" y="7"/>
                  <a:pt x="4" y="7"/>
                </a:cubicBez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72" name="Freeform 501"/>
          <p:cNvSpPr>
            <a:spLocks/>
          </p:cNvSpPr>
          <p:nvPr/>
        </p:nvSpPr>
        <p:spPr bwMode="auto">
          <a:xfrm>
            <a:off x="5049578" y="1030781"/>
            <a:ext cx="17004" cy="25875"/>
          </a:xfrm>
          <a:custGeom>
            <a:avLst/>
            <a:gdLst>
              <a:gd name="T0" fmla="*/ 19 w 23"/>
              <a:gd name="T1" fmla="*/ 0 h 35"/>
              <a:gd name="T2" fmla="*/ 0 w 23"/>
              <a:gd name="T3" fmla="*/ 35 h 35"/>
              <a:gd name="T4" fmla="*/ 5 w 23"/>
              <a:gd name="T5" fmla="*/ 35 h 35"/>
              <a:gd name="T6" fmla="*/ 23 w 23"/>
              <a:gd name="T7" fmla="*/ 0 h 35"/>
              <a:gd name="T8" fmla="*/ 19 w 23"/>
              <a:gd name="T9" fmla="*/ 0 h 35"/>
            </a:gdLst>
            <a:ahLst/>
            <a:cxnLst>
              <a:cxn ang="0">
                <a:pos x="T0" y="T1"/>
              </a:cxn>
              <a:cxn ang="0">
                <a:pos x="T2" y="T3"/>
              </a:cxn>
              <a:cxn ang="0">
                <a:pos x="T4" y="T5"/>
              </a:cxn>
              <a:cxn ang="0">
                <a:pos x="T6" y="T7"/>
              </a:cxn>
              <a:cxn ang="0">
                <a:pos x="T8" y="T9"/>
              </a:cxn>
            </a:cxnLst>
            <a:rect l="0" t="0" r="r" b="b"/>
            <a:pathLst>
              <a:path w="23" h="35">
                <a:moveTo>
                  <a:pt x="19" y="0"/>
                </a:moveTo>
                <a:lnTo>
                  <a:pt x="0" y="35"/>
                </a:lnTo>
                <a:lnTo>
                  <a:pt x="5" y="35"/>
                </a:lnTo>
                <a:lnTo>
                  <a:pt x="23" y="0"/>
                </a:lnTo>
                <a:lnTo>
                  <a:pt x="19" y="0"/>
                </a:ln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73" name="Freeform 502"/>
          <p:cNvSpPr>
            <a:spLocks/>
          </p:cNvSpPr>
          <p:nvPr/>
        </p:nvSpPr>
        <p:spPr bwMode="auto">
          <a:xfrm>
            <a:off x="5245488" y="932456"/>
            <a:ext cx="17004" cy="26615"/>
          </a:xfrm>
          <a:custGeom>
            <a:avLst/>
            <a:gdLst>
              <a:gd name="T0" fmla="*/ 5 w 23"/>
              <a:gd name="T1" fmla="*/ 36 h 36"/>
              <a:gd name="T2" fmla="*/ 23 w 23"/>
              <a:gd name="T3" fmla="*/ 0 h 36"/>
              <a:gd name="T4" fmla="*/ 19 w 23"/>
              <a:gd name="T5" fmla="*/ 0 h 36"/>
              <a:gd name="T6" fmla="*/ 0 w 23"/>
              <a:gd name="T7" fmla="*/ 36 h 36"/>
              <a:gd name="T8" fmla="*/ 5 w 23"/>
              <a:gd name="T9" fmla="*/ 36 h 36"/>
            </a:gdLst>
            <a:ahLst/>
            <a:cxnLst>
              <a:cxn ang="0">
                <a:pos x="T0" y="T1"/>
              </a:cxn>
              <a:cxn ang="0">
                <a:pos x="T2" y="T3"/>
              </a:cxn>
              <a:cxn ang="0">
                <a:pos x="T4" y="T5"/>
              </a:cxn>
              <a:cxn ang="0">
                <a:pos x="T6" y="T7"/>
              </a:cxn>
              <a:cxn ang="0">
                <a:pos x="T8" y="T9"/>
              </a:cxn>
            </a:cxnLst>
            <a:rect l="0" t="0" r="r" b="b"/>
            <a:pathLst>
              <a:path w="23" h="36">
                <a:moveTo>
                  <a:pt x="5" y="36"/>
                </a:moveTo>
                <a:lnTo>
                  <a:pt x="23" y="0"/>
                </a:lnTo>
                <a:lnTo>
                  <a:pt x="19" y="0"/>
                </a:lnTo>
                <a:lnTo>
                  <a:pt x="0" y="36"/>
                </a:lnTo>
                <a:lnTo>
                  <a:pt x="5" y="36"/>
                </a:ln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74" name="Freeform 503"/>
          <p:cNvSpPr>
            <a:spLocks noEditPoints="1"/>
          </p:cNvSpPr>
          <p:nvPr/>
        </p:nvSpPr>
        <p:spPr bwMode="auto">
          <a:xfrm>
            <a:off x="5086543" y="841524"/>
            <a:ext cx="13307" cy="15525"/>
          </a:xfrm>
          <a:custGeom>
            <a:avLst/>
            <a:gdLst>
              <a:gd name="T0" fmla="*/ 4 w 8"/>
              <a:gd name="T1" fmla="*/ 9 h 9"/>
              <a:gd name="T2" fmla="*/ 8 w 8"/>
              <a:gd name="T3" fmla="*/ 5 h 9"/>
              <a:gd name="T4" fmla="*/ 4 w 8"/>
              <a:gd name="T5" fmla="*/ 0 h 9"/>
              <a:gd name="T6" fmla="*/ 0 w 8"/>
              <a:gd name="T7" fmla="*/ 5 h 9"/>
              <a:gd name="T8" fmla="*/ 4 w 8"/>
              <a:gd name="T9" fmla="*/ 9 h 9"/>
              <a:gd name="T10" fmla="*/ 4 w 8"/>
              <a:gd name="T11" fmla="*/ 2 h 9"/>
              <a:gd name="T12" fmla="*/ 5 w 8"/>
              <a:gd name="T13" fmla="*/ 5 h 9"/>
              <a:gd name="T14" fmla="*/ 4 w 8"/>
              <a:gd name="T15" fmla="*/ 7 h 9"/>
              <a:gd name="T16" fmla="*/ 2 w 8"/>
              <a:gd name="T17" fmla="*/ 5 h 9"/>
              <a:gd name="T18" fmla="*/ 4 w 8"/>
              <a:gd name="T19"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9">
                <a:moveTo>
                  <a:pt x="4" y="9"/>
                </a:moveTo>
                <a:cubicBezTo>
                  <a:pt x="6" y="9"/>
                  <a:pt x="8" y="8"/>
                  <a:pt x="8" y="5"/>
                </a:cubicBezTo>
                <a:cubicBezTo>
                  <a:pt x="8" y="2"/>
                  <a:pt x="6" y="0"/>
                  <a:pt x="4" y="0"/>
                </a:cubicBezTo>
                <a:cubicBezTo>
                  <a:pt x="1" y="0"/>
                  <a:pt x="0" y="2"/>
                  <a:pt x="0" y="5"/>
                </a:cubicBezTo>
                <a:cubicBezTo>
                  <a:pt x="0" y="8"/>
                  <a:pt x="1" y="9"/>
                  <a:pt x="4" y="9"/>
                </a:cubicBezTo>
                <a:close/>
                <a:moveTo>
                  <a:pt x="4" y="2"/>
                </a:moveTo>
                <a:cubicBezTo>
                  <a:pt x="5" y="2"/>
                  <a:pt x="5" y="3"/>
                  <a:pt x="5" y="5"/>
                </a:cubicBezTo>
                <a:cubicBezTo>
                  <a:pt x="5" y="6"/>
                  <a:pt x="5" y="7"/>
                  <a:pt x="4" y="7"/>
                </a:cubicBezTo>
                <a:cubicBezTo>
                  <a:pt x="3" y="7"/>
                  <a:pt x="2" y="6"/>
                  <a:pt x="2" y="5"/>
                </a:cubicBezTo>
                <a:cubicBezTo>
                  <a:pt x="2" y="3"/>
                  <a:pt x="3" y="2"/>
                  <a:pt x="4" y="2"/>
                </a:cubicBez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75" name="Freeform 504"/>
          <p:cNvSpPr>
            <a:spLocks/>
          </p:cNvSpPr>
          <p:nvPr/>
        </p:nvSpPr>
        <p:spPr bwMode="auto">
          <a:xfrm>
            <a:off x="4874368" y="743939"/>
            <a:ext cx="629870" cy="613606"/>
          </a:xfrm>
          <a:custGeom>
            <a:avLst/>
            <a:gdLst>
              <a:gd name="T0" fmla="*/ 275 w 360"/>
              <a:gd name="T1" fmla="*/ 0 h 351"/>
              <a:gd name="T2" fmla="*/ 315 w 360"/>
              <a:gd name="T3" fmla="*/ 117 h 351"/>
              <a:gd name="T4" fmla="*/ 122 w 360"/>
              <a:gd name="T5" fmla="*/ 311 h 351"/>
              <a:gd name="T6" fmla="*/ 0 w 360"/>
              <a:gd name="T7" fmla="*/ 267 h 351"/>
              <a:gd name="T8" fmla="*/ 57 w 360"/>
              <a:gd name="T9" fmla="*/ 351 h 351"/>
              <a:gd name="T10" fmla="*/ 334 w 360"/>
              <a:gd name="T11" fmla="*/ 351 h 351"/>
              <a:gd name="T12" fmla="*/ 360 w 360"/>
              <a:gd name="T13" fmla="*/ 324 h 351"/>
              <a:gd name="T14" fmla="*/ 360 w 360"/>
              <a:gd name="T15" fmla="*/ 66 h 351"/>
              <a:gd name="T16" fmla="*/ 275 w 360"/>
              <a:gd name="T17"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351">
                <a:moveTo>
                  <a:pt x="275" y="0"/>
                </a:moveTo>
                <a:cubicBezTo>
                  <a:pt x="300" y="32"/>
                  <a:pt x="315" y="73"/>
                  <a:pt x="315" y="117"/>
                </a:cubicBezTo>
                <a:cubicBezTo>
                  <a:pt x="315" y="224"/>
                  <a:pt x="229" y="311"/>
                  <a:pt x="122" y="311"/>
                </a:cubicBezTo>
                <a:cubicBezTo>
                  <a:pt x="75" y="311"/>
                  <a:pt x="33" y="294"/>
                  <a:pt x="0" y="267"/>
                </a:cubicBezTo>
                <a:cubicBezTo>
                  <a:pt x="57" y="351"/>
                  <a:pt x="57" y="351"/>
                  <a:pt x="57" y="351"/>
                </a:cubicBezTo>
                <a:cubicBezTo>
                  <a:pt x="334" y="351"/>
                  <a:pt x="334" y="351"/>
                  <a:pt x="334" y="351"/>
                </a:cubicBezTo>
                <a:cubicBezTo>
                  <a:pt x="348" y="351"/>
                  <a:pt x="360" y="339"/>
                  <a:pt x="360" y="324"/>
                </a:cubicBezTo>
                <a:cubicBezTo>
                  <a:pt x="360" y="66"/>
                  <a:pt x="360" y="66"/>
                  <a:pt x="360" y="66"/>
                </a:cubicBezTo>
                <a:lnTo>
                  <a:pt x="275" y="0"/>
                </a:ln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76" name="Freeform 505"/>
          <p:cNvSpPr>
            <a:spLocks/>
          </p:cNvSpPr>
          <p:nvPr/>
        </p:nvSpPr>
        <p:spPr bwMode="auto">
          <a:xfrm>
            <a:off x="5044403" y="843002"/>
            <a:ext cx="17004" cy="25136"/>
          </a:xfrm>
          <a:custGeom>
            <a:avLst/>
            <a:gdLst>
              <a:gd name="T0" fmla="*/ 10 w 10"/>
              <a:gd name="T1" fmla="*/ 9 h 14"/>
              <a:gd name="T2" fmla="*/ 8 w 10"/>
              <a:gd name="T3" fmla="*/ 6 h 14"/>
              <a:gd name="T4" fmla="*/ 4 w 10"/>
              <a:gd name="T5" fmla="*/ 5 h 14"/>
              <a:gd name="T6" fmla="*/ 3 w 10"/>
              <a:gd name="T7" fmla="*/ 5 h 14"/>
              <a:gd name="T8" fmla="*/ 4 w 10"/>
              <a:gd name="T9" fmla="*/ 2 h 14"/>
              <a:gd name="T10" fmla="*/ 9 w 10"/>
              <a:gd name="T11" fmla="*/ 2 h 14"/>
              <a:gd name="T12" fmla="*/ 9 w 10"/>
              <a:gd name="T13" fmla="*/ 0 h 14"/>
              <a:gd name="T14" fmla="*/ 1 w 10"/>
              <a:gd name="T15" fmla="*/ 0 h 14"/>
              <a:gd name="T16" fmla="*/ 1 w 10"/>
              <a:gd name="T17" fmla="*/ 7 h 14"/>
              <a:gd name="T18" fmla="*/ 2 w 10"/>
              <a:gd name="T19" fmla="*/ 7 h 14"/>
              <a:gd name="T20" fmla="*/ 6 w 10"/>
              <a:gd name="T21" fmla="*/ 9 h 14"/>
              <a:gd name="T22" fmla="*/ 4 w 10"/>
              <a:gd name="T23" fmla="*/ 12 h 14"/>
              <a:gd name="T24" fmla="*/ 0 w 10"/>
              <a:gd name="T25" fmla="*/ 11 h 14"/>
              <a:gd name="T26" fmla="*/ 0 w 10"/>
              <a:gd name="T27" fmla="*/ 13 h 14"/>
              <a:gd name="T28" fmla="*/ 4 w 10"/>
              <a:gd name="T29" fmla="*/ 14 h 14"/>
              <a:gd name="T30" fmla="*/ 10 w 10"/>
              <a:gd name="T3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4">
                <a:moveTo>
                  <a:pt x="10" y="9"/>
                </a:moveTo>
                <a:cubicBezTo>
                  <a:pt x="10" y="7"/>
                  <a:pt x="9" y="6"/>
                  <a:pt x="8" y="6"/>
                </a:cubicBezTo>
                <a:cubicBezTo>
                  <a:pt x="7" y="5"/>
                  <a:pt x="6" y="5"/>
                  <a:pt x="4" y="5"/>
                </a:cubicBezTo>
                <a:cubicBezTo>
                  <a:pt x="4" y="5"/>
                  <a:pt x="4" y="5"/>
                  <a:pt x="3" y="5"/>
                </a:cubicBezTo>
                <a:cubicBezTo>
                  <a:pt x="4" y="2"/>
                  <a:pt x="4" y="2"/>
                  <a:pt x="4" y="2"/>
                </a:cubicBezTo>
                <a:cubicBezTo>
                  <a:pt x="9" y="2"/>
                  <a:pt x="9" y="2"/>
                  <a:pt x="9" y="2"/>
                </a:cubicBezTo>
                <a:cubicBezTo>
                  <a:pt x="9" y="0"/>
                  <a:pt x="9" y="0"/>
                  <a:pt x="9" y="0"/>
                </a:cubicBezTo>
                <a:cubicBezTo>
                  <a:pt x="1" y="0"/>
                  <a:pt x="1" y="0"/>
                  <a:pt x="1" y="0"/>
                </a:cubicBezTo>
                <a:cubicBezTo>
                  <a:pt x="1" y="7"/>
                  <a:pt x="1" y="7"/>
                  <a:pt x="1" y="7"/>
                </a:cubicBezTo>
                <a:cubicBezTo>
                  <a:pt x="1" y="7"/>
                  <a:pt x="2" y="7"/>
                  <a:pt x="2" y="7"/>
                </a:cubicBezTo>
                <a:cubicBezTo>
                  <a:pt x="5" y="7"/>
                  <a:pt x="6" y="8"/>
                  <a:pt x="6" y="9"/>
                </a:cubicBezTo>
                <a:cubicBezTo>
                  <a:pt x="6" y="11"/>
                  <a:pt x="5" y="12"/>
                  <a:pt x="4" y="12"/>
                </a:cubicBezTo>
                <a:cubicBezTo>
                  <a:pt x="2" y="12"/>
                  <a:pt x="1" y="11"/>
                  <a:pt x="0" y="11"/>
                </a:cubicBezTo>
                <a:cubicBezTo>
                  <a:pt x="0" y="13"/>
                  <a:pt x="0" y="13"/>
                  <a:pt x="0" y="13"/>
                </a:cubicBezTo>
                <a:cubicBezTo>
                  <a:pt x="1" y="14"/>
                  <a:pt x="2" y="14"/>
                  <a:pt x="4" y="14"/>
                </a:cubicBezTo>
                <a:cubicBezTo>
                  <a:pt x="8" y="14"/>
                  <a:pt x="10" y="12"/>
                  <a:pt x="10" y="9"/>
                </a:cubicBez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77" name="Freeform 506"/>
          <p:cNvSpPr>
            <a:spLocks noEditPoints="1"/>
          </p:cNvSpPr>
          <p:nvPr/>
        </p:nvSpPr>
        <p:spPr bwMode="auto">
          <a:xfrm>
            <a:off x="5065103" y="841524"/>
            <a:ext cx="17743" cy="26615"/>
          </a:xfrm>
          <a:custGeom>
            <a:avLst/>
            <a:gdLst>
              <a:gd name="T0" fmla="*/ 5 w 10"/>
              <a:gd name="T1" fmla="*/ 15 h 15"/>
              <a:gd name="T2" fmla="*/ 10 w 10"/>
              <a:gd name="T3" fmla="*/ 8 h 15"/>
              <a:gd name="T4" fmla="*/ 5 w 10"/>
              <a:gd name="T5" fmla="*/ 0 h 15"/>
              <a:gd name="T6" fmla="*/ 0 w 10"/>
              <a:gd name="T7" fmla="*/ 8 h 15"/>
              <a:gd name="T8" fmla="*/ 5 w 10"/>
              <a:gd name="T9" fmla="*/ 15 h 15"/>
              <a:gd name="T10" fmla="*/ 5 w 10"/>
              <a:gd name="T11" fmla="*/ 3 h 15"/>
              <a:gd name="T12" fmla="*/ 7 w 10"/>
              <a:gd name="T13" fmla="*/ 8 h 15"/>
              <a:gd name="T14" fmla="*/ 5 w 10"/>
              <a:gd name="T15" fmla="*/ 13 h 15"/>
              <a:gd name="T16" fmla="*/ 3 w 10"/>
              <a:gd name="T17" fmla="*/ 8 h 15"/>
              <a:gd name="T18" fmla="*/ 5 w 10"/>
              <a:gd name="T1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5">
                <a:moveTo>
                  <a:pt x="5" y="15"/>
                </a:moveTo>
                <a:cubicBezTo>
                  <a:pt x="9" y="15"/>
                  <a:pt x="10" y="12"/>
                  <a:pt x="10" y="8"/>
                </a:cubicBezTo>
                <a:cubicBezTo>
                  <a:pt x="10" y="4"/>
                  <a:pt x="9" y="0"/>
                  <a:pt x="5" y="0"/>
                </a:cubicBezTo>
                <a:cubicBezTo>
                  <a:pt x="1" y="0"/>
                  <a:pt x="0" y="4"/>
                  <a:pt x="0" y="8"/>
                </a:cubicBezTo>
                <a:cubicBezTo>
                  <a:pt x="0" y="12"/>
                  <a:pt x="1" y="15"/>
                  <a:pt x="5" y="15"/>
                </a:cubicBezTo>
                <a:close/>
                <a:moveTo>
                  <a:pt x="5" y="3"/>
                </a:moveTo>
                <a:cubicBezTo>
                  <a:pt x="6" y="3"/>
                  <a:pt x="7" y="5"/>
                  <a:pt x="7" y="8"/>
                </a:cubicBezTo>
                <a:cubicBezTo>
                  <a:pt x="7" y="11"/>
                  <a:pt x="6" y="13"/>
                  <a:pt x="5" y="13"/>
                </a:cubicBezTo>
                <a:cubicBezTo>
                  <a:pt x="4" y="13"/>
                  <a:pt x="3" y="11"/>
                  <a:pt x="3" y="8"/>
                </a:cubicBezTo>
                <a:cubicBezTo>
                  <a:pt x="3" y="4"/>
                  <a:pt x="4" y="3"/>
                  <a:pt x="5" y="3"/>
                </a:cubicBez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78" name="Freeform 507"/>
          <p:cNvSpPr>
            <a:spLocks noEditPoints="1"/>
          </p:cNvSpPr>
          <p:nvPr/>
        </p:nvSpPr>
        <p:spPr bwMode="auto">
          <a:xfrm>
            <a:off x="5103546" y="851874"/>
            <a:ext cx="14047" cy="16265"/>
          </a:xfrm>
          <a:custGeom>
            <a:avLst/>
            <a:gdLst>
              <a:gd name="T0" fmla="*/ 0 w 8"/>
              <a:gd name="T1" fmla="*/ 5 h 9"/>
              <a:gd name="T2" fmla="*/ 4 w 8"/>
              <a:gd name="T3" fmla="*/ 9 h 9"/>
              <a:gd name="T4" fmla="*/ 8 w 8"/>
              <a:gd name="T5" fmla="*/ 5 h 9"/>
              <a:gd name="T6" fmla="*/ 4 w 8"/>
              <a:gd name="T7" fmla="*/ 0 h 9"/>
              <a:gd name="T8" fmla="*/ 0 w 8"/>
              <a:gd name="T9" fmla="*/ 5 h 9"/>
              <a:gd name="T10" fmla="*/ 4 w 8"/>
              <a:gd name="T11" fmla="*/ 2 h 9"/>
              <a:gd name="T12" fmla="*/ 5 w 8"/>
              <a:gd name="T13" fmla="*/ 5 h 9"/>
              <a:gd name="T14" fmla="*/ 4 w 8"/>
              <a:gd name="T15" fmla="*/ 7 h 9"/>
              <a:gd name="T16" fmla="*/ 2 w 8"/>
              <a:gd name="T17" fmla="*/ 5 h 9"/>
              <a:gd name="T18" fmla="*/ 4 w 8"/>
              <a:gd name="T19"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9">
                <a:moveTo>
                  <a:pt x="0" y="5"/>
                </a:moveTo>
                <a:cubicBezTo>
                  <a:pt x="0" y="7"/>
                  <a:pt x="2" y="9"/>
                  <a:pt x="4" y="9"/>
                </a:cubicBezTo>
                <a:cubicBezTo>
                  <a:pt x="6" y="9"/>
                  <a:pt x="8" y="7"/>
                  <a:pt x="8" y="5"/>
                </a:cubicBezTo>
                <a:cubicBezTo>
                  <a:pt x="8" y="2"/>
                  <a:pt x="6" y="0"/>
                  <a:pt x="4" y="0"/>
                </a:cubicBezTo>
                <a:cubicBezTo>
                  <a:pt x="2" y="0"/>
                  <a:pt x="0" y="2"/>
                  <a:pt x="0" y="5"/>
                </a:cubicBezTo>
                <a:close/>
                <a:moveTo>
                  <a:pt x="4" y="2"/>
                </a:moveTo>
                <a:cubicBezTo>
                  <a:pt x="5" y="2"/>
                  <a:pt x="5" y="3"/>
                  <a:pt x="5" y="5"/>
                </a:cubicBezTo>
                <a:cubicBezTo>
                  <a:pt x="5" y="6"/>
                  <a:pt x="5" y="7"/>
                  <a:pt x="4" y="7"/>
                </a:cubicBezTo>
                <a:cubicBezTo>
                  <a:pt x="3" y="7"/>
                  <a:pt x="2" y="6"/>
                  <a:pt x="2" y="5"/>
                </a:cubicBezTo>
                <a:cubicBezTo>
                  <a:pt x="2" y="3"/>
                  <a:pt x="3" y="2"/>
                  <a:pt x="4" y="2"/>
                </a:cubicBez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79" name="Freeform 508"/>
          <p:cNvSpPr>
            <a:spLocks noEditPoints="1"/>
          </p:cNvSpPr>
          <p:nvPr/>
        </p:nvSpPr>
        <p:spPr bwMode="auto">
          <a:xfrm>
            <a:off x="4785653" y="645614"/>
            <a:ext cx="603257" cy="605474"/>
          </a:xfrm>
          <a:custGeom>
            <a:avLst/>
            <a:gdLst>
              <a:gd name="T0" fmla="*/ 173 w 345"/>
              <a:gd name="T1" fmla="*/ 346 h 346"/>
              <a:gd name="T2" fmla="*/ 173 w 345"/>
              <a:gd name="T3" fmla="*/ 0 h 346"/>
              <a:gd name="T4" fmla="*/ 50 w 345"/>
              <a:gd name="T5" fmla="*/ 148 h 346"/>
              <a:gd name="T6" fmla="*/ 100 w 345"/>
              <a:gd name="T7" fmla="*/ 178 h 346"/>
              <a:gd name="T8" fmla="*/ 50 w 345"/>
              <a:gd name="T9" fmla="*/ 148 h 346"/>
              <a:gd name="T10" fmla="*/ 306 w 345"/>
              <a:gd name="T11" fmla="*/ 83 h 346"/>
              <a:gd name="T12" fmla="*/ 300 w 345"/>
              <a:gd name="T13" fmla="*/ 280 h 346"/>
              <a:gd name="T14" fmla="*/ 66 w 345"/>
              <a:gd name="T15" fmla="*/ 286 h 346"/>
              <a:gd name="T16" fmla="*/ 66 w 345"/>
              <a:gd name="T17" fmla="*/ 261 h 346"/>
              <a:gd name="T18" fmla="*/ 287 w 345"/>
              <a:gd name="T19" fmla="*/ 267 h 346"/>
              <a:gd name="T20" fmla="*/ 281 w 345"/>
              <a:gd name="T21" fmla="*/ 83 h 346"/>
              <a:gd name="T22" fmla="*/ 119 w 345"/>
              <a:gd name="T23" fmla="*/ 242 h 346"/>
              <a:gd name="T24" fmla="*/ 169 w 345"/>
              <a:gd name="T25" fmla="*/ 212 h 346"/>
              <a:gd name="T26" fmla="*/ 119 w 345"/>
              <a:gd name="T27" fmla="*/ 242 h 346"/>
              <a:gd name="T28" fmla="*/ 231 w 345"/>
              <a:gd name="T29" fmla="*/ 186 h 346"/>
              <a:gd name="T30" fmla="*/ 281 w 345"/>
              <a:gd name="T31" fmla="*/ 156 h 346"/>
              <a:gd name="T32" fmla="*/ 200 w 345"/>
              <a:gd name="T33" fmla="*/ 200 h 346"/>
              <a:gd name="T34" fmla="*/ 234 w 345"/>
              <a:gd name="T35" fmla="*/ 132 h 346"/>
              <a:gd name="T36" fmla="*/ 240 w 345"/>
              <a:gd name="T37" fmla="*/ 116 h 346"/>
              <a:gd name="T38" fmla="*/ 240 w 345"/>
              <a:gd name="T39" fmla="*/ 134 h 346"/>
              <a:gd name="T40" fmla="*/ 207 w 345"/>
              <a:gd name="T41" fmla="*/ 203 h 346"/>
              <a:gd name="T42" fmla="*/ 200 w 345"/>
              <a:gd name="T43" fmla="*/ 219 h 346"/>
              <a:gd name="T44" fmla="*/ 195 w 345"/>
              <a:gd name="T45" fmla="*/ 202 h 346"/>
              <a:gd name="T46" fmla="*/ 169 w 345"/>
              <a:gd name="T47" fmla="*/ 160 h 346"/>
              <a:gd name="T48" fmla="*/ 148 w 345"/>
              <a:gd name="T49" fmla="*/ 197 h 346"/>
              <a:gd name="T50" fmla="*/ 129 w 345"/>
              <a:gd name="T51" fmla="*/ 197 h 346"/>
              <a:gd name="T52" fmla="*/ 121 w 345"/>
              <a:gd name="T53" fmla="*/ 192 h 346"/>
              <a:gd name="T54" fmla="*/ 109 w 345"/>
              <a:gd name="T55" fmla="*/ 196 h 346"/>
              <a:gd name="T56" fmla="*/ 96 w 345"/>
              <a:gd name="T57" fmla="*/ 218 h 346"/>
              <a:gd name="T58" fmla="*/ 77 w 345"/>
              <a:gd name="T59" fmla="*/ 218 h 346"/>
              <a:gd name="T60" fmla="*/ 90 w 345"/>
              <a:gd name="T61" fmla="*/ 210 h 346"/>
              <a:gd name="T62" fmla="*/ 103 w 345"/>
              <a:gd name="T63" fmla="*/ 188 h 346"/>
              <a:gd name="T64" fmla="*/ 122 w 345"/>
              <a:gd name="T65" fmla="*/ 187 h 346"/>
              <a:gd name="T66" fmla="*/ 138 w 345"/>
              <a:gd name="T67" fmla="*/ 188 h 346"/>
              <a:gd name="T68" fmla="*/ 165 w 345"/>
              <a:gd name="T69" fmla="*/ 157 h 346"/>
              <a:gd name="T70" fmla="*/ 173 w 345"/>
              <a:gd name="T71" fmla="*/ 143 h 346"/>
              <a:gd name="T72" fmla="*/ 177 w 345"/>
              <a:gd name="T73" fmla="*/ 160 h 346"/>
              <a:gd name="T74" fmla="*/ 200 w 345"/>
              <a:gd name="T75" fmla="*/ 200 h 346"/>
              <a:gd name="T76" fmla="*/ 144 w 345"/>
              <a:gd name="T77" fmla="*/ 134 h 346"/>
              <a:gd name="T78" fmla="*/ 194 w 345"/>
              <a:gd name="T79" fmla="*/ 10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5" h="346">
                <a:moveTo>
                  <a:pt x="0" y="173"/>
                </a:moveTo>
                <a:cubicBezTo>
                  <a:pt x="0" y="268"/>
                  <a:pt x="77" y="346"/>
                  <a:pt x="173" y="346"/>
                </a:cubicBezTo>
                <a:cubicBezTo>
                  <a:pt x="268" y="346"/>
                  <a:pt x="345" y="268"/>
                  <a:pt x="345" y="173"/>
                </a:cubicBezTo>
                <a:cubicBezTo>
                  <a:pt x="345" y="78"/>
                  <a:pt x="268" y="0"/>
                  <a:pt x="173" y="0"/>
                </a:cubicBezTo>
                <a:cubicBezTo>
                  <a:pt x="77" y="0"/>
                  <a:pt x="0" y="78"/>
                  <a:pt x="0" y="173"/>
                </a:cubicBezTo>
                <a:close/>
                <a:moveTo>
                  <a:pt x="50" y="148"/>
                </a:moveTo>
                <a:cubicBezTo>
                  <a:pt x="100" y="148"/>
                  <a:pt x="100" y="148"/>
                  <a:pt x="100" y="148"/>
                </a:cubicBezTo>
                <a:cubicBezTo>
                  <a:pt x="100" y="178"/>
                  <a:pt x="100" y="178"/>
                  <a:pt x="100" y="178"/>
                </a:cubicBezTo>
                <a:cubicBezTo>
                  <a:pt x="50" y="178"/>
                  <a:pt x="50" y="178"/>
                  <a:pt x="50" y="178"/>
                </a:cubicBezTo>
                <a:lnTo>
                  <a:pt x="50" y="148"/>
                </a:lnTo>
                <a:close/>
                <a:moveTo>
                  <a:pt x="293" y="50"/>
                </a:moveTo>
                <a:cubicBezTo>
                  <a:pt x="306" y="83"/>
                  <a:pt x="306" y="83"/>
                  <a:pt x="306" y="83"/>
                </a:cubicBezTo>
                <a:cubicBezTo>
                  <a:pt x="300" y="83"/>
                  <a:pt x="300" y="83"/>
                  <a:pt x="300" y="83"/>
                </a:cubicBezTo>
                <a:cubicBezTo>
                  <a:pt x="300" y="280"/>
                  <a:pt x="300" y="280"/>
                  <a:pt x="300" y="280"/>
                </a:cubicBezTo>
                <a:cubicBezTo>
                  <a:pt x="66" y="280"/>
                  <a:pt x="66" y="280"/>
                  <a:pt x="66" y="280"/>
                </a:cubicBezTo>
                <a:cubicBezTo>
                  <a:pt x="66" y="286"/>
                  <a:pt x="66" y="286"/>
                  <a:pt x="66" y="286"/>
                </a:cubicBezTo>
                <a:cubicBezTo>
                  <a:pt x="33" y="274"/>
                  <a:pt x="33" y="274"/>
                  <a:pt x="33" y="274"/>
                </a:cubicBezTo>
                <a:cubicBezTo>
                  <a:pt x="66" y="261"/>
                  <a:pt x="66" y="261"/>
                  <a:pt x="66" y="261"/>
                </a:cubicBezTo>
                <a:cubicBezTo>
                  <a:pt x="66" y="267"/>
                  <a:pt x="66" y="267"/>
                  <a:pt x="66" y="267"/>
                </a:cubicBezTo>
                <a:cubicBezTo>
                  <a:pt x="287" y="267"/>
                  <a:pt x="287" y="267"/>
                  <a:pt x="287" y="267"/>
                </a:cubicBezTo>
                <a:cubicBezTo>
                  <a:pt x="287" y="83"/>
                  <a:pt x="287" y="83"/>
                  <a:pt x="287" y="83"/>
                </a:cubicBezTo>
                <a:cubicBezTo>
                  <a:pt x="281" y="83"/>
                  <a:pt x="281" y="83"/>
                  <a:pt x="281" y="83"/>
                </a:cubicBezTo>
                <a:lnTo>
                  <a:pt x="293" y="50"/>
                </a:lnTo>
                <a:close/>
                <a:moveTo>
                  <a:pt x="119" y="242"/>
                </a:moveTo>
                <a:cubicBezTo>
                  <a:pt x="119" y="212"/>
                  <a:pt x="119" y="212"/>
                  <a:pt x="119" y="212"/>
                </a:cubicBezTo>
                <a:cubicBezTo>
                  <a:pt x="169" y="212"/>
                  <a:pt x="169" y="212"/>
                  <a:pt x="169" y="212"/>
                </a:cubicBezTo>
                <a:cubicBezTo>
                  <a:pt x="169" y="242"/>
                  <a:pt x="169" y="242"/>
                  <a:pt x="169" y="242"/>
                </a:cubicBezTo>
                <a:lnTo>
                  <a:pt x="119" y="242"/>
                </a:lnTo>
                <a:close/>
                <a:moveTo>
                  <a:pt x="281" y="186"/>
                </a:moveTo>
                <a:cubicBezTo>
                  <a:pt x="231" y="186"/>
                  <a:pt x="231" y="186"/>
                  <a:pt x="231" y="186"/>
                </a:cubicBezTo>
                <a:cubicBezTo>
                  <a:pt x="231" y="156"/>
                  <a:pt x="231" y="156"/>
                  <a:pt x="231" y="156"/>
                </a:cubicBezTo>
                <a:cubicBezTo>
                  <a:pt x="281" y="156"/>
                  <a:pt x="281" y="156"/>
                  <a:pt x="281" y="156"/>
                </a:cubicBezTo>
                <a:lnTo>
                  <a:pt x="281" y="186"/>
                </a:lnTo>
                <a:close/>
                <a:moveTo>
                  <a:pt x="200" y="200"/>
                </a:moveTo>
                <a:cubicBezTo>
                  <a:pt x="201" y="200"/>
                  <a:pt x="202" y="201"/>
                  <a:pt x="203" y="201"/>
                </a:cubicBezTo>
                <a:cubicBezTo>
                  <a:pt x="234" y="132"/>
                  <a:pt x="234" y="132"/>
                  <a:pt x="234" y="132"/>
                </a:cubicBezTo>
                <a:cubicBezTo>
                  <a:pt x="232" y="130"/>
                  <a:pt x="230" y="128"/>
                  <a:pt x="230" y="125"/>
                </a:cubicBezTo>
                <a:cubicBezTo>
                  <a:pt x="230" y="120"/>
                  <a:pt x="235" y="116"/>
                  <a:pt x="240" y="116"/>
                </a:cubicBezTo>
                <a:cubicBezTo>
                  <a:pt x="245" y="116"/>
                  <a:pt x="249" y="120"/>
                  <a:pt x="249" y="125"/>
                </a:cubicBezTo>
                <a:cubicBezTo>
                  <a:pt x="249" y="130"/>
                  <a:pt x="245" y="134"/>
                  <a:pt x="240" y="134"/>
                </a:cubicBezTo>
                <a:cubicBezTo>
                  <a:pt x="239" y="134"/>
                  <a:pt x="239" y="134"/>
                  <a:pt x="238" y="134"/>
                </a:cubicBezTo>
                <a:cubicBezTo>
                  <a:pt x="207" y="203"/>
                  <a:pt x="207" y="203"/>
                  <a:pt x="207" y="203"/>
                </a:cubicBezTo>
                <a:cubicBezTo>
                  <a:pt x="209" y="205"/>
                  <a:pt x="210" y="207"/>
                  <a:pt x="210" y="210"/>
                </a:cubicBezTo>
                <a:cubicBezTo>
                  <a:pt x="210" y="215"/>
                  <a:pt x="206" y="219"/>
                  <a:pt x="200" y="219"/>
                </a:cubicBezTo>
                <a:cubicBezTo>
                  <a:pt x="195" y="219"/>
                  <a:pt x="191" y="215"/>
                  <a:pt x="191" y="210"/>
                </a:cubicBezTo>
                <a:cubicBezTo>
                  <a:pt x="191" y="206"/>
                  <a:pt x="193" y="204"/>
                  <a:pt x="195" y="202"/>
                </a:cubicBezTo>
                <a:cubicBezTo>
                  <a:pt x="171" y="161"/>
                  <a:pt x="171" y="161"/>
                  <a:pt x="171" y="161"/>
                </a:cubicBezTo>
                <a:cubicBezTo>
                  <a:pt x="170" y="161"/>
                  <a:pt x="169" y="160"/>
                  <a:pt x="169" y="160"/>
                </a:cubicBezTo>
                <a:cubicBezTo>
                  <a:pt x="146" y="192"/>
                  <a:pt x="146" y="192"/>
                  <a:pt x="146" y="192"/>
                </a:cubicBezTo>
                <a:cubicBezTo>
                  <a:pt x="147" y="193"/>
                  <a:pt x="148" y="195"/>
                  <a:pt x="148" y="197"/>
                </a:cubicBezTo>
                <a:cubicBezTo>
                  <a:pt x="148" y="202"/>
                  <a:pt x="143" y="206"/>
                  <a:pt x="138" y="206"/>
                </a:cubicBezTo>
                <a:cubicBezTo>
                  <a:pt x="133" y="206"/>
                  <a:pt x="129" y="202"/>
                  <a:pt x="129" y="197"/>
                </a:cubicBezTo>
                <a:cubicBezTo>
                  <a:pt x="129" y="196"/>
                  <a:pt x="129" y="196"/>
                  <a:pt x="129" y="195"/>
                </a:cubicBezTo>
                <a:cubicBezTo>
                  <a:pt x="121" y="192"/>
                  <a:pt x="121" y="192"/>
                  <a:pt x="121" y="192"/>
                </a:cubicBezTo>
                <a:cubicBezTo>
                  <a:pt x="119" y="195"/>
                  <a:pt x="116" y="197"/>
                  <a:pt x="113" y="197"/>
                </a:cubicBezTo>
                <a:cubicBezTo>
                  <a:pt x="111" y="197"/>
                  <a:pt x="110" y="196"/>
                  <a:pt x="109" y="196"/>
                </a:cubicBezTo>
                <a:cubicBezTo>
                  <a:pt x="94" y="213"/>
                  <a:pt x="94" y="213"/>
                  <a:pt x="94" y="213"/>
                </a:cubicBezTo>
                <a:cubicBezTo>
                  <a:pt x="95" y="214"/>
                  <a:pt x="96" y="216"/>
                  <a:pt x="96" y="218"/>
                </a:cubicBezTo>
                <a:cubicBezTo>
                  <a:pt x="96" y="223"/>
                  <a:pt x="92" y="227"/>
                  <a:pt x="86" y="227"/>
                </a:cubicBezTo>
                <a:cubicBezTo>
                  <a:pt x="81" y="227"/>
                  <a:pt x="77" y="223"/>
                  <a:pt x="77" y="218"/>
                </a:cubicBezTo>
                <a:cubicBezTo>
                  <a:pt x="77" y="213"/>
                  <a:pt x="81" y="209"/>
                  <a:pt x="86" y="209"/>
                </a:cubicBezTo>
                <a:cubicBezTo>
                  <a:pt x="88" y="209"/>
                  <a:pt x="89" y="209"/>
                  <a:pt x="90" y="210"/>
                </a:cubicBezTo>
                <a:cubicBezTo>
                  <a:pt x="105" y="193"/>
                  <a:pt x="105" y="193"/>
                  <a:pt x="105" y="193"/>
                </a:cubicBezTo>
                <a:cubicBezTo>
                  <a:pt x="104" y="191"/>
                  <a:pt x="103" y="189"/>
                  <a:pt x="103" y="188"/>
                </a:cubicBezTo>
                <a:cubicBezTo>
                  <a:pt x="103" y="183"/>
                  <a:pt x="108" y="178"/>
                  <a:pt x="113" y="178"/>
                </a:cubicBezTo>
                <a:cubicBezTo>
                  <a:pt x="118" y="178"/>
                  <a:pt x="122" y="182"/>
                  <a:pt x="122" y="187"/>
                </a:cubicBezTo>
                <a:cubicBezTo>
                  <a:pt x="131" y="191"/>
                  <a:pt x="131" y="191"/>
                  <a:pt x="131" y="191"/>
                </a:cubicBezTo>
                <a:cubicBezTo>
                  <a:pt x="133" y="189"/>
                  <a:pt x="136" y="188"/>
                  <a:pt x="138" y="188"/>
                </a:cubicBezTo>
                <a:cubicBezTo>
                  <a:pt x="140" y="188"/>
                  <a:pt x="141" y="188"/>
                  <a:pt x="142" y="188"/>
                </a:cubicBezTo>
                <a:cubicBezTo>
                  <a:pt x="165" y="157"/>
                  <a:pt x="165" y="157"/>
                  <a:pt x="165" y="157"/>
                </a:cubicBezTo>
                <a:cubicBezTo>
                  <a:pt x="164" y="155"/>
                  <a:pt x="163" y="154"/>
                  <a:pt x="163" y="152"/>
                </a:cubicBezTo>
                <a:cubicBezTo>
                  <a:pt x="163" y="147"/>
                  <a:pt x="167" y="143"/>
                  <a:pt x="173" y="143"/>
                </a:cubicBezTo>
                <a:cubicBezTo>
                  <a:pt x="178" y="143"/>
                  <a:pt x="182" y="147"/>
                  <a:pt x="182" y="152"/>
                </a:cubicBezTo>
                <a:cubicBezTo>
                  <a:pt x="182" y="155"/>
                  <a:pt x="180" y="158"/>
                  <a:pt x="177" y="160"/>
                </a:cubicBezTo>
                <a:cubicBezTo>
                  <a:pt x="200" y="200"/>
                  <a:pt x="200" y="200"/>
                  <a:pt x="200" y="200"/>
                </a:cubicBezTo>
                <a:cubicBezTo>
                  <a:pt x="200" y="200"/>
                  <a:pt x="200" y="200"/>
                  <a:pt x="200" y="200"/>
                </a:cubicBezTo>
                <a:close/>
                <a:moveTo>
                  <a:pt x="194" y="134"/>
                </a:moveTo>
                <a:cubicBezTo>
                  <a:pt x="144" y="134"/>
                  <a:pt x="144" y="134"/>
                  <a:pt x="144" y="134"/>
                </a:cubicBezTo>
                <a:cubicBezTo>
                  <a:pt x="144" y="104"/>
                  <a:pt x="144" y="104"/>
                  <a:pt x="144" y="104"/>
                </a:cubicBezTo>
                <a:cubicBezTo>
                  <a:pt x="194" y="104"/>
                  <a:pt x="194" y="104"/>
                  <a:pt x="194" y="104"/>
                </a:cubicBezTo>
                <a:lnTo>
                  <a:pt x="194" y="134"/>
                </a:ln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80" name="Freeform 509"/>
          <p:cNvSpPr>
            <a:spLocks/>
          </p:cNvSpPr>
          <p:nvPr/>
        </p:nvSpPr>
        <p:spPr bwMode="auto">
          <a:xfrm>
            <a:off x="5093196" y="841524"/>
            <a:ext cx="17743" cy="26615"/>
          </a:xfrm>
          <a:custGeom>
            <a:avLst/>
            <a:gdLst>
              <a:gd name="T0" fmla="*/ 5 w 24"/>
              <a:gd name="T1" fmla="*/ 36 h 36"/>
              <a:gd name="T2" fmla="*/ 24 w 24"/>
              <a:gd name="T3" fmla="*/ 0 h 36"/>
              <a:gd name="T4" fmla="*/ 19 w 24"/>
              <a:gd name="T5" fmla="*/ 0 h 36"/>
              <a:gd name="T6" fmla="*/ 0 w 24"/>
              <a:gd name="T7" fmla="*/ 36 h 36"/>
              <a:gd name="T8" fmla="*/ 5 w 24"/>
              <a:gd name="T9" fmla="*/ 36 h 36"/>
            </a:gdLst>
            <a:ahLst/>
            <a:cxnLst>
              <a:cxn ang="0">
                <a:pos x="T0" y="T1"/>
              </a:cxn>
              <a:cxn ang="0">
                <a:pos x="T2" y="T3"/>
              </a:cxn>
              <a:cxn ang="0">
                <a:pos x="T4" y="T5"/>
              </a:cxn>
              <a:cxn ang="0">
                <a:pos x="T6" y="T7"/>
              </a:cxn>
              <a:cxn ang="0">
                <a:pos x="T8" y="T9"/>
              </a:cxn>
            </a:cxnLst>
            <a:rect l="0" t="0" r="r" b="b"/>
            <a:pathLst>
              <a:path w="24" h="36">
                <a:moveTo>
                  <a:pt x="5" y="36"/>
                </a:moveTo>
                <a:lnTo>
                  <a:pt x="24" y="0"/>
                </a:lnTo>
                <a:lnTo>
                  <a:pt x="19" y="0"/>
                </a:lnTo>
                <a:lnTo>
                  <a:pt x="0" y="36"/>
                </a:lnTo>
                <a:lnTo>
                  <a:pt x="5" y="36"/>
                </a:lnTo>
                <a:close/>
              </a:path>
            </a:pathLst>
          </a:custGeom>
          <a:solidFill>
            <a:srgbClr val="D1A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81" name="Freeform 510"/>
          <p:cNvSpPr>
            <a:spLocks/>
          </p:cNvSpPr>
          <p:nvPr/>
        </p:nvSpPr>
        <p:spPr bwMode="auto">
          <a:xfrm>
            <a:off x="4843318" y="732850"/>
            <a:ext cx="476839" cy="413261"/>
          </a:xfrm>
          <a:custGeom>
            <a:avLst/>
            <a:gdLst>
              <a:gd name="T0" fmla="*/ 645 w 645"/>
              <a:gd name="T1" fmla="*/ 79 h 559"/>
              <a:gd name="T2" fmla="*/ 615 w 645"/>
              <a:gd name="T3" fmla="*/ 0 h 559"/>
              <a:gd name="T4" fmla="*/ 586 w 645"/>
              <a:gd name="T5" fmla="*/ 79 h 559"/>
              <a:gd name="T6" fmla="*/ 601 w 645"/>
              <a:gd name="T7" fmla="*/ 79 h 559"/>
              <a:gd name="T8" fmla="*/ 601 w 645"/>
              <a:gd name="T9" fmla="*/ 514 h 559"/>
              <a:gd name="T10" fmla="*/ 78 w 645"/>
              <a:gd name="T11" fmla="*/ 514 h 559"/>
              <a:gd name="T12" fmla="*/ 78 w 645"/>
              <a:gd name="T13" fmla="*/ 500 h 559"/>
              <a:gd name="T14" fmla="*/ 0 w 645"/>
              <a:gd name="T15" fmla="*/ 530 h 559"/>
              <a:gd name="T16" fmla="*/ 78 w 645"/>
              <a:gd name="T17" fmla="*/ 559 h 559"/>
              <a:gd name="T18" fmla="*/ 78 w 645"/>
              <a:gd name="T19" fmla="*/ 544 h 559"/>
              <a:gd name="T20" fmla="*/ 631 w 645"/>
              <a:gd name="T21" fmla="*/ 544 h 559"/>
              <a:gd name="T22" fmla="*/ 631 w 645"/>
              <a:gd name="T23" fmla="*/ 79 h 559"/>
              <a:gd name="T24" fmla="*/ 645 w 645"/>
              <a:gd name="T25" fmla="*/ 79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59">
                <a:moveTo>
                  <a:pt x="645" y="79"/>
                </a:moveTo>
                <a:lnTo>
                  <a:pt x="615" y="0"/>
                </a:lnTo>
                <a:lnTo>
                  <a:pt x="586" y="79"/>
                </a:lnTo>
                <a:lnTo>
                  <a:pt x="601" y="79"/>
                </a:lnTo>
                <a:lnTo>
                  <a:pt x="601" y="514"/>
                </a:lnTo>
                <a:lnTo>
                  <a:pt x="78" y="514"/>
                </a:lnTo>
                <a:lnTo>
                  <a:pt x="78" y="500"/>
                </a:lnTo>
                <a:lnTo>
                  <a:pt x="0" y="530"/>
                </a:lnTo>
                <a:lnTo>
                  <a:pt x="78" y="559"/>
                </a:lnTo>
                <a:lnTo>
                  <a:pt x="78" y="544"/>
                </a:lnTo>
                <a:lnTo>
                  <a:pt x="631" y="544"/>
                </a:lnTo>
                <a:lnTo>
                  <a:pt x="631" y="79"/>
                </a:lnTo>
                <a:lnTo>
                  <a:pt x="645" y="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82" name="Freeform 511"/>
          <p:cNvSpPr>
            <a:spLocks/>
          </p:cNvSpPr>
          <p:nvPr/>
        </p:nvSpPr>
        <p:spPr bwMode="auto">
          <a:xfrm>
            <a:off x="3639762" y="525110"/>
            <a:ext cx="845003" cy="832434"/>
          </a:xfrm>
          <a:custGeom>
            <a:avLst/>
            <a:gdLst>
              <a:gd name="T0" fmla="*/ 483 w 483"/>
              <a:gd name="T1" fmla="*/ 449 h 476"/>
              <a:gd name="T2" fmla="*/ 456 w 483"/>
              <a:gd name="T3" fmla="*/ 476 h 476"/>
              <a:gd name="T4" fmla="*/ 26 w 483"/>
              <a:gd name="T5" fmla="*/ 476 h 476"/>
              <a:gd name="T6" fmla="*/ 0 w 483"/>
              <a:gd name="T7" fmla="*/ 449 h 476"/>
              <a:gd name="T8" fmla="*/ 0 w 483"/>
              <a:gd name="T9" fmla="*/ 27 h 476"/>
              <a:gd name="T10" fmla="*/ 26 w 483"/>
              <a:gd name="T11" fmla="*/ 0 h 476"/>
              <a:gd name="T12" fmla="*/ 456 w 483"/>
              <a:gd name="T13" fmla="*/ 0 h 476"/>
              <a:gd name="T14" fmla="*/ 483 w 483"/>
              <a:gd name="T15" fmla="*/ 27 h 476"/>
              <a:gd name="T16" fmla="*/ 483 w 483"/>
              <a:gd name="T17" fmla="*/ 449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3" h="476">
                <a:moveTo>
                  <a:pt x="483" y="449"/>
                </a:moveTo>
                <a:cubicBezTo>
                  <a:pt x="483" y="464"/>
                  <a:pt x="471" y="476"/>
                  <a:pt x="456" y="476"/>
                </a:cubicBezTo>
                <a:cubicBezTo>
                  <a:pt x="26" y="476"/>
                  <a:pt x="26" y="476"/>
                  <a:pt x="26" y="476"/>
                </a:cubicBezTo>
                <a:cubicBezTo>
                  <a:pt x="12" y="476"/>
                  <a:pt x="0" y="464"/>
                  <a:pt x="0" y="449"/>
                </a:cubicBezTo>
                <a:cubicBezTo>
                  <a:pt x="0" y="27"/>
                  <a:pt x="0" y="27"/>
                  <a:pt x="0" y="27"/>
                </a:cubicBezTo>
                <a:cubicBezTo>
                  <a:pt x="0" y="12"/>
                  <a:pt x="12" y="0"/>
                  <a:pt x="26" y="0"/>
                </a:cubicBezTo>
                <a:cubicBezTo>
                  <a:pt x="456" y="0"/>
                  <a:pt x="456" y="0"/>
                  <a:pt x="456" y="0"/>
                </a:cubicBezTo>
                <a:cubicBezTo>
                  <a:pt x="471" y="0"/>
                  <a:pt x="483" y="12"/>
                  <a:pt x="483" y="27"/>
                </a:cubicBezTo>
                <a:lnTo>
                  <a:pt x="483" y="449"/>
                </a:lnTo>
                <a:close/>
              </a:path>
            </a:pathLst>
          </a:custGeom>
          <a:solidFill>
            <a:srgbClr val="EF80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83" name="Freeform 512"/>
          <p:cNvSpPr>
            <a:spLocks noEditPoints="1"/>
          </p:cNvSpPr>
          <p:nvPr/>
        </p:nvSpPr>
        <p:spPr bwMode="auto">
          <a:xfrm>
            <a:off x="3730695" y="610868"/>
            <a:ext cx="677185" cy="676445"/>
          </a:xfrm>
          <a:custGeom>
            <a:avLst/>
            <a:gdLst>
              <a:gd name="T0" fmla="*/ 193 w 387"/>
              <a:gd name="T1" fmla="*/ 0 h 387"/>
              <a:gd name="T2" fmla="*/ 0 w 387"/>
              <a:gd name="T3" fmla="*/ 193 h 387"/>
              <a:gd name="T4" fmla="*/ 193 w 387"/>
              <a:gd name="T5" fmla="*/ 387 h 387"/>
              <a:gd name="T6" fmla="*/ 387 w 387"/>
              <a:gd name="T7" fmla="*/ 193 h 387"/>
              <a:gd name="T8" fmla="*/ 193 w 387"/>
              <a:gd name="T9" fmla="*/ 0 h 387"/>
              <a:gd name="T10" fmla="*/ 193 w 387"/>
              <a:gd name="T11" fmla="*/ 366 h 387"/>
              <a:gd name="T12" fmla="*/ 21 w 387"/>
              <a:gd name="T13" fmla="*/ 193 h 387"/>
              <a:gd name="T14" fmla="*/ 193 w 387"/>
              <a:gd name="T15" fmla="*/ 20 h 387"/>
              <a:gd name="T16" fmla="*/ 366 w 387"/>
              <a:gd name="T17" fmla="*/ 193 h 387"/>
              <a:gd name="T18" fmla="*/ 193 w 387"/>
              <a:gd name="T19" fmla="*/ 36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87">
                <a:moveTo>
                  <a:pt x="193" y="0"/>
                </a:moveTo>
                <a:cubicBezTo>
                  <a:pt x="86" y="0"/>
                  <a:pt x="0" y="86"/>
                  <a:pt x="0" y="193"/>
                </a:cubicBezTo>
                <a:cubicBezTo>
                  <a:pt x="0" y="300"/>
                  <a:pt x="86" y="387"/>
                  <a:pt x="193" y="387"/>
                </a:cubicBezTo>
                <a:cubicBezTo>
                  <a:pt x="300" y="387"/>
                  <a:pt x="387" y="300"/>
                  <a:pt x="387" y="193"/>
                </a:cubicBezTo>
                <a:cubicBezTo>
                  <a:pt x="387" y="86"/>
                  <a:pt x="300" y="0"/>
                  <a:pt x="193" y="0"/>
                </a:cubicBezTo>
                <a:close/>
                <a:moveTo>
                  <a:pt x="193" y="366"/>
                </a:moveTo>
                <a:cubicBezTo>
                  <a:pt x="98" y="366"/>
                  <a:pt x="21" y="288"/>
                  <a:pt x="21" y="193"/>
                </a:cubicBezTo>
                <a:cubicBezTo>
                  <a:pt x="21" y="98"/>
                  <a:pt x="98" y="20"/>
                  <a:pt x="193" y="20"/>
                </a:cubicBezTo>
                <a:cubicBezTo>
                  <a:pt x="289" y="20"/>
                  <a:pt x="366" y="98"/>
                  <a:pt x="366" y="193"/>
                </a:cubicBezTo>
                <a:cubicBezTo>
                  <a:pt x="366" y="288"/>
                  <a:pt x="289" y="366"/>
                  <a:pt x="193" y="36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84" name="Freeform 513"/>
          <p:cNvSpPr>
            <a:spLocks noEditPoints="1"/>
          </p:cNvSpPr>
          <p:nvPr/>
        </p:nvSpPr>
        <p:spPr bwMode="auto">
          <a:xfrm>
            <a:off x="4027887" y="680360"/>
            <a:ext cx="115328" cy="303107"/>
          </a:xfrm>
          <a:custGeom>
            <a:avLst/>
            <a:gdLst>
              <a:gd name="T0" fmla="*/ 0 w 66"/>
              <a:gd name="T1" fmla="*/ 161 h 173"/>
              <a:gd name="T2" fmla="*/ 33 w 66"/>
              <a:gd name="T3" fmla="*/ 173 h 173"/>
              <a:gd name="T4" fmla="*/ 66 w 66"/>
              <a:gd name="T5" fmla="*/ 161 h 173"/>
              <a:gd name="T6" fmla="*/ 40 w 66"/>
              <a:gd name="T7" fmla="*/ 150 h 173"/>
              <a:gd name="T8" fmla="*/ 40 w 66"/>
              <a:gd name="T9" fmla="*/ 12 h 173"/>
              <a:gd name="T10" fmla="*/ 31 w 66"/>
              <a:gd name="T11" fmla="*/ 0 h 173"/>
              <a:gd name="T12" fmla="*/ 22 w 66"/>
              <a:gd name="T13" fmla="*/ 12 h 173"/>
              <a:gd name="T14" fmla="*/ 22 w 66"/>
              <a:gd name="T15" fmla="*/ 150 h 173"/>
              <a:gd name="T16" fmla="*/ 0 w 66"/>
              <a:gd name="T17" fmla="*/ 161 h 173"/>
              <a:gd name="T18" fmla="*/ 25 w 66"/>
              <a:gd name="T19" fmla="*/ 12 h 173"/>
              <a:gd name="T20" fmla="*/ 31 w 66"/>
              <a:gd name="T21" fmla="*/ 5 h 173"/>
              <a:gd name="T22" fmla="*/ 33 w 66"/>
              <a:gd name="T23" fmla="*/ 5 h 173"/>
              <a:gd name="T24" fmla="*/ 30 w 66"/>
              <a:gd name="T25" fmla="*/ 12 h 173"/>
              <a:gd name="T26" fmla="*/ 30 w 66"/>
              <a:gd name="T27" fmla="*/ 150 h 173"/>
              <a:gd name="T28" fmla="*/ 25 w 66"/>
              <a:gd name="T29" fmla="*/ 150 h 173"/>
              <a:gd name="T30" fmla="*/ 25 w 66"/>
              <a:gd name="T31" fmla="*/ 1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173">
                <a:moveTo>
                  <a:pt x="0" y="161"/>
                </a:moveTo>
                <a:cubicBezTo>
                  <a:pt x="0" y="167"/>
                  <a:pt x="15" y="173"/>
                  <a:pt x="33" y="173"/>
                </a:cubicBezTo>
                <a:cubicBezTo>
                  <a:pt x="51" y="173"/>
                  <a:pt x="66" y="167"/>
                  <a:pt x="66" y="161"/>
                </a:cubicBezTo>
                <a:cubicBezTo>
                  <a:pt x="66" y="156"/>
                  <a:pt x="55" y="151"/>
                  <a:pt x="40" y="150"/>
                </a:cubicBezTo>
                <a:cubicBezTo>
                  <a:pt x="40" y="12"/>
                  <a:pt x="40" y="12"/>
                  <a:pt x="40" y="12"/>
                </a:cubicBezTo>
                <a:cubicBezTo>
                  <a:pt x="40" y="6"/>
                  <a:pt x="36" y="0"/>
                  <a:pt x="31" y="0"/>
                </a:cubicBezTo>
                <a:cubicBezTo>
                  <a:pt x="26" y="0"/>
                  <a:pt x="22" y="6"/>
                  <a:pt x="22" y="12"/>
                </a:cubicBezTo>
                <a:cubicBezTo>
                  <a:pt x="22" y="150"/>
                  <a:pt x="22" y="150"/>
                  <a:pt x="22" y="150"/>
                </a:cubicBezTo>
                <a:cubicBezTo>
                  <a:pt x="9" y="152"/>
                  <a:pt x="0" y="156"/>
                  <a:pt x="0" y="161"/>
                </a:cubicBezTo>
                <a:close/>
                <a:moveTo>
                  <a:pt x="25" y="12"/>
                </a:moveTo>
                <a:cubicBezTo>
                  <a:pt x="25" y="8"/>
                  <a:pt x="28" y="5"/>
                  <a:pt x="31" y="5"/>
                </a:cubicBezTo>
                <a:cubicBezTo>
                  <a:pt x="32" y="5"/>
                  <a:pt x="32" y="5"/>
                  <a:pt x="33" y="5"/>
                </a:cubicBezTo>
                <a:cubicBezTo>
                  <a:pt x="31" y="7"/>
                  <a:pt x="30" y="9"/>
                  <a:pt x="30" y="12"/>
                </a:cubicBezTo>
                <a:cubicBezTo>
                  <a:pt x="30" y="150"/>
                  <a:pt x="30" y="150"/>
                  <a:pt x="30" y="150"/>
                </a:cubicBezTo>
                <a:cubicBezTo>
                  <a:pt x="28" y="150"/>
                  <a:pt x="27" y="150"/>
                  <a:pt x="25" y="150"/>
                </a:cubicBezTo>
                <a:lnTo>
                  <a:pt x="25"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85" name="Freeform 514"/>
          <p:cNvSpPr>
            <a:spLocks/>
          </p:cNvSpPr>
          <p:nvPr/>
        </p:nvSpPr>
        <p:spPr bwMode="auto">
          <a:xfrm>
            <a:off x="4108469" y="692928"/>
            <a:ext cx="152293" cy="119025"/>
          </a:xfrm>
          <a:custGeom>
            <a:avLst/>
            <a:gdLst>
              <a:gd name="T0" fmla="*/ 0 w 206"/>
              <a:gd name="T1" fmla="*/ 0 h 161"/>
              <a:gd name="T2" fmla="*/ 0 w 206"/>
              <a:gd name="T3" fmla="*/ 161 h 161"/>
              <a:gd name="T4" fmla="*/ 206 w 206"/>
              <a:gd name="T5" fmla="*/ 80 h 161"/>
              <a:gd name="T6" fmla="*/ 0 w 206"/>
              <a:gd name="T7" fmla="*/ 0 h 161"/>
            </a:gdLst>
            <a:ahLst/>
            <a:cxnLst>
              <a:cxn ang="0">
                <a:pos x="T0" y="T1"/>
              </a:cxn>
              <a:cxn ang="0">
                <a:pos x="T2" y="T3"/>
              </a:cxn>
              <a:cxn ang="0">
                <a:pos x="T4" y="T5"/>
              </a:cxn>
              <a:cxn ang="0">
                <a:pos x="T6" y="T7"/>
              </a:cxn>
            </a:cxnLst>
            <a:rect l="0" t="0" r="r" b="b"/>
            <a:pathLst>
              <a:path w="206" h="161">
                <a:moveTo>
                  <a:pt x="0" y="0"/>
                </a:moveTo>
                <a:lnTo>
                  <a:pt x="0" y="161"/>
                </a:lnTo>
                <a:lnTo>
                  <a:pt x="206" y="80"/>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86" name="Oval 515"/>
          <p:cNvSpPr>
            <a:spLocks noChangeArrowheads="1"/>
          </p:cNvSpPr>
          <p:nvPr/>
        </p:nvSpPr>
        <p:spPr bwMode="auto">
          <a:xfrm>
            <a:off x="3834193" y="998992"/>
            <a:ext cx="78365" cy="2809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87" name="Oval 516"/>
          <p:cNvSpPr>
            <a:spLocks noChangeArrowheads="1"/>
          </p:cNvSpPr>
          <p:nvPr/>
        </p:nvSpPr>
        <p:spPr bwMode="auto">
          <a:xfrm>
            <a:off x="3993140" y="1129846"/>
            <a:ext cx="78365" cy="30311"/>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88" name="Freeform 517"/>
          <p:cNvSpPr>
            <a:spLocks noEditPoints="1"/>
          </p:cNvSpPr>
          <p:nvPr/>
        </p:nvSpPr>
        <p:spPr bwMode="auto">
          <a:xfrm>
            <a:off x="3788358" y="920629"/>
            <a:ext cx="558160" cy="255053"/>
          </a:xfrm>
          <a:custGeom>
            <a:avLst/>
            <a:gdLst>
              <a:gd name="T0" fmla="*/ 270 w 319"/>
              <a:gd name="T1" fmla="*/ 53 h 146"/>
              <a:gd name="T2" fmla="*/ 221 w 319"/>
              <a:gd name="T3" fmla="*/ 71 h 146"/>
              <a:gd name="T4" fmla="*/ 235 w 319"/>
              <a:gd name="T5" fmla="*/ 84 h 146"/>
              <a:gd name="T6" fmla="*/ 177 w 319"/>
              <a:gd name="T7" fmla="*/ 115 h 146"/>
              <a:gd name="T8" fmla="*/ 178 w 319"/>
              <a:gd name="T9" fmla="*/ 118 h 146"/>
              <a:gd name="T10" fmla="*/ 153 w 319"/>
              <a:gd name="T11" fmla="*/ 111 h 146"/>
              <a:gd name="T12" fmla="*/ 172 w 319"/>
              <a:gd name="T13" fmla="*/ 50 h 146"/>
              <a:gd name="T14" fmla="*/ 170 w 319"/>
              <a:gd name="T15" fmla="*/ 49 h 146"/>
              <a:gd name="T16" fmla="*/ 242 w 319"/>
              <a:gd name="T17" fmla="*/ 24 h 146"/>
              <a:gd name="T18" fmla="*/ 182 w 319"/>
              <a:gd name="T19" fmla="*/ 0 h 146"/>
              <a:gd name="T20" fmla="*/ 182 w 319"/>
              <a:gd name="T21" fmla="*/ 7 h 146"/>
              <a:gd name="T22" fmla="*/ 223 w 319"/>
              <a:gd name="T23" fmla="*/ 24 h 146"/>
              <a:gd name="T24" fmla="*/ 170 w 319"/>
              <a:gd name="T25" fmla="*/ 42 h 146"/>
              <a:gd name="T26" fmla="*/ 117 w 319"/>
              <a:gd name="T27" fmla="*/ 24 h 146"/>
              <a:gd name="T28" fmla="*/ 154 w 319"/>
              <a:gd name="T29" fmla="*/ 7 h 146"/>
              <a:gd name="T30" fmla="*/ 154 w 319"/>
              <a:gd name="T31" fmla="*/ 0 h 146"/>
              <a:gd name="T32" fmla="*/ 97 w 319"/>
              <a:gd name="T33" fmla="*/ 24 h 146"/>
              <a:gd name="T34" fmla="*/ 167 w 319"/>
              <a:gd name="T35" fmla="*/ 49 h 146"/>
              <a:gd name="T36" fmla="*/ 148 w 319"/>
              <a:gd name="T37" fmla="*/ 111 h 146"/>
              <a:gd name="T38" fmla="*/ 140 w 319"/>
              <a:gd name="T39" fmla="*/ 111 h 146"/>
              <a:gd name="T40" fmla="*/ 110 w 319"/>
              <a:gd name="T41" fmla="*/ 115 h 146"/>
              <a:gd name="T42" fmla="*/ 110 w 319"/>
              <a:gd name="T43" fmla="*/ 114 h 146"/>
              <a:gd name="T44" fmla="*/ 65 w 319"/>
              <a:gd name="T45" fmla="*/ 70 h 146"/>
              <a:gd name="T46" fmla="*/ 97 w 319"/>
              <a:gd name="T47" fmla="*/ 53 h 146"/>
              <a:gd name="T48" fmla="*/ 49 w 319"/>
              <a:gd name="T49" fmla="*/ 36 h 146"/>
              <a:gd name="T50" fmla="*/ 0 w 319"/>
              <a:gd name="T51" fmla="*/ 53 h 146"/>
              <a:gd name="T52" fmla="*/ 49 w 319"/>
              <a:gd name="T53" fmla="*/ 71 h 146"/>
              <a:gd name="T54" fmla="*/ 63 w 319"/>
              <a:gd name="T55" fmla="*/ 70 h 146"/>
              <a:gd name="T56" fmla="*/ 60 w 319"/>
              <a:gd name="T57" fmla="*/ 73 h 146"/>
              <a:gd name="T58" fmla="*/ 105 w 319"/>
              <a:gd name="T59" fmla="*/ 116 h 146"/>
              <a:gd name="T60" fmla="*/ 91 w 319"/>
              <a:gd name="T61" fmla="*/ 128 h 146"/>
              <a:gd name="T62" fmla="*/ 140 w 319"/>
              <a:gd name="T63" fmla="*/ 146 h 146"/>
              <a:gd name="T64" fmla="*/ 188 w 319"/>
              <a:gd name="T65" fmla="*/ 128 h 146"/>
              <a:gd name="T66" fmla="*/ 181 w 319"/>
              <a:gd name="T67" fmla="*/ 119 h 146"/>
              <a:gd name="T68" fmla="*/ 241 w 319"/>
              <a:gd name="T69" fmla="*/ 86 h 146"/>
              <a:gd name="T70" fmla="*/ 241 w 319"/>
              <a:gd name="T71" fmla="*/ 85 h 146"/>
              <a:gd name="T72" fmla="*/ 270 w 319"/>
              <a:gd name="T73" fmla="*/ 89 h 146"/>
              <a:gd name="T74" fmla="*/ 319 w 319"/>
              <a:gd name="T75" fmla="*/ 71 h 146"/>
              <a:gd name="T76" fmla="*/ 270 w 319"/>
              <a:gd name="T77" fmla="*/ 53 h 146"/>
              <a:gd name="T78" fmla="*/ 49 w 319"/>
              <a:gd name="T79" fmla="*/ 66 h 146"/>
              <a:gd name="T80" fmla="*/ 13 w 319"/>
              <a:gd name="T81" fmla="*/ 53 h 146"/>
              <a:gd name="T82" fmla="*/ 49 w 319"/>
              <a:gd name="T83" fmla="*/ 40 h 146"/>
              <a:gd name="T84" fmla="*/ 84 w 319"/>
              <a:gd name="T85" fmla="*/ 53 h 146"/>
              <a:gd name="T86" fmla="*/ 49 w 319"/>
              <a:gd name="T87" fmla="*/ 66 h 146"/>
              <a:gd name="T88" fmla="*/ 140 w 319"/>
              <a:gd name="T89" fmla="*/ 141 h 146"/>
              <a:gd name="T90" fmla="*/ 104 w 319"/>
              <a:gd name="T91" fmla="*/ 128 h 146"/>
              <a:gd name="T92" fmla="*/ 140 w 319"/>
              <a:gd name="T93" fmla="*/ 116 h 146"/>
              <a:gd name="T94" fmla="*/ 175 w 319"/>
              <a:gd name="T95" fmla="*/ 128 h 146"/>
              <a:gd name="T96" fmla="*/ 140 w 319"/>
              <a:gd name="T97" fmla="*/ 141 h 146"/>
              <a:gd name="T98" fmla="*/ 270 w 319"/>
              <a:gd name="T99" fmla="*/ 84 h 146"/>
              <a:gd name="T100" fmla="*/ 234 w 319"/>
              <a:gd name="T101" fmla="*/ 71 h 146"/>
              <a:gd name="T102" fmla="*/ 270 w 319"/>
              <a:gd name="T103" fmla="*/ 58 h 146"/>
              <a:gd name="T104" fmla="*/ 306 w 319"/>
              <a:gd name="T105" fmla="*/ 71 h 146"/>
              <a:gd name="T106" fmla="*/ 270 w 319"/>
              <a:gd name="T107" fmla="*/ 8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9" h="146">
                <a:moveTo>
                  <a:pt x="270" y="53"/>
                </a:moveTo>
                <a:cubicBezTo>
                  <a:pt x="243" y="53"/>
                  <a:pt x="221" y="61"/>
                  <a:pt x="221" y="71"/>
                </a:cubicBezTo>
                <a:cubicBezTo>
                  <a:pt x="221" y="76"/>
                  <a:pt x="227" y="80"/>
                  <a:pt x="235" y="84"/>
                </a:cubicBezTo>
                <a:cubicBezTo>
                  <a:pt x="177" y="115"/>
                  <a:pt x="177" y="115"/>
                  <a:pt x="177" y="115"/>
                </a:cubicBezTo>
                <a:cubicBezTo>
                  <a:pt x="178" y="118"/>
                  <a:pt x="178" y="118"/>
                  <a:pt x="178" y="118"/>
                </a:cubicBezTo>
                <a:cubicBezTo>
                  <a:pt x="172" y="115"/>
                  <a:pt x="163" y="112"/>
                  <a:pt x="153" y="111"/>
                </a:cubicBezTo>
                <a:cubicBezTo>
                  <a:pt x="172" y="50"/>
                  <a:pt x="172" y="50"/>
                  <a:pt x="172" y="50"/>
                </a:cubicBezTo>
                <a:cubicBezTo>
                  <a:pt x="170" y="49"/>
                  <a:pt x="170" y="49"/>
                  <a:pt x="170" y="49"/>
                </a:cubicBezTo>
                <a:cubicBezTo>
                  <a:pt x="210" y="49"/>
                  <a:pt x="242" y="38"/>
                  <a:pt x="242" y="24"/>
                </a:cubicBezTo>
                <a:cubicBezTo>
                  <a:pt x="242" y="12"/>
                  <a:pt x="216" y="2"/>
                  <a:pt x="182" y="0"/>
                </a:cubicBezTo>
                <a:cubicBezTo>
                  <a:pt x="182" y="7"/>
                  <a:pt x="182" y="7"/>
                  <a:pt x="182" y="7"/>
                </a:cubicBezTo>
                <a:cubicBezTo>
                  <a:pt x="205" y="8"/>
                  <a:pt x="223" y="16"/>
                  <a:pt x="223" y="24"/>
                </a:cubicBezTo>
                <a:cubicBezTo>
                  <a:pt x="223" y="34"/>
                  <a:pt x="199" y="42"/>
                  <a:pt x="170" y="42"/>
                </a:cubicBezTo>
                <a:cubicBezTo>
                  <a:pt x="141" y="42"/>
                  <a:pt x="117" y="34"/>
                  <a:pt x="117" y="24"/>
                </a:cubicBezTo>
                <a:cubicBezTo>
                  <a:pt x="117" y="16"/>
                  <a:pt x="132" y="9"/>
                  <a:pt x="154" y="7"/>
                </a:cubicBezTo>
                <a:cubicBezTo>
                  <a:pt x="154" y="0"/>
                  <a:pt x="154" y="0"/>
                  <a:pt x="154" y="0"/>
                </a:cubicBezTo>
                <a:cubicBezTo>
                  <a:pt x="122" y="2"/>
                  <a:pt x="97" y="12"/>
                  <a:pt x="97" y="24"/>
                </a:cubicBezTo>
                <a:cubicBezTo>
                  <a:pt x="97" y="38"/>
                  <a:pt x="129" y="49"/>
                  <a:pt x="167" y="49"/>
                </a:cubicBezTo>
                <a:cubicBezTo>
                  <a:pt x="148" y="111"/>
                  <a:pt x="148" y="111"/>
                  <a:pt x="148" y="111"/>
                </a:cubicBezTo>
                <a:cubicBezTo>
                  <a:pt x="145" y="111"/>
                  <a:pt x="143" y="111"/>
                  <a:pt x="140" y="111"/>
                </a:cubicBezTo>
                <a:cubicBezTo>
                  <a:pt x="128" y="111"/>
                  <a:pt x="118" y="112"/>
                  <a:pt x="110" y="115"/>
                </a:cubicBezTo>
                <a:cubicBezTo>
                  <a:pt x="110" y="114"/>
                  <a:pt x="110" y="114"/>
                  <a:pt x="110" y="114"/>
                </a:cubicBezTo>
                <a:cubicBezTo>
                  <a:pt x="65" y="70"/>
                  <a:pt x="65" y="70"/>
                  <a:pt x="65" y="70"/>
                </a:cubicBezTo>
                <a:cubicBezTo>
                  <a:pt x="84" y="68"/>
                  <a:pt x="97" y="61"/>
                  <a:pt x="97" y="53"/>
                </a:cubicBezTo>
                <a:cubicBezTo>
                  <a:pt x="97" y="44"/>
                  <a:pt x="76" y="36"/>
                  <a:pt x="49" y="36"/>
                </a:cubicBezTo>
                <a:cubicBezTo>
                  <a:pt x="22" y="36"/>
                  <a:pt x="0" y="44"/>
                  <a:pt x="0" y="53"/>
                </a:cubicBezTo>
                <a:cubicBezTo>
                  <a:pt x="0" y="63"/>
                  <a:pt x="22" y="71"/>
                  <a:pt x="49" y="71"/>
                </a:cubicBezTo>
                <a:cubicBezTo>
                  <a:pt x="54" y="71"/>
                  <a:pt x="58" y="71"/>
                  <a:pt x="63" y="70"/>
                </a:cubicBezTo>
                <a:cubicBezTo>
                  <a:pt x="60" y="73"/>
                  <a:pt x="60" y="73"/>
                  <a:pt x="60" y="73"/>
                </a:cubicBezTo>
                <a:cubicBezTo>
                  <a:pt x="105" y="116"/>
                  <a:pt x="105" y="116"/>
                  <a:pt x="105" y="116"/>
                </a:cubicBezTo>
                <a:cubicBezTo>
                  <a:pt x="96" y="119"/>
                  <a:pt x="91" y="124"/>
                  <a:pt x="91" y="128"/>
                </a:cubicBezTo>
                <a:cubicBezTo>
                  <a:pt x="91" y="138"/>
                  <a:pt x="113" y="146"/>
                  <a:pt x="140" y="146"/>
                </a:cubicBezTo>
                <a:cubicBezTo>
                  <a:pt x="167" y="146"/>
                  <a:pt x="188" y="138"/>
                  <a:pt x="188" y="128"/>
                </a:cubicBezTo>
                <a:cubicBezTo>
                  <a:pt x="188" y="125"/>
                  <a:pt x="186" y="122"/>
                  <a:pt x="181" y="119"/>
                </a:cubicBezTo>
                <a:cubicBezTo>
                  <a:pt x="241" y="86"/>
                  <a:pt x="241" y="86"/>
                  <a:pt x="241" y="86"/>
                </a:cubicBezTo>
                <a:cubicBezTo>
                  <a:pt x="241" y="85"/>
                  <a:pt x="241" y="85"/>
                  <a:pt x="241" y="85"/>
                </a:cubicBezTo>
                <a:cubicBezTo>
                  <a:pt x="249" y="87"/>
                  <a:pt x="259" y="89"/>
                  <a:pt x="270" y="89"/>
                </a:cubicBezTo>
                <a:cubicBezTo>
                  <a:pt x="297" y="89"/>
                  <a:pt x="319" y="81"/>
                  <a:pt x="319" y="71"/>
                </a:cubicBezTo>
                <a:cubicBezTo>
                  <a:pt x="319" y="61"/>
                  <a:pt x="297" y="53"/>
                  <a:pt x="270" y="53"/>
                </a:cubicBezTo>
                <a:close/>
                <a:moveTo>
                  <a:pt x="49" y="66"/>
                </a:moveTo>
                <a:cubicBezTo>
                  <a:pt x="29" y="66"/>
                  <a:pt x="13" y="60"/>
                  <a:pt x="13" y="53"/>
                </a:cubicBezTo>
                <a:cubicBezTo>
                  <a:pt x="13" y="46"/>
                  <a:pt x="29" y="40"/>
                  <a:pt x="49" y="40"/>
                </a:cubicBezTo>
                <a:cubicBezTo>
                  <a:pt x="68" y="40"/>
                  <a:pt x="84" y="46"/>
                  <a:pt x="84" y="53"/>
                </a:cubicBezTo>
                <a:cubicBezTo>
                  <a:pt x="84" y="60"/>
                  <a:pt x="68" y="66"/>
                  <a:pt x="49" y="66"/>
                </a:cubicBezTo>
                <a:close/>
                <a:moveTo>
                  <a:pt x="140" y="141"/>
                </a:moveTo>
                <a:cubicBezTo>
                  <a:pt x="120" y="141"/>
                  <a:pt x="104" y="136"/>
                  <a:pt x="104" y="128"/>
                </a:cubicBezTo>
                <a:cubicBezTo>
                  <a:pt x="104" y="121"/>
                  <a:pt x="120" y="116"/>
                  <a:pt x="140" y="116"/>
                </a:cubicBezTo>
                <a:cubicBezTo>
                  <a:pt x="159" y="116"/>
                  <a:pt x="175" y="121"/>
                  <a:pt x="175" y="128"/>
                </a:cubicBezTo>
                <a:cubicBezTo>
                  <a:pt x="175" y="136"/>
                  <a:pt x="159" y="141"/>
                  <a:pt x="140" y="141"/>
                </a:cubicBezTo>
                <a:close/>
                <a:moveTo>
                  <a:pt x="270" y="84"/>
                </a:moveTo>
                <a:cubicBezTo>
                  <a:pt x="250" y="84"/>
                  <a:pt x="234" y="78"/>
                  <a:pt x="234" y="71"/>
                </a:cubicBezTo>
                <a:cubicBezTo>
                  <a:pt x="234" y="64"/>
                  <a:pt x="250" y="58"/>
                  <a:pt x="270" y="58"/>
                </a:cubicBezTo>
                <a:cubicBezTo>
                  <a:pt x="290" y="58"/>
                  <a:pt x="306" y="64"/>
                  <a:pt x="306" y="71"/>
                </a:cubicBezTo>
                <a:cubicBezTo>
                  <a:pt x="306" y="78"/>
                  <a:pt x="290" y="84"/>
                  <a:pt x="270" y="8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89" name="Freeform 518"/>
          <p:cNvSpPr>
            <a:spLocks noEditPoints="1"/>
          </p:cNvSpPr>
          <p:nvPr/>
        </p:nvSpPr>
        <p:spPr bwMode="auto">
          <a:xfrm>
            <a:off x="3970223" y="1123192"/>
            <a:ext cx="124200" cy="43618"/>
          </a:xfrm>
          <a:custGeom>
            <a:avLst/>
            <a:gdLst>
              <a:gd name="T0" fmla="*/ 0 w 71"/>
              <a:gd name="T1" fmla="*/ 12 h 25"/>
              <a:gd name="T2" fmla="*/ 36 w 71"/>
              <a:gd name="T3" fmla="*/ 25 h 25"/>
              <a:gd name="T4" fmla="*/ 71 w 71"/>
              <a:gd name="T5" fmla="*/ 12 h 25"/>
              <a:gd name="T6" fmla="*/ 36 w 71"/>
              <a:gd name="T7" fmla="*/ 0 h 25"/>
              <a:gd name="T8" fmla="*/ 0 w 71"/>
              <a:gd name="T9" fmla="*/ 12 h 25"/>
              <a:gd name="T10" fmla="*/ 58 w 71"/>
              <a:gd name="T11" fmla="*/ 12 h 25"/>
              <a:gd name="T12" fmla="*/ 36 w 71"/>
              <a:gd name="T13" fmla="*/ 21 h 25"/>
              <a:gd name="T14" fmla="*/ 13 w 71"/>
              <a:gd name="T15" fmla="*/ 12 h 25"/>
              <a:gd name="T16" fmla="*/ 36 w 71"/>
              <a:gd name="T17" fmla="*/ 4 h 25"/>
              <a:gd name="T18" fmla="*/ 58 w 71"/>
              <a:gd name="T19"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25">
                <a:moveTo>
                  <a:pt x="0" y="12"/>
                </a:moveTo>
                <a:cubicBezTo>
                  <a:pt x="0" y="20"/>
                  <a:pt x="16" y="25"/>
                  <a:pt x="36" y="25"/>
                </a:cubicBezTo>
                <a:cubicBezTo>
                  <a:pt x="55" y="25"/>
                  <a:pt x="71" y="20"/>
                  <a:pt x="71" y="12"/>
                </a:cubicBezTo>
                <a:cubicBezTo>
                  <a:pt x="71" y="5"/>
                  <a:pt x="55" y="0"/>
                  <a:pt x="36" y="0"/>
                </a:cubicBezTo>
                <a:cubicBezTo>
                  <a:pt x="16" y="0"/>
                  <a:pt x="0" y="5"/>
                  <a:pt x="0" y="12"/>
                </a:cubicBezTo>
                <a:close/>
                <a:moveTo>
                  <a:pt x="58" y="12"/>
                </a:moveTo>
                <a:cubicBezTo>
                  <a:pt x="58" y="17"/>
                  <a:pt x="48" y="21"/>
                  <a:pt x="36" y="21"/>
                </a:cubicBezTo>
                <a:cubicBezTo>
                  <a:pt x="23" y="21"/>
                  <a:pt x="13" y="17"/>
                  <a:pt x="13" y="12"/>
                </a:cubicBezTo>
                <a:cubicBezTo>
                  <a:pt x="13" y="8"/>
                  <a:pt x="23" y="4"/>
                  <a:pt x="36" y="4"/>
                </a:cubicBezTo>
                <a:cubicBezTo>
                  <a:pt x="48" y="4"/>
                  <a:pt x="58" y="8"/>
                  <a:pt x="58" y="12"/>
                </a:cubicBezTo>
                <a:close/>
              </a:path>
            </a:pathLst>
          </a:custGeom>
          <a:solidFill>
            <a:srgbClr val="BB54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90" name="Freeform 519"/>
          <p:cNvSpPr>
            <a:spLocks noEditPoints="1"/>
          </p:cNvSpPr>
          <p:nvPr/>
        </p:nvSpPr>
        <p:spPr bwMode="auto">
          <a:xfrm>
            <a:off x="4197922" y="1021910"/>
            <a:ext cx="125678" cy="45097"/>
          </a:xfrm>
          <a:custGeom>
            <a:avLst/>
            <a:gdLst>
              <a:gd name="T0" fmla="*/ 36 w 72"/>
              <a:gd name="T1" fmla="*/ 26 h 26"/>
              <a:gd name="T2" fmla="*/ 72 w 72"/>
              <a:gd name="T3" fmla="*/ 13 h 26"/>
              <a:gd name="T4" fmla="*/ 36 w 72"/>
              <a:gd name="T5" fmla="*/ 0 h 26"/>
              <a:gd name="T6" fmla="*/ 0 w 72"/>
              <a:gd name="T7" fmla="*/ 13 h 26"/>
              <a:gd name="T8" fmla="*/ 36 w 72"/>
              <a:gd name="T9" fmla="*/ 26 h 26"/>
              <a:gd name="T10" fmla="*/ 36 w 72"/>
              <a:gd name="T11" fmla="*/ 5 h 26"/>
              <a:gd name="T12" fmla="*/ 58 w 72"/>
              <a:gd name="T13" fmla="*/ 13 h 26"/>
              <a:gd name="T14" fmla="*/ 36 w 72"/>
              <a:gd name="T15" fmla="*/ 21 h 26"/>
              <a:gd name="T16" fmla="*/ 14 w 72"/>
              <a:gd name="T17" fmla="*/ 13 h 26"/>
              <a:gd name="T18" fmla="*/ 36 w 72"/>
              <a:gd name="T19"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26">
                <a:moveTo>
                  <a:pt x="36" y="26"/>
                </a:moveTo>
                <a:cubicBezTo>
                  <a:pt x="56" y="26"/>
                  <a:pt x="72" y="20"/>
                  <a:pt x="72" y="13"/>
                </a:cubicBezTo>
                <a:cubicBezTo>
                  <a:pt x="72" y="6"/>
                  <a:pt x="56" y="0"/>
                  <a:pt x="36" y="0"/>
                </a:cubicBezTo>
                <a:cubicBezTo>
                  <a:pt x="16" y="0"/>
                  <a:pt x="0" y="6"/>
                  <a:pt x="0" y="13"/>
                </a:cubicBezTo>
                <a:cubicBezTo>
                  <a:pt x="0" y="20"/>
                  <a:pt x="16" y="26"/>
                  <a:pt x="36" y="26"/>
                </a:cubicBezTo>
                <a:close/>
                <a:moveTo>
                  <a:pt x="36" y="5"/>
                </a:moveTo>
                <a:cubicBezTo>
                  <a:pt x="48" y="5"/>
                  <a:pt x="58" y="9"/>
                  <a:pt x="58" y="13"/>
                </a:cubicBezTo>
                <a:cubicBezTo>
                  <a:pt x="58" y="18"/>
                  <a:pt x="48" y="21"/>
                  <a:pt x="36" y="21"/>
                </a:cubicBezTo>
                <a:cubicBezTo>
                  <a:pt x="24" y="21"/>
                  <a:pt x="14" y="18"/>
                  <a:pt x="14" y="13"/>
                </a:cubicBezTo>
                <a:cubicBezTo>
                  <a:pt x="14" y="9"/>
                  <a:pt x="24" y="5"/>
                  <a:pt x="36" y="5"/>
                </a:cubicBezTo>
                <a:close/>
              </a:path>
            </a:pathLst>
          </a:custGeom>
          <a:solidFill>
            <a:srgbClr val="BB54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91" name="Freeform 520"/>
          <p:cNvSpPr>
            <a:spLocks noEditPoints="1"/>
          </p:cNvSpPr>
          <p:nvPr/>
        </p:nvSpPr>
        <p:spPr bwMode="auto">
          <a:xfrm>
            <a:off x="3811277" y="990120"/>
            <a:ext cx="124200" cy="45836"/>
          </a:xfrm>
          <a:custGeom>
            <a:avLst/>
            <a:gdLst>
              <a:gd name="T0" fmla="*/ 71 w 71"/>
              <a:gd name="T1" fmla="*/ 13 h 26"/>
              <a:gd name="T2" fmla="*/ 36 w 71"/>
              <a:gd name="T3" fmla="*/ 0 h 26"/>
              <a:gd name="T4" fmla="*/ 0 w 71"/>
              <a:gd name="T5" fmla="*/ 13 h 26"/>
              <a:gd name="T6" fmla="*/ 36 w 71"/>
              <a:gd name="T7" fmla="*/ 26 h 26"/>
              <a:gd name="T8" fmla="*/ 71 w 71"/>
              <a:gd name="T9" fmla="*/ 13 h 26"/>
              <a:gd name="T10" fmla="*/ 36 w 71"/>
              <a:gd name="T11" fmla="*/ 21 h 26"/>
              <a:gd name="T12" fmla="*/ 13 w 71"/>
              <a:gd name="T13" fmla="*/ 13 h 26"/>
              <a:gd name="T14" fmla="*/ 36 w 71"/>
              <a:gd name="T15" fmla="*/ 5 h 26"/>
              <a:gd name="T16" fmla="*/ 58 w 71"/>
              <a:gd name="T17" fmla="*/ 13 h 26"/>
              <a:gd name="T18" fmla="*/ 36 w 71"/>
              <a:gd name="T1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26">
                <a:moveTo>
                  <a:pt x="71" y="13"/>
                </a:moveTo>
                <a:cubicBezTo>
                  <a:pt x="71" y="6"/>
                  <a:pt x="55" y="0"/>
                  <a:pt x="36" y="0"/>
                </a:cubicBezTo>
                <a:cubicBezTo>
                  <a:pt x="16" y="0"/>
                  <a:pt x="0" y="6"/>
                  <a:pt x="0" y="13"/>
                </a:cubicBezTo>
                <a:cubicBezTo>
                  <a:pt x="0" y="20"/>
                  <a:pt x="16" y="26"/>
                  <a:pt x="36" y="26"/>
                </a:cubicBezTo>
                <a:cubicBezTo>
                  <a:pt x="55" y="26"/>
                  <a:pt x="71" y="20"/>
                  <a:pt x="71" y="13"/>
                </a:cubicBezTo>
                <a:close/>
                <a:moveTo>
                  <a:pt x="36" y="21"/>
                </a:moveTo>
                <a:cubicBezTo>
                  <a:pt x="23" y="21"/>
                  <a:pt x="13" y="18"/>
                  <a:pt x="13" y="13"/>
                </a:cubicBezTo>
                <a:cubicBezTo>
                  <a:pt x="13" y="9"/>
                  <a:pt x="23" y="5"/>
                  <a:pt x="36" y="5"/>
                </a:cubicBezTo>
                <a:cubicBezTo>
                  <a:pt x="48" y="5"/>
                  <a:pt x="58" y="9"/>
                  <a:pt x="58" y="13"/>
                </a:cubicBezTo>
                <a:cubicBezTo>
                  <a:pt x="58" y="18"/>
                  <a:pt x="48" y="21"/>
                  <a:pt x="36" y="21"/>
                </a:cubicBezTo>
                <a:close/>
              </a:path>
            </a:pathLst>
          </a:custGeom>
          <a:solidFill>
            <a:srgbClr val="BB54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92" name="Freeform 521"/>
          <p:cNvSpPr>
            <a:spLocks/>
          </p:cNvSpPr>
          <p:nvPr/>
        </p:nvSpPr>
        <p:spPr bwMode="auto">
          <a:xfrm>
            <a:off x="3846023" y="741721"/>
            <a:ext cx="638742" cy="615824"/>
          </a:xfrm>
          <a:custGeom>
            <a:avLst/>
            <a:gdLst>
              <a:gd name="T0" fmla="*/ 281 w 365"/>
              <a:gd name="T1" fmla="*/ 0 h 352"/>
              <a:gd name="T2" fmla="*/ 321 w 365"/>
              <a:gd name="T3" fmla="*/ 118 h 352"/>
              <a:gd name="T4" fmla="*/ 127 w 365"/>
              <a:gd name="T5" fmla="*/ 312 h 352"/>
              <a:gd name="T6" fmla="*/ 0 w 365"/>
              <a:gd name="T7" fmla="*/ 264 h 352"/>
              <a:gd name="T8" fmla="*/ 61 w 365"/>
              <a:gd name="T9" fmla="*/ 352 h 352"/>
              <a:gd name="T10" fmla="*/ 338 w 365"/>
              <a:gd name="T11" fmla="*/ 352 h 352"/>
              <a:gd name="T12" fmla="*/ 365 w 365"/>
              <a:gd name="T13" fmla="*/ 325 h 352"/>
              <a:gd name="T14" fmla="*/ 365 w 365"/>
              <a:gd name="T15" fmla="*/ 67 h 352"/>
              <a:gd name="T16" fmla="*/ 281 w 365"/>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352">
                <a:moveTo>
                  <a:pt x="281" y="0"/>
                </a:moveTo>
                <a:cubicBezTo>
                  <a:pt x="306" y="33"/>
                  <a:pt x="321" y="74"/>
                  <a:pt x="321" y="118"/>
                </a:cubicBezTo>
                <a:cubicBezTo>
                  <a:pt x="321" y="225"/>
                  <a:pt x="234" y="312"/>
                  <a:pt x="127" y="312"/>
                </a:cubicBezTo>
                <a:cubicBezTo>
                  <a:pt x="78" y="312"/>
                  <a:pt x="34" y="293"/>
                  <a:pt x="0" y="264"/>
                </a:cubicBezTo>
                <a:cubicBezTo>
                  <a:pt x="61" y="352"/>
                  <a:pt x="61" y="352"/>
                  <a:pt x="61" y="352"/>
                </a:cubicBezTo>
                <a:cubicBezTo>
                  <a:pt x="338" y="352"/>
                  <a:pt x="338" y="352"/>
                  <a:pt x="338" y="352"/>
                </a:cubicBezTo>
                <a:cubicBezTo>
                  <a:pt x="353" y="352"/>
                  <a:pt x="365" y="340"/>
                  <a:pt x="365" y="325"/>
                </a:cubicBezTo>
                <a:cubicBezTo>
                  <a:pt x="365" y="67"/>
                  <a:pt x="365" y="67"/>
                  <a:pt x="365" y="67"/>
                </a:cubicBezTo>
                <a:lnTo>
                  <a:pt x="281" y="0"/>
                </a:lnTo>
                <a:close/>
              </a:path>
            </a:pathLst>
          </a:custGeom>
          <a:solidFill>
            <a:srgbClr val="BB54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94" name="Freeform 523"/>
          <p:cNvSpPr>
            <a:spLocks/>
          </p:cNvSpPr>
          <p:nvPr/>
        </p:nvSpPr>
        <p:spPr bwMode="auto">
          <a:xfrm>
            <a:off x="4071504" y="689231"/>
            <a:ext cx="14047" cy="253575"/>
          </a:xfrm>
          <a:custGeom>
            <a:avLst/>
            <a:gdLst>
              <a:gd name="T0" fmla="*/ 5 w 8"/>
              <a:gd name="T1" fmla="*/ 7 h 145"/>
              <a:gd name="T2" fmla="*/ 8 w 8"/>
              <a:gd name="T3" fmla="*/ 0 h 145"/>
              <a:gd name="T4" fmla="*/ 6 w 8"/>
              <a:gd name="T5" fmla="*/ 0 h 145"/>
              <a:gd name="T6" fmla="*/ 0 w 8"/>
              <a:gd name="T7" fmla="*/ 7 h 145"/>
              <a:gd name="T8" fmla="*/ 0 w 8"/>
              <a:gd name="T9" fmla="*/ 145 h 145"/>
              <a:gd name="T10" fmla="*/ 5 w 8"/>
              <a:gd name="T11" fmla="*/ 145 h 145"/>
              <a:gd name="T12" fmla="*/ 5 w 8"/>
              <a:gd name="T13" fmla="*/ 7 h 145"/>
            </a:gdLst>
            <a:ahLst/>
            <a:cxnLst>
              <a:cxn ang="0">
                <a:pos x="T0" y="T1"/>
              </a:cxn>
              <a:cxn ang="0">
                <a:pos x="T2" y="T3"/>
              </a:cxn>
              <a:cxn ang="0">
                <a:pos x="T4" y="T5"/>
              </a:cxn>
              <a:cxn ang="0">
                <a:pos x="T6" y="T7"/>
              </a:cxn>
              <a:cxn ang="0">
                <a:pos x="T8" y="T9"/>
              </a:cxn>
              <a:cxn ang="0">
                <a:pos x="T10" y="T11"/>
              </a:cxn>
              <a:cxn ang="0">
                <a:pos x="T12" y="T13"/>
              </a:cxn>
            </a:cxnLst>
            <a:rect l="0" t="0" r="r" b="b"/>
            <a:pathLst>
              <a:path w="8" h="145">
                <a:moveTo>
                  <a:pt x="5" y="7"/>
                </a:moveTo>
                <a:cubicBezTo>
                  <a:pt x="5" y="4"/>
                  <a:pt x="6" y="2"/>
                  <a:pt x="8" y="0"/>
                </a:cubicBezTo>
                <a:cubicBezTo>
                  <a:pt x="7" y="0"/>
                  <a:pt x="7" y="0"/>
                  <a:pt x="6" y="0"/>
                </a:cubicBezTo>
                <a:cubicBezTo>
                  <a:pt x="3" y="0"/>
                  <a:pt x="0" y="3"/>
                  <a:pt x="0" y="7"/>
                </a:cubicBezTo>
                <a:cubicBezTo>
                  <a:pt x="0" y="145"/>
                  <a:pt x="0" y="145"/>
                  <a:pt x="0" y="145"/>
                </a:cubicBezTo>
                <a:cubicBezTo>
                  <a:pt x="2" y="145"/>
                  <a:pt x="3" y="145"/>
                  <a:pt x="5" y="145"/>
                </a:cubicBezTo>
                <a:lnTo>
                  <a:pt x="5" y="7"/>
                </a:lnTo>
                <a:close/>
              </a:path>
            </a:pathLst>
          </a:custGeom>
          <a:solidFill>
            <a:srgbClr val="BB54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95" name="Oval 524"/>
          <p:cNvSpPr>
            <a:spLocks noChangeArrowheads="1"/>
          </p:cNvSpPr>
          <p:nvPr/>
        </p:nvSpPr>
        <p:spPr bwMode="auto">
          <a:xfrm>
            <a:off x="4222318" y="1030781"/>
            <a:ext cx="76886" cy="27354"/>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96" name="Freeform 525"/>
          <p:cNvSpPr>
            <a:spLocks/>
          </p:cNvSpPr>
          <p:nvPr/>
        </p:nvSpPr>
        <p:spPr bwMode="auto">
          <a:xfrm>
            <a:off x="5678709" y="525110"/>
            <a:ext cx="845003" cy="832434"/>
          </a:xfrm>
          <a:custGeom>
            <a:avLst/>
            <a:gdLst>
              <a:gd name="T0" fmla="*/ 483 w 483"/>
              <a:gd name="T1" fmla="*/ 449 h 476"/>
              <a:gd name="T2" fmla="*/ 456 w 483"/>
              <a:gd name="T3" fmla="*/ 476 h 476"/>
              <a:gd name="T4" fmla="*/ 27 w 483"/>
              <a:gd name="T5" fmla="*/ 476 h 476"/>
              <a:gd name="T6" fmla="*/ 0 w 483"/>
              <a:gd name="T7" fmla="*/ 449 h 476"/>
              <a:gd name="T8" fmla="*/ 0 w 483"/>
              <a:gd name="T9" fmla="*/ 27 h 476"/>
              <a:gd name="T10" fmla="*/ 27 w 483"/>
              <a:gd name="T11" fmla="*/ 0 h 476"/>
              <a:gd name="T12" fmla="*/ 456 w 483"/>
              <a:gd name="T13" fmla="*/ 0 h 476"/>
              <a:gd name="T14" fmla="*/ 483 w 483"/>
              <a:gd name="T15" fmla="*/ 27 h 476"/>
              <a:gd name="T16" fmla="*/ 483 w 483"/>
              <a:gd name="T17" fmla="*/ 449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3" h="476">
                <a:moveTo>
                  <a:pt x="483" y="449"/>
                </a:moveTo>
                <a:cubicBezTo>
                  <a:pt x="483" y="464"/>
                  <a:pt x="471" y="476"/>
                  <a:pt x="456" y="476"/>
                </a:cubicBezTo>
                <a:cubicBezTo>
                  <a:pt x="27" y="476"/>
                  <a:pt x="27" y="476"/>
                  <a:pt x="27" y="476"/>
                </a:cubicBezTo>
                <a:cubicBezTo>
                  <a:pt x="12" y="476"/>
                  <a:pt x="0" y="464"/>
                  <a:pt x="0" y="449"/>
                </a:cubicBezTo>
                <a:cubicBezTo>
                  <a:pt x="0" y="27"/>
                  <a:pt x="0" y="27"/>
                  <a:pt x="0" y="27"/>
                </a:cubicBezTo>
                <a:cubicBezTo>
                  <a:pt x="0" y="12"/>
                  <a:pt x="12" y="0"/>
                  <a:pt x="27" y="0"/>
                </a:cubicBezTo>
                <a:cubicBezTo>
                  <a:pt x="456" y="0"/>
                  <a:pt x="456" y="0"/>
                  <a:pt x="456" y="0"/>
                </a:cubicBezTo>
                <a:cubicBezTo>
                  <a:pt x="471" y="0"/>
                  <a:pt x="483" y="12"/>
                  <a:pt x="483" y="27"/>
                </a:cubicBezTo>
                <a:lnTo>
                  <a:pt x="483" y="449"/>
                </a:lnTo>
                <a:close/>
              </a:path>
            </a:pathLst>
          </a:custGeom>
          <a:solidFill>
            <a:srgbClr val="00B09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97" name="Freeform 526"/>
          <p:cNvSpPr>
            <a:spLocks noEditPoints="1"/>
          </p:cNvSpPr>
          <p:nvPr/>
        </p:nvSpPr>
        <p:spPr bwMode="auto">
          <a:xfrm>
            <a:off x="5764467" y="610868"/>
            <a:ext cx="677185" cy="676445"/>
          </a:xfrm>
          <a:custGeom>
            <a:avLst/>
            <a:gdLst>
              <a:gd name="T0" fmla="*/ 193 w 387"/>
              <a:gd name="T1" fmla="*/ 0 h 387"/>
              <a:gd name="T2" fmla="*/ 0 w 387"/>
              <a:gd name="T3" fmla="*/ 193 h 387"/>
              <a:gd name="T4" fmla="*/ 193 w 387"/>
              <a:gd name="T5" fmla="*/ 387 h 387"/>
              <a:gd name="T6" fmla="*/ 387 w 387"/>
              <a:gd name="T7" fmla="*/ 193 h 387"/>
              <a:gd name="T8" fmla="*/ 193 w 387"/>
              <a:gd name="T9" fmla="*/ 0 h 387"/>
              <a:gd name="T10" fmla="*/ 193 w 387"/>
              <a:gd name="T11" fmla="*/ 366 h 387"/>
              <a:gd name="T12" fmla="*/ 21 w 387"/>
              <a:gd name="T13" fmla="*/ 193 h 387"/>
              <a:gd name="T14" fmla="*/ 193 w 387"/>
              <a:gd name="T15" fmla="*/ 20 h 387"/>
              <a:gd name="T16" fmla="*/ 366 w 387"/>
              <a:gd name="T17" fmla="*/ 193 h 387"/>
              <a:gd name="T18" fmla="*/ 193 w 387"/>
              <a:gd name="T19" fmla="*/ 36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87">
                <a:moveTo>
                  <a:pt x="193" y="0"/>
                </a:moveTo>
                <a:cubicBezTo>
                  <a:pt x="86" y="0"/>
                  <a:pt x="0" y="86"/>
                  <a:pt x="0" y="193"/>
                </a:cubicBezTo>
                <a:cubicBezTo>
                  <a:pt x="0" y="300"/>
                  <a:pt x="86" y="387"/>
                  <a:pt x="193" y="387"/>
                </a:cubicBezTo>
                <a:cubicBezTo>
                  <a:pt x="300" y="387"/>
                  <a:pt x="387" y="300"/>
                  <a:pt x="387" y="193"/>
                </a:cubicBezTo>
                <a:cubicBezTo>
                  <a:pt x="387" y="86"/>
                  <a:pt x="300" y="0"/>
                  <a:pt x="193" y="0"/>
                </a:cubicBezTo>
                <a:close/>
                <a:moveTo>
                  <a:pt x="193" y="366"/>
                </a:moveTo>
                <a:cubicBezTo>
                  <a:pt x="98" y="366"/>
                  <a:pt x="21" y="288"/>
                  <a:pt x="21" y="193"/>
                </a:cubicBezTo>
                <a:cubicBezTo>
                  <a:pt x="21" y="98"/>
                  <a:pt x="98" y="20"/>
                  <a:pt x="193" y="20"/>
                </a:cubicBezTo>
                <a:cubicBezTo>
                  <a:pt x="289" y="20"/>
                  <a:pt x="366" y="98"/>
                  <a:pt x="366" y="193"/>
                </a:cubicBezTo>
                <a:cubicBezTo>
                  <a:pt x="366" y="288"/>
                  <a:pt x="289" y="366"/>
                  <a:pt x="193" y="36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98" name="Freeform 527"/>
          <p:cNvSpPr>
            <a:spLocks/>
          </p:cNvSpPr>
          <p:nvPr/>
        </p:nvSpPr>
        <p:spPr bwMode="auto">
          <a:xfrm>
            <a:off x="5932283" y="936153"/>
            <a:ext cx="339332" cy="281668"/>
          </a:xfrm>
          <a:custGeom>
            <a:avLst/>
            <a:gdLst>
              <a:gd name="T0" fmla="*/ 179 w 194"/>
              <a:gd name="T1" fmla="*/ 29 h 161"/>
              <a:gd name="T2" fmla="*/ 172 w 194"/>
              <a:gd name="T3" fmla="*/ 0 h 161"/>
              <a:gd name="T4" fmla="*/ 97 w 194"/>
              <a:gd name="T5" fmla="*/ 12 h 161"/>
              <a:gd name="T6" fmla="*/ 22 w 194"/>
              <a:gd name="T7" fmla="*/ 0 h 161"/>
              <a:gd name="T8" fmla="*/ 15 w 194"/>
              <a:gd name="T9" fmla="*/ 29 h 161"/>
              <a:gd name="T10" fmla="*/ 4 w 194"/>
              <a:gd name="T11" fmla="*/ 65 h 161"/>
              <a:gd name="T12" fmla="*/ 26 w 194"/>
              <a:gd name="T13" fmla="*/ 88 h 161"/>
              <a:gd name="T14" fmla="*/ 99 w 194"/>
              <a:gd name="T15" fmla="*/ 161 h 161"/>
              <a:gd name="T16" fmla="*/ 169 w 194"/>
              <a:gd name="T17" fmla="*/ 88 h 161"/>
              <a:gd name="T18" fmla="*/ 190 w 194"/>
              <a:gd name="T19" fmla="*/ 65 h 161"/>
              <a:gd name="T20" fmla="*/ 179 w 194"/>
              <a:gd name="T21" fmla="*/ 2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161">
                <a:moveTo>
                  <a:pt x="179" y="29"/>
                </a:moveTo>
                <a:cubicBezTo>
                  <a:pt x="178" y="19"/>
                  <a:pt x="176" y="9"/>
                  <a:pt x="172" y="0"/>
                </a:cubicBezTo>
                <a:cubicBezTo>
                  <a:pt x="150" y="7"/>
                  <a:pt x="125" y="12"/>
                  <a:pt x="97" y="12"/>
                </a:cubicBezTo>
                <a:cubicBezTo>
                  <a:pt x="69" y="12"/>
                  <a:pt x="44" y="7"/>
                  <a:pt x="22" y="0"/>
                </a:cubicBezTo>
                <a:cubicBezTo>
                  <a:pt x="18" y="9"/>
                  <a:pt x="16" y="19"/>
                  <a:pt x="15" y="29"/>
                </a:cubicBezTo>
                <a:cubicBezTo>
                  <a:pt x="5" y="33"/>
                  <a:pt x="0" y="49"/>
                  <a:pt x="4" y="65"/>
                </a:cubicBezTo>
                <a:cubicBezTo>
                  <a:pt x="8" y="79"/>
                  <a:pt x="17" y="88"/>
                  <a:pt x="26" y="88"/>
                </a:cubicBezTo>
                <a:cubicBezTo>
                  <a:pt x="41" y="126"/>
                  <a:pt x="69" y="161"/>
                  <a:pt x="99" y="161"/>
                </a:cubicBezTo>
                <a:cubicBezTo>
                  <a:pt x="129" y="161"/>
                  <a:pt x="155" y="126"/>
                  <a:pt x="169" y="88"/>
                </a:cubicBezTo>
                <a:cubicBezTo>
                  <a:pt x="178" y="87"/>
                  <a:pt x="187" y="78"/>
                  <a:pt x="190" y="65"/>
                </a:cubicBezTo>
                <a:cubicBezTo>
                  <a:pt x="194" y="49"/>
                  <a:pt x="189" y="33"/>
                  <a:pt x="179" y="2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99" name="Freeform 528"/>
          <p:cNvSpPr>
            <a:spLocks noEditPoints="1"/>
          </p:cNvSpPr>
          <p:nvPr/>
        </p:nvSpPr>
        <p:spPr bwMode="auto">
          <a:xfrm>
            <a:off x="5967769" y="724717"/>
            <a:ext cx="272796" cy="220307"/>
          </a:xfrm>
          <a:custGeom>
            <a:avLst/>
            <a:gdLst>
              <a:gd name="T0" fmla="*/ 156 w 156"/>
              <a:gd name="T1" fmla="*/ 108 h 126"/>
              <a:gd name="T2" fmla="*/ 143 w 156"/>
              <a:gd name="T3" fmla="*/ 58 h 126"/>
              <a:gd name="T4" fmla="*/ 150 w 156"/>
              <a:gd name="T5" fmla="*/ 55 h 126"/>
              <a:gd name="T6" fmla="*/ 150 w 156"/>
              <a:gd name="T7" fmla="*/ 29 h 126"/>
              <a:gd name="T8" fmla="*/ 133 w 156"/>
              <a:gd name="T9" fmla="*/ 34 h 126"/>
              <a:gd name="T10" fmla="*/ 129 w 156"/>
              <a:gd name="T11" fmla="*/ 21 h 126"/>
              <a:gd name="T12" fmla="*/ 117 w 156"/>
              <a:gd name="T13" fmla="*/ 19 h 126"/>
              <a:gd name="T14" fmla="*/ 108 w 156"/>
              <a:gd name="T15" fmla="*/ 56 h 126"/>
              <a:gd name="T16" fmla="*/ 117 w 156"/>
              <a:gd name="T17" fmla="*/ 56 h 126"/>
              <a:gd name="T18" fmla="*/ 117 w 156"/>
              <a:gd name="T19" fmla="*/ 92 h 126"/>
              <a:gd name="T20" fmla="*/ 92 w 156"/>
              <a:gd name="T21" fmla="*/ 86 h 126"/>
              <a:gd name="T22" fmla="*/ 95 w 156"/>
              <a:gd name="T23" fmla="*/ 40 h 126"/>
              <a:gd name="T24" fmla="*/ 99 w 156"/>
              <a:gd name="T25" fmla="*/ 25 h 126"/>
              <a:gd name="T26" fmla="*/ 91 w 156"/>
              <a:gd name="T27" fmla="*/ 0 h 126"/>
              <a:gd name="T28" fmla="*/ 79 w 156"/>
              <a:gd name="T29" fmla="*/ 2 h 126"/>
              <a:gd name="T30" fmla="*/ 74 w 156"/>
              <a:gd name="T31" fmla="*/ 15 h 126"/>
              <a:gd name="T32" fmla="*/ 57 w 156"/>
              <a:gd name="T33" fmla="*/ 11 h 126"/>
              <a:gd name="T34" fmla="*/ 61 w 156"/>
              <a:gd name="T35" fmla="*/ 42 h 126"/>
              <a:gd name="T36" fmla="*/ 66 w 156"/>
              <a:gd name="T37" fmla="*/ 42 h 126"/>
              <a:gd name="T38" fmla="*/ 67 w 156"/>
              <a:gd name="T39" fmla="*/ 89 h 126"/>
              <a:gd name="T40" fmla="*/ 40 w 156"/>
              <a:gd name="T41" fmla="*/ 56 h 126"/>
              <a:gd name="T42" fmla="*/ 48 w 156"/>
              <a:gd name="T43" fmla="*/ 53 h 126"/>
              <a:gd name="T44" fmla="*/ 48 w 156"/>
              <a:gd name="T45" fmla="*/ 28 h 126"/>
              <a:gd name="T46" fmla="*/ 31 w 156"/>
              <a:gd name="T47" fmla="*/ 32 h 126"/>
              <a:gd name="T48" fmla="*/ 26 w 156"/>
              <a:gd name="T49" fmla="*/ 19 h 126"/>
              <a:gd name="T50" fmla="*/ 14 w 156"/>
              <a:gd name="T51" fmla="*/ 17 h 126"/>
              <a:gd name="T52" fmla="*/ 6 w 156"/>
              <a:gd name="T53" fmla="*/ 55 h 126"/>
              <a:gd name="T54" fmla="*/ 14 w 156"/>
              <a:gd name="T55" fmla="*/ 55 h 126"/>
              <a:gd name="T56" fmla="*/ 14 w 156"/>
              <a:gd name="T57" fmla="*/ 97 h 126"/>
              <a:gd name="T58" fmla="*/ 78 w 156"/>
              <a:gd name="T59" fmla="*/ 126 h 126"/>
              <a:gd name="T60" fmla="*/ 129 w 156"/>
              <a:gd name="T61" fmla="*/ 41 h 126"/>
              <a:gd name="T62" fmla="*/ 79 w 156"/>
              <a:gd name="T63" fmla="*/ 88 h 126"/>
              <a:gd name="T64" fmla="*/ 78 w 156"/>
              <a:gd name="T65" fmla="*/ 89 h 126"/>
              <a:gd name="T66" fmla="*/ 78 w 156"/>
              <a:gd name="T67" fmla="*/ 22 h 126"/>
              <a:gd name="T68" fmla="*/ 78 w 156"/>
              <a:gd name="T69" fmla="*/ 22 h 126"/>
              <a:gd name="T70" fmla="*/ 27 w 156"/>
              <a:gd name="T71" fmla="*/ 3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 h="126">
                <a:moveTo>
                  <a:pt x="78" y="126"/>
                </a:moveTo>
                <a:cubicBezTo>
                  <a:pt x="121" y="126"/>
                  <a:pt x="156" y="118"/>
                  <a:pt x="156" y="108"/>
                </a:cubicBezTo>
                <a:cubicBezTo>
                  <a:pt x="156" y="104"/>
                  <a:pt x="151" y="100"/>
                  <a:pt x="143" y="97"/>
                </a:cubicBezTo>
                <a:cubicBezTo>
                  <a:pt x="143" y="58"/>
                  <a:pt x="143" y="58"/>
                  <a:pt x="143" y="58"/>
                </a:cubicBezTo>
                <a:cubicBezTo>
                  <a:pt x="144" y="59"/>
                  <a:pt x="145" y="59"/>
                  <a:pt x="146" y="59"/>
                </a:cubicBezTo>
                <a:cubicBezTo>
                  <a:pt x="148" y="59"/>
                  <a:pt x="150" y="57"/>
                  <a:pt x="150" y="55"/>
                </a:cubicBezTo>
                <a:cubicBezTo>
                  <a:pt x="150" y="55"/>
                  <a:pt x="150" y="45"/>
                  <a:pt x="150" y="44"/>
                </a:cubicBezTo>
                <a:cubicBezTo>
                  <a:pt x="150" y="29"/>
                  <a:pt x="150" y="29"/>
                  <a:pt x="150" y="29"/>
                </a:cubicBezTo>
                <a:cubicBezTo>
                  <a:pt x="150" y="25"/>
                  <a:pt x="147" y="21"/>
                  <a:pt x="142" y="19"/>
                </a:cubicBezTo>
                <a:cubicBezTo>
                  <a:pt x="133" y="34"/>
                  <a:pt x="133" y="34"/>
                  <a:pt x="133" y="34"/>
                </a:cubicBezTo>
                <a:cubicBezTo>
                  <a:pt x="130" y="21"/>
                  <a:pt x="130" y="21"/>
                  <a:pt x="130" y="21"/>
                </a:cubicBezTo>
                <a:cubicBezTo>
                  <a:pt x="129" y="21"/>
                  <a:pt x="129" y="21"/>
                  <a:pt x="129" y="21"/>
                </a:cubicBezTo>
                <a:cubicBezTo>
                  <a:pt x="125" y="34"/>
                  <a:pt x="125" y="34"/>
                  <a:pt x="125" y="34"/>
                </a:cubicBezTo>
                <a:cubicBezTo>
                  <a:pt x="117" y="19"/>
                  <a:pt x="117" y="19"/>
                  <a:pt x="117" y="19"/>
                </a:cubicBezTo>
                <a:cubicBezTo>
                  <a:pt x="112" y="21"/>
                  <a:pt x="108" y="25"/>
                  <a:pt x="108" y="29"/>
                </a:cubicBezTo>
                <a:cubicBezTo>
                  <a:pt x="108" y="56"/>
                  <a:pt x="108" y="56"/>
                  <a:pt x="108" y="56"/>
                </a:cubicBezTo>
                <a:cubicBezTo>
                  <a:pt x="108" y="59"/>
                  <a:pt x="110" y="61"/>
                  <a:pt x="113" y="61"/>
                </a:cubicBezTo>
                <a:cubicBezTo>
                  <a:pt x="115" y="61"/>
                  <a:pt x="117" y="59"/>
                  <a:pt x="117" y="56"/>
                </a:cubicBezTo>
                <a:cubicBezTo>
                  <a:pt x="117" y="61"/>
                  <a:pt x="117" y="61"/>
                  <a:pt x="117" y="61"/>
                </a:cubicBezTo>
                <a:cubicBezTo>
                  <a:pt x="117" y="92"/>
                  <a:pt x="117" y="92"/>
                  <a:pt x="117" y="92"/>
                </a:cubicBezTo>
                <a:cubicBezTo>
                  <a:pt x="109" y="90"/>
                  <a:pt x="100" y="90"/>
                  <a:pt x="91" y="89"/>
                </a:cubicBezTo>
                <a:cubicBezTo>
                  <a:pt x="91" y="88"/>
                  <a:pt x="92" y="87"/>
                  <a:pt x="92" y="86"/>
                </a:cubicBezTo>
                <a:cubicBezTo>
                  <a:pt x="92" y="39"/>
                  <a:pt x="92" y="39"/>
                  <a:pt x="92" y="39"/>
                </a:cubicBezTo>
                <a:cubicBezTo>
                  <a:pt x="93" y="40"/>
                  <a:pt x="94" y="40"/>
                  <a:pt x="95" y="40"/>
                </a:cubicBezTo>
                <a:cubicBezTo>
                  <a:pt x="97" y="40"/>
                  <a:pt x="99" y="38"/>
                  <a:pt x="99" y="36"/>
                </a:cubicBezTo>
                <a:cubicBezTo>
                  <a:pt x="99" y="36"/>
                  <a:pt x="99" y="26"/>
                  <a:pt x="99" y="25"/>
                </a:cubicBezTo>
                <a:cubicBezTo>
                  <a:pt x="99" y="11"/>
                  <a:pt x="99" y="11"/>
                  <a:pt x="99" y="11"/>
                </a:cubicBezTo>
                <a:cubicBezTo>
                  <a:pt x="99" y="6"/>
                  <a:pt x="96" y="2"/>
                  <a:pt x="91" y="0"/>
                </a:cubicBezTo>
                <a:cubicBezTo>
                  <a:pt x="82" y="15"/>
                  <a:pt x="82" y="15"/>
                  <a:pt x="82" y="15"/>
                </a:cubicBezTo>
                <a:cubicBezTo>
                  <a:pt x="79" y="2"/>
                  <a:pt x="79" y="2"/>
                  <a:pt x="79" y="2"/>
                </a:cubicBezTo>
                <a:cubicBezTo>
                  <a:pt x="78" y="2"/>
                  <a:pt x="78" y="2"/>
                  <a:pt x="78" y="2"/>
                </a:cubicBezTo>
                <a:cubicBezTo>
                  <a:pt x="74" y="15"/>
                  <a:pt x="74" y="15"/>
                  <a:pt x="74" y="15"/>
                </a:cubicBezTo>
                <a:cubicBezTo>
                  <a:pt x="66" y="0"/>
                  <a:pt x="66" y="0"/>
                  <a:pt x="66" y="0"/>
                </a:cubicBezTo>
                <a:cubicBezTo>
                  <a:pt x="61" y="2"/>
                  <a:pt x="57" y="6"/>
                  <a:pt x="57" y="11"/>
                </a:cubicBezTo>
                <a:cubicBezTo>
                  <a:pt x="57" y="37"/>
                  <a:pt x="57" y="37"/>
                  <a:pt x="57" y="37"/>
                </a:cubicBezTo>
                <a:cubicBezTo>
                  <a:pt x="57" y="40"/>
                  <a:pt x="59" y="42"/>
                  <a:pt x="61" y="42"/>
                </a:cubicBezTo>
                <a:cubicBezTo>
                  <a:pt x="64" y="42"/>
                  <a:pt x="66" y="40"/>
                  <a:pt x="66" y="37"/>
                </a:cubicBezTo>
                <a:cubicBezTo>
                  <a:pt x="66" y="42"/>
                  <a:pt x="66" y="42"/>
                  <a:pt x="66" y="42"/>
                </a:cubicBezTo>
                <a:cubicBezTo>
                  <a:pt x="66" y="86"/>
                  <a:pt x="66" y="86"/>
                  <a:pt x="66" y="86"/>
                </a:cubicBezTo>
                <a:cubicBezTo>
                  <a:pt x="66" y="87"/>
                  <a:pt x="66" y="88"/>
                  <a:pt x="67" y="89"/>
                </a:cubicBezTo>
                <a:cubicBezTo>
                  <a:pt x="57" y="90"/>
                  <a:pt x="48" y="90"/>
                  <a:pt x="40" y="91"/>
                </a:cubicBezTo>
                <a:cubicBezTo>
                  <a:pt x="40" y="56"/>
                  <a:pt x="40" y="56"/>
                  <a:pt x="40" y="56"/>
                </a:cubicBezTo>
                <a:cubicBezTo>
                  <a:pt x="41" y="57"/>
                  <a:pt x="42" y="58"/>
                  <a:pt x="43" y="58"/>
                </a:cubicBezTo>
                <a:cubicBezTo>
                  <a:pt x="46" y="58"/>
                  <a:pt x="48" y="56"/>
                  <a:pt x="48" y="53"/>
                </a:cubicBezTo>
                <a:cubicBezTo>
                  <a:pt x="48" y="53"/>
                  <a:pt x="48" y="43"/>
                  <a:pt x="48" y="43"/>
                </a:cubicBezTo>
                <a:cubicBezTo>
                  <a:pt x="48" y="28"/>
                  <a:pt x="48" y="28"/>
                  <a:pt x="48" y="28"/>
                </a:cubicBezTo>
                <a:cubicBezTo>
                  <a:pt x="48" y="23"/>
                  <a:pt x="44" y="20"/>
                  <a:pt x="39" y="17"/>
                </a:cubicBezTo>
                <a:cubicBezTo>
                  <a:pt x="31" y="32"/>
                  <a:pt x="31" y="32"/>
                  <a:pt x="31" y="32"/>
                </a:cubicBezTo>
                <a:cubicBezTo>
                  <a:pt x="27" y="19"/>
                  <a:pt x="27" y="19"/>
                  <a:pt x="27" y="19"/>
                </a:cubicBezTo>
                <a:cubicBezTo>
                  <a:pt x="26" y="19"/>
                  <a:pt x="26" y="19"/>
                  <a:pt x="26" y="19"/>
                </a:cubicBezTo>
                <a:cubicBezTo>
                  <a:pt x="23" y="32"/>
                  <a:pt x="23" y="32"/>
                  <a:pt x="23" y="32"/>
                </a:cubicBezTo>
                <a:cubicBezTo>
                  <a:pt x="14" y="17"/>
                  <a:pt x="14" y="17"/>
                  <a:pt x="14" y="17"/>
                </a:cubicBezTo>
                <a:cubicBezTo>
                  <a:pt x="9" y="20"/>
                  <a:pt x="6" y="23"/>
                  <a:pt x="6" y="28"/>
                </a:cubicBezTo>
                <a:cubicBezTo>
                  <a:pt x="6" y="55"/>
                  <a:pt x="6" y="55"/>
                  <a:pt x="6" y="55"/>
                </a:cubicBezTo>
                <a:cubicBezTo>
                  <a:pt x="6" y="57"/>
                  <a:pt x="8" y="59"/>
                  <a:pt x="10" y="59"/>
                </a:cubicBezTo>
                <a:cubicBezTo>
                  <a:pt x="12" y="59"/>
                  <a:pt x="14" y="57"/>
                  <a:pt x="14" y="55"/>
                </a:cubicBezTo>
                <a:cubicBezTo>
                  <a:pt x="14" y="59"/>
                  <a:pt x="14" y="59"/>
                  <a:pt x="14" y="59"/>
                </a:cubicBezTo>
                <a:cubicBezTo>
                  <a:pt x="14" y="97"/>
                  <a:pt x="14" y="97"/>
                  <a:pt x="14" y="97"/>
                </a:cubicBezTo>
                <a:cubicBezTo>
                  <a:pt x="5" y="100"/>
                  <a:pt x="0" y="104"/>
                  <a:pt x="0" y="108"/>
                </a:cubicBezTo>
                <a:cubicBezTo>
                  <a:pt x="0" y="118"/>
                  <a:pt x="35" y="126"/>
                  <a:pt x="78" y="126"/>
                </a:cubicBezTo>
                <a:close/>
                <a:moveTo>
                  <a:pt x="129" y="40"/>
                </a:moveTo>
                <a:cubicBezTo>
                  <a:pt x="129" y="41"/>
                  <a:pt x="129" y="41"/>
                  <a:pt x="129" y="41"/>
                </a:cubicBezTo>
                <a:cubicBezTo>
                  <a:pt x="129" y="40"/>
                  <a:pt x="129" y="40"/>
                  <a:pt x="129" y="40"/>
                </a:cubicBezTo>
                <a:close/>
                <a:moveTo>
                  <a:pt x="79" y="88"/>
                </a:moveTo>
                <a:cubicBezTo>
                  <a:pt x="79" y="88"/>
                  <a:pt x="79" y="89"/>
                  <a:pt x="80" y="89"/>
                </a:cubicBezTo>
                <a:cubicBezTo>
                  <a:pt x="79" y="89"/>
                  <a:pt x="79" y="89"/>
                  <a:pt x="78" y="89"/>
                </a:cubicBezTo>
                <a:cubicBezTo>
                  <a:pt x="79" y="89"/>
                  <a:pt x="79" y="88"/>
                  <a:pt x="79" y="88"/>
                </a:cubicBezTo>
                <a:close/>
                <a:moveTo>
                  <a:pt x="78" y="22"/>
                </a:moveTo>
                <a:cubicBezTo>
                  <a:pt x="78" y="22"/>
                  <a:pt x="78" y="22"/>
                  <a:pt x="78" y="22"/>
                </a:cubicBezTo>
                <a:cubicBezTo>
                  <a:pt x="78" y="22"/>
                  <a:pt x="78" y="22"/>
                  <a:pt x="78" y="22"/>
                </a:cubicBezTo>
                <a:close/>
                <a:moveTo>
                  <a:pt x="27" y="39"/>
                </a:moveTo>
                <a:cubicBezTo>
                  <a:pt x="27" y="39"/>
                  <a:pt x="27" y="39"/>
                  <a:pt x="27" y="39"/>
                </a:cubicBezTo>
                <a:cubicBezTo>
                  <a:pt x="27" y="39"/>
                  <a:pt x="27" y="39"/>
                  <a:pt x="27" y="3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00" name="Freeform 529"/>
          <p:cNvSpPr>
            <a:spLocks/>
          </p:cNvSpPr>
          <p:nvPr/>
        </p:nvSpPr>
        <p:spPr bwMode="auto">
          <a:xfrm>
            <a:off x="5990688" y="703278"/>
            <a:ext cx="48793" cy="48793"/>
          </a:xfrm>
          <a:custGeom>
            <a:avLst/>
            <a:gdLst>
              <a:gd name="T0" fmla="*/ 4 w 28"/>
              <a:gd name="T1" fmla="*/ 18 h 28"/>
              <a:gd name="T2" fmla="*/ 4 w 28"/>
              <a:gd name="T3" fmla="*/ 18 h 28"/>
              <a:gd name="T4" fmla="*/ 14 w 28"/>
              <a:gd name="T5" fmla="*/ 28 h 28"/>
              <a:gd name="T6" fmla="*/ 24 w 28"/>
              <a:gd name="T7" fmla="*/ 18 h 28"/>
              <a:gd name="T8" fmla="*/ 24 w 28"/>
              <a:gd name="T9" fmla="*/ 18 h 28"/>
              <a:gd name="T10" fmla="*/ 27 w 28"/>
              <a:gd name="T11" fmla="*/ 15 h 28"/>
              <a:gd name="T12" fmla="*/ 25 w 28"/>
              <a:gd name="T13" fmla="*/ 11 h 28"/>
              <a:gd name="T14" fmla="*/ 25 w 28"/>
              <a:gd name="T15" fmla="*/ 11 h 28"/>
              <a:gd name="T16" fmla="*/ 25 w 28"/>
              <a:gd name="T17" fmla="*/ 10 h 28"/>
              <a:gd name="T18" fmla="*/ 14 w 28"/>
              <a:gd name="T19" fmla="*/ 0 h 28"/>
              <a:gd name="T20" fmla="*/ 3 w 28"/>
              <a:gd name="T21" fmla="*/ 10 h 28"/>
              <a:gd name="T22" fmla="*/ 3 w 28"/>
              <a:gd name="T23" fmla="*/ 11 h 28"/>
              <a:gd name="T24" fmla="*/ 3 w 28"/>
              <a:gd name="T25" fmla="*/ 11 h 28"/>
              <a:gd name="T26" fmla="*/ 1 w 28"/>
              <a:gd name="T27" fmla="*/ 15 h 28"/>
              <a:gd name="T28" fmla="*/ 4 w 28"/>
              <a:gd name="T29"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8">
                <a:moveTo>
                  <a:pt x="4" y="18"/>
                </a:moveTo>
                <a:cubicBezTo>
                  <a:pt x="4" y="18"/>
                  <a:pt x="4" y="18"/>
                  <a:pt x="4" y="18"/>
                </a:cubicBezTo>
                <a:cubicBezTo>
                  <a:pt x="5" y="23"/>
                  <a:pt x="9" y="28"/>
                  <a:pt x="14" y="28"/>
                </a:cubicBezTo>
                <a:cubicBezTo>
                  <a:pt x="19" y="28"/>
                  <a:pt x="23" y="23"/>
                  <a:pt x="24" y="18"/>
                </a:cubicBezTo>
                <a:cubicBezTo>
                  <a:pt x="24" y="18"/>
                  <a:pt x="24" y="18"/>
                  <a:pt x="24" y="18"/>
                </a:cubicBezTo>
                <a:cubicBezTo>
                  <a:pt x="25" y="18"/>
                  <a:pt x="27" y="17"/>
                  <a:pt x="27" y="15"/>
                </a:cubicBezTo>
                <a:cubicBezTo>
                  <a:pt x="28" y="13"/>
                  <a:pt x="27" y="11"/>
                  <a:pt x="25" y="11"/>
                </a:cubicBezTo>
                <a:cubicBezTo>
                  <a:pt x="25" y="11"/>
                  <a:pt x="25" y="11"/>
                  <a:pt x="25" y="11"/>
                </a:cubicBezTo>
                <a:cubicBezTo>
                  <a:pt x="25" y="10"/>
                  <a:pt x="25" y="10"/>
                  <a:pt x="25" y="10"/>
                </a:cubicBezTo>
                <a:cubicBezTo>
                  <a:pt x="25" y="5"/>
                  <a:pt x="20" y="0"/>
                  <a:pt x="14" y="0"/>
                </a:cubicBezTo>
                <a:cubicBezTo>
                  <a:pt x="8" y="0"/>
                  <a:pt x="3" y="5"/>
                  <a:pt x="3" y="10"/>
                </a:cubicBezTo>
                <a:cubicBezTo>
                  <a:pt x="3" y="10"/>
                  <a:pt x="3" y="10"/>
                  <a:pt x="3" y="11"/>
                </a:cubicBezTo>
                <a:cubicBezTo>
                  <a:pt x="3" y="11"/>
                  <a:pt x="3" y="11"/>
                  <a:pt x="3" y="11"/>
                </a:cubicBezTo>
                <a:cubicBezTo>
                  <a:pt x="1" y="11"/>
                  <a:pt x="0" y="13"/>
                  <a:pt x="1" y="15"/>
                </a:cubicBezTo>
                <a:cubicBezTo>
                  <a:pt x="1" y="17"/>
                  <a:pt x="3" y="18"/>
                  <a:pt x="4" y="1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01" name="Freeform 530"/>
          <p:cNvSpPr>
            <a:spLocks/>
          </p:cNvSpPr>
          <p:nvPr/>
        </p:nvSpPr>
        <p:spPr bwMode="auto">
          <a:xfrm>
            <a:off x="6081619" y="673707"/>
            <a:ext cx="46575" cy="48793"/>
          </a:xfrm>
          <a:custGeom>
            <a:avLst/>
            <a:gdLst>
              <a:gd name="T0" fmla="*/ 4 w 27"/>
              <a:gd name="T1" fmla="*/ 17 h 28"/>
              <a:gd name="T2" fmla="*/ 4 w 27"/>
              <a:gd name="T3" fmla="*/ 17 h 28"/>
              <a:gd name="T4" fmla="*/ 14 w 27"/>
              <a:gd name="T5" fmla="*/ 28 h 28"/>
              <a:gd name="T6" fmla="*/ 23 w 27"/>
              <a:gd name="T7" fmla="*/ 17 h 28"/>
              <a:gd name="T8" fmla="*/ 23 w 27"/>
              <a:gd name="T9" fmla="*/ 17 h 28"/>
              <a:gd name="T10" fmla="*/ 27 w 27"/>
              <a:gd name="T11" fmla="*/ 14 h 28"/>
              <a:gd name="T12" fmla="*/ 25 w 27"/>
              <a:gd name="T13" fmla="*/ 10 h 28"/>
              <a:gd name="T14" fmla="*/ 24 w 27"/>
              <a:gd name="T15" fmla="*/ 10 h 28"/>
              <a:gd name="T16" fmla="*/ 24 w 27"/>
              <a:gd name="T17" fmla="*/ 10 h 28"/>
              <a:gd name="T18" fmla="*/ 14 w 27"/>
              <a:gd name="T19" fmla="*/ 0 h 28"/>
              <a:gd name="T20" fmla="*/ 3 w 27"/>
              <a:gd name="T21" fmla="*/ 10 h 28"/>
              <a:gd name="T22" fmla="*/ 3 w 27"/>
              <a:gd name="T23" fmla="*/ 10 h 28"/>
              <a:gd name="T24" fmla="*/ 2 w 27"/>
              <a:gd name="T25" fmla="*/ 10 h 28"/>
              <a:gd name="T26" fmla="*/ 0 w 27"/>
              <a:gd name="T27" fmla="*/ 14 h 28"/>
              <a:gd name="T28" fmla="*/ 4 w 27"/>
              <a:gd name="T29"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8">
                <a:moveTo>
                  <a:pt x="4" y="17"/>
                </a:moveTo>
                <a:cubicBezTo>
                  <a:pt x="4" y="17"/>
                  <a:pt x="4" y="17"/>
                  <a:pt x="4" y="17"/>
                </a:cubicBezTo>
                <a:cubicBezTo>
                  <a:pt x="5" y="23"/>
                  <a:pt x="9" y="28"/>
                  <a:pt x="14" y="28"/>
                </a:cubicBezTo>
                <a:cubicBezTo>
                  <a:pt x="18" y="28"/>
                  <a:pt x="22" y="23"/>
                  <a:pt x="23" y="17"/>
                </a:cubicBezTo>
                <a:cubicBezTo>
                  <a:pt x="23" y="17"/>
                  <a:pt x="23" y="17"/>
                  <a:pt x="23" y="17"/>
                </a:cubicBezTo>
                <a:cubicBezTo>
                  <a:pt x="25" y="18"/>
                  <a:pt x="26" y="16"/>
                  <a:pt x="27" y="14"/>
                </a:cubicBezTo>
                <a:cubicBezTo>
                  <a:pt x="27" y="13"/>
                  <a:pt x="26" y="11"/>
                  <a:pt x="25" y="10"/>
                </a:cubicBezTo>
                <a:cubicBezTo>
                  <a:pt x="25" y="10"/>
                  <a:pt x="25" y="10"/>
                  <a:pt x="24" y="10"/>
                </a:cubicBezTo>
                <a:cubicBezTo>
                  <a:pt x="24" y="10"/>
                  <a:pt x="24" y="10"/>
                  <a:pt x="24" y="10"/>
                </a:cubicBezTo>
                <a:cubicBezTo>
                  <a:pt x="24" y="4"/>
                  <a:pt x="19" y="0"/>
                  <a:pt x="14" y="0"/>
                </a:cubicBezTo>
                <a:cubicBezTo>
                  <a:pt x="8" y="0"/>
                  <a:pt x="3" y="4"/>
                  <a:pt x="3" y="10"/>
                </a:cubicBezTo>
                <a:cubicBezTo>
                  <a:pt x="3" y="10"/>
                  <a:pt x="3" y="10"/>
                  <a:pt x="3" y="10"/>
                </a:cubicBezTo>
                <a:cubicBezTo>
                  <a:pt x="2" y="10"/>
                  <a:pt x="2" y="10"/>
                  <a:pt x="2" y="10"/>
                </a:cubicBezTo>
                <a:cubicBezTo>
                  <a:pt x="1" y="11"/>
                  <a:pt x="0" y="13"/>
                  <a:pt x="0" y="14"/>
                </a:cubicBezTo>
                <a:cubicBezTo>
                  <a:pt x="1" y="16"/>
                  <a:pt x="2" y="18"/>
                  <a:pt x="4" y="1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02" name="Freeform 531"/>
          <p:cNvSpPr>
            <a:spLocks/>
          </p:cNvSpPr>
          <p:nvPr/>
        </p:nvSpPr>
        <p:spPr bwMode="auto">
          <a:xfrm>
            <a:off x="6103798" y="878489"/>
            <a:ext cx="3697" cy="1478"/>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1" y="1"/>
                  <a:pt x="0" y="1"/>
                </a:cubicBezTo>
                <a:cubicBezTo>
                  <a:pt x="1" y="1"/>
                  <a:pt x="1" y="1"/>
                  <a:pt x="2" y="1"/>
                </a:cubicBezTo>
                <a:cubicBezTo>
                  <a:pt x="1" y="1"/>
                  <a:pt x="1" y="0"/>
                  <a:pt x="1" y="0"/>
                </a:cubicBezTo>
                <a:close/>
              </a:path>
            </a:pathLst>
          </a:custGeom>
          <a:solidFill>
            <a:srgbClr val="007A5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03" name="Rectangle 532"/>
          <p:cNvSpPr>
            <a:spLocks noChangeArrowheads="1"/>
          </p:cNvSpPr>
          <p:nvPr/>
        </p:nvSpPr>
        <p:spPr bwMode="auto">
          <a:xfrm>
            <a:off x="6103798" y="763159"/>
            <a:ext cx="740" cy="740"/>
          </a:xfrm>
          <a:prstGeom prst="rect">
            <a:avLst/>
          </a:prstGeom>
          <a:solidFill>
            <a:srgbClr val="007A5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04" name="Freeform 533"/>
          <p:cNvSpPr>
            <a:spLocks/>
          </p:cNvSpPr>
          <p:nvPr/>
        </p:nvSpPr>
        <p:spPr bwMode="auto">
          <a:xfrm>
            <a:off x="6193251" y="794210"/>
            <a:ext cx="0" cy="2218"/>
          </a:xfrm>
          <a:custGeom>
            <a:avLst/>
            <a:gdLst>
              <a:gd name="T0" fmla="*/ 0 h 3"/>
              <a:gd name="T1" fmla="*/ 0 h 3"/>
              <a:gd name="T2" fmla="*/ 3 h 3"/>
              <a:gd name="T3" fmla="*/ 0 h 3"/>
            </a:gdLst>
            <a:ahLst/>
            <a:cxnLst>
              <a:cxn ang="0">
                <a:pos x="0" y="T0"/>
              </a:cxn>
              <a:cxn ang="0">
                <a:pos x="0" y="T1"/>
              </a:cxn>
              <a:cxn ang="0">
                <a:pos x="0" y="T2"/>
              </a:cxn>
              <a:cxn ang="0">
                <a:pos x="0" y="T3"/>
              </a:cxn>
            </a:cxnLst>
            <a:rect l="0" t="0" r="r" b="b"/>
            <a:pathLst>
              <a:path h="3">
                <a:moveTo>
                  <a:pt x="0" y="0"/>
                </a:moveTo>
                <a:lnTo>
                  <a:pt x="0" y="0"/>
                </a:lnTo>
                <a:lnTo>
                  <a:pt x="0" y="3"/>
                </a:lnTo>
                <a:lnTo>
                  <a:pt x="0" y="0"/>
                </a:lnTo>
                <a:close/>
              </a:path>
            </a:pathLst>
          </a:custGeom>
          <a:solidFill>
            <a:srgbClr val="007A5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05" name="Rectangle 534"/>
          <p:cNvSpPr>
            <a:spLocks noChangeArrowheads="1"/>
          </p:cNvSpPr>
          <p:nvPr/>
        </p:nvSpPr>
        <p:spPr bwMode="auto">
          <a:xfrm>
            <a:off x="6015083" y="792731"/>
            <a:ext cx="740" cy="740"/>
          </a:xfrm>
          <a:prstGeom prst="rect">
            <a:avLst/>
          </a:prstGeom>
          <a:solidFill>
            <a:srgbClr val="007A5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06" name="Freeform 535"/>
          <p:cNvSpPr>
            <a:spLocks noEditPoints="1"/>
          </p:cNvSpPr>
          <p:nvPr/>
        </p:nvSpPr>
        <p:spPr bwMode="auto">
          <a:xfrm>
            <a:off x="5801430" y="645614"/>
            <a:ext cx="603257" cy="605474"/>
          </a:xfrm>
          <a:custGeom>
            <a:avLst/>
            <a:gdLst>
              <a:gd name="T0" fmla="*/ 172 w 345"/>
              <a:gd name="T1" fmla="*/ 0 h 346"/>
              <a:gd name="T2" fmla="*/ 172 w 345"/>
              <a:gd name="T3" fmla="*/ 346 h 346"/>
              <a:gd name="T4" fmla="*/ 213 w 345"/>
              <a:gd name="T5" fmla="*/ 45 h 346"/>
              <a:gd name="T6" fmla="*/ 214 w 345"/>
              <a:gd name="T7" fmla="*/ 45 h 346"/>
              <a:gd name="T8" fmla="*/ 235 w 345"/>
              <a:gd name="T9" fmla="*/ 45 h 346"/>
              <a:gd name="T10" fmla="*/ 236 w 345"/>
              <a:gd name="T11" fmla="*/ 45 h 346"/>
              <a:gd name="T12" fmla="*/ 234 w 345"/>
              <a:gd name="T13" fmla="*/ 52 h 346"/>
              <a:gd name="T14" fmla="*/ 225 w 345"/>
              <a:gd name="T15" fmla="*/ 63 h 346"/>
              <a:gd name="T16" fmla="*/ 215 w 345"/>
              <a:gd name="T17" fmla="*/ 52 h 346"/>
              <a:gd name="T18" fmla="*/ 213 w 345"/>
              <a:gd name="T19" fmla="*/ 45 h 346"/>
              <a:gd name="T20" fmla="*/ 163 w 345"/>
              <a:gd name="T21" fmla="*/ 26 h 346"/>
              <a:gd name="T22" fmla="*/ 174 w 345"/>
              <a:gd name="T23" fmla="*/ 16 h 346"/>
              <a:gd name="T24" fmla="*/ 184 w 345"/>
              <a:gd name="T25" fmla="*/ 26 h 346"/>
              <a:gd name="T26" fmla="*/ 187 w 345"/>
              <a:gd name="T27" fmla="*/ 30 h 346"/>
              <a:gd name="T28" fmla="*/ 183 w 345"/>
              <a:gd name="T29" fmla="*/ 33 h 346"/>
              <a:gd name="T30" fmla="*/ 164 w 345"/>
              <a:gd name="T31" fmla="*/ 33 h 346"/>
              <a:gd name="T32" fmla="*/ 160 w 345"/>
              <a:gd name="T33" fmla="*/ 30 h 346"/>
              <a:gd name="T34" fmla="*/ 111 w 345"/>
              <a:gd name="T35" fmla="*/ 44 h 346"/>
              <a:gd name="T36" fmla="*/ 111 w 345"/>
              <a:gd name="T37" fmla="*/ 43 h 346"/>
              <a:gd name="T38" fmla="*/ 133 w 345"/>
              <a:gd name="T39" fmla="*/ 43 h 346"/>
              <a:gd name="T40" fmla="*/ 133 w 345"/>
              <a:gd name="T41" fmla="*/ 44 h 346"/>
              <a:gd name="T42" fmla="*/ 132 w 345"/>
              <a:gd name="T43" fmla="*/ 51 h 346"/>
              <a:gd name="T44" fmla="*/ 122 w 345"/>
              <a:gd name="T45" fmla="*/ 61 h 346"/>
              <a:gd name="T46" fmla="*/ 112 w 345"/>
              <a:gd name="T47" fmla="*/ 51 h 346"/>
              <a:gd name="T48" fmla="*/ 111 w 345"/>
              <a:gd name="T49" fmla="*/ 44 h 346"/>
              <a:gd name="T50" fmla="*/ 109 w 345"/>
              <a:gd name="T51" fmla="*/ 104 h 346"/>
              <a:gd name="T52" fmla="*/ 105 w 345"/>
              <a:gd name="T53" fmla="*/ 104 h 346"/>
              <a:gd name="T54" fmla="*/ 101 w 345"/>
              <a:gd name="T55" fmla="*/ 73 h 346"/>
              <a:gd name="T56" fmla="*/ 118 w 345"/>
              <a:gd name="T57" fmla="*/ 77 h 346"/>
              <a:gd name="T58" fmla="*/ 122 w 345"/>
              <a:gd name="T59" fmla="*/ 64 h 346"/>
              <a:gd name="T60" fmla="*/ 134 w 345"/>
              <a:gd name="T61" fmla="*/ 62 h 346"/>
              <a:gd name="T62" fmla="*/ 143 w 345"/>
              <a:gd name="T63" fmla="*/ 88 h 346"/>
              <a:gd name="T64" fmla="*/ 138 w 345"/>
              <a:gd name="T65" fmla="*/ 103 h 346"/>
              <a:gd name="T66" fmla="*/ 135 w 345"/>
              <a:gd name="T67" fmla="*/ 136 h 346"/>
              <a:gd name="T68" fmla="*/ 161 w 345"/>
              <a:gd name="T69" fmla="*/ 131 h 346"/>
              <a:gd name="T70" fmla="*/ 161 w 345"/>
              <a:gd name="T71" fmla="*/ 82 h 346"/>
              <a:gd name="T72" fmla="*/ 152 w 345"/>
              <a:gd name="T73" fmla="*/ 82 h 346"/>
              <a:gd name="T74" fmla="*/ 161 w 345"/>
              <a:gd name="T75" fmla="*/ 45 h 346"/>
              <a:gd name="T76" fmla="*/ 173 w 345"/>
              <a:gd name="T77" fmla="*/ 47 h 346"/>
              <a:gd name="T78" fmla="*/ 177 w 345"/>
              <a:gd name="T79" fmla="*/ 60 h 346"/>
              <a:gd name="T80" fmla="*/ 194 w 345"/>
              <a:gd name="T81" fmla="*/ 56 h 346"/>
              <a:gd name="T82" fmla="*/ 194 w 345"/>
              <a:gd name="T83" fmla="*/ 81 h 346"/>
              <a:gd name="T84" fmla="*/ 187 w 345"/>
              <a:gd name="T85" fmla="*/ 84 h 346"/>
              <a:gd name="T86" fmla="*/ 186 w 345"/>
              <a:gd name="T87" fmla="*/ 134 h 346"/>
              <a:gd name="T88" fmla="*/ 212 w 345"/>
              <a:gd name="T89" fmla="*/ 106 h 346"/>
              <a:gd name="T90" fmla="*/ 208 w 345"/>
              <a:gd name="T91" fmla="*/ 106 h 346"/>
              <a:gd name="T92" fmla="*/ 203 w 345"/>
              <a:gd name="T93" fmla="*/ 74 h 346"/>
              <a:gd name="T94" fmla="*/ 220 w 345"/>
              <a:gd name="T95" fmla="*/ 79 h 346"/>
              <a:gd name="T96" fmla="*/ 225 w 345"/>
              <a:gd name="T97" fmla="*/ 66 h 346"/>
              <a:gd name="T98" fmla="*/ 237 w 345"/>
              <a:gd name="T99" fmla="*/ 64 h 346"/>
              <a:gd name="T100" fmla="*/ 245 w 345"/>
              <a:gd name="T101" fmla="*/ 89 h 346"/>
              <a:gd name="T102" fmla="*/ 241 w 345"/>
              <a:gd name="T103" fmla="*/ 104 h 346"/>
              <a:gd name="T104" fmla="*/ 238 w 345"/>
              <a:gd name="T105" fmla="*/ 142 h 346"/>
              <a:gd name="T106" fmla="*/ 173 w 345"/>
              <a:gd name="T107" fmla="*/ 171 h 346"/>
              <a:gd name="T108" fmla="*/ 109 w 345"/>
              <a:gd name="T109" fmla="*/ 142 h 346"/>
              <a:gd name="T110" fmla="*/ 79 w 345"/>
              <a:gd name="T111" fmla="*/ 231 h 346"/>
              <a:gd name="T112" fmla="*/ 97 w 345"/>
              <a:gd name="T113" fmla="*/ 166 h 346"/>
              <a:gd name="T114" fmla="*/ 247 w 345"/>
              <a:gd name="T115" fmla="*/ 166 h 346"/>
              <a:gd name="T116" fmla="*/ 265 w 345"/>
              <a:gd name="T117" fmla="*/ 231 h 346"/>
              <a:gd name="T118" fmla="*/ 174 w 345"/>
              <a:gd name="T119" fmla="*/ 32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5" h="346">
                <a:moveTo>
                  <a:pt x="345" y="173"/>
                </a:moveTo>
                <a:cubicBezTo>
                  <a:pt x="345" y="78"/>
                  <a:pt x="268" y="0"/>
                  <a:pt x="172" y="0"/>
                </a:cubicBezTo>
                <a:cubicBezTo>
                  <a:pt x="77" y="0"/>
                  <a:pt x="0" y="78"/>
                  <a:pt x="0" y="173"/>
                </a:cubicBezTo>
                <a:cubicBezTo>
                  <a:pt x="0" y="268"/>
                  <a:pt x="77" y="346"/>
                  <a:pt x="172" y="346"/>
                </a:cubicBezTo>
                <a:cubicBezTo>
                  <a:pt x="268" y="346"/>
                  <a:pt x="345" y="268"/>
                  <a:pt x="345" y="173"/>
                </a:cubicBezTo>
                <a:close/>
                <a:moveTo>
                  <a:pt x="213" y="45"/>
                </a:moveTo>
                <a:cubicBezTo>
                  <a:pt x="213" y="45"/>
                  <a:pt x="214" y="45"/>
                  <a:pt x="214" y="45"/>
                </a:cubicBezTo>
                <a:cubicBezTo>
                  <a:pt x="214" y="45"/>
                  <a:pt x="214" y="45"/>
                  <a:pt x="214" y="45"/>
                </a:cubicBezTo>
                <a:cubicBezTo>
                  <a:pt x="214" y="39"/>
                  <a:pt x="219" y="35"/>
                  <a:pt x="225" y="35"/>
                </a:cubicBezTo>
                <a:cubicBezTo>
                  <a:pt x="231" y="35"/>
                  <a:pt x="235" y="39"/>
                  <a:pt x="235" y="45"/>
                </a:cubicBezTo>
                <a:cubicBezTo>
                  <a:pt x="235" y="45"/>
                  <a:pt x="235" y="45"/>
                  <a:pt x="235" y="45"/>
                </a:cubicBezTo>
                <a:cubicBezTo>
                  <a:pt x="236" y="45"/>
                  <a:pt x="236" y="45"/>
                  <a:pt x="236" y="45"/>
                </a:cubicBezTo>
                <a:cubicBezTo>
                  <a:pt x="237" y="46"/>
                  <a:pt x="238" y="47"/>
                  <a:pt x="238" y="49"/>
                </a:cubicBezTo>
                <a:cubicBezTo>
                  <a:pt x="237" y="51"/>
                  <a:pt x="236" y="53"/>
                  <a:pt x="234" y="52"/>
                </a:cubicBezTo>
                <a:cubicBezTo>
                  <a:pt x="234" y="52"/>
                  <a:pt x="234" y="52"/>
                  <a:pt x="234" y="52"/>
                </a:cubicBezTo>
                <a:cubicBezTo>
                  <a:pt x="233" y="58"/>
                  <a:pt x="229" y="63"/>
                  <a:pt x="225" y="63"/>
                </a:cubicBezTo>
                <a:cubicBezTo>
                  <a:pt x="220" y="63"/>
                  <a:pt x="216" y="58"/>
                  <a:pt x="215" y="52"/>
                </a:cubicBezTo>
                <a:cubicBezTo>
                  <a:pt x="215" y="52"/>
                  <a:pt x="215" y="52"/>
                  <a:pt x="215" y="52"/>
                </a:cubicBezTo>
                <a:cubicBezTo>
                  <a:pt x="213" y="53"/>
                  <a:pt x="212" y="51"/>
                  <a:pt x="211" y="49"/>
                </a:cubicBezTo>
                <a:cubicBezTo>
                  <a:pt x="211" y="47"/>
                  <a:pt x="212" y="46"/>
                  <a:pt x="213" y="45"/>
                </a:cubicBezTo>
                <a:close/>
                <a:moveTo>
                  <a:pt x="162" y="26"/>
                </a:moveTo>
                <a:cubicBezTo>
                  <a:pt x="162" y="26"/>
                  <a:pt x="162" y="26"/>
                  <a:pt x="163" y="26"/>
                </a:cubicBezTo>
                <a:cubicBezTo>
                  <a:pt x="163" y="26"/>
                  <a:pt x="163" y="26"/>
                  <a:pt x="163" y="26"/>
                </a:cubicBezTo>
                <a:cubicBezTo>
                  <a:pt x="163" y="20"/>
                  <a:pt x="168" y="16"/>
                  <a:pt x="174" y="16"/>
                </a:cubicBezTo>
                <a:cubicBezTo>
                  <a:pt x="179" y="16"/>
                  <a:pt x="184" y="20"/>
                  <a:pt x="184" y="26"/>
                </a:cubicBezTo>
                <a:cubicBezTo>
                  <a:pt x="184" y="26"/>
                  <a:pt x="184" y="26"/>
                  <a:pt x="184" y="26"/>
                </a:cubicBezTo>
                <a:cubicBezTo>
                  <a:pt x="185" y="26"/>
                  <a:pt x="185" y="26"/>
                  <a:pt x="185" y="26"/>
                </a:cubicBezTo>
                <a:cubicBezTo>
                  <a:pt x="186" y="27"/>
                  <a:pt x="187" y="29"/>
                  <a:pt x="187" y="30"/>
                </a:cubicBezTo>
                <a:cubicBezTo>
                  <a:pt x="186" y="32"/>
                  <a:pt x="185" y="34"/>
                  <a:pt x="183" y="33"/>
                </a:cubicBezTo>
                <a:cubicBezTo>
                  <a:pt x="183" y="33"/>
                  <a:pt x="183" y="33"/>
                  <a:pt x="183" y="33"/>
                </a:cubicBezTo>
                <a:cubicBezTo>
                  <a:pt x="182" y="39"/>
                  <a:pt x="178" y="44"/>
                  <a:pt x="174" y="44"/>
                </a:cubicBezTo>
                <a:cubicBezTo>
                  <a:pt x="169" y="44"/>
                  <a:pt x="165" y="39"/>
                  <a:pt x="164" y="33"/>
                </a:cubicBezTo>
                <a:cubicBezTo>
                  <a:pt x="164" y="33"/>
                  <a:pt x="164" y="33"/>
                  <a:pt x="164" y="33"/>
                </a:cubicBezTo>
                <a:cubicBezTo>
                  <a:pt x="162" y="34"/>
                  <a:pt x="161" y="32"/>
                  <a:pt x="160" y="30"/>
                </a:cubicBezTo>
                <a:cubicBezTo>
                  <a:pt x="160" y="29"/>
                  <a:pt x="161" y="27"/>
                  <a:pt x="162" y="26"/>
                </a:cubicBezTo>
                <a:close/>
                <a:moveTo>
                  <a:pt x="111" y="44"/>
                </a:moveTo>
                <a:cubicBezTo>
                  <a:pt x="111" y="44"/>
                  <a:pt x="111" y="44"/>
                  <a:pt x="111" y="44"/>
                </a:cubicBezTo>
                <a:cubicBezTo>
                  <a:pt x="111" y="43"/>
                  <a:pt x="111" y="43"/>
                  <a:pt x="111" y="43"/>
                </a:cubicBezTo>
                <a:cubicBezTo>
                  <a:pt x="111" y="38"/>
                  <a:pt x="116" y="33"/>
                  <a:pt x="122" y="33"/>
                </a:cubicBezTo>
                <a:cubicBezTo>
                  <a:pt x="128" y="33"/>
                  <a:pt x="133" y="38"/>
                  <a:pt x="133" y="43"/>
                </a:cubicBezTo>
                <a:cubicBezTo>
                  <a:pt x="133" y="43"/>
                  <a:pt x="133" y="43"/>
                  <a:pt x="133" y="44"/>
                </a:cubicBezTo>
                <a:cubicBezTo>
                  <a:pt x="133" y="44"/>
                  <a:pt x="133" y="44"/>
                  <a:pt x="133" y="44"/>
                </a:cubicBezTo>
                <a:cubicBezTo>
                  <a:pt x="135" y="44"/>
                  <a:pt x="136" y="46"/>
                  <a:pt x="135" y="48"/>
                </a:cubicBezTo>
                <a:cubicBezTo>
                  <a:pt x="135" y="50"/>
                  <a:pt x="133" y="51"/>
                  <a:pt x="132" y="51"/>
                </a:cubicBezTo>
                <a:cubicBezTo>
                  <a:pt x="132" y="51"/>
                  <a:pt x="132" y="51"/>
                  <a:pt x="132" y="51"/>
                </a:cubicBezTo>
                <a:cubicBezTo>
                  <a:pt x="131" y="56"/>
                  <a:pt x="127" y="61"/>
                  <a:pt x="122" y="61"/>
                </a:cubicBezTo>
                <a:cubicBezTo>
                  <a:pt x="117" y="61"/>
                  <a:pt x="113" y="56"/>
                  <a:pt x="112" y="51"/>
                </a:cubicBezTo>
                <a:cubicBezTo>
                  <a:pt x="112" y="51"/>
                  <a:pt x="112" y="51"/>
                  <a:pt x="112" y="51"/>
                </a:cubicBezTo>
                <a:cubicBezTo>
                  <a:pt x="111" y="51"/>
                  <a:pt x="109" y="50"/>
                  <a:pt x="109" y="48"/>
                </a:cubicBezTo>
                <a:cubicBezTo>
                  <a:pt x="108" y="46"/>
                  <a:pt x="109" y="44"/>
                  <a:pt x="111" y="44"/>
                </a:cubicBezTo>
                <a:close/>
                <a:moveTo>
                  <a:pt x="109" y="142"/>
                </a:moveTo>
                <a:cubicBezTo>
                  <a:pt x="109" y="104"/>
                  <a:pt x="109" y="104"/>
                  <a:pt x="109" y="104"/>
                </a:cubicBezTo>
                <a:cubicBezTo>
                  <a:pt x="109" y="100"/>
                  <a:pt x="109" y="100"/>
                  <a:pt x="109" y="100"/>
                </a:cubicBezTo>
                <a:cubicBezTo>
                  <a:pt x="109" y="102"/>
                  <a:pt x="107" y="104"/>
                  <a:pt x="105" y="104"/>
                </a:cubicBezTo>
                <a:cubicBezTo>
                  <a:pt x="103" y="104"/>
                  <a:pt x="101" y="102"/>
                  <a:pt x="101" y="100"/>
                </a:cubicBezTo>
                <a:cubicBezTo>
                  <a:pt x="101" y="73"/>
                  <a:pt x="101" y="73"/>
                  <a:pt x="101" y="73"/>
                </a:cubicBezTo>
                <a:cubicBezTo>
                  <a:pt x="101" y="68"/>
                  <a:pt x="104" y="65"/>
                  <a:pt x="109" y="62"/>
                </a:cubicBezTo>
                <a:cubicBezTo>
                  <a:pt x="118" y="77"/>
                  <a:pt x="118" y="77"/>
                  <a:pt x="118" y="77"/>
                </a:cubicBezTo>
                <a:cubicBezTo>
                  <a:pt x="121" y="64"/>
                  <a:pt x="121" y="64"/>
                  <a:pt x="121" y="64"/>
                </a:cubicBezTo>
                <a:cubicBezTo>
                  <a:pt x="122" y="64"/>
                  <a:pt x="122" y="64"/>
                  <a:pt x="122" y="64"/>
                </a:cubicBezTo>
                <a:cubicBezTo>
                  <a:pt x="126" y="77"/>
                  <a:pt x="126" y="77"/>
                  <a:pt x="126" y="77"/>
                </a:cubicBezTo>
                <a:cubicBezTo>
                  <a:pt x="134" y="62"/>
                  <a:pt x="134" y="62"/>
                  <a:pt x="134" y="62"/>
                </a:cubicBezTo>
                <a:cubicBezTo>
                  <a:pt x="139" y="65"/>
                  <a:pt x="143" y="68"/>
                  <a:pt x="143" y="73"/>
                </a:cubicBezTo>
                <a:cubicBezTo>
                  <a:pt x="143" y="88"/>
                  <a:pt x="143" y="88"/>
                  <a:pt x="143" y="88"/>
                </a:cubicBezTo>
                <a:cubicBezTo>
                  <a:pt x="143" y="88"/>
                  <a:pt x="143" y="98"/>
                  <a:pt x="143" y="98"/>
                </a:cubicBezTo>
                <a:cubicBezTo>
                  <a:pt x="143" y="101"/>
                  <a:pt x="141" y="103"/>
                  <a:pt x="138" y="103"/>
                </a:cubicBezTo>
                <a:cubicBezTo>
                  <a:pt x="137" y="103"/>
                  <a:pt x="136" y="102"/>
                  <a:pt x="135" y="101"/>
                </a:cubicBezTo>
                <a:cubicBezTo>
                  <a:pt x="135" y="136"/>
                  <a:pt x="135" y="136"/>
                  <a:pt x="135" y="136"/>
                </a:cubicBezTo>
                <a:cubicBezTo>
                  <a:pt x="143" y="135"/>
                  <a:pt x="152" y="135"/>
                  <a:pt x="162" y="134"/>
                </a:cubicBezTo>
                <a:cubicBezTo>
                  <a:pt x="161" y="133"/>
                  <a:pt x="161" y="132"/>
                  <a:pt x="161" y="131"/>
                </a:cubicBezTo>
                <a:cubicBezTo>
                  <a:pt x="161" y="87"/>
                  <a:pt x="161" y="87"/>
                  <a:pt x="161" y="87"/>
                </a:cubicBezTo>
                <a:cubicBezTo>
                  <a:pt x="161" y="82"/>
                  <a:pt x="161" y="82"/>
                  <a:pt x="161" y="82"/>
                </a:cubicBezTo>
                <a:cubicBezTo>
                  <a:pt x="161" y="85"/>
                  <a:pt x="159" y="87"/>
                  <a:pt x="156" y="87"/>
                </a:cubicBezTo>
                <a:cubicBezTo>
                  <a:pt x="154" y="87"/>
                  <a:pt x="152" y="85"/>
                  <a:pt x="152" y="82"/>
                </a:cubicBezTo>
                <a:cubicBezTo>
                  <a:pt x="152" y="56"/>
                  <a:pt x="152" y="56"/>
                  <a:pt x="152" y="56"/>
                </a:cubicBezTo>
                <a:cubicBezTo>
                  <a:pt x="152" y="51"/>
                  <a:pt x="156" y="47"/>
                  <a:pt x="161" y="45"/>
                </a:cubicBezTo>
                <a:cubicBezTo>
                  <a:pt x="169" y="60"/>
                  <a:pt x="169" y="60"/>
                  <a:pt x="169" y="60"/>
                </a:cubicBezTo>
                <a:cubicBezTo>
                  <a:pt x="173" y="47"/>
                  <a:pt x="173" y="47"/>
                  <a:pt x="173" y="47"/>
                </a:cubicBezTo>
                <a:cubicBezTo>
                  <a:pt x="174" y="47"/>
                  <a:pt x="174" y="47"/>
                  <a:pt x="174" y="47"/>
                </a:cubicBezTo>
                <a:cubicBezTo>
                  <a:pt x="177" y="60"/>
                  <a:pt x="177" y="60"/>
                  <a:pt x="177" y="60"/>
                </a:cubicBezTo>
                <a:cubicBezTo>
                  <a:pt x="186" y="45"/>
                  <a:pt x="186" y="45"/>
                  <a:pt x="186" y="45"/>
                </a:cubicBezTo>
                <a:cubicBezTo>
                  <a:pt x="191" y="47"/>
                  <a:pt x="194" y="51"/>
                  <a:pt x="194" y="56"/>
                </a:cubicBezTo>
                <a:cubicBezTo>
                  <a:pt x="194" y="70"/>
                  <a:pt x="194" y="70"/>
                  <a:pt x="194" y="70"/>
                </a:cubicBezTo>
                <a:cubicBezTo>
                  <a:pt x="194" y="71"/>
                  <a:pt x="194" y="81"/>
                  <a:pt x="194" y="81"/>
                </a:cubicBezTo>
                <a:cubicBezTo>
                  <a:pt x="194" y="83"/>
                  <a:pt x="192" y="85"/>
                  <a:pt x="190" y="85"/>
                </a:cubicBezTo>
                <a:cubicBezTo>
                  <a:pt x="189" y="85"/>
                  <a:pt x="188" y="85"/>
                  <a:pt x="187" y="84"/>
                </a:cubicBezTo>
                <a:cubicBezTo>
                  <a:pt x="187" y="131"/>
                  <a:pt x="187" y="131"/>
                  <a:pt x="187" y="131"/>
                </a:cubicBezTo>
                <a:cubicBezTo>
                  <a:pt x="187" y="132"/>
                  <a:pt x="186" y="133"/>
                  <a:pt x="186" y="134"/>
                </a:cubicBezTo>
                <a:cubicBezTo>
                  <a:pt x="195" y="135"/>
                  <a:pt x="204" y="135"/>
                  <a:pt x="212" y="137"/>
                </a:cubicBezTo>
                <a:cubicBezTo>
                  <a:pt x="212" y="106"/>
                  <a:pt x="212" y="106"/>
                  <a:pt x="212" y="106"/>
                </a:cubicBezTo>
                <a:cubicBezTo>
                  <a:pt x="212" y="101"/>
                  <a:pt x="212" y="101"/>
                  <a:pt x="212" y="101"/>
                </a:cubicBezTo>
                <a:cubicBezTo>
                  <a:pt x="212" y="104"/>
                  <a:pt x="210" y="106"/>
                  <a:pt x="208" y="106"/>
                </a:cubicBezTo>
                <a:cubicBezTo>
                  <a:pt x="205" y="106"/>
                  <a:pt x="203" y="104"/>
                  <a:pt x="203" y="101"/>
                </a:cubicBezTo>
                <a:cubicBezTo>
                  <a:pt x="203" y="74"/>
                  <a:pt x="203" y="74"/>
                  <a:pt x="203" y="74"/>
                </a:cubicBezTo>
                <a:cubicBezTo>
                  <a:pt x="203" y="70"/>
                  <a:pt x="207" y="66"/>
                  <a:pt x="212" y="64"/>
                </a:cubicBezTo>
                <a:cubicBezTo>
                  <a:pt x="220" y="79"/>
                  <a:pt x="220" y="79"/>
                  <a:pt x="220" y="79"/>
                </a:cubicBezTo>
                <a:cubicBezTo>
                  <a:pt x="224" y="66"/>
                  <a:pt x="224" y="66"/>
                  <a:pt x="224" y="66"/>
                </a:cubicBezTo>
                <a:cubicBezTo>
                  <a:pt x="225" y="66"/>
                  <a:pt x="225" y="66"/>
                  <a:pt x="225" y="66"/>
                </a:cubicBezTo>
                <a:cubicBezTo>
                  <a:pt x="228" y="79"/>
                  <a:pt x="228" y="79"/>
                  <a:pt x="228" y="79"/>
                </a:cubicBezTo>
                <a:cubicBezTo>
                  <a:pt x="237" y="64"/>
                  <a:pt x="237" y="64"/>
                  <a:pt x="237" y="64"/>
                </a:cubicBezTo>
                <a:cubicBezTo>
                  <a:pt x="242" y="66"/>
                  <a:pt x="245" y="70"/>
                  <a:pt x="245" y="74"/>
                </a:cubicBezTo>
                <a:cubicBezTo>
                  <a:pt x="245" y="89"/>
                  <a:pt x="245" y="89"/>
                  <a:pt x="245" y="89"/>
                </a:cubicBezTo>
                <a:cubicBezTo>
                  <a:pt x="245" y="90"/>
                  <a:pt x="245" y="100"/>
                  <a:pt x="245" y="100"/>
                </a:cubicBezTo>
                <a:cubicBezTo>
                  <a:pt x="245" y="102"/>
                  <a:pt x="243" y="104"/>
                  <a:pt x="241" y="104"/>
                </a:cubicBezTo>
                <a:cubicBezTo>
                  <a:pt x="240" y="104"/>
                  <a:pt x="239" y="104"/>
                  <a:pt x="238" y="103"/>
                </a:cubicBezTo>
                <a:cubicBezTo>
                  <a:pt x="238" y="142"/>
                  <a:pt x="238" y="142"/>
                  <a:pt x="238" y="142"/>
                </a:cubicBezTo>
                <a:cubicBezTo>
                  <a:pt x="246" y="145"/>
                  <a:pt x="251" y="149"/>
                  <a:pt x="251" y="153"/>
                </a:cubicBezTo>
                <a:cubicBezTo>
                  <a:pt x="251" y="163"/>
                  <a:pt x="216" y="171"/>
                  <a:pt x="173" y="171"/>
                </a:cubicBezTo>
                <a:cubicBezTo>
                  <a:pt x="130" y="171"/>
                  <a:pt x="95" y="163"/>
                  <a:pt x="95" y="153"/>
                </a:cubicBezTo>
                <a:cubicBezTo>
                  <a:pt x="95" y="149"/>
                  <a:pt x="100" y="145"/>
                  <a:pt x="109" y="142"/>
                </a:cubicBezTo>
                <a:close/>
                <a:moveTo>
                  <a:pt x="101" y="254"/>
                </a:moveTo>
                <a:cubicBezTo>
                  <a:pt x="92" y="254"/>
                  <a:pt x="83" y="245"/>
                  <a:pt x="79" y="231"/>
                </a:cubicBezTo>
                <a:cubicBezTo>
                  <a:pt x="75" y="215"/>
                  <a:pt x="80" y="199"/>
                  <a:pt x="90" y="195"/>
                </a:cubicBezTo>
                <a:cubicBezTo>
                  <a:pt x="91" y="185"/>
                  <a:pt x="93" y="175"/>
                  <a:pt x="97" y="166"/>
                </a:cubicBezTo>
                <a:cubicBezTo>
                  <a:pt x="119" y="173"/>
                  <a:pt x="144" y="178"/>
                  <a:pt x="172" y="178"/>
                </a:cubicBezTo>
                <a:cubicBezTo>
                  <a:pt x="200" y="178"/>
                  <a:pt x="225" y="173"/>
                  <a:pt x="247" y="166"/>
                </a:cubicBezTo>
                <a:cubicBezTo>
                  <a:pt x="251" y="175"/>
                  <a:pt x="253" y="185"/>
                  <a:pt x="254" y="195"/>
                </a:cubicBezTo>
                <a:cubicBezTo>
                  <a:pt x="264" y="199"/>
                  <a:pt x="269" y="215"/>
                  <a:pt x="265" y="231"/>
                </a:cubicBezTo>
                <a:cubicBezTo>
                  <a:pt x="262" y="244"/>
                  <a:pt x="253" y="253"/>
                  <a:pt x="244" y="254"/>
                </a:cubicBezTo>
                <a:cubicBezTo>
                  <a:pt x="230" y="292"/>
                  <a:pt x="204" y="327"/>
                  <a:pt x="174" y="327"/>
                </a:cubicBezTo>
                <a:cubicBezTo>
                  <a:pt x="144" y="327"/>
                  <a:pt x="116" y="292"/>
                  <a:pt x="101" y="254"/>
                </a:cubicBezTo>
                <a:close/>
              </a:path>
            </a:pathLst>
          </a:custGeom>
          <a:solidFill>
            <a:srgbClr val="007A5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07" name="Freeform 536"/>
          <p:cNvSpPr>
            <a:spLocks/>
          </p:cNvSpPr>
          <p:nvPr/>
        </p:nvSpPr>
        <p:spPr bwMode="auto">
          <a:xfrm>
            <a:off x="5890883" y="729892"/>
            <a:ext cx="632828" cy="627653"/>
          </a:xfrm>
          <a:custGeom>
            <a:avLst/>
            <a:gdLst>
              <a:gd name="T0" fmla="*/ 269 w 362"/>
              <a:gd name="T1" fmla="*/ 0 h 359"/>
              <a:gd name="T2" fmla="*/ 315 w 362"/>
              <a:gd name="T3" fmla="*/ 125 h 359"/>
              <a:gd name="T4" fmla="*/ 121 w 362"/>
              <a:gd name="T5" fmla="*/ 319 h 359"/>
              <a:gd name="T6" fmla="*/ 0 w 362"/>
              <a:gd name="T7" fmla="*/ 276 h 359"/>
              <a:gd name="T8" fmla="*/ 59 w 362"/>
              <a:gd name="T9" fmla="*/ 359 h 359"/>
              <a:gd name="T10" fmla="*/ 335 w 362"/>
              <a:gd name="T11" fmla="*/ 359 h 359"/>
              <a:gd name="T12" fmla="*/ 362 w 362"/>
              <a:gd name="T13" fmla="*/ 332 h 359"/>
              <a:gd name="T14" fmla="*/ 362 w 362"/>
              <a:gd name="T15" fmla="*/ 74 h 359"/>
              <a:gd name="T16" fmla="*/ 269 w 362"/>
              <a:gd name="T17"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2" h="359">
                <a:moveTo>
                  <a:pt x="269" y="0"/>
                </a:moveTo>
                <a:cubicBezTo>
                  <a:pt x="297" y="33"/>
                  <a:pt x="315" y="77"/>
                  <a:pt x="315" y="125"/>
                </a:cubicBezTo>
                <a:cubicBezTo>
                  <a:pt x="315" y="232"/>
                  <a:pt x="228" y="319"/>
                  <a:pt x="121" y="319"/>
                </a:cubicBezTo>
                <a:cubicBezTo>
                  <a:pt x="75" y="319"/>
                  <a:pt x="33" y="302"/>
                  <a:pt x="0" y="276"/>
                </a:cubicBezTo>
                <a:cubicBezTo>
                  <a:pt x="59" y="359"/>
                  <a:pt x="59" y="359"/>
                  <a:pt x="59" y="359"/>
                </a:cubicBezTo>
                <a:cubicBezTo>
                  <a:pt x="335" y="359"/>
                  <a:pt x="335" y="359"/>
                  <a:pt x="335" y="359"/>
                </a:cubicBezTo>
                <a:cubicBezTo>
                  <a:pt x="350" y="359"/>
                  <a:pt x="362" y="347"/>
                  <a:pt x="362" y="332"/>
                </a:cubicBezTo>
                <a:cubicBezTo>
                  <a:pt x="362" y="74"/>
                  <a:pt x="362" y="74"/>
                  <a:pt x="362" y="74"/>
                </a:cubicBezTo>
                <a:lnTo>
                  <a:pt x="269" y="0"/>
                </a:lnTo>
                <a:close/>
              </a:path>
            </a:pathLst>
          </a:custGeom>
          <a:solidFill>
            <a:srgbClr val="007A5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08" name="Freeform 537"/>
          <p:cNvSpPr>
            <a:spLocks/>
          </p:cNvSpPr>
          <p:nvPr/>
        </p:nvSpPr>
        <p:spPr bwMode="auto">
          <a:xfrm>
            <a:off x="6170333" y="706974"/>
            <a:ext cx="47315" cy="48793"/>
          </a:xfrm>
          <a:custGeom>
            <a:avLst/>
            <a:gdLst>
              <a:gd name="T0" fmla="*/ 4 w 27"/>
              <a:gd name="T1" fmla="*/ 17 h 28"/>
              <a:gd name="T2" fmla="*/ 4 w 27"/>
              <a:gd name="T3" fmla="*/ 17 h 28"/>
              <a:gd name="T4" fmla="*/ 14 w 27"/>
              <a:gd name="T5" fmla="*/ 28 h 28"/>
              <a:gd name="T6" fmla="*/ 23 w 27"/>
              <a:gd name="T7" fmla="*/ 17 h 28"/>
              <a:gd name="T8" fmla="*/ 23 w 27"/>
              <a:gd name="T9" fmla="*/ 17 h 28"/>
              <a:gd name="T10" fmla="*/ 27 w 27"/>
              <a:gd name="T11" fmla="*/ 14 h 28"/>
              <a:gd name="T12" fmla="*/ 25 w 27"/>
              <a:gd name="T13" fmla="*/ 10 h 28"/>
              <a:gd name="T14" fmla="*/ 24 w 27"/>
              <a:gd name="T15" fmla="*/ 10 h 28"/>
              <a:gd name="T16" fmla="*/ 24 w 27"/>
              <a:gd name="T17" fmla="*/ 10 h 28"/>
              <a:gd name="T18" fmla="*/ 14 w 27"/>
              <a:gd name="T19" fmla="*/ 0 h 28"/>
              <a:gd name="T20" fmla="*/ 3 w 27"/>
              <a:gd name="T21" fmla="*/ 10 h 28"/>
              <a:gd name="T22" fmla="*/ 3 w 27"/>
              <a:gd name="T23" fmla="*/ 10 h 28"/>
              <a:gd name="T24" fmla="*/ 2 w 27"/>
              <a:gd name="T25" fmla="*/ 10 h 28"/>
              <a:gd name="T26" fmla="*/ 0 w 27"/>
              <a:gd name="T27" fmla="*/ 14 h 28"/>
              <a:gd name="T28" fmla="*/ 4 w 27"/>
              <a:gd name="T29"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8">
                <a:moveTo>
                  <a:pt x="4" y="17"/>
                </a:moveTo>
                <a:cubicBezTo>
                  <a:pt x="4" y="17"/>
                  <a:pt x="4" y="17"/>
                  <a:pt x="4" y="17"/>
                </a:cubicBezTo>
                <a:cubicBezTo>
                  <a:pt x="5" y="23"/>
                  <a:pt x="9" y="28"/>
                  <a:pt x="14" y="28"/>
                </a:cubicBezTo>
                <a:cubicBezTo>
                  <a:pt x="18" y="28"/>
                  <a:pt x="22" y="23"/>
                  <a:pt x="23" y="17"/>
                </a:cubicBezTo>
                <a:cubicBezTo>
                  <a:pt x="23" y="17"/>
                  <a:pt x="23" y="17"/>
                  <a:pt x="23" y="17"/>
                </a:cubicBezTo>
                <a:cubicBezTo>
                  <a:pt x="25" y="18"/>
                  <a:pt x="26" y="16"/>
                  <a:pt x="27" y="14"/>
                </a:cubicBezTo>
                <a:cubicBezTo>
                  <a:pt x="27" y="12"/>
                  <a:pt x="26" y="11"/>
                  <a:pt x="25" y="10"/>
                </a:cubicBezTo>
                <a:cubicBezTo>
                  <a:pt x="25" y="10"/>
                  <a:pt x="25" y="10"/>
                  <a:pt x="24" y="10"/>
                </a:cubicBezTo>
                <a:cubicBezTo>
                  <a:pt x="24" y="10"/>
                  <a:pt x="24" y="10"/>
                  <a:pt x="24" y="10"/>
                </a:cubicBezTo>
                <a:cubicBezTo>
                  <a:pt x="24" y="4"/>
                  <a:pt x="20" y="0"/>
                  <a:pt x="14" y="0"/>
                </a:cubicBezTo>
                <a:cubicBezTo>
                  <a:pt x="8" y="0"/>
                  <a:pt x="3" y="4"/>
                  <a:pt x="3" y="10"/>
                </a:cubicBezTo>
                <a:cubicBezTo>
                  <a:pt x="3" y="10"/>
                  <a:pt x="3" y="10"/>
                  <a:pt x="3" y="10"/>
                </a:cubicBezTo>
                <a:cubicBezTo>
                  <a:pt x="3" y="10"/>
                  <a:pt x="2" y="10"/>
                  <a:pt x="2" y="10"/>
                </a:cubicBezTo>
                <a:cubicBezTo>
                  <a:pt x="1" y="11"/>
                  <a:pt x="0" y="12"/>
                  <a:pt x="0" y="14"/>
                </a:cubicBezTo>
                <a:cubicBezTo>
                  <a:pt x="1" y="16"/>
                  <a:pt x="2" y="18"/>
                  <a:pt x="4" y="1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09" name="Freeform 538"/>
          <p:cNvSpPr>
            <a:spLocks/>
          </p:cNvSpPr>
          <p:nvPr/>
        </p:nvSpPr>
        <p:spPr bwMode="auto">
          <a:xfrm>
            <a:off x="2620288" y="525110"/>
            <a:ext cx="845003" cy="832434"/>
          </a:xfrm>
          <a:custGeom>
            <a:avLst/>
            <a:gdLst>
              <a:gd name="T0" fmla="*/ 483 w 483"/>
              <a:gd name="T1" fmla="*/ 449 h 476"/>
              <a:gd name="T2" fmla="*/ 456 w 483"/>
              <a:gd name="T3" fmla="*/ 476 h 476"/>
              <a:gd name="T4" fmla="*/ 27 w 483"/>
              <a:gd name="T5" fmla="*/ 476 h 476"/>
              <a:gd name="T6" fmla="*/ 0 w 483"/>
              <a:gd name="T7" fmla="*/ 449 h 476"/>
              <a:gd name="T8" fmla="*/ 0 w 483"/>
              <a:gd name="T9" fmla="*/ 27 h 476"/>
              <a:gd name="T10" fmla="*/ 27 w 483"/>
              <a:gd name="T11" fmla="*/ 0 h 476"/>
              <a:gd name="T12" fmla="*/ 456 w 483"/>
              <a:gd name="T13" fmla="*/ 0 h 476"/>
              <a:gd name="T14" fmla="*/ 483 w 483"/>
              <a:gd name="T15" fmla="*/ 27 h 476"/>
              <a:gd name="T16" fmla="*/ 483 w 483"/>
              <a:gd name="T17" fmla="*/ 449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3" h="476">
                <a:moveTo>
                  <a:pt x="483" y="449"/>
                </a:moveTo>
                <a:cubicBezTo>
                  <a:pt x="483" y="464"/>
                  <a:pt x="471" y="476"/>
                  <a:pt x="456" y="476"/>
                </a:cubicBezTo>
                <a:cubicBezTo>
                  <a:pt x="27" y="476"/>
                  <a:pt x="27" y="476"/>
                  <a:pt x="27" y="476"/>
                </a:cubicBezTo>
                <a:cubicBezTo>
                  <a:pt x="12" y="476"/>
                  <a:pt x="0" y="464"/>
                  <a:pt x="0" y="449"/>
                </a:cubicBezTo>
                <a:cubicBezTo>
                  <a:pt x="0" y="27"/>
                  <a:pt x="0" y="27"/>
                  <a:pt x="0" y="27"/>
                </a:cubicBezTo>
                <a:cubicBezTo>
                  <a:pt x="0" y="12"/>
                  <a:pt x="12" y="0"/>
                  <a:pt x="27" y="0"/>
                </a:cubicBezTo>
                <a:cubicBezTo>
                  <a:pt x="456" y="0"/>
                  <a:pt x="456" y="0"/>
                  <a:pt x="456" y="0"/>
                </a:cubicBezTo>
                <a:cubicBezTo>
                  <a:pt x="471" y="0"/>
                  <a:pt x="483" y="12"/>
                  <a:pt x="483" y="27"/>
                </a:cubicBezTo>
                <a:lnTo>
                  <a:pt x="483" y="449"/>
                </a:lnTo>
                <a:close/>
              </a:path>
            </a:pathLst>
          </a:custGeom>
          <a:solidFill>
            <a:srgbClr val="00AB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10" name="Freeform 539"/>
          <p:cNvSpPr>
            <a:spLocks noEditPoints="1"/>
          </p:cNvSpPr>
          <p:nvPr/>
        </p:nvSpPr>
        <p:spPr bwMode="auto">
          <a:xfrm>
            <a:off x="2716396" y="610868"/>
            <a:ext cx="677185" cy="676445"/>
          </a:xfrm>
          <a:custGeom>
            <a:avLst/>
            <a:gdLst>
              <a:gd name="T0" fmla="*/ 194 w 387"/>
              <a:gd name="T1" fmla="*/ 0 h 387"/>
              <a:gd name="T2" fmla="*/ 0 w 387"/>
              <a:gd name="T3" fmla="*/ 193 h 387"/>
              <a:gd name="T4" fmla="*/ 194 w 387"/>
              <a:gd name="T5" fmla="*/ 387 h 387"/>
              <a:gd name="T6" fmla="*/ 387 w 387"/>
              <a:gd name="T7" fmla="*/ 193 h 387"/>
              <a:gd name="T8" fmla="*/ 194 w 387"/>
              <a:gd name="T9" fmla="*/ 0 h 387"/>
              <a:gd name="T10" fmla="*/ 194 w 387"/>
              <a:gd name="T11" fmla="*/ 366 h 387"/>
              <a:gd name="T12" fmla="*/ 21 w 387"/>
              <a:gd name="T13" fmla="*/ 193 h 387"/>
              <a:gd name="T14" fmla="*/ 194 w 387"/>
              <a:gd name="T15" fmla="*/ 20 h 387"/>
              <a:gd name="T16" fmla="*/ 366 w 387"/>
              <a:gd name="T17" fmla="*/ 193 h 387"/>
              <a:gd name="T18" fmla="*/ 194 w 387"/>
              <a:gd name="T19" fmla="*/ 36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87">
                <a:moveTo>
                  <a:pt x="194" y="0"/>
                </a:moveTo>
                <a:cubicBezTo>
                  <a:pt x="87" y="0"/>
                  <a:pt x="0" y="86"/>
                  <a:pt x="0" y="193"/>
                </a:cubicBezTo>
                <a:cubicBezTo>
                  <a:pt x="0" y="300"/>
                  <a:pt x="87" y="387"/>
                  <a:pt x="194" y="387"/>
                </a:cubicBezTo>
                <a:cubicBezTo>
                  <a:pt x="300" y="387"/>
                  <a:pt x="387" y="300"/>
                  <a:pt x="387" y="193"/>
                </a:cubicBezTo>
                <a:cubicBezTo>
                  <a:pt x="387" y="86"/>
                  <a:pt x="300" y="0"/>
                  <a:pt x="194" y="0"/>
                </a:cubicBezTo>
                <a:close/>
                <a:moveTo>
                  <a:pt x="194" y="366"/>
                </a:moveTo>
                <a:cubicBezTo>
                  <a:pt x="98" y="366"/>
                  <a:pt x="21" y="288"/>
                  <a:pt x="21" y="193"/>
                </a:cubicBezTo>
                <a:cubicBezTo>
                  <a:pt x="21" y="98"/>
                  <a:pt x="98" y="20"/>
                  <a:pt x="194" y="20"/>
                </a:cubicBezTo>
                <a:cubicBezTo>
                  <a:pt x="289" y="20"/>
                  <a:pt x="366" y="98"/>
                  <a:pt x="366" y="193"/>
                </a:cubicBezTo>
                <a:cubicBezTo>
                  <a:pt x="366" y="288"/>
                  <a:pt x="289" y="366"/>
                  <a:pt x="194" y="36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11" name="Freeform 540"/>
          <p:cNvSpPr>
            <a:spLocks/>
          </p:cNvSpPr>
          <p:nvPr/>
        </p:nvSpPr>
        <p:spPr bwMode="auto">
          <a:xfrm>
            <a:off x="2905652" y="965724"/>
            <a:ext cx="134550" cy="138247"/>
          </a:xfrm>
          <a:custGeom>
            <a:avLst/>
            <a:gdLst>
              <a:gd name="T0" fmla="*/ 32 w 77"/>
              <a:gd name="T1" fmla="*/ 0 h 79"/>
              <a:gd name="T2" fmla="*/ 0 w 77"/>
              <a:gd name="T3" fmla="*/ 0 h 79"/>
              <a:gd name="T4" fmla="*/ 77 w 77"/>
              <a:gd name="T5" fmla="*/ 79 h 79"/>
              <a:gd name="T6" fmla="*/ 77 w 77"/>
              <a:gd name="T7" fmla="*/ 47 h 79"/>
              <a:gd name="T8" fmla="*/ 32 w 77"/>
              <a:gd name="T9" fmla="*/ 0 h 79"/>
            </a:gdLst>
            <a:ahLst/>
            <a:cxnLst>
              <a:cxn ang="0">
                <a:pos x="T0" y="T1"/>
              </a:cxn>
              <a:cxn ang="0">
                <a:pos x="T2" y="T3"/>
              </a:cxn>
              <a:cxn ang="0">
                <a:pos x="T4" y="T5"/>
              </a:cxn>
              <a:cxn ang="0">
                <a:pos x="T6" y="T7"/>
              </a:cxn>
              <a:cxn ang="0">
                <a:pos x="T8" y="T9"/>
              </a:cxn>
            </a:cxnLst>
            <a:rect l="0" t="0" r="r" b="b"/>
            <a:pathLst>
              <a:path w="77" h="79">
                <a:moveTo>
                  <a:pt x="32" y="0"/>
                </a:moveTo>
                <a:cubicBezTo>
                  <a:pt x="0" y="0"/>
                  <a:pt x="0" y="0"/>
                  <a:pt x="0" y="0"/>
                </a:cubicBezTo>
                <a:cubicBezTo>
                  <a:pt x="3" y="41"/>
                  <a:pt x="36" y="75"/>
                  <a:pt x="77" y="79"/>
                </a:cubicBezTo>
                <a:cubicBezTo>
                  <a:pt x="77" y="47"/>
                  <a:pt x="77" y="47"/>
                  <a:pt x="77" y="47"/>
                </a:cubicBezTo>
                <a:cubicBezTo>
                  <a:pt x="54" y="43"/>
                  <a:pt x="35" y="24"/>
                  <a:pt x="32" y="0"/>
                </a:cubicBezTo>
                <a:close/>
              </a:path>
            </a:pathLst>
          </a:custGeom>
          <a:solidFill>
            <a:srgbClr val="0090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12" name="Freeform 541"/>
          <p:cNvSpPr>
            <a:spLocks/>
          </p:cNvSpPr>
          <p:nvPr/>
        </p:nvSpPr>
        <p:spPr bwMode="auto">
          <a:xfrm>
            <a:off x="2905652" y="804560"/>
            <a:ext cx="134550" cy="131593"/>
          </a:xfrm>
          <a:custGeom>
            <a:avLst/>
            <a:gdLst>
              <a:gd name="T0" fmla="*/ 0 w 77"/>
              <a:gd name="T1" fmla="*/ 75 h 75"/>
              <a:gd name="T2" fmla="*/ 32 w 77"/>
              <a:gd name="T3" fmla="*/ 75 h 75"/>
              <a:gd name="T4" fmla="*/ 77 w 77"/>
              <a:gd name="T5" fmla="*/ 32 h 75"/>
              <a:gd name="T6" fmla="*/ 77 w 77"/>
              <a:gd name="T7" fmla="*/ 0 h 75"/>
              <a:gd name="T8" fmla="*/ 0 w 77"/>
              <a:gd name="T9" fmla="*/ 75 h 75"/>
            </a:gdLst>
            <a:ahLst/>
            <a:cxnLst>
              <a:cxn ang="0">
                <a:pos x="T0" y="T1"/>
              </a:cxn>
              <a:cxn ang="0">
                <a:pos x="T2" y="T3"/>
              </a:cxn>
              <a:cxn ang="0">
                <a:pos x="T4" y="T5"/>
              </a:cxn>
              <a:cxn ang="0">
                <a:pos x="T6" y="T7"/>
              </a:cxn>
              <a:cxn ang="0">
                <a:pos x="T8" y="T9"/>
              </a:cxn>
            </a:cxnLst>
            <a:rect l="0" t="0" r="r" b="b"/>
            <a:pathLst>
              <a:path w="77" h="75">
                <a:moveTo>
                  <a:pt x="0" y="75"/>
                </a:moveTo>
                <a:cubicBezTo>
                  <a:pt x="32" y="75"/>
                  <a:pt x="32" y="75"/>
                  <a:pt x="32" y="75"/>
                </a:cubicBezTo>
                <a:cubicBezTo>
                  <a:pt x="36" y="53"/>
                  <a:pt x="55" y="35"/>
                  <a:pt x="77" y="32"/>
                </a:cubicBezTo>
                <a:cubicBezTo>
                  <a:pt x="77" y="0"/>
                  <a:pt x="77" y="0"/>
                  <a:pt x="77" y="0"/>
                </a:cubicBezTo>
                <a:cubicBezTo>
                  <a:pt x="37" y="3"/>
                  <a:pt x="5" y="35"/>
                  <a:pt x="0" y="75"/>
                </a:cubicBezTo>
                <a:close/>
              </a:path>
            </a:pathLst>
          </a:custGeom>
          <a:solidFill>
            <a:srgbClr val="0090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13" name="Freeform 542"/>
          <p:cNvSpPr>
            <a:spLocks/>
          </p:cNvSpPr>
          <p:nvPr/>
        </p:nvSpPr>
        <p:spPr bwMode="auto">
          <a:xfrm>
            <a:off x="3069773" y="965724"/>
            <a:ext cx="134550" cy="138247"/>
          </a:xfrm>
          <a:custGeom>
            <a:avLst/>
            <a:gdLst>
              <a:gd name="T0" fmla="*/ 0 w 77"/>
              <a:gd name="T1" fmla="*/ 47 h 79"/>
              <a:gd name="T2" fmla="*/ 0 w 77"/>
              <a:gd name="T3" fmla="*/ 79 h 79"/>
              <a:gd name="T4" fmla="*/ 77 w 77"/>
              <a:gd name="T5" fmla="*/ 0 h 79"/>
              <a:gd name="T6" fmla="*/ 45 w 77"/>
              <a:gd name="T7" fmla="*/ 0 h 79"/>
              <a:gd name="T8" fmla="*/ 0 w 77"/>
              <a:gd name="T9" fmla="*/ 47 h 79"/>
            </a:gdLst>
            <a:ahLst/>
            <a:cxnLst>
              <a:cxn ang="0">
                <a:pos x="T0" y="T1"/>
              </a:cxn>
              <a:cxn ang="0">
                <a:pos x="T2" y="T3"/>
              </a:cxn>
              <a:cxn ang="0">
                <a:pos x="T4" y="T5"/>
              </a:cxn>
              <a:cxn ang="0">
                <a:pos x="T6" y="T7"/>
              </a:cxn>
              <a:cxn ang="0">
                <a:pos x="T8" y="T9"/>
              </a:cxn>
            </a:cxnLst>
            <a:rect l="0" t="0" r="r" b="b"/>
            <a:pathLst>
              <a:path w="77" h="79">
                <a:moveTo>
                  <a:pt x="0" y="47"/>
                </a:moveTo>
                <a:cubicBezTo>
                  <a:pt x="0" y="79"/>
                  <a:pt x="0" y="79"/>
                  <a:pt x="0" y="79"/>
                </a:cubicBezTo>
                <a:cubicBezTo>
                  <a:pt x="41" y="75"/>
                  <a:pt x="74" y="41"/>
                  <a:pt x="77" y="0"/>
                </a:cubicBezTo>
                <a:cubicBezTo>
                  <a:pt x="45" y="0"/>
                  <a:pt x="45" y="0"/>
                  <a:pt x="45" y="0"/>
                </a:cubicBezTo>
                <a:cubicBezTo>
                  <a:pt x="42" y="24"/>
                  <a:pt x="23" y="43"/>
                  <a:pt x="0" y="47"/>
                </a:cubicBezTo>
                <a:close/>
              </a:path>
            </a:pathLst>
          </a:custGeom>
          <a:solidFill>
            <a:srgbClr val="0090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14" name="Freeform 543"/>
          <p:cNvSpPr>
            <a:spLocks noEditPoints="1"/>
          </p:cNvSpPr>
          <p:nvPr/>
        </p:nvSpPr>
        <p:spPr bwMode="auto">
          <a:xfrm>
            <a:off x="2753359" y="645614"/>
            <a:ext cx="603257" cy="605474"/>
          </a:xfrm>
          <a:custGeom>
            <a:avLst/>
            <a:gdLst>
              <a:gd name="T0" fmla="*/ 0 w 345"/>
              <a:gd name="T1" fmla="*/ 173 h 346"/>
              <a:gd name="T2" fmla="*/ 173 w 345"/>
              <a:gd name="T3" fmla="*/ 346 h 346"/>
              <a:gd name="T4" fmla="*/ 345 w 345"/>
              <a:gd name="T5" fmla="*/ 173 h 346"/>
              <a:gd name="T6" fmla="*/ 173 w 345"/>
              <a:gd name="T7" fmla="*/ 0 h 346"/>
              <a:gd name="T8" fmla="*/ 0 w 345"/>
              <a:gd name="T9" fmla="*/ 173 h 346"/>
              <a:gd name="T10" fmla="*/ 290 w 345"/>
              <a:gd name="T11" fmla="*/ 166 h 346"/>
              <a:gd name="T12" fmla="*/ 308 w 345"/>
              <a:gd name="T13" fmla="*/ 166 h 346"/>
              <a:gd name="T14" fmla="*/ 308 w 345"/>
              <a:gd name="T15" fmla="*/ 183 h 346"/>
              <a:gd name="T16" fmla="*/ 290 w 345"/>
              <a:gd name="T17" fmla="*/ 183 h 346"/>
              <a:gd name="T18" fmla="*/ 181 w 345"/>
              <a:gd name="T19" fmla="*/ 294 h 346"/>
              <a:gd name="T20" fmla="*/ 181 w 345"/>
              <a:gd name="T21" fmla="*/ 310 h 346"/>
              <a:gd name="T22" fmla="*/ 164 w 345"/>
              <a:gd name="T23" fmla="*/ 310 h 346"/>
              <a:gd name="T24" fmla="*/ 164 w 345"/>
              <a:gd name="T25" fmla="*/ 294 h 346"/>
              <a:gd name="T26" fmla="*/ 55 w 345"/>
              <a:gd name="T27" fmla="*/ 183 h 346"/>
              <a:gd name="T28" fmla="*/ 37 w 345"/>
              <a:gd name="T29" fmla="*/ 183 h 346"/>
              <a:gd name="T30" fmla="*/ 37 w 345"/>
              <a:gd name="T31" fmla="*/ 166 h 346"/>
              <a:gd name="T32" fmla="*/ 55 w 345"/>
              <a:gd name="T33" fmla="*/ 166 h 346"/>
              <a:gd name="T34" fmla="*/ 164 w 345"/>
              <a:gd name="T35" fmla="*/ 58 h 346"/>
              <a:gd name="T36" fmla="*/ 164 w 345"/>
              <a:gd name="T37" fmla="*/ 39 h 346"/>
              <a:gd name="T38" fmla="*/ 181 w 345"/>
              <a:gd name="T39" fmla="*/ 39 h 346"/>
              <a:gd name="T40" fmla="*/ 181 w 345"/>
              <a:gd name="T41" fmla="*/ 58 h 346"/>
              <a:gd name="T42" fmla="*/ 290 w 345"/>
              <a:gd name="T43" fmla="*/ 16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346">
                <a:moveTo>
                  <a:pt x="0" y="173"/>
                </a:moveTo>
                <a:cubicBezTo>
                  <a:pt x="0" y="268"/>
                  <a:pt x="77" y="346"/>
                  <a:pt x="173" y="346"/>
                </a:cubicBezTo>
                <a:cubicBezTo>
                  <a:pt x="268" y="346"/>
                  <a:pt x="345" y="268"/>
                  <a:pt x="345" y="173"/>
                </a:cubicBezTo>
                <a:cubicBezTo>
                  <a:pt x="345" y="78"/>
                  <a:pt x="268" y="0"/>
                  <a:pt x="173" y="0"/>
                </a:cubicBezTo>
                <a:cubicBezTo>
                  <a:pt x="77" y="0"/>
                  <a:pt x="0" y="78"/>
                  <a:pt x="0" y="173"/>
                </a:cubicBezTo>
                <a:close/>
                <a:moveTo>
                  <a:pt x="290" y="166"/>
                </a:moveTo>
                <a:cubicBezTo>
                  <a:pt x="308" y="166"/>
                  <a:pt x="308" y="166"/>
                  <a:pt x="308" y="166"/>
                </a:cubicBezTo>
                <a:cubicBezTo>
                  <a:pt x="308" y="183"/>
                  <a:pt x="308" y="183"/>
                  <a:pt x="308" y="183"/>
                </a:cubicBezTo>
                <a:cubicBezTo>
                  <a:pt x="290" y="183"/>
                  <a:pt x="290" y="183"/>
                  <a:pt x="290" y="183"/>
                </a:cubicBezTo>
                <a:cubicBezTo>
                  <a:pt x="287" y="242"/>
                  <a:pt x="240" y="290"/>
                  <a:pt x="181" y="294"/>
                </a:cubicBezTo>
                <a:cubicBezTo>
                  <a:pt x="181" y="310"/>
                  <a:pt x="181" y="310"/>
                  <a:pt x="181" y="310"/>
                </a:cubicBezTo>
                <a:cubicBezTo>
                  <a:pt x="164" y="310"/>
                  <a:pt x="164" y="310"/>
                  <a:pt x="164" y="310"/>
                </a:cubicBezTo>
                <a:cubicBezTo>
                  <a:pt x="164" y="294"/>
                  <a:pt x="164" y="294"/>
                  <a:pt x="164" y="294"/>
                </a:cubicBezTo>
                <a:cubicBezTo>
                  <a:pt x="105" y="290"/>
                  <a:pt x="58" y="242"/>
                  <a:pt x="55" y="183"/>
                </a:cubicBezTo>
                <a:cubicBezTo>
                  <a:pt x="37" y="183"/>
                  <a:pt x="37" y="183"/>
                  <a:pt x="37" y="183"/>
                </a:cubicBezTo>
                <a:cubicBezTo>
                  <a:pt x="37" y="166"/>
                  <a:pt x="37" y="166"/>
                  <a:pt x="37" y="166"/>
                </a:cubicBezTo>
                <a:cubicBezTo>
                  <a:pt x="55" y="166"/>
                  <a:pt x="55" y="166"/>
                  <a:pt x="55" y="166"/>
                </a:cubicBezTo>
                <a:cubicBezTo>
                  <a:pt x="60" y="109"/>
                  <a:pt x="106" y="63"/>
                  <a:pt x="164" y="58"/>
                </a:cubicBezTo>
                <a:cubicBezTo>
                  <a:pt x="164" y="39"/>
                  <a:pt x="164" y="39"/>
                  <a:pt x="164" y="39"/>
                </a:cubicBezTo>
                <a:cubicBezTo>
                  <a:pt x="181" y="39"/>
                  <a:pt x="181" y="39"/>
                  <a:pt x="181" y="39"/>
                </a:cubicBezTo>
                <a:cubicBezTo>
                  <a:pt x="181" y="58"/>
                  <a:pt x="181" y="58"/>
                  <a:pt x="181" y="58"/>
                </a:cubicBezTo>
                <a:cubicBezTo>
                  <a:pt x="239" y="62"/>
                  <a:pt x="285" y="109"/>
                  <a:pt x="290" y="166"/>
                </a:cubicBezTo>
                <a:close/>
              </a:path>
            </a:pathLst>
          </a:custGeom>
          <a:solidFill>
            <a:srgbClr val="0090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15" name="Freeform 544"/>
          <p:cNvSpPr>
            <a:spLocks/>
          </p:cNvSpPr>
          <p:nvPr/>
        </p:nvSpPr>
        <p:spPr bwMode="auto">
          <a:xfrm>
            <a:off x="3069773" y="804560"/>
            <a:ext cx="134550" cy="131593"/>
          </a:xfrm>
          <a:custGeom>
            <a:avLst/>
            <a:gdLst>
              <a:gd name="T0" fmla="*/ 0 w 77"/>
              <a:gd name="T1" fmla="*/ 32 h 75"/>
              <a:gd name="T2" fmla="*/ 45 w 77"/>
              <a:gd name="T3" fmla="*/ 75 h 75"/>
              <a:gd name="T4" fmla="*/ 77 w 77"/>
              <a:gd name="T5" fmla="*/ 75 h 75"/>
              <a:gd name="T6" fmla="*/ 0 w 77"/>
              <a:gd name="T7" fmla="*/ 0 h 75"/>
              <a:gd name="T8" fmla="*/ 0 w 77"/>
              <a:gd name="T9" fmla="*/ 32 h 75"/>
            </a:gdLst>
            <a:ahLst/>
            <a:cxnLst>
              <a:cxn ang="0">
                <a:pos x="T0" y="T1"/>
              </a:cxn>
              <a:cxn ang="0">
                <a:pos x="T2" y="T3"/>
              </a:cxn>
              <a:cxn ang="0">
                <a:pos x="T4" y="T5"/>
              </a:cxn>
              <a:cxn ang="0">
                <a:pos x="T6" y="T7"/>
              </a:cxn>
              <a:cxn ang="0">
                <a:pos x="T8" y="T9"/>
              </a:cxn>
            </a:cxnLst>
            <a:rect l="0" t="0" r="r" b="b"/>
            <a:pathLst>
              <a:path w="77" h="75">
                <a:moveTo>
                  <a:pt x="0" y="32"/>
                </a:moveTo>
                <a:cubicBezTo>
                  <a:pt x="22" y="35"/>
                  <a:pt x="41" y="53"/>
                  <a:pt x="45" y="75"/>
                </a:cubicBezTo>
                <a:cubicBezTo>
                  <a:pt x="77" y="75"/>
                  <a:pt x="77" y="75"/>
                  <a:pt x="77" y="75"/>
                </a:cubicBezTo>
                <a:cubicBezTo>
                  <a:pt x="72" y="35"/>
                  <a:pt x="40" y="3"/>
                  <a:pt x="0" y="0"/>
                </a:cubicBezTo>
                <a:lnTo>
                  <a:pt x="0" y="32"/>
                </a:lnTo>
                <a:close/>
              </a:path>
            </a:pathLst>
          </a:custGeom>
          <a:solidFill>
            <a:srgbClr val="0090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16" name="Freeform 545"/>
          <p:cNvSpPr>
            <a:spLocks/>
          </p:cNvSpPr>
          <p:nvPr/>
        </p:nvSpPr>
        <p:spPr bwMode="auto">
          <a:xfrm>
            <a:off x="2826549" y="749113"/>
            <a:ext cx="638742" cy="608432"/>
          </a:xfrm>
          <a:custGeom>
            <a:avLst/>
            <a:gdLst>
              <a:gd name="T0" fmla="*/ 287 w 365"/>
              <a:gd name="T1" fmla="*/ 0 h 348"/>
              <a:gd name="T2" fmla="*/ 324 w 365"/>
              <a:gd name="T3" fmla="*/ 114 h 348"/>
              <a:gd name="T4" fmla="*/ 131 w 365"/>
              <a:gd name="T5" fmla="*/ 308 h 348"/>
              <a:gd name="T6" fmla="*/ 0 w 365"/>
              <a:gd name="T7" fmla="*/ 257 h 348"/>
              <a:gd name="T8" fmla="*/ 62 w 365"/>
              <a:gd name="T9" fmla="*/ 348 h 348"/>
              <a:gd name="T10" fmla="*/ 338 w 365"/>
              <a:gd name="T11" fmla="*/ 348 h 348"/>
              <a:gd name="T12" fmla="*/ 365 w 365"/>
              <a:gd name="T13" fmla="*/ 321 h 348"/>
              <a:gd name="T14" fmla="*/ 365 w 365"/>
              <a:gd name="T15" fmla="*/ 63 h 348"/>
              <a:gd name="T16" fmla="*/ 287 w 365"/>
              <a:gd name="T1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348">
                <a:moveTo>
                  <a:pt x="287" y="0"/>
                </a:moveTo>
                <a:cubicBezTo>
                  <a:pt x="310" y="32"/>
                  <a:pt x="324" y="71"/>
                  <a:pt x="324" y="114"/>
                </a:cubicBezTo>
                <a:cubicBezTo>
                  <a:pt x="324" y="221"/>
                  <a:pt x="237" y="308"/>
                  <a:pt x="131" y="308"/>
                </a:cubicBezTo>
                <a:cubicBezTo>
                  <a:pt x="80" y="308"/>
                  <a:pt x="35" y="289"/>
                  <a:pt x="0" y="257"/>
                </a:cubicBezTo>
                <a:cubicBezTo>
                  <a:pt x="62" y="348"/>
                  <a:pt x="62" y="348"/>
                  <a:pt x="62" y="348"/>
                </a:cubicBezTo>
                <a:cubicBezTo>
                  <a:pt x="338" y="348"/>
                  <a:pt x="338" y="348"/>
                  <a:pt x="338" y="348"/>
                </a:cubicBezTo>
                <a:cubicBezTo>
                  <a:pt x="353" y="348"/>
                  <a:pt x="365" y="336"/>
                  <a:pt x="365" y="321"/>
                </a:cubicBezTo>
                <a:cubicBezTo>
                  <a:pt x="365" y="63"/>
                  <a:pt x="365" y="63"/>
                  <a:pt x="365" y="63"/>
                </a:cubicBezTo>
                <a:lnTo>
                  <a:pt x="287" y="0"/>
                </a:lnTo>
                <a:close/>
              </a:path>
            </a:pathLst>
          </a:custGeom>
          <a:solidFill>
            <a:srgbClr val="0090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17" name="Freeform 546"/>
          <p:cNvSpPr>
            <a:spLocks noEditPoints="1"/>
          </p:cNvSpPr>
          <p:nvPr/>
        </p:nvSpPr>
        <p:spPr bwMode="auto">
          <a:xfrm>
            <a:off x="2817678" y="713628"/>
            <a:ext cx="473882" cy="473882"/>
          </a:xfrm>
          <a:custGeom>
            <a:avLst/>
            <a:gdLst>
              <a:gd name="T0" fmla="*/ 253 w 271"/>
              <a:gd name="T1" fmla="*/ 127 h 271"/>
              <a:gd name="T2" fmla="*/ 144 w 271"/>
              <a:gd name="T3" fmla="*/ 19 h 271"/>
              <a:gd name="T4" fmla="*/ 144 w 271"/>
              <a:gd name="T5" fmla="*/ 0 h 271"/>
              <a:gd name="T6" fmla="*/ 127 w 271"/>
              <a:gd name="T7" fmla="*/ 0 h 271"/>
              <a:gd name="T8" fmla="*/ 127 w 271"/>
              <a:gd name="T9" fmla="*/ 19 h 271"/>
              <a:gd name="T10" fmla="*/ 18 w 271"/>
              <a:gd name="T11" fmla="*/ 127 h 271"/>
              <a:gd name="T12" fmla="*/ 0 w 271"/>
              <a:gd name="T13" fmla="*/ 127 h 271"/>
              <a:gd name="T14" fmla="*/ 0 w 271"/>
              <a:gd name="T15" fmla="*/ 144 h 271"/>
              <a:gd name="T16" fmla="*/ 18 w 271"/>
              <a:gd name="T17" fmla="*/ 144 h 271"/>
              <a:gd name="T18" fmla="*/ 127 w 271"/>
              <a:gd name="T19" fmla="*/ 255 h 271"/>
              <a:gd name="T20" fmla="*/ 127 w 271"/>
              <a:gd name="T21" fmla="*/ 271 h 271"/>
              <a:gd name="T22" fmla="*/ 144 w 271"/>
              <a:gd name="T23" fmla="*/ 271 h 271"/>
              <a:gd name="T24" fmla="*/ 144 w 271"/>
              <a:gd name="T25" fmla="*/ 255 h 271"/>
              <a:gd name="T26" fmla="*/ 253 w 271"/>
              <a:gd name="T27" fmla="*/ 144 h 271"/>
              <a:gd name="T28" fmla="*/ 271 w 271"/>
              <a:gd name="T29" fmla="*/ 144 h 271"/>
              <a:gd name="T30" fmla="*/ 271 w 271"/>
              <a:gd name="T31" fmla="*/ 127 h 271"/>
              <a:gd name="T32" fmla="*/ 253 w 271"/>
              <a:gd name="T33" fmla="*/ 127 h 271"/>
              <a:gd name="T34" fmla="*/ 127 w 271"/>
              <a:gd name="T35" fmla="*/ 223 h 271"/>
              <a:gd name="T36" fmla="*/ 50 w 271"/>
              <a:gd name="T37" fmla="*/ 144 h 271"/>
              <a:gd name="T38" fmla="*/ 82 w 271"/>
              <a:gd name="T39" fmla="*/ 144 h 271"/>
              <a:gd name="T40" fmla="*/ 127 w 271"/>
              <a:gd name="T41" fmla="*/ 191 h 271"/>
              <a:gd name="T42" fmla="*/ 127 w 271"/>
              <a:gd name="T43" fmla="*/ 223 h 271"/>
              <a:gd name="T44" fmla="*/ 127 w 271"/>
              <a:gd name="T45" fmla="*/ 84 h 271"/>
              <a:gd name="T46" fmla="*/ 82 w 271"/>
              <a:gd name="T47" fmla="*/ 127 h 271"/>
              <a:gd name="T48" fmla="*/ 50 w 271"/>
              <a:gd name="T49" fmla="*/ 127 h 271"/>
              <a:gd name="T50" fmla="*/ 127 w 271"/>
              <a:gd name="T51" fmla="*/ 52 h 271"/>
              <a:gd name="T52" fmla="*/ 127 w 271"/>
              <a:gd name="T53" fmla="*/ 84 h 271"/>
              <a:gd name="T54" fmla="*/ 144 w 271"/>
              <a:gd name="T55" fmla="*/ 52 h 271"/>
              <a:gd name="T56" fmla="*/ 221 w 271"/>
              <a:gd name="T57" fmla="*/ 127 h 271"/>
              <a:gd name="T58" fmla="*/ 189 w 271"/>
              <a:gd name="T59" fmla="*/ 127 h 271"/>
              <a:gd name="T60" fmla="*/ 144 w 271"/>
              <a:gd name="T61" fmla="*/ 84 h 271"/>
              <a:gd name="T62" fmla="*/ 144 w 271"/>
              <a:gd name="T63" fmla="*/ 52 h 271"/>
              <a:gd name="T64" fmla="*/ 144 w 271"/>
              <a:gd name="T65" fmla="*/ 223 h 271"/>
              <a:gd name="T66" fmla="*/ 144 w 271"/>
              <a:gd name="T67" fmla="*/ 191 h 271"/>
              <a:gd name="T68" fmla="*/ 189 w 271"/>
              <a:gd name="T69" fmla="*/ 144 h 271"/>
              <a:gd name="T70" fmla="*/ 221 w 271"/>
              <a:gd name="T71" fmla="*/ 144 h 271"/>
              <a:gd name="T72" fmla="*/ 144 w 271"/>
              <a:gd name="T73" fmla="*/ 22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1" h="271">
                <a:moveTo>
                  <a:pt x="253" y="127"/>
                </a:moveTo>
                <a:cubicBezTo>
                  <a:pt x="248" y="70"/>
                  <a:pt x="202" y="23"/>
                  <a:pt x="144" y="19"/>
                </a:cubicBezTo>
                <a:cubicBezTo>
                  <a:pt x="144" y="0"/>
                  <a:pt x="144" y="0"/>
                  <a:pt x="144" y="0"/>
                </a:cubicBezTo>
                <a:cubicBezTo>
                  <a:pt x="127" y="0"/>
                  <a:pt x="127" y="0"/>
                  <a:pt x="127" y="0"/>
                </a:cubicBezTo>
                <a:cubicBezTo>
                  <a:pt x="127" y="19"/>
                  <a:pt x="127" y="19"/>
                  <a:pt x="127" y="19"/>
                </a:cubicBezTo>
                <a:cubicBezTo>
                  <a:pt x="69" y="24"/>
                  <a:pt x="23" y="70"/>
                  <a:pt x="18" y="127"/>
                </a:cubicBezTo>
                <a:cubicBezTo>
                  <a:pt x="0" y="127"/>
                  <a:pt x="0" y="127"/>
                  <a:pt x="0" y="127"/>
                </a:cubicBezTo>
                <a:cubicBezTo>
                  <a:pt x="0" y="144"/>
                  <a:pt x="0" y="144"/>
                  <a:pt x="0" y="144"/>
                </a:cubicBezTo>
                <a:cubicBezTo>
                  <a:pt x="18" y="144"/>
                  <a:pt x="18" y="144"/>
                  <a:pt x="18" y="144"/>
                </a:cubicBezTo>
                <a:cubicBezTo>
                  <a:pt x="21" y="203"/>
                  <a:pt x="68" y="251"/>
                  <a:pt x="127" y="255"/>
                </a:cubicBezTo>
                <a:cubicBezTo>
                  <a:pt x="127" y="271"/>
                  <a:pt x="127" y="271"/>
                  <a:pt x="127" y="271"/>
                </a:cubicBezTo>
                <a:cubicBezTo>
                  <a:pt x="144" y="271"/>
                  <a:pt x="144" y="271"/>
                  <a:pt x="144" y="271"/>
                </a:cubicBezTo>
                <a:cubicBezTo>
                  <a:pt x="144" y="255"/>
                  <a:pt x="144" y="255"/>
                  <a:pt x="144" y="255"/>
                </a:cubicBezTo>
                <a:cubicBezTo>
                  <a:pt x="203" y="251"/>
                  <a:pt x="250" y="203"/>
                  <a:pt x="253" y="144"/>
                </a:cubicBezTo>
                <a:cubicBezTo>
                  <a:pt x="271" y="144"/>
                  <a:pt x="271" y="144"/>
                  <a:pt x="271" y="144"/>
                </a:cubicBezTo>
                <a:cubicBezTo>
                  <a:pt x="271" y="127"/>
                  <a:pt x="271" y="127"/>
                  <a:pt x="271" y="127"/>
                </a:cubicBezTo>
                <a:lnTo>
                  <a:pt x="253" y="127"/>
                </a:lnTo>
                <a:close/>
                <a:moveTo>
                  <a:pt x="127" y="223"/>
                </a:moveTo>
                <a:cubicBezTo>
                  <a:pt x="86" y="219"/>
                  <a:pt x="53" y="185"/>
                  <a:pt x="50" y="144"/>
                </a:cubicBezTo>
                <a:cubicBezTo>
                  <a:pt x="82" y="144"/>
                  <a:pt x="82" y="144"/>
                  <a:pt x="82" y="144"/>
                </a:cubicBezTo>
                <a:cubicBezTo>
                  <a:pt x="85" y="168"/>
                  <a:pt x="104" y="187"/>
                  <a:pt x="127" y="191"/>
                </a:cubicBezTo>
                <a:lnTo>
                  <a:pt x="127" y="223"/>
                </a:lnTo>
                <a:close/>
                <a:moveTo>
                  <a:pt x="127" y="84"/>
                </a:moveTo>
                <a:cubicBezTo>
                  <a:pt x="105" y="87"/>
                  <a:pt x="86" y="105"/>
                  <a:pt x="82" y="127"/>
                </a:cubicBezTo>
                <a:cubicBezTo>
                  <a:pt x="50" y="127"/>
                  <a:pt x="50" y="127"/>
                  <a:pt x="50" y="127"/>
                </a:cubicBezTo>
                <a:cubicBezTo>
                  <a:pt x="55" y="87"/>
                  <a:pt x="87" y="55"/>
                  <a:pt x="127" y="52"/>
                </a:cubicBezTo>
                <a:lnTo>
                  <a:pt x="127" y="84"/>
                </a:lnTo>
                <a:close/>
                <a:moveTo>
                  <a:pt x="144" y="52"/>
                </a:moveTo>
                <a:cubicBezTo>
                  <a:pt x="184" y="55"/>
                  <a:pt x="216" y="87"/>
                  <a:pt x="221" y="127"/>
                </a:cubicBezTo>
                <a:cubicBezTo>
                  <a:pt x="189" y="127"/>
                  <a:pt x="189" y="127"/>
                  <a:pt x="189" y="127"/>
                </a:cubicBezTo>
                <a:cubicBezTo>
                  <a:pt x="185" y="105"/>
                  <a:pt x="166" y="87"/>
                  <a:pt x="144" y="84"/>
                </a:cubicBezTo>
                <a:lnTo>
                  <a:pt x="144" y="52"/>
                </a:lnTo>
                <a:close/>
                <a:moveTo>
                  <a:pt x="144" y="223"/>
                </a:moveTo>
                <a:cubicBezTo>
                  <a:pt x="144" y="191"/>
                  <a:pt x="144" y="191"/>
                  <a:pt x="144" y="191"/>
                </a:cubicBezTo>
                <a:cubicBezTo>
                  <a:pt x="167" y="187"/>
                  <a:pt x="186" y="168"/>
                  <a:pt x="189" y="144"/>
                </a:cubicBezTo>
                <a:cubicBezTo>
                  <a:pt x="221" y="144"/>
                  <a:pt x="221" y="144"/>
                  <a:pt x="221" y="144"/>
                </a:cubicBezTo>
                <a:cubicBezTo>
                  <a:pt x="218" y="185"/>
                  <a:pt x="185" y="219"/>
                  <a:pt x="144" y="2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18" name="Freeform 547"/>
          <p:cNvSpPr>
            <a:spLocks/>
          </p:cNvSpPr>
          <p:nvPr/>
        </p:nvSpPr>
        <p:spPr bwMode="auto">
          <a:xfrm>
            <a:off x="3639762" y="2593628"/>
            <a:ext cx="845003" cy="832434"/>
          </a:xfrm>
          <a:custGeom>
            <a:avLst/>
            <a:gdLst>
              <a:gd name="T0" fmla="*/ 483 w 483"/>
              <a:gd name="T1" fmla="*/ 449 h 476"/>
              <a:gd name="T2" fmla="*/ 456 w 483"/>
              <a:gd name="T3" fmla="*/ 476 h 476"/>
              <a:gd name="T4" fmla="*/ 26 w 483"/>
              <a:gd name="T5" fmla="*/ 476 h 476"/>
              <a:gd name="T6" fmla="*/ 0 w 483"/>
              <a:gd name="T7" fmla="*/ 449 h 476"/>
              <a:gd name="T8" fmla="*/ 0 w 483"/>
              <a:gd name="T9" fmla="*/ 27 h 476"/>
              <a:gd name="T10" fmla="*/ 26 w 483"/>
              <a:gd name="T11" fmla="*/ 0 h 476"/>
              <a:gd name="T12" fmla="*/ 456 w 483"/>
              <a:gd name="T13" fmla="*/ 0 h 476"/>
              <a:gd name="T14" fmla="*/ 483 w 483"/>
              <a:gd name="T15" fmla="*/ 27 h 476"/>
              <a:gd name="T16" fmla="*/ 483 w 483"/>
              <a:gd name="T17" fmla="*/ 449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3" h="476">
                <a:moveTo>
                  <a:pt x="483" y="449"/>
                </a:moveTo>
                <a:cubicBezTo>
                  <a:pt x="483" y="464"/>
                  <a:pt x="471" y="476"/>
                  <a:pt x="456" y="476"/>
                </a:cubicBezTo>
                <a:cubicBezTo>
                  <a:pt x="26" y="476"/>
                  <a:pt x="26" y="476"/>
                  <a:pt x="26" y="476"/>
                </a:cubicBezTo>
                <a:cubicBezTo>
                  <a:pt x="12" y="476"/>
                  <a:pt x="0" y="464"/>
                  <a:pt x="0" y="449"/>
                </a:cubicBezTo>
                <a:cubicBezTo>
                  <a:pt x="0" y="27"/>
                  <a:pt x="0" y="27"/>
                  <a:pt x="0" y="27"/>
                </a:cubicBezTo>
                <a:cubicBezTo>
                  <a:pt x="0" y="12"/>
                  <a:pt x="12" y="0"/>
                  <a:pt x="26" y="0"/>
                </a:cubicBezTo>
                <a:cubicBezTo>
                  <a:pt x="456" y="0"/>
                  <a:pt x="456" y="0"/>
                  <a:pt x="456" y="0"/>
                </a:cubicBezTo>
                <a:cubicBezTo>
                  <a:pt x="471" y="0"/>
                  <a:pt x="483" y="12"/>
                  <a:pt x="483" y="27"/>
                </a:cubicBezTo>
                <a:lnTo>
                  <a:pt x="483" y="449"/>
                </a:lnTo>
                <a:close/>
              </a:path>
            </a:pathLst>
          </a:custGeom>
          <a:solidFill>
            <a:srgbClr val="E8D3A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19" name="Freeform 548"/>
          <p:cNvSpPr>
            <a:spLocks noEditPoints="1"/>
          </p:cNvSpPr>
          <p:nvPr/>
        </p:nvSpPr>
        <p:spPr bwMode="auto">
          <a:xfrm>
            <a:off x="3726998" y="2688257"/>
            <a:ext cx="677185" cy="676445"/>
          </a:xfrm>
          <a:custGeom>
            <a:avLst/>
            <a:gdLst>
              <a:gd name="T0" fmla="*/ 194 w 387"/>
              <a:gd name="T1" fmla="*/ 0 h 387"/>
              <a:gd name="T2" fmla="*/ 0 w 387"/>
              <a:gd name="T3" fmla="*/ 193 h 387"/>
              <a:gd name="T4" fmla="*/ 194 w 387"/>
              <a:gd name="T5" fmla="*/ 387 h 387"/>
              <a:gd name="T6" fmla="*/ 387 w 387"/>
              <a:gd name="T7" fmla="*/ 193 h 387"/>
              <a:gd name="T8" fmla="*/ 194 w 387"/>
              <a:gd name="T9" fmla="*/ 0 h 387"/>
              <a:gd name="T10" fmla="*/ 194 w 387"/>
              <a:gd name="T11" fmla="*/ 366 h 387"/>
              <a:gd name="T12" fmla="*/ 21 w 387"/>
              <a:gd name="T13" fmla="*/ 193 h 387"/>
              <a:gd name="T14" fmla="*/ 194 w 387"/>
              <a:gd name="T15" fmla="*/ 21 h 387"/>
              <a:gd name="T16" fmla="*/ 366 w 387"/>
              <a:gd name="T17" fmla="*/ 193 h 387"/>
              <a:gd name="T18" fmla="*/ 194 w 387"/>
              <a:gd name="T19" fmla="*/ 36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87">
                <a:moveTo>
                  <a:pt x="194" y="0"/>
                </a:moveTo>
                <a:cubicBezTo>
                  <a:pt x="87" y="0"/>
                  <a:pt x="0" y="87"/>
                  <a:pt x="0" y="193"/>
                </a:cubicBezTo>
                <a:cubicBezTo>
                  <a:pt x="0" y="300"/>
                  <a:pt x="87" y="387"/>
                  <a:pt x="194" y="387"/>
                </a:cubicBezTo>
                <a:cubicBezTo>
                  <a:pt x="301" y="387"/>
                  <a:pt x="387" y="300"/>
                  <a:pt x="387" y="193"/>
                </a:cubicBezTo>
                <a:cubicBezTo>
                  <a:pt x="387" y="87"/>
                  <a:pt x="301" y="0"/>
                  <a:pt x="194" y="0"/>
                </a:cubicBezTo>
                <a:close/>
                <a:moveTo>
                  <a:pt x="194" y="366"/>
                </a:moveTo>
                <a:cubicBezTo>
                  <a:pt x="98" y="366"/>
                  <a:pt x="21" y="289"/>
                  <a:pt x="21" y="193"/>
                </a:cubicBezTo>
                <a:cubicBezTo>
                  <a:pt x="21" y="98"/>
                  <a:pt x="98" y="21"/>
                  <a:pt x="194" y="21"/>
                </a:cubicBezTo>
                <a:cubicBezTo>
                  <a:pt x="289" y="21"/>
                  <a:pt x="366" y="98"/>
                  <a:pt x="366" y="193"/>
                </a:cubicBezTo>
                <a:cubicBezTo>
                  <a:pt x="366" y="289"/>
                  <a:pt x="289" y="366"/>
                  <a:pt x="194" y="36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20" name="Freeform 549"/>
          <p:cNvSpPr>
            <a:spLocks/>
          </p:cNvSpPr>
          <p:nvPr/>
        </p:nvSpPr>
        <p:spPr bwMode="auto">
          <a:xfrm>
            <a:off x="3911079" y="2985450"/>
            <a:ext cx="36965" cy="29572"/>
          </a:xfrm>
          <a:custGeom>
            <a:avLst/>
            <a:gdLst>
              <a:gd name="T0" fmla="*/ 4 w 21"/>
              <a:gd name="T1" fmla="*/ 17 h 17"/>
              <a:gd name="T2" fmla="*/ 17 w 21"/>
              <a:gd name="T3" fmla="*/ 17 h 17"/>
              <a:gd name="T4" fmla="*/ 21 w 21"/>
              <a:gd name="T5" fmla="*/ 13 h 17"/>
              <a:gd name="T6" fmla="*/ 21 w 21"/>
              <a:gd name="T7" fmla="*/ 4 h 17"/>
              <a:gd name="T8" fmla="*/ 17 w 21"/>
              <a:gd name="T9" fmla="*/ 0 h 17"/>
              <a:gd name="T10" fmla="*/ 4 w 21"/>
              <a:gd name="T11" fmla="*/ 0 h 17"/>
              <a:gd name="T12" fmla="*/ 0 w 21"/>
              <a:gd name="T13" fmla="*/ 4 h 17"/>
              <a:gd name="T14" fmla="*/ 0 w 21"/>
              <a:gd name="T15" fmla="*/ 13 h 17"/>
              <a:gd name="T16" fmla="*/ 4 w 21"/>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7">
                <a:moveTo>
                  <a:pt x="4" y="17"/>
                </a:moveTo>
                <a:cubicBezTo>
                  <a:pt x="17" y="17"/>
                  <a:pt x="17" y="17"/>
                  <a:pt x="17" y="17"/>
                </a:cubicBezTo>
                <a:cubicBezTo>
                  <a:pt x="19" y="17"/>
                  <a:pt x="21" y="15"/>
                  <a:pt x="21" y="13"/>
                </a:cubicBezTo>
                <a:cubicBezTo>
                  <a:pt x="21" y="4"/>
                  <a:pt x="21" y="4"/>
                  <a:pt x="21" y="4"/>
                </a:cubicBezTo>
                <a:cubicBezTo>
                  <a:pt x="21" y="2"/>
                  <a:pt x="19" y="0"/>
                  <a:pt x="17" y="0"/>
                </a:cubicBezTo>
                <a:cubicBezTo>
                  <a:pt x="4" y="0"/>
                  <a:pt x="4" y="0"/>
                  <a:pt x="4" y="0"/>
                </a:cubicBezTo>
                <a:cubicBezTo>
                  <a:pt x="2" y="0"/>
                  <a:pt x="0" y="2"/>
                  <a:pt x="0" y="4"/>
                </a:cubicBezTo>
                <a:cubicBezTo>
                  <a:pt x="0" y="13"/>
                  <a:pt x="0" y="13"/>
                  <a:pt x="0" y="13"/>
                </a:cubicBezTo>
                <a:cubicBezTo>
                  <a:pt x="0" y="15"/>
                  <a:pt x="2" y="17"/>
                  <a:pt x="4" y="1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21" name="Freeform 550"/>
          <p:cNvSpPr>
            <a:spLocks noEditPoints="1"/>
          </p:cNvSpPr>
          <p:nvPr/>
        </p:nvSpPr>
        <p:spPr bwMode="auto">
          <a:xfrm>
            <a:off x="3884466" y="2927785"/>
            <a:ext cx="138247" cy="143421"/>
          </a:xfrm>
          <a:custGeom>
            <a:avLst/>
            <a:gdLst>
              <a:gd name="T0" fmla="*/ 11 w 79"/>
              <a:gd name="T1" fmla="*/ 51 h 82"/>
              <a:gd name="T2" fmla="*/ 11 w 79"/>
              <a:gd name="T3" fmla="*/ 51 h 82"/>
              <a:gd name="T4" fmla="*/ 39 w 79"/>
              <a:gd name="T5" fmla="*/ 82 h 82"/>
              <a:gd name="T6" fmla="*/ 68 w 79"/>
              <a:gd name="T7" fmla="*/ 51 h 82"/>
              <a:gd name="T8" fmla="*/ 68 w 79"/>
              <a:gd name="T9" fmla="*/ 51 h 82"/>
              <a:gd name="T10" fmla="*/ 78 w 79"/>
              <a:gd name="T11" fmla="*/ 43 h 82"/>
              <a:gd name="T12" fmla="*/ 73 w 79"/>
              <a:gd name="T13" fmla="*/ 31 h 82"/>
              <a:gd name="T14" fmla="*/ 71 w 79"/>
              <a:gd name="T15" fmla="*/ 31 h 82"/>
              <a:gd name="T16" fmla="*/ 71 w 79"/>
              <a:gd name="T17" fmla="*/ 30 h 82"/>
              <a:gd name="T18" fmla="*/ 39 w 79"/>
              <a:gd name="T19" fmla="*/ 0 h 82"/>
              <a:gd name="T20" fmla="*/ 8 w 79"/>
              <a:gd name="T21" fmla="*/ 30 h 82"/>
              <a:gd name="T22" fmla="*/ 8 w 79"/>
              <a:gd name="T23" fmla="*/ 31 h 82"/>
              <a:gd name="T24" fmla="*/ 6 w 79"/>
              <a:gd name="T25" fmla="*/ 31 h 82"/>
              <a:gd name="T26" fmla="*/ 1 w 79"/>
              <a:gd name="T27" fmla="*/ 43 h 82"/>
              <a:gd name="T28" fmla="*/ 11 w 79"/>
              <a:gd name="T29" fmla="*/ 51 h 82"/>
              <a:gd name="T30" fmla="*/ 14 w 79"/>
              <a:gd name="T31" fmla="*/ 37 h 82"/>
              <a:gd name="T32" fmla="*/ 19 w 79"/>
              <a:gd name="T33" fmla="*/ 32 h 82"/>
              <a:gd name="T34" fmla="*/ 32 w 79"/>
              <a:gd name="T35" fmla="*/ 32 h 82"/>
              <a:gd name="T36" fmla="*/ 37 w 79"/>
              <a:gd name="T37" fmla="*/ 37 h 82"/>
              <a:gd name="T38" fmla="*/ 37 w 79"/>
              <a:gd name="T39" fmla="*/ 40 h 82"/>
              <a:gd name="T40" fmla="*/ 42 w 79"/>
              <a:gd name="T41" fmla="*/ 40 h 82"/>
              <a:gd name="T42" fmla="*/ 42 w 79"/>
              <a:gd name="T43" fmla="*/ 37 h 82"/>
              <a:gd name="T44" fmla="*/ 47 w 79"/>
              <a:gd name="T45" fmla="*/ 32 h 82"/>
              <a:gd name="T46" fmla="*/ 60 w 79"/>
              <a:gd name="T47" fmla="*/ 32 h 82"/>
              <a:gd name="T48" fmla="*/ 64 w 79"/>
              <a:gd name="T49" fmla="*/ 37 h 82"/>
              <a:gd name="T50" fmla="*/ 64 w 79"/>
              <a:gd name="T51" fmla="*/ 46 h 82"/>
              <a:gd name="T52" fmla="*/ 60 w 79"/>
              <a:gd name="T53" fmla="*/ 51 h 82"/>
              <a:gd name="T54" fmla="*/ 47 w 79"/>
              <a:gd name="T55" fmla="*/ 51 h 82"/>
              <a:gd name="T56" fmla="*/ 42 w 79"/>
              <a:gd name="T57" fmla="*/ 46 h 82"/>
              <a:gd name="T58" fmla="*/ 42 w 79"/>
              <a:gd name="T59" fmla="*/ 41 h 82"/>
              <a:gd name="T60" fmla="*/ 37 w 79"/>
              <a:gd name="T61" fmla="*/ 41 h 82"/>
              <a:gd name="T62" fmla="*/ 37 w 79"/>
              <a:gd name="T63" fmla="*/ 46 h 82"/>
              <a:gd name="T64" fmla="*/ 32 w 79"/>
              <a:gd name="T65" fmla="*/ 51 h 82"/>
              <a:gd name="T66" fmla="*/ 19 w 79"/>
              <a:gd name="T67" fmla="*/ 51 h 82"/>
              <a:gd name="T68" fmla="*/ 14 w 79"/>
              <a:gd name="T69" fmla="*/ 46 h 82"/>
              <a:gd name="T70" fmla="*/ 14 w 79"/>
              <a:gd name="T71" fmla="*/ 3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 h="82">
                <a:moveTo>
                  <a:pt x="11" y="51"/>
                </a:moveTo>
                <a:cubicBezTo>
                  <a:pt x="11" y="51"/>
                  <a:pt x="11" y="51"/>
                  <a:pt x="11" y="51"/>
                </a:cubicBezTo>
                <a:cubicBezTo>
                  <a:pt x="14" y="68"/>
                  <a:pt x="26" y="82"/>
                  <a:pt x="39" y="82"/>
                </a:cubicBezTo>
                <a:cubicBezTo>
                  <a:pt x="53" y="82"/>
                  <a:pt x="64" y="67"/>
                  <a:pt x="68" y="51"/>
                </a:cubicBezTo>
                <a:cubicBezTo>
                  <a:pt x="68" y="51"/>
                  <a:pt x="68" y="51"/>
                  <a:pt x="68" y="51"/>
                </a:cubicBezTo>
                <a:cubicBezTo>
                  <a:pt x="72" y="52"/>
                  <a:pt x="77" y="48"/>
                  <a:pt x="78" y="43"/>
                </a:cubicBezTo>
                <a:cubicBezTo>
                  <a:pt x="79" y="37"/>
                  <a:pt x="77" y="32"/>
                  <a:pt x="73" y="31"/>
                </a:cubicBezTo>
                <a:cubicBezTo>
                  <a:pt x="72" y="31"/>
                  <a:pt x="71" y="31"/>
                  <a:pt x="71" y="31"/>
                </a:cubicBezTo>
                <a:cubicBezTo>
                  <a:pt x="71" y="30"/>
                  <a:pt x="71" y="30"/>
                  <a:pt x="71" y="30"/>
                </a:cubicBezTo>
                <a:cubicBezTo>
                  <a:pt x="71" y="13"/>
                  <a:pt x="57" y="0"/>
                  <a:pt x="39" y="0"/>
                </a:cubicBezTo>
                <a:cubicBezTo>
                  <a:pt x="22" y="0"/>
                  <a:pt x="8" y="13"/>
                  <a:pt x="8" y="30"/>
                </a:cubicBezTo>
                <a:cubicBezTo>
                  <a:pt x="8" y="30"/>
                  <a:pt x="8" y="30"/>
                  <a:pt x="8" y="31"/>
                </a:cubicBezTo>
                <a:cubicBezTo>
                  <a:pt x="7" y="31"/>
                  <a:pt x="7" y="31"/>
                  <a:pt x="6" y="31"/>
                </a:cubicBezTo>
                <a:cubicBezTo>
                  <a:pt x="2" y="32"/>
                  <a:pt x="0" y="37"/>
                  <a:pt x="1" y="43"/>
                </a:cubicBezTo>
                <a:cubicBezTo>
                  <a:pt x="2" y="48"/>
                  <a:pt x="6" y="52"/>
                  <a:pt x="11" y="51"/>
                </a:cubicBezTo>
                <a:close/>
                <a:moveTo>
                  <a:pt x="14" y="37"/>
                </a:moveTo>
                <a:cubicBezTo>
                  <a:pt x="14" y="34"/>
                  <a:pt x="16" y="32"/>
                  <a:pt x="19" y="32"/>
                </a:cubicBezTo>
                <a:cubicBezTo>
                  <a:pt x="32" y="32"/>
                  <a:pt x="32" y="32"/>
                  <a:pt x="32" y="32"/>
                </a:cubicBezTo>
                <a:cubicBezTo>
                  <a:pt x="35" y="32"/>
                  <a:pt x="37" y="34"/>
                  <a:pt x="37" y="37"/>
                </a:cubicBezTo>
                <a:cubicBezTo>
                  <a:pt x="37" y="40"/>
                  <a:pt x="37" y="40"/>
                  <a:pt x="37" y="40"/>
                </a:cubicBezTo>
                <a:cubicBezTo>
                  <a:pt x="42" y="40"/>
                  <a:pt x="42" y="40"/>
                  <a:pt x="42" y="40"/>
                </a:cubicBezTo>
                <a:cubicBezTo>
                  <a:pt x="42" y="37"/>
                  <a:pt x="42" y="37"/>
                  <a:pt x="42" y="37"/>
                </a:cubicBezTo>
                <a:cubicBezTo>
                  <a:pt x="42" y="34"/>
                  <a:pt x="44" y="32"/>
                  <a:pt x="47" y="32"/>
                </a:cubicBezTo>
                <a:cubicBezTo>
                  <a:pt x="60" y="32"/>
                  <a:pt x="60" y="32"/>
                  <a:pt x="60" y="32"/>
                </a:cubicBezTo>
                <a:cubicBezTo>
                  <a:pt x="62" y="32"/>
                  <a:pt x="64" y="34"/>
                  <a:pt x="64" y="37"/>
                </a:cubicBezTo>
                <a:cubicBezTo>
                  <a:pt x="64" y="46"/>
                  <a:pt x="64" y="46"/>
                  <a:pt x="64" y="46"/>
                </a:cubicBezTo>
                <a:cubicBezTo>
                  <a:pt x="64" y="49"/>
                  <a:pt x="62" y="51"/>
                  <a:pt x="60" y="51"/>
                </a:cubicBezTo>
                <a:cubicBezTo>
                  <a:pt x="47" y="51"/>
                  <a:pt x="47" y="51"/>
                  <a:pt x="47" y="51"/>
                </a:cubicBezTo>
                <a:cubicBezTo>
                  <a:pt x="44" y="51"/>
                  <a:pt x="42" y="49"/>
                  <a:pt x="42" y="46"/>
                </a:cubicBezTo>
                <a:cubicBezTo>
                  <a:pt x="42" y="41"/>
                  <a:pt x="42" y="41"/>
                  <a:pt x="42" y="41"/>
                </a:cubicBezTo>
                <a:cubicBezTo>
                  <a:pt x="37" y="41"/>
                  <a:pt x="37" y="41"/>
                  <a:pt x="37" y="41"/>
                </a:cubicBezTo>
                <a:cubicBezTo>
                  <a:pt x="37" y="46"/>
                  <a:pt x="37" y="46"/>
                  <a:pt x="37" y="46"/>
                </a:cubicBezTo>
                <a:cubicBezTo>
                  <a:pt x="37" y="49"/>
                  <a:pt x="35" y="51"/>
                  <a:pt x="32" y="51"/>
                </a:cubicBezTo>
                <a:cubicBezTo>
                  <a:pt x="19" y="51"/>
                  <a:pt x="19" y="51"/>
                  <a:pt x="19" y="51"/>
                </a:cubicBezTo>
                <a:cubicBezTo>
                  <a:pt x="16" y="51"/>
                  <a:pt x="14" y="49"/>
                  <a:pt x="14" y="46"/>
                </a:cubicBezTo>
                <a:lnTo>
                  <a:pt x="14" y="3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22" name="Freeform 551"/>
          <p:cNvSpPr>
            <a:spLocks/>
          </p:cNvSpPr>
          <p:nvPr/>
        </p:nvSpPr>
        <p:spPr bwMode="auto">
          <a:xfrm>
            <a:off x="3959873" y="2985450"/>
            <a:ext cx="34747" cy="29572"/>
          </a:xfrm>
          <a:custGeom>
            <a:avLst/>
            <a:gdLst>
              <a:gd name="T0" fmla="*/ 4 w 20"/>
              <a:gd name="T1" fmla="*/ 17 h 17"/>
              <a:gd name="T2" fmla="*/ 17 w 20"/>
              <a:gd name="T3" fmla="*/ 17 h 17"/>
              <a:gd name="T4" fmla="*/ 20 w 20"/>
              <a:gd name="T5" fmla="*/ 13 h 17"/>
              <a:gd name="T6" fmla="*/ 20 w 20"/>
              <a:gd name="T7" fmla="*/ 4 h 17"/>
              <a:gd name="T8" fmla="*/ 17 w 20"/>
              <a:gd name="T9" fmla="*/ 0 h 17"/>
              <a:gd name="T10" fmla="*/ 4 w 20"/>
              <a:gd name="T11" fmla="*/ 0 h 17"/>
              <a:gd name="T12" fmla="*/ 0 w 20"/>
              <a:gd name="T13" fmla="*/ 4 h 17"/>
              <a:gd name="T14" fmla="*/ 0 w 20"/>
              <a:gd name="T15" fmla="*/ 7 h 17"/>
              <a:gd name="T16" fmla="*/ 0 w 20"/>
              <a:gd name="T17" fmla="*/ 8 h 17"/>
              <a:gd name="T18" fmla="*/ 0 w 20"/>
              <a:gd name="T19" fmla="*/ 13 h 17"/>
              <a:gd name="T20" fmla="*/ 4 w 20"/>
              <a:gd name="T2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7">
                <a:moveTo>
                  <a:pt x="4" y="17"/>
                </a:moveTo>
                <a:cubicBezTo>
                  <a:pt x="17" y="17"/>
                  <a:pt x="17" y="17"/>
                  <a:pt x="17" y="17"/>
                </a:cubicBezTo>
                <a:cubicBezTo>
                  <a:pt x="19" y="17"/>
                  <a:pt x="20" y="15"/>
                  <a:pt x="20" y="13"/>
                </a:cubicBezTo>
                <a:cubicBezTo>
                  <a:pt x="20" y="4"/>
                  <a:pt x="20" y="4"/>
                  <a:pt x="20" y="4"/>
                </a:cubicBezTo>
                <a:cubicBezTo>
                  <a:pt x="20" y="2"/>
                  <a:pt x="19" y="0"/>
                  <a:pt x="17" y="0"/>
                </a:cubicBezTo>
                <a:cubicBezTo>
                  <a:pt x="4" y="0"/>
                  <a:pt x="4" y="0"/>
                  <a:pt x="4" y="0"/>
                </a:cubicBezTo>
                <a:cubicBezTo>
                  <a:pt x="2" y="0"/>
                  <a:pt x="0" y="2"/>
                  <a:pt x="0" y="4"/>
                </a:cubicBezTo>
                <a:cubicBezTo>
                  <a:pt x="0" y="7"/>
                  <a:pt x="0" y="7"/>
                  <a:pt x="0" y="7"/>
                </a:cubicBezTo>
                <a:cubicBezTo>
                  <a:pt x="0" y="8"/>
                  <a:pt x="0" y="8"/>
                  <a:pt x="0" y="8"/>
                </a:cubicBezTo>
                <a:cubicBezTo>
                  <a:pt x="0" y="13"/>
                  <a:pt x="0" y="13"/>
                  <a:pt x="0" y="13"/>
                </a:cubicBezTo>
                <a:cubicBezTo>
                  <a:pt x="0" y="15"/>
                  <a:pt x="2" y="17"/>
                  <a:pt x="4" y="1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23" name="Freeform 552"/>
          <p:cNvSpPr>
            <a:spLocks/>
          </p:cNvSpPr>
          <p:nvPr/>
        </p:nvSpPr>
        <p:spPr bwMode="auto">
          <a:xfrm>
            <a:off x="3858590" y="3072685"/>
            <a:ext cx="190736" cy="141943"/>
          </a:xfrm>
          <a:custGeom>
            <a:avLst/>
            <a:gdLst>
              <a:gd name="T0" fmla="*/ 84 w 109"/>
              <a:gd name="T1" fmla="*/ 0 h 81"/>
              <a:gd name="T2" fmla="*/ 61 w 109"/>
              <a:gd name="T3" fmla="*/ 40 h 81"/>
              <a:gd name="T4" fmla="*/ 58 w 109"/>
              <a:gd name="T5" fmla="*/ 22 h 81"/>
              <a:gd name="T6" fmla="*/ 61 w 109"/>
              <a:gd name="T7" fmla="*/ 16 h 81"/>
              <a:gd name="T8" fmla="*/ 55 w 109"/>
              <a:gd name="T9" fmla="*/ 10 h 81"/>
              <a:gd name="T10" fmla="*/ 48 w 109"/>
              <a:gd name="T11" fmla="*/ 16 h 81"/>
              <a:gd name="T12" fmla="*/ 51 w 109"/>
              <a:gd name="T13" fmla="*/ 22 h 81"/>
              <a:gd name="T14" fmla="*/ 48 w 109"/>
              <a:gd name="T15" fmla="*/ 40 h 81"/>
              <a:gd name="T16" fmla="*/ 25 w 109"/>
              <a:gd name="T17" fmla="*/ 0 h 81"/>
              <a:gd name="T18" fmla="*/ 0 w 109"/>
              <a:gd name="T19" fmla="*/ 25 h 81"/>
              <a:gd name="T20" fmla="*/ 16 w 109"/>
              <a:gd name="T21" fmla="*/ 22 h 81"/>
              <a:gd name="T22" fmla="*/ 49 w 109"/>
              <a:gd name="T23" fmla="*/ 56 h 81"/>
              <a:gd name="T24" fmla="*/ 39 w 109"/>
              <a:gd name="T25" fmla="*/ 81 h 81"/>
              <a:gd name="T26" fmla="*/ 54 w 109"/>
              <a:gd name="T27" fmla="*/ 81 h 81"/>
              <a:gd name="T28" fmla="*/ 109 w 109"/>
              <a:gd name="T29" fmla="*/ 75 h 81"/>
              <a:gd name="T30" fmla="*/ 109 w 109"/>
              <a:gd name="T31" fmla="*/ 26 h 81"/>
              <a:gd name="T32" fmla="*/ 84 w 109"/>
              <a:gd name="T3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 h="81">
                <a:moveTo>
                  <a:pt x="84" y="0"/>
                </a:moveTo>
                <a:cubicBezTo>
                  <a:pt x="61" y="40"/>
                  <a:pt x="61" y="40"/>
                  <a:pt x="61" y="40"/>
                </a:cubicBezTo>
                <a:cubicBezTo>
                  <a:pt x="58" y="22"/>
                  <a:pt x="58" y="22"/>
                  <a:pt x="58" y="22"/>
                </a:cubicBezTo>
                <a:cubicBezTo>
                  <a:pt x="60" y="21"/>
                  <a:pt x="61" y="19"/>
                  <a:pt x="61" y="16"/>
                </a:cubicBezTo>
                <a:cubicBezTo>
                  <a:pt x="61" y="13"/>
                  <a:pt x="58" y="10"/>
                  <a:pt x="55" y="10"/>
                </a:cubicBezTo>
                <a:cubicBezTo>
                  <a:pt x="51" y="10"/>
                  <a:pt x="48" y="13"/>
                  <a:pt x="48" y="16"/>
                </a:cubicBezTo>
                <a:cubicBezTo>
                  <a:pt x="48" y="19"/>
                  <a:pt x="49" y="21"/>
                  <a:pt x="51" y="22"/>
                </a:cubicBezTo>
                <a:cubicBezTo>
                  <a:pt x="48" y="40"/>
                  <a:pt x="48" y="40"/>
                  <a:pt x="48" y="40"/>
                </a:cubicBezTo>
                <a:cubicBezTo>
                  <a:pt x="25" y="0"/>
                  <a:pt x="25" y="0"/>
                  <a:pt x="25" y="0"/>
                </a:cubicBezTo>
                <a:cubicBezTo>
                  <a:pt x="12" y="6"/>
                  <a:pt x="3" y="15"/>
                  <a:pt x="0" y="25"/>
                </a:cubicBezTo>
                <a:cubicBezTo>
                  <a:pt x="5" y="23"/>
                  <a:pt x="10" y="22"/>
                  <a:pt x="16" y="22"/>
                </a:cubicBezTo>
                <a:cubicBezTo>
                  <a:pt x="34" y="22"/>
                  <a:pt x="49" y="37"/>
                  <a:pt x="49" y="56"/>
                </a:cubicBezTo>
                <a:cubicBezTo>
                  <a:pt x="49" y="66"/>
                  <a:pt x="45" y="74"/>
                  <a:pt x="39" y="81"/>
                </a:cubicBezTo>
                <a:cubicBezTo>
                  <a:pt x="44" y="81"/>
                  <a:pt x="49" y="81"/>
                  <a:pt x="54" y="81"/>
                </a:cubicBezTo>
                <a:cubicBezTo>
                  <a:pt x="81" y="81"/>
                  <a:pt x="109" y="75"/>
                  <a:pt x="109" y="75"/>
                </a:cubicBezTo>
                <a:cubicBezTo>
                  <a:pt x="109" y="26"/>
                  <a:pt x="109" y="26"/>
                  <a:pt x="109" y="26"/>
                </a:cubicBezTo>
                <a:cubicBezTo>
                  <a:pt x="107" y="15"/>
                  <a:pt x="97" y="6"/>
                  <a:pt x="8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24" name="Freeform 553"/>
          <p:cNvSpPr>
            <a:spLocks/>
          </p:cNvSpPr>
          <p:nvPr/>
        </p:nvSpPr>
        <p:spPr bwMode="auto">
          <a:xfrm>
            <a:off x="3877813" y="3149570"/>
            <a:ext cx="11828" cy="25136"/>
          </a:xfrm>
          <a:custGeom>
            <a:avLst/>
            <a:gdLst>
              <a:gd name="T0" fmla="*/ 3 w 7"/>
              <a:gd name="T1" fmla="*/ 0 h 14"/>
              <a:gd name="T2" fmla="*/ 3 w 7"/>
              <a:gd name="T3" fmla="*/ 0 h 14"/>
              <a:gd name="T4" fmla="*/ 2 w 7"/>
              <a:gd name="T5" fmla="*/ 6 h 14"/>
              <a:gd name="T6" fmla="*/ 0 w 7"/>
              <a:gd name="T7" fmla="*/ 14 h 14"/>
              <a:gd name="T8" fmla="*/ 7 w 7"/>
              <a:gd name="T9" fmla="*/ 14 h 14"/>
              <a:gd name="T10" fmla="*/ 5 w 7"/>
              <a:gd name="T11" fmla="*/ 6 h 14"/>
              <a:gd name="T12" fmla="*/ 3 w 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7" h="14">
                <a:moveTo>
                  <a:pt x="3" y="0"/>
                </a:moveTo>
                <a:cubicBezTo>
                  <a:pt x="3" y="0"/>
                  <a:pt x="3" y="0"/>
                  <a:pt x="3" y="0"/>
                </a:cubicBezTo>
                <a:cubicBezTo>
                  <a:pt x="3" y="2"/>
                  <a:pt x="2" y="4"/>
                  <a:pt x="2" y="6"/>
                </a:cubicBezTo>
                <a:cubicBezTo>
                  <a:pt x="0" y="14"/>
                  <a:pt x="0" y="14"/>
                  <a:pt x="0" y="14"/>
                </a:cubicBezTo>
                <a:cubicBezTo>
                  <a:pt x="7" y="14"/>
                  <a:pt x="7" y="14"/>
                  <a:pt x="7" y="14"/>
                </a:cubicBezTo>
                <a:cubicBezTo>
                  <a:pt x="5" y="6"/>
                  <a:pt x="5" y="6"/>
                  <a:pt x="5" y="6"/>
                </a:cubicBezTo>
                <a:cubicBezTo>
                  <a:pt x="5" y="4"/>
                  <a:pt x="4" y="2"/>
                  <a:pt x="3"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25" name="Freeform 554"/>
          <p:cNvSpPr>
            <a:spLocks noEditPoints="1"/>
          </p:cNvSpPr>
          <p:nvPr/>
        </p:nvSpPr>
        <p:spPr bwMode="auto">
          <a:xfrm>
            <a:off x="3834194" y="3118521"/>
            <a:ext cx="104978" cy="104978"/>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6 w 60"/>
              <a:gd name="T11" fmla="*/ 46 h 60"/>
              <a:gd name="T12" fmla="*/ 33 w 60"/>
              <a:gd name="T13" fmla="*/ 37 h 60"/>
              <a:gd name="T14" fmla="*/ 24 w 60"/>
              <a:gd name="T15" fmla="*/ 37 h 60"/>
              <a:gd name="T16" fmla="*/ 21 w 60"/>
              <a:gd name="T17" fmla="*/ 46 h 60"/>
              <a:gd name="T18" fmla="*/ 13 w 60"/>
              <a:gd name="T19" fmla="*/ 46 h 60"/>
              <a:gd name="T20" fmla="*/ 24 w 60"/>
              <a:gd name="T21" fmla="*/ 12 h 60"/>
              <a:gd name="T22" fmla="*/ 34 w 60"/>
              <a:gd name="T23" fmla="*/ 12 h 60"/>
              <a:gd name="T24" fmla="*/ 45 w 60"/>
              <a:gd name="T25" fmla="*/ 46 h 60"/>
              <a:gd name="T26" fmla="*/ 36 w 60"/>
              <a:gd name="T27"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0">
                <a:moveTo>
                  <a:pt x="30" y="0"/>
                </a:moveTo>
                <a:cubicBezTo>
                  <a:pt x="13" y="0"/>
                  <a:pt x="0" y="13"/>
                  <a:pt x="0" y="30"/>
                </a:cubicBezTo>
                <a:cubicBezTo>
                  <a:pt x="0" y="46"/>
                  <a:pt x="13" y="60"/>
                  <a:pt x="30" y="60"/>
                </a:cubicBezTo>
                <a:cubicBezTo>
                  <a:pt x="46" y="60"/>
                  <a:pt x="60" y="46"/>
                  <a:pt x="60" y="30"/>
                </a:cubicBezTo>
                <a:cubicBezTo>
                  <a:pt x="60" y="13"/>
                  <a:pt x="46" y="0"/>
                  <a:pt x="30" y="0"/>
                </a:cubicBezTo>
                <a:close/>
                <a:moveTo>
                  <a:pt x="36" y="46"/>
                </a:moveTo>
                <a:cubicBezTo>
                  <a:pt x="33" y="37"/>
                  <a:pt x="33" y="37"/>
                  <a:pt x="33" y="37"/>
                </a:cubicBezTo>
                <a:cubicBezTo>
                  <a:pt x="24" y="37"/>
                  <a:pt x="24" y="37"/>
                  <a:pt x="24" y="37"/>
                </a:cubicBezTo>
                <a:cubicBezTo>
                  <a:pt x="21" y="46"/>
                  <a:pt x="21" y="46"/>
                  <a:pt x="21" y="46"/>
                </a:cubicBezTo>
                <a:cubicBezTo>
                  <a:pt x="13" y="46"/>
                  <a:pt x="13" y="46"/>
                  <a:pt x="13" y="46"/>
                </a:cubicBezTo>
                <a:cubicBezTo>
                  <a:pt x="24" y="12"/>
                  <a:pt x="24" y="12"/>
                  <a:pt x="24" y="12"/>
                </a:cubicBezTo>
                <a:cubicBezTo>
                  <a:pt x="34" y="12"/>
                  <a:pt x="34" y="12"/>
                  <a:pt x="34" y="12"/>
                </a:cubicBezTo>
                <a:cubicBezTo>
                  <a:pt x="45" y="46"/>
                  <a:pt x="45" y="46"/>
                  <a:pt x="45" y="46"/>
                </a:cubicBezTo>
                <a:lnTo>
                  <a:pt x="36" y="4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26" name="Freeform 555"/>
          <p:cNvSpPr>
            <a:spLocks/>
          </p:cNvSpPr>
          <p:nvPr/>
        </p:nvSpPr>
        <p:spPr bwMode="auto">
          <a:xfrm>
            <a:off x="4183876" y="2983971"/>
            <a:ext cx="34747" cy="29572"/>
          </a:xfrm>
          <a:custGeom>
            <a:avLst/>
            <a:gdLst>
              <a:gd name="T0" fmla="*/ 3 w 20"/>
              <a:gd name="T1" fmla="*/ 17 h 17"/>
              <a:gd name="T2" fmla="*/ 17 w 20"/>
              <a:gd name="T3" fmla="*/ 17 h 17"/>
              <a:gd name="T4" fmla="*/ 20 w 20"/>
              <a:gd name="T5" fmla="*/ 13 h 17"/>
              <a:gd name="T6" fmla="*/ 20 w 20"/>
              <a:gd name="T7" fmla="*/ 4 h 17"/>
              <a:gd name="T8" fmla="*/ 17 w 20"/>
              <a:gd name="T9" fmla="*/ 0 h 17"/>
              <a:gd name="T10" fmla="*/ 3 w 20"/>
              <a:gd name="T11" fmla="*/ 0 h 17"/>
              <a:gd name="T12" fmla="*/ 0 w 20"/>
              <a:gd name="T13" fmla="*/ 4 h 17"/>
              <a:gd name="T14" fmla="*/ 0 w 20"/>
              <a:gd name="T15" fmla="*/ 13 h 17"/>
              <a:gd name="T16" fmla="*/ 3 w 20"/>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7">
                <a:moveTo>
                  <a:pt x="3" y="17"/>
                </a:moveTo>
                <a:cubicBezTo>
                  <a:pt x="17" y="17"/>
                  <a:pt x="17" y="17"/>
                  <a:pt x="17" y="17"/>
                </a:cubicBezTo>
                <a:cubicBezTo>
                  <a:pt x="19" y="17"/>
                  <a:pt x="20" y="15"/>
                  <a:pt x="20" y="13"/>
                </a:cubicBezTo>
                <a:cubicBezTo>
                  <a:pt x="20" y="4"/>
                  <a:pt x="20" y="4"/>
                  <a:pt x="20" y="4"/>
                </a:cubicBezTo>
                <a:cubicBezTo>
                  <a:pt x="20" y="2"/>
                  <a:pt x="19" y="0"/>
                  <a:pt x="17" y="0"/>
                </a:cubicBezTo>
                <a:cubicBezTo>
                  <a:pt x="3" y="0"/>
                  <a:pt x="3" y="0"/>
                  <a:pt x="3" y="0"/>
                </a:cubicBezTo>
                <a:cubicBezTo>
                  <a:pt x="1" y="0"/>
                  <a:pt x="0" y="2"/>
                  <a:pt x="0" y="4"/>
                </a:cubicBezTo>
                <a:cubicBezTo>
                  <a:pt x="0" y="13"/>
                  <a:pt x="0" y="13"/>
                  <a:pt x="0" y="13"/>
                </a:cubicBezTo>
                <a:cubicBezTo>
                  <a:pt x="0" y="15"/>
                  <a:pt x="1" y="17"/>
                  <a:pt x="3" y="1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27" name="Freeform 556"/>
          <p:cNvSpPr>
            <a:spLocks/>
          </p:cNvSpPr>
          <p:nvPr/>
        </p:nvSpPr>
        <p:spPr bwMode="auto">
          <a:xfrm>
            <a:off x="4135083" y="2983971"/>
            <a:ext cx="36225" cy="29572"/>
          </a:xfrm>
          <a:custGeom>
            <a:avLst/>
            <a:gdLst>
              <a:gd name="T0" fmla="*/ 17 w 21"/>
              <a:gd name="T1" fmla="*/ 0 h 17"/>
              <a:gd name="T2" fmla="*/ 4 w 21"/>
              <a:gd name="T3" fmla="*/ 0 h 17"/>
              <a:gd name="T4" fmla="*/ 0 w 21"/>
              <a:gd name="T5" fmla="*/ 4 h 17"/>
              <a:gd name="T6" fmla="*/ 0 w 21"/>
              <a:gd name="T7" fmla="*/ 13 h 17"/>
              <a:gd name="T8" fmla="*/ 4 w 21"/>
              <a:gd name="T9" fmla="*/ 17 h 17"/>
              <a:gd name="T10" fmla="*/ 17 w 21"/>
              <a:gd name="T11" fmla="*/ 17 h 17"/>
              <a:gd name="T12" fmla="*/ 21 w 21"/>
              <a:gd name="T13" fmla="*/ 13 h 17"/>
              <a:gd name="T14" fmla="*/ 21 w 21"/>
              <a:gd name="T15" fmla="*/ 9 h 17"/>
              <a:gd name="T16" fmla="*/ 21 w 21"/>
              <a:gd name="T17" fmla="*/ 7 h 17"/>
              <a:gd name="T18" fmla="*/ 21 w 21"/>
              <a:gd name="T19" fmla="*/ 4 h 17"/>
              <a:gd name="T20" fmla="*/ 17 w 21"/>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7">
                <a:moveTo>
                  <a:pt x="17" y="0"/>
                </a:moveTo>
                <a:cubicBezTo>
                  <a:pt x="4" y="0"/>
                  <a:pt x="4" y="0"/>
                  <a:pt x="4" y="0"/>
                </a:cubicBezTo>
                <a:cubicBezTo>
                  <a:pt x="2" y="0"/>
                  <a:pt x="0" y="2"/>
                  <a:pt x="0" y="4"/>
                </a:cubicBezTo>
                <a:cubicBezTo>
                  <a:pt x="0" y="13"/>
                  <a:pt x="0" y="13"/>
                  <a:pt x="0" y="13"/>
                </a:cubicBezTo>
                <a:cubicBezTo>
                  <a:pt x="0" y="15"/>
                  <a:pt x="2" y="17"/>
                  <a:pt x="4" y="17"/>
                </a:cubicBezTo>
                <a:cubicBezTo>
                  <a:pt x="17" y="17"/>
                  <a:pt x="17" y="17"/>
                  <a:pt x="17" y="17"/>
                </a:cubicBezTo>
                <a:cubicBezTo>
                  <a:pt x="19" y="17"/>
                  <a:pt x="21" y="15"/>
                  <a:pt x="21" y="13"/>
                </a:cubicBezTo>
                <a:cubicBezTo>
                  <a:pt x="21" y="9"/>
                  <a:pt x="21" y="9"/>
                  <a:pt x="21" y="9"/>
                </a:cubicBezTo>
                <a:cubicBezTo>
                  <a:pt x="21" y="7"/>
                  <a:pt x="21" y="7"/>
                  <a:pt x="21" y="7"/>
                </a:cubicBezTo>
                <a:cubicBezTo>
                  <a:pt x="21" y="4"/>
                  <a:pt x="21" y="4"/>
                  <a:pt x="21" y="4"/>
                </a:cubicBezTo>
                <a:cubicBezTo>
                  <a:pt x="21" y="2"/>
                  <a:pt x="19" y="0"/>
                  <a:pt x="17"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28" name="Freeform 557"/>
          <p:cNvSpPr>
            <a:spLocks noEditPoints="1"/>
          </p:cNvSpPr>
          <p:nvPr/>
        </p:nvSpPr>
        <p:spPr bwMode="auto">
          <a:xfrm>
            <a:off x="4108469" y="2926307"/>
            <a:ext cx="138247" cy="143421"/>
          </a:xfrm>
          <a:custGeom>
            <a:avLst/>
            <a:gdLst>
              <a:gd name="T0" fmla="*/ 8 w 79"/>
              <a:gd name="T1" fmla="*/ 30 h 82"/>
              <a:gd name="T2" fmla="*/ 8 w 79"/>
              <a:gd name="T3" fmla="*/ 31 h 82"/>
              <a:gd name="T4" fmla="*/ 6 w 79"/>
              <a:gd name="T5" fmla="*/ 31 h 82"/>
              <a:gd name="T6" fmla="*/ 1 w 79"/>
              <a:gd name="T7" fmla="*/ 43 h 82"/>
              <a:gd name="T8" fmla="*/ 10 w 79"/>
              <a:gd name="T9" fmla="*/ 52 h 82"/>
              <a:gd name="T10" fmla="*/ 11 w 79"/>
              <a:gd name="T11" fmla="*/ 52 h 82"/>
              <a:gd name="T12" fmla="*/ 39 w 79"/>
              <a:gd name="T13" fmla="*/ 82 h 82"/>
              <a:gd name="T14" fmla="*/ 68 w 79"/>
              <a:gd name="T15" fmla="*/ 52 h 82"/>
              <a:gd name="T16" fmla="*/ 68 w 79"/>
              <a:gd name="T17" fmla="*/ 52 h 82"/>
              <a:gd name="T18" fmla="*/ 78 w 79"/>
              <a:gd name="T19" fmla="*/ 43 h 82"/>
              <a:gd name="T20" fmla="*/ 73 w 79"/>
              <a:gd name="T21" fmla="*/ 31 h 82"/>
              <a:gd name="T22" fmla="*/ 71 w 79"/>
              <a:gd name="T23" fmla="*/ 31 h 82"/>
              <a:gd name="T24" fmla="*/ 71 w 79"/>
              <a:gd name="T25" fmla="*/ 30 h 82"/>
              <a:gd name="T26" fmla="*/ 39 w 79"/>
              <a:gd name="T27" fmla="*/ 0 h 82"/>
              <a:gd name="T28" fmla="*/ 8 w 79"/>
              <a:gd name="T29" fmla="*/ 30 h 82"/>
              <a:gd name="T30" fmla="*/ 42 w 79"/>
              <a:gd name="T31" fmla="*/ 37 h 82"/>
              <a:gd name="T32" fmla="*/ 46 w 79"/>
              <a:gd name="T33" fmla="*/ 32 h 82"/>
              <a:gd name="T34" fmla="*/ 60 w 79"/>
              <a:gd name="T35" fmla="*/ 32 h 82"/>
              <a:gd name="T36" fmla="*/ 64 w 79"/>
              <a:gd name="T37" fmla="*/ 37 h 82"/>
              <a:gd name="T38" fmla="*/ 64 w 79"/>
              <a:gd name="T39" fmla="*/ 46 h 82"/>
              <a:gd name="T40" fmla="*/ 60 w 79"/>
              <a:gd name="T41" fmla="*/ 51 h 82"/>
              <a:gd name="T42" fmla="*/ 46 w 79"/>
              <a:gd name="T43" fmla="*/ 51 h 82"/>
              <a:gd name="T44" fmla="*/ 42 w 79"/>
              <a:gd name="T45" fmla="*/ 46 h 82"/>
              <a:gd name="T46" fmla="*/ 42 w 79"/>
              <a:gd name="T47" fmla="*/ 42 h 82"/>
              <a:gd name="T48" fmla="*/ 37 w 79"/>
              <a:gd name="T49" fmla="*/ 42 h 82"/>
              <a:gd name="T50" fmla="*/ 37 w 79"/>
              <a:gd name="T51" fmla="*/ 46 h 82"/>
              <a:gd name="T52" fmla="*/ 32 w 79"/>
              <a:gd name="T53" fmla="*/ 51 h 82"/>
              <a:gd name="T54" fmla="*/ 19 w 79"/>
              <a:gd name="T55" fmla="*/ 51 h 82"/>
              <a:gd name="T56" fmla="*/ 14 w 79"/>
              <a:gd name="T57" fmla="*/ 46 h 82"/>
              <a:gd name="T58" fmla="*/ 14 w 79"/>
              <a:gd name="T59" fmla="*/ 37 h 82"/>
              <a:gd name="T60" fmla="*/ 19 w 79"/>
              <a:gd name="T61" fmla="*/ 32 h 82"/>
              <a:gd name="T62" fmla="*/ 32 w 79"/>
              <a:gd name="T63" fmla="*/ 32 h 82"/>
              <a:gd name="T64" fmla="*/ 37 w 79"/>
              <a:gd name="T65" fmla="*/ 37 h 82"/>
              <a:gd name="T66" fmla="*/ 37 w 79"/>
              <a:gd name="T67" fmla="*/ 40 h 82"/>
              <a:gd name="T68" fmla="*/ 42 w 79"/>
              <a:gd name="T69" fmla="*/ 40 h 82"/>
              <a:gd name="T70" fmla="*/ 42 w 79"/>
              <a:gd name="T71" fmla="*/ 3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 h="82">
                <a:moveTo>
                  <a:pt x="8" y="30"/>
                </a:moveTo>
                <a:cubicBezTo>
                  <a:pt x="8" y="30"/>
                  <a:pt x="8" y="31"/>
                  <a:pt x="8" y="31"/>
                </a:cubicBezTo>
                <a:cubicBezTo>
                  <a:pt x="7" y="31"/>
                  <a:pt x="7" y="31"/>
                  <a:pt x="6" y="31"/>
                </a:cubicBezTo>
                <a:cubicBezTo>
                  <a:pt x="2" y="32"/>
                  <a:pt x="0" y="37"/>
                  <a:pt x="1" y="43"/>
                </a:cubicBezTo>
                <a:cubicBezTo>
                  <a:pt x="2" y="49"/>
                  <a:pt x="6" y="53"/>
                  <a:pt x="10" y="52"/>
                </a:cubicBezTo>
                <a:cubicBezTo>
                  <a:pt x="11" y="52"/>
                  <a:pt x="11" y="52"/>
                  <a:pt x="11" y="52"/>
                </a:cubicBezTo>
                <a:cubicBezTo>
                  <a:pt x="14" y="68"/>
                  <a:pt x="26" y="82"/>
                  <a:pt x="39" y="82"/>
                </a:cubicBezTo>
                <a:cubicBezTo>
                  <a:pt x="53" y="82"/>
                  <a:pt x="64" y="68"/>
                  <a:pt x="68" y="52"/>
                </a:cubicBezTo>
                <a:cubicBezTo>
                  <a:pt x="68" y="52"/>
                  <a:pt x="68" y="52"/>
                  <a:pt x="68" y="52"/>
                </a:cubicBezTo>
                <a:cubicBezTo>
                  <a:pt x="72" y="53"/>
                  <a:pt x="77" y="49"/>
                  <a:pt x="78" y="43"/>
                </a:cubicBezTo>
                <a:cubicBezTo>
                  <a:pt x="79" y="37"/>
                  <a:pt x="77" y="32"/>
                  <a:pt x="73" y="31"/>
                </a:cubicBezTo>
                <a:cubicBezTo>
                  <a:pt x="72" y="31"/>
                  <a:pt x="71" y="31"/>
                  <a:pt x="71" y="31"/>
                </a:cubicBezTo>
                <a:cubicBezTo>
                  <a:pt x="71" y="31"/>
                  <a:pt x="71" y="30"/>
                  <a:pt x="71" y="30"/>
                </a:cubicBezTo>
                <a:cubicBezTo>
                  <a:pt x="71" y="14"/>
                  <a:pt x="57" y="0"/>
                  <a:pt x="39" y="0"/>
                </a:cubicBezTo>
                <a:cubicBezTo>
                  <a:pt x="22" y="0"/>
                  <a:pt x="8" y="14"/>
                  <a:pt x="8" y="30"/>
                </a:cubicBezTo>
                <a:close/>
                <a:moveTo>
                  <a:pt x="42" y="37"/>
                </a:moveTo>
                <a:cubicBezTo>
                  <a:pt x="42" y="35"/>
                  <a:pt x="44" y="32"/>
                  <a:pt x="46" y="32"/>
                </a:cubicBezTo>
                <a:cubicBezTo>
                  <a:pt x="60" y="32"/>
                  <a:pt x="60" y="32"/>
                  <a:pt x="60" y="32"/>
                </a:cubicBezTo>
                <a:cubicBezTo>
                  <a:pt x="62" y="32"/>
                  <a:pt x="64" y="35"/>
                  <a:pt x="64" y="37"/>
                </a:cubicBezTo>
                <a:cubicBezTo>
                  <a:pt x="64" y="46"/>
                  <a:pt x="64" y="46"/>
                  <a:pt x="64" y="46"/>
                </a:cubicBezTo>
                <a:cubicBezTo>
                  <a:pt x="64" y="49"/>
                  <a:pt x="62" y="51"/>
                  <a:pt x="60" y="51"/>
                </a:cubicBezTo>
                <a:cubicBezTo>
                  <a:pt x="46" y="51"/>
                  <a:pt x="46" y="51"/>
                  <a:pt x="46" y="51"/>
                </a:cubicBezTo>
                <a:cubicBezTo>
                  <a:pt x="44" y="51"/>
                  <a:pt x="42" y="49"/>
                  <a:pt x="42" y="46"/>
                </a:cubicBezTo>
                <a:cubicBezTo>
                  <a:pt x="42" y="42"/>
                  <a:pt x="42" y="42"/>
                  <a:pt x="42" y="42"/>
                </a:cubicBezTo>
                <a:cubicBezTo>
                  <a:pt x="37" y="42"/>
                  <a:pt x="37" y="42"/>
                  <a:pt x="37" y="42"/>
                </a:cubicBezTo>
                <a:cubicBezTo>
                  <a:pt x="37" y="46"/>
                  <a:pt x="37" y="46"/>
                  <a:pt x="37" y="46"/>
                </a:cubicBezTo>
                <a:cubicBezTo>
                  <a:pt x="37" y="49"/>
                  <a:pt x="35" y="51"/>
                  <a:pt x="32" y="51"/>
                </a:cubicBezTo>
                <a:cubicBezTo>
                  <a:pt x="19" y="51"/>
                  <a:pt x="19" y="51"/>
                  <a:pt x="19" y="51"/>
                </a:cubicBezTo>
                <a:cubicBezTo>
                  <a:pt x="16" y="51"/>
                  <a:pt x="14" y="49"/>
                  <a:pt x="14" y="46"/>
                </a:cubicBezTo>
                <a:cubicBezTo>
                  <a:pt x="14" y="37"/>
                  <a:pt x="14" y="37"/>
                  <a:pt x="14" y="37"/>
                </a:cubicBezTo>
                <a:cubicBezTo>
                  <a:pt x="14" y="35"/>
                  <a:pt x="16" y="32"/>
                  <a:pt x="19" y="32"/>
                </a:cubicBezTo>
                <a:cubicBezTo>
                  <a:pt x="32" y="32"/>
                  <a:pt x="32" y="32"/>
                  <a:pt x="32" y="32"/>
                </a:cubicBezTo>
                <a:cubicBezTo>
                  <a:pt x="35" y="32"/>
                  <a:pt x="37" y="35"/>
                  <a:pt x="37" y="37"/>
                </a:cubicBezTo>
                <a:cubicBezTo>
                  <a:pt x="37" y="40"/>
                  <a:pt x="37" y="40"/>
                  <a:pt x="37" y="40"/>
                </a:cubicBezTo>
                <a:cubicBezTo>
                  <a:pt x="42" y="40"/>
                  <a:pt x="42" y="40"/>
                  <a:pt x="42" y="40"/>
                </a:cubicBezTo>
                <a:lnTo>
                  <a:pt x="42" y="3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29" name="Freeform 558"/>
          <p:cNvSpPr>
            <a:spLocks/>
          </p:cNvSpPr>
          <p:nvPr/>
        </p:nvSpPr>
        <p:spPr bwMode="auto">
          <a:xfrm>
            <a:off x="4082594" y="3072685"/>
            <a:ext cx="188518" cy="141943"/>
          </a:xfrm>
          <a:custGeom>
            <a:avLst/>
            <a:gdLst>
              <a:gd name="T0" fmla="*/ 93 w 108"/>
              <a:gd name="T1" fmla="*/ 21 h 81"/>
              <a:gd name="T2" fmla="*/ 108 w 108"/>
              <a:gd name="T3" fmla="*/ 25 h 81"/>
              <a:gd name="T4" fmla="*/ 84 w 108"/>
              <a:gd name="T5" fmla="*/ 0 h 81"/>
              <a:gd name="T6" fmla="*/ 61 w 108"/>
              <a:gd name="T7" fmla="*/ 39 h 81"/>
              <a:gd name="T8" fmla="*/ 58 w 108"/>
              <a:gd name="T9" fmla="*/ 22 h 81"/>
              <a:gd name="T10" fmla="*/ 61 w 108"/>
              <a:gd name="T11" fmla="*/ 16 h 81"/>
              <a:gd name="T12" fmla="*/ 54 w 108"/>
              <a:gd name="T13" fmla="*/ 9 h 81"/>
              <a:gd name="T14" fmla="*/ 47 w 108"/>
              <a:gd name="T15" fmla="*/ 16 h 81"/>
              <a:gd name="T16" fmla="*/ 51 w 108"/>
              <a:gd name="T17" fmla="*/ 22 h 81"/>
              <a:gd name="T18" fmla="*/ 48 w 108"/>
              <a:gd name="T19" fmla="*/ 39 h 81"/>
              <a:gd name="T20" fmla="*/ 25 w 108"/>
              <a:gd name="T21" fmla="*/ 0 h 81"/>
              <a:gd name="T22" fmla="*/ 0 w 108"/>
              <a:gd name="T23" fmla="*/ 26 h 81"/>
              <a:gd name="T24" fmla="*/ 0 w 108"/>
              <a:gd name="T25" fmla="*/ 75 h 81"/>
              <a:gd name="T26" fmla="*/ 54 w 108"/>
              <a:gd name="T27" fmla="*/ 81 h 81"/>
              <a:gd name="T28" fmla="*/ 70 w 108"/>
              <a:gd name="T29" fmla="*/ 80 h 81"/>
              <a:gd name="T30" fmla="*/ 59 w 108"/>
              <a:gd name="T31" fmla="*/ 55 h 81"/>
              <a:gd name="T32" fmla="*/ 93 w 108"/>
              <a:gd name="T33" fmla="*/ 2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81">
                <a:moveTo>
                  <a:pt x="93" y="21"/>
                </a:moveTo>
                <a:cubicBezTo>
                  <a:pt x="99" y="21"/>
                  <a:pt x="104" y="23"/>
                  <a:pt x="108" y="25"/>
                </a:cubicBezTo>
                <a:cubicBezTo>
                  <a:pt x="106" y="14"/>
                  <a:pt x="97" y="5"/>
                  <a:pt x="84" y="0"/>
                </a:cubicBezTo>
                <a:cubicBezTo>
                  <a:pt x="61" y="39"/>
                  <a:pt x="61" y="39"/>
                  <a:pt x="61" y="39"/>
                </a:cubicBezTo>
                <a:cubicBezTo>
                  <a:pt x="58" y="22"/>
                  <a:pt x="58" y="22"/>
                  <a:pt x="58" y="22"/>
                </a:cubicBezTo>
                <a:cubicBezTo>
                  <a:pt x="60" y="20"/>
                  <a:pt x="61" y="18"/>
                  <a:pt x="61" y="16"/>
                </a:cubicBezTo>
                <a:cubicBezTo>
                  <a:pt x="61" y="12"/>
                  <a:pt x="58" y="9"/>
                  <a:pt x="54" y="9"/>
                </a:cubicBezTo>
                <a:cubicBezTo>
                  <a:pt x="50" y="9"/>
                  <a:pt x="47" y="12"/>
                  <a:pt x="47" y="16"/>
                </a:cubicBezTo>
                <a:cubicBezTo>
                  <a:pt x="47" y="18"/>
                  <a:pt x="49" y="20"/>
                  <a:pt x="51" y="22"/>
                </a:cubicBezTo>
                <a:cubicBezTo>
                  <a:pt x="48" y="39"/>
                  <a:pt x="48" y="39"/>
                  <a:pt x="48" y="39"/>
                </a:cubicBezTo>
                <a:cubicBezTo>
                  <a:pt x="25" y="0"/>
                  <a:pt x="25" y="0"/>
                  <a:pt x="25" y="0"/>
                </a:cubicBezTo>
                <a:cubicBezTo>
                  <a:pt x="11" y="5"/>
                  <a:pt x="2" y="15"/>
                  <a:pt x="0" y="26"/>
                </a:cubicBezTo>
                <a:cubicBezTo>
                  <a:pt x="0" y="75"/>
                  <a:pt x="0" y="75"/>
                  <a:pt x="0" y="75"/>
                </a:cubicBezTo>
                <a:cubicBezTo>
                  <a:pt x="0" y="75"/>
                  <a:pt x="28" y="81"/>
                  <a:pt x="54" y="81"/>
                </a:cubicBezTo>
                <a:cubicBezTo>
                  <a:pt x="60" y="81"/>
                  <a:pt x="65" y="80"/>
                  <a:pt x="70" y="80"/>
                </a:cubicBezTo>
                <a:cubicBezTo>
                  <a:pt x="63" y="74"/>
                  <a:pt x="59" y="65"/>
                  <a:pt x="59" y="55"/>
                </a:cubicBezTo>
                <a:cubicBezTo>
                  <a:pt x="59" y="36"/>
                  <a:pt x="74" y="21"/>
                  <a:pt x="93" y="2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30" name="Freeform 559"/>
          <p:cNvSpPr>
            <a:spLocks/>
          </p:cNvSpPr>
          <p:nvPr/>
        </p:nvSpPr>
        <p:spPr bwMode="auto">
          <a:xfrm>
            <a:off x="4240062" y="3149571"/>
            <a:ext cx="13307" cy="14047"/>
          </a:xfrm>
          <a:custGeom>
            <a:avLst/>
            <a:gdLst>
              <a:gd name="T0" fmla="*/ 8 w 8"/>
              <a:gd name="T1" fmla="*/ 4 h 8"/>
              <a:gd name="T2" fmla="*/ 3 w 8"/>
              <a:gd name="T3" fmla="*/ 0 h 8"/>
              <a:gd name="T4" fmla="*/ 0 w 8"/>
              <a:gd name="T5" fmla="*/ 0 h 8"/>
              <a:gd name="T6" fmla="*/ 0 w 8"/>
              <a:gd name="T7" fmla="*/ 8 h 8"/>
              <a:gd name="T8" fmla="*/ 2 w 8"/>
              <a:gd name="T9" fmla="*/ 8 h 8"/>
              <a:gd name="T10" fmla="*/ 8 w 8"/>
              <a:gd name="T11" fmla="*/ 4 h 8"/>
            </a:gdLst>
            <a:ahLst/>
            <a:cxnLst>
              <a:cxn ang="0">
                <a:pos x="T0" y="T1"/>
              </a:cxn>
              <a:cxn ang="0">
                <a:pos x="T2" y="T3"/>
              </a:cxn>
              <a:cxn ang="0">
                <a:pos x="T4" y="T5"/>
              </a:cxn>
              <a:cxn ang="0">
                <a:pos x="T6" y="T7"/>
              </a:cxn>
              <a:cxn ang="0">
                <a:pos x="T8" y="T9"/>
              </a:cxn>
              <a:cxn ang="0">
                <a:pos x="T10" y="T11"/>
              </a:cxn>
            </a:cxnLst>
            <a:rect l="0" t="0" r="r" b="b"/>
            <a:pathLst>
              <a:path w="8" h="8">
                <a:moveTo>
                  <a:pt x="8" y="4"/>
                </a:moveTo>
                <a:cubicBezTo>
                  <a:pt x="8" y="1"/>
                  <a:pt x="6" y="0"/>
                  <a:pt x="3" y="0"/>
                </a:cubicBezTo>
                <a:cubicBezTo>
                  <a:pt x="1" y="0"/>
                  <a:pt x="0" y="0"/>
                  <a:pt x="0" y="0"/>
                </a:cubicBezTo>
                <a:cubicBezTo>
                  <a:pt x="0" y="8"/>
                  <a:pt x="0" y="8"/>
                  <a:pt x="0" y="8"/>
                </a:cubicBezTo>
                <a:cubicBezTo>
                  <a:pt x="2" y="8"/>
                  <a:pt x="2" y="8"/>
                  <a:pt x="2" y="8"/>
                </a:cubicBezTo>
                <a:cubicBezTo>
                  <a:pt x="6" y="8"/>
                  <a:pt x="8" y="6"/>
                  <a:pt x="8"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31" name="Freeform 560"/>
          <p:cNvSpPr>
            <a:spLocks/>
          </p:cNvSpPr>
          <p:nvPr/>
        </p:nvSpPr>
        <p:spPr bwMode="auto">
          <a:xfrm>
            <a:off x="4240061" y="3174706"/>
            <a:ext cx="15525" cy="15525"/>
          </a:xfrm>
          <a:custGeom>
            <a:avLst/>
            <a:gdLst>
              <a:gd name="T0" fmla="*/ 2 w 9"/>
              <a:gd name="T1" fmla="*/ 0 h 9"/>
              <a:gd name="T2" fmla="*/ 0 w 9"/>
              <a:gd name="T3" fmla="*/ 0 h 9"/>
              <a:gd name="T4" fmla="*/ 0 w 9"/>
              <a:gd name="T5" fmla="*/ 9 h 9"/>
              <a:gd name="T6" fmla="*/ 3 w 9"/>
              <a:gd name="T7" fmla="*/ 9 h 9"/>
              <a:gd name="T8" fmla="*/ 9 w 9"/>
              <a:gd name="T9" fmla="*/ 4 h 9"/>
              <a:gd name="T10" fmla="*/ 2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2" y="0"/>
                </a:moveTo>
                <a:cubicBezTo>
                  <a:pt x="0" y="0"/>
                  <a:pt x="0" y="0"/>
                  <a:pt x="0" y="0"/>
                </a:cubicBezTo>
                <a:cubicBezTo>
                  <a:pt x="0" y="9"/>
                  <a:pt x="0" y="9"/>
                  <a:pt x="0" y="9"/>
                </a:cubicBezTo>
                <a:cubicBezTo>
                  <a:pt x="0" y="9"/>
                  <a:pt x="1" y="9"/>
                  <a:pt x="3" y="9"/>
                </a:cubicBezTo>
                <a:cubicBezTo>
                  <a:pt x="6" y="9"/>
                  <a:pt x="9" y="8"/>
                  <a:pt x="9" y="4"/>
                </a:cubicBezTo>
                <a:cubicBezTo>
                  <a:pt x="9" y="1"/>
                  <a:pt x="6" y="0"/>
                  <a:pt x="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32" name="Freeform 561"/>
          <p:cNvSpPr>
            <a:spLocks noEditPoints="1"/>
          </p:cNvSpPr>
          <p:nvPr/>
        </p:nvSpPr>
        <p:spPr bwMode="auto">
          <a:xfrm>
            <a:off x="4192747" y="3116303"/>
            <a:ext cx="104978" cy="104978"/>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41 w 60"/>
              <a:gd name="T11" fmla="*/ 45 h 60"/>
              <a:gd name="T12" fmla="*/ 27 w 60"/>
              <a:gd name="T13" fmla="*/ 48 h 60"/>
              <a:gd name="T14" fmla="*/ 19 w 60"/>
              <a:gd name="T15" fmla="*/ 48 h 60"/>
              <a:gd name="T16" fmla="*/ 19 w 60"/>
              <a:gd name="T17" fmla="*/ 14 h 60"/>
              <a:gd name="T18" fmla="*/ 29 w 60"/>
              <a:gd name="T19" fmla="*/ 13 h 60"/>
              <a:gd name="T20" fmla="*/ 39 w 60"/>
              <a:gd name="T21" fmla="*/ 15 h 60"/>
              <a:gd name="T22" fmla="*/ 43 w 60"/>
              <a:gd name="T23" fmla="*/ 22 h 60"/>
              <a:gd name="T24" fmla="*/ 38 w 60"/>
              <a:gd name="T25" fmla="*/ 29 h 60"/>
              <a:gd name="T26" fmla="*/ 38 w 60"/>
              <a:gd name="T27" fmla="*/ 29 h 60"/>
              <a:gd name="T28" fmla="*/ 44 w 60"/>
              <a:gd name="T29" fmla="*/ 38 h 60"/>
              <a:gd name="T30" fmla="*/ 41 w 60"/>
              <a:gd name="T31"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60">
                <a:moveTo>
                  <a:pt x="30" y="0"/>
                </a:moveTo>
                <a:cubicBezTo>
                  <a:pt x="14" y="0"/>
                  <a:pt x="0" y="14"/>
                  <a:pt x="0" y="30"/>
                </a:cubicBezTo>
                <a:cubicBezTo>
                  <a:pt x="0" y="47"/>
                  <a:pt x="14" y="60"/>
                  <a:pt x="30" y="60"/>
                </a:cubicBezTo>
                <a:cubicBezTo>
                  <a:pt x="47" y="60"/>
                  <a:pt x="60" y="47"/>
                  <a:pt x="60" y="30"/>
                </a:cubicBezTo>
                <a:cubicBezTo>
                  <a:pt x="60" y="14"/>
                  <a:pt x="47" y="0"/>
                  <a:pt x="30" y="0"/>
                </a:cubicBezTo>
                <a:close/>
                <a:moveTo>
                  <a:pt x="41" y="45"/>
                </a:moveTo>
                <a:cubicBezTo>
                  <a:pt x="38" y="47"/>
                  <a:pt x="34" y="48"/>
                  <a:pt x="27" y="48"/>
                </a:cubicBezTo>
                <a:cubicBezTo>
                  <a:pt x="24" y="48"/>
                  <a:pt x="21" y="48"/>
                  <a:pt x="19" y="48"/>
                </a:cubicBezTo>
                <a:cubicBezTo>
                  <a:pt x="19" y="14"/>
                  <a:pt x="19" y="14"/>
                  <a:pt x="19" y="14"/>
                </a:cubicBezTo>
                <a:cubicBezTo>
                  <a:pt x="21" y="13"/>
                  <a:pt x="25" y="13"/>
                  <a:pt x="29" y="13"/>
                </a:cubicBezTo>
                <a:cubicBezTo>
                  <a:pt x="34" y="13"/>
                  <a:pt x="37" y="14"/>
                  <a:pt x="39" y="15"/>
                </a:cubicBezTo>
                <a:cubicBezTo>
                  <a:pt x="42" y="16"/>
                  <a:pt x="43" y="19"/>
                  <a:pt x="43" y="22"/>
                </a:cubicBezTo>
                <a:cubicBezTo>
                  <a:pt x="43" y="25"/>
                  <a:pt x="42" y="28"/>
                  <a:pt x="38" y="29"/>
                </a:cubicBezTo>
                <a:cubicBezTo>
                  <a:pt x="38" y="29"/>
                  <a:pt x="38" y="29"/>
                  <a:pt x="38" y="29"/>
                </a:cubicBezTo>
                <a:cubicBezTo>
                  <a:pt x="42" y="30"/>
                  <a:pt x="44" y="33"/>
                  <a:pt x="44" y="38"/>
                </a:cubicBezTo>
                <a:cubicBezTo>
                  <a:pt x="44" y="41"/>
                  <a:pt x="43" y="43"/>
                  <a:pt x="41" y="4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33" name="Freeform 562"/>
          <p:cNvSpPr>
            <a:spLocks/>
          </p:cNvSpPr>
          <p:nvPr/>
        </p:nvSpPr>
        <p:spPr bwMode="auto">
          <a:xfrm>
            <a:off x="4113643" y="2816154"/>
            <a:ext cx="71711" cy="101282"/>
          </a:xfrm>
          <a:custGeom>
            <a:avLst/>
            <a:gdLst>
              <a:gd name="T0" fmla="*/ 25 w 41"/>
              <a:gd name="T1" fmla="*/ 16 h 58"/>
              <a:gd name="T2" fmla="*/ 25 w 41"/>
              <a:gd name="T3" fmla="*/ 58 h 58"/>
              <a:gd name="T4" fmla="*/ 41 w 41"/>
              <a:gd name="T5" fmla="*/ 58 h 58"/>
              <a:gd name="T6" fmla="*/ 41 w 41"/>
              <a:gd name="T7" fmla="*/ 0 h 58"/>
              <a:gd name="T8" fmla="*/ 6 w 41"/>
              <a:gd name="T9" fmla="*/ 0 h 58"/>
              <a:gd name="T10" fmla="*/ 0 w 41"/>
              <a:gd name="T11" fmla="*/ 16 h 58"/>
              <a:gd name="T12" fmla="*/ 25 w 41"/>
              <a:gd name="T13" fmla="*/ 16 h 58"/>
            </a:gdLst>
            <a:ahLst/>
            <a:cxnLst>
              <a:cxn ang="0">
                <a:pos x="T0" y="T1"/>
              </a:cxn>
              <a:cxn ang="0">
                <a:pos x="T2" y="T3"/>
              </a:cxn>
              <a:cxn ang="0">
                <a:pos x="T4" y="T5"/>
              </a:cxn>
              <a:cxn ang="0">
                <a:pos x="T6" y="T7"/>
              </a:cxn>
              <a:cxn ang="0">
                <a:pos x="T8" y="T9"/>
              </a:cxn>
              <a:cxn ang="0">
                <a:pos x="T10" y="T11"/>
              </a:cxn>
              <a:cxn ang="0">
                <a:pos x="T12" y="T13"/>
              </a:cxn>
            </a:cxnLst>
            <a:rect l="0" t="0" r="r" b="b"/>
            <a:pathLst>
              <a:path w="41" h="58">
                <a:moveTo>
                  <a:pt x="25" y="16"/>
                </a:moveTo>
                <a:cubicBezTo>
                  <a:pt x="25" y="58"/>
                  <a:pt x="25" y="58"/>
                  <a:pt x="25" y="58"/>
                </a:cubicBezTo>
                <a:cubicBezTo>
                  <a:pt x="41" y="58"/>
                  <a:pt x="41" y="58"/>
                  <a:pt x="41" y="58"/>
                </a:cubicBezTo>
                <a:cubicBezTo>
                  <a:pt x="41" y="0"/>
                  <a:pt x="41" y="0"/>
                  <a:pt x="41" y="0"/>
                </a:cubicBezTo>
                <a:cubicBezTo>
                  <a:pt x="6" y="0"/>
                  <a:pt x="6" y="0"/>
                  <a:pt x="6" y="0"/>
                </a:cubicBezTo>
                <a:cubicBezTo>
                  <a:pt x="5" y="6"/>
                  <a:pt x="3" y="11"/>
                  <a:pt x="0" y="16"/>
                </a:cubicBezTo>
                <a:lnTo>
                  <a:pt x="25"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34" name="Freeform 563"/>
          <p:cNvSpPr>
            <a:spLocks/>
          </p:cNvSpPr>
          <p:nvPr/>
        </p:nvSpPr>
        <p:spPr bwMode="auto">
          <a:xfrm>
            <a:off x="3953218" y="2816154"/>
            <a:ext cx="71711" cy="101282"/>
          </a:xfrm>
          <a:custGeom>
            <a:avLst/>
            <a:gdLst>
              <a:gd name="T0" fmla="*/ 16 w 41"/>
              <a:gd name="T1" fmla="*/ 16 h 58"/>
              <a:gd name="T2" fmla="*/ 41 w 41"/>
              <a:gd name="T3" fmla="*/ 16 h 58"/>
              <a:gd name="T4" fmla="*/ 35 w 41"/>
              <a:gd name="T5" fmla="*/ 0 h 58"/>
              <a:gd name="T6" fmla="*/ 0 w 41"/>
              <a:gd name="T7" fmla="*/ 0 h 58"/>
              <a:gd name="T8" fmla="*/ 0 w 41"/>
              <a:gd name="T9" fmla="*/ 58 h 58"/>
              <a:gd name="T10" fmla="*/ 16 w 41"/>
              <a:gd name="T11" fmla="*/ 58 h 58"/>
              <a:gd name="T12" fmla="*/ 16 w 41"/>
              <a:gd name="T13" fmla="*/ 16 h 58"/>
            </a:gdLst>
            <a:ahLst/>
            <a:cxnLst>
              <a:cxn ang="0">
                <a:pos x="T0" y="T1"/>
              </a:cxn>
              <a:cxn ang="0">
                <a:pos x="T2" y="T3"/>
              </a:cxn>
              <a:cxn ang="0">
                <a:pos x="T4" y="T5"/>
              </a:cxn>
              <a:cxn ang="0">
                <a:pos x="T6" y="T7"/>
              </a:cxn>
              <a:cxn ang="0">
                <a:pos x="T8" y="T9"/>
              </a:cxn>
              <a:cxn ang="0">
                <a:pos x="T10" y="T11"/>
              </a:cxn>
              <a:cxn ang="0">
                <a:pos x="T12" y="T13"/>
              </a:cxn>
            </a:cxnLst>
            <a:rect l="0" t="0" r="r" b="b"/>
            <a:pathLst>
              <a:path w="41" h="58">
                <a:moveTo>
                  <a:pt x="16" y="16"/>
                </a:moveTo>
                <a:cubicBezTo>
                  <a:pt x="41" y="16"/>
                  <a:pt x="41" y="16"/>
                  <a:pt x="41" y="16"/>
                </a:cubicBezTo>
                <a:cubicBezTo>
                  <a:pt x="37" y="11"/>
                  <a:pt x="35" y="6"/>
                  <a:pt x="35" y="0"/>
                </a:cubicBezTo>
                <a:cubicBezTo>
                  <a:pt x="0" y="0"/>
                  <a:pt x="0" y="0"/>
                  <a:pt x="0" y="0"/>
                </a:cubicBezTo>
                <a:cubicBezTo>
                  <a:pt x="0" y="58"/>
                  <a:pt x="0" y="58"/>
                  <a:pt x="0" y="58"/>
                </a:cubicBezTo>
                <a:cubicBezTo>
                  <a:pt x="16" y="58"/>
                  <a:pt x="16" y="58"/>
                  <a:pt x="16" y="58"/>
                </a:cubicBezTo>
                <a:lnTo>
                  <a:pt x="16"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35" name="Freeform 564"/>
          <p:cNvSpPr>
            <a:spLocks noEditPoints="1"/>
          </p:cNvSpPr>
          <p:nvPr/>
        </p:nvSpPr>
        <p:spPr bwMode="auto">
          <a:xfrm>
            <a:off x="4226015" y="3139220"/>
            <a:ext cx="43618" cy="61361"/>
          </a:xfrm>
          <a:custGeom>
            <a:avLst/>
            <a:gdLst>
              <a:gd name="T0" fmla="*/ 0 w 25"/>
              <a:gd name="T1" fmla="*/ 1 h 35"/>
              <a:gd name="T2" fmla="*/ 0 w 25"/>
              <a:gd name="T3" fmla="*/ 35 h 35"/>
              <a:gd name="T4" fmla="*/ 8 w 25"/>
              <a:gd name="T5" fmla="*/ 35 h 35"/>
              <a:gd name="T6" fmla="*/ 22 w 25"/>
              <a:gd name="T7" fmla="*/ 32 h 35"/>
              <a:gd name="T8" fmla="*/ 25 w 25"/>
              <a:gd name="T9" fmla="*/ 25 h 35"/>
              <a:gd name="T10" fmla="*/ 19 w 25"/>
              <a:gd name="T11" fmla="*/ 16 h 35"/>
              <a:gd name="T12" fmla="*/ 19 w 25"/>
              <a:gd name="T13" fmla="*/ 16 h 35"/>
              <a:gd name="T14" fmla="*/ 24 w 25"/>
              <a:gd name="T15" fmla="*/ 9 h 35"/>
              <a:gd name="T16" fmla="*/ 20 w 25"/>
              <a:gd name="T17" fmla="*/ 2 h 35"/>
              <a:gd name="T18" fmla="*/ 10 w 25"/>
              <a:gd name="T19" fmla="*/ 0 h 35"/>
              <a:gd name="T20" fmla="*/ 0 w 25"/>
              <a:gd name="T21" fmla="*/ 1 h 35"/>
              <a:gd name="T22" fmla="*/ 11 w 25"/>
              <a:gd name="T23" fmla="*/ 29 h 35"/>
              <a:gd name="T24" fmla="*/ 8 w 25"/>
              <a:gd name="T25" fmla="*/ 29 h 35"/>
              <a:gd name="T26" fmla="*/ 8 w 25"/>
              <a:gd name="T27" fmla="*/ 20 h 35"/>
              <a:gd name="T28" fmla="*/ 10 w 25"/>
              <a:gd name="T29" fmla="*/ 20 h 35"/>
              <a:gd name="T30" fmla="*/ 17 w 25"/>
              <a:gd name="T31" fmla="*/ 24 h 35"/>
              <a:gd name="T32" fmla="*/ 11 w 25"/>
              <a:gd name="T33" fmla="*/ 29 h 35"/>
              <a:gd name="T34" fmla="*/ 16 w 25"/>
              <a:gd name="T35" fmla="*/ 10 h 35"/>
              <a:gd name="T36" fmla="*/ 10 w 25"/>
              <a:gd name="T37" fmla="*/ 14 h 35"/>
              <a:gd name="T38" fmla="*/ 8 w 25"/>
              <a:gd name="T39" fmla="*/ 14 h 35"/>
              <a:gd name="T40" fmla="*/ 8 w 25"/>
              <a:gd name="T41" fmla="*/ 6 h 35"/>
              <a:gd name="T42" fmla="*/ 11 w 25"/>
              <a:gd name="T43" fmla="*/ 6 h 35"/>
              <a:gd name="T44" fmla="*/ 16 w 25"/>
              <a:gd name="T45" fmla="*/ 1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35">
                <a:moveTo>
                  <a:pt x="0" y="1"/>
                </a:moveTo>
                <a:cubicBezTo>
                  <a:pt x="0" y="35"/>
                  <a:pt x="0" y="35"/>
                  <a:pt x="0" y="35"/>
                </a:cubicBezTo>
                <a:cubicBezTo>
                  <a:pt x="2" y="35"/>
                  <a:pt x="5" y="35"/>
                  <a:pt x="8" y="35"/>
                </a:cubicBezTo>
                <a:cubicBezTo>
                  <a:pt x="15" y="35"/>
                  <a:pt x="19" y="34"/>
                  <a:pt x="22" y="32"/>
                </a:cubicBezTo>
                <a:cubicBezTo>
                  <a:pt x="24" y="30"/>
                  <a:pt x="25" y="28"/>
                  <a:pt x="25" y="25"/>
                </a:cubicBezTo>
                <a:cubicBezTo>
                  <a:pt x="25" y="20"/>
                  <a:pt x="23" y="17"/>
                  <a:pt x="19" y="16"/>
                </a:cubicBezTo>
                <a:cubicBezTo>
                  <a:pt x="19" y="16"/>
                  <a:pt x="19" y="16"/>
                  <a:pt x="19" y="16"/>
                </a:cubicBezTo>
                <a:cubicBezTo>
                  <a:pt x="23" y="15"/>
                  <a:pt x="24" y="12"/>
                  <a:pt x="24" y="9"/>
                </a:cubicBezTo>
                <a:cubicBezTo>
                  <a:pt x="24" y="6"/>
                  <a:pt x="23" y="3"/>
                  <a:pt x="20" y="2"/>
                </a:cubicBezTo>
                <a:cubicBezTo>
                  <a:pt x="18" y="1"/>
                  <a:pt x="15" y="0"/>
                  <a:pt x="10" y="0"/>
                </a:cubicBezTo>
                <a:cubicBezTo>
                  <a:pt x="6" y="0"/>
                  <a:pt x="2" y="0"/>
                  <a:pt x="0" y="1"/>
                </a:cubicBezTo>
                <a:close/>
                <a:moveTo>
                  <a:pt x="11" y="29"/>
                </a:moveTo>
                <a:cubicBezTo>
                  <a:pt x="9" y="29"/>
                  <a:pt x="8" y="29"/>
                  <a:pt x="8" y="29"/>
                </a:cubicBezTo>
                <a:cubicBezTo>
                  <a:pt x="8" y="20"/>
                  <a:pt x="8" y="20"/>
                  <a:pt x="8" y="20"/>
                </a:cubicBezTo>
                <a:cubicBezTo>
                  <a:pt x="10" y="20"/>
                  <a:pt x="10" y="20"/>
                  <a:pt x="10" y="20"/>
                </a:cubicBezTo>
                <a:cubicBezTo>
                  <a:pt x="14" y="20"/>
                  <a:pt x="17" y="21"/>
                  <a:pt x="17" y="24"/>
                </a:cubicBezTo>
                <a:cubicBezTo>
                  <a:pt x="17" y="28"/>
                  <a:pt x="14" y="29"/>
                  <a:pt x="11" y="29"/>
                </a:cubicBezTo>
                <a:close/>
                <a:moveTo>
                  <a:pt x="16" y="10"/>
                </a:moveTo>
                <a:cubicBezTo>
                  <a:pt x="16" y="12"/>
                  <a:pt x="14" y="14"/>
                  <a:pt x="10" y="14"/>
                </a:cubicBezTo>
                <a:cubicBezTo>
                  <a:pt x="8" y="14"/>
                  <a:pt x="8" y="14"/>
                  <a:pt x="8" y="14"/>
                </a:cubicBezTo>
                <a:cubicBezTo>
                  <a:pt x="8" y="6"/>
                  <a:pt x="8" y="6"/>
                  <a:pt x="8" y="6"/>
                </a:cubicBezTo>
                <a:cubicBezTo>
                  <a:pt x="8" y="6"/>
                  <a:pt x="9" y="6"/>
                  <a:pt x="11" y="6"/>
                </a:cubicBezTo>
                <a:cubicBezTo>
                  <a:pt x="14" y="6"/>
                  <a:pt x="16" y="7"/>
                  <a:pt x="16" y="10"/>
                </a:cubicBezTo>
                <a:close/>
              </a:path>
            </a:pathLst>
          </a:custGeom>
          <a:solidFill>
            <a:srgbClr val="C0A57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36" name="Freeform 565"/>
          <p:cNvSpPr>
            <a:spLocks noEditPoints="1"/>
          </p:cNvSpPr>
          <p:nvPr/>
        </p:nvSpPr>
        <p:spPr bwMode="auto">
          <a:xfrm>
            <a:off x="3856372" y="3139221"/>
            <a:ext cx="56186" cy="59882"/>
          </a:xfrm>
          <a:custGeom>
            <a:avLst/>
            <a:gdLst>
              <a:gd name="T0" fmla="*/ 11 w 32"/>
              <a:gd name="T1" fmla="*/ 0 h 34"/>
              <a:gd name="T2" fmla="*/ 0 w 32"/>
              <a:gd name="T3" fmla="*/ 34 h 34"/>
              <a:gd name="T4" fmla="*/ 8 w 32"/>
              <a:gd name="T5" fmla="*/ 34 h 34"/>
              <a:gd name="T6" fmla="*/ 11 w 32"/>
              <a:gd name="T7" fmla="*/ 25 h 34"/>
              <a:gd name="T8" fmla="*/ 20 w 32"/>
              <a:gd name="T9" fmla="*/ 25 h 34"/>
              <a:gd name="T10" fmla="*/ 23 w 32"/>
              <a:gd name="T11" fmla="*/ 34 h 34"/>
              <a:gd name="T12" fmla="*/ 32 w 32"/>
              <a:gd name="T13" fmla="*/ 34 h 34"/>
              <a:gd name="T14" fmla="*/ 21 w 32"/>
              <a:gd name="T15" fmla="*/ 0 h 34"/>
              <a:gd name="T16" fmla="*/ 11 w 32"/>
              <a:gd name="T17" fmla="*/ 0 h 34"/>
              <a:gd name="T18" fmla="*/ 12 w 32"/>
              <a:gd name="T19" fmla="*/ 20 h 34"/>
              <a:gd name="T20" fmla="*/ 14 w 32"/>
              <a:gd name="T21" fmla="*/ 12 h 34"/>
              <a:gd name="T22" fmla="*/ 15 w 32"/>
              <a:gd name="T23" fmla="*/ 6 h 34"/>
              <a:gd name="T24" fmla="*/ 15 w 32"/>
              <a:gd name="T25" fmla="*/ 6 h 34"/>
              <a:gd name="T26" fmla="*/ 17 w 32"/>
              <a:gd name="T27" fmla="*/ 12 h 34"/>
              <a:gd name="T28" fmla="*/ 19 w 32"/>
              <a:gd name="T29" fmla="*/ 20 h 34"/>
              <a:gd name="T30" fmla="*/ 12 w 32"/>
              <a:gd name="T31"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4">
                <a:moveTo>
                  <a:pt x="11" y="0"/>
                </a:moveTo>
                <a:cubicBezTo>
                  <a:pt x="0" y="34"/>
                  <a:pt x="0" y="34"/>
                  <a:pt x="0" y="34"/>
                </a:cubicBezTo>
                <a:cubicBezTo>
                  <a:pt x="8" y="34"/>
                  <a:pt x="8" y="34"/>
                  <a:pt x="8" y="34"/>
                </a:cubicBezTo>
                <a:cubicBezTo>
                  <a:pt x="11" y="25"/>
                  <a:pt x="11" y="25"/>
                  <a:pt x="11" y="25"/>
                </a:cubicBezTo>
                <a:cubicBezTo>
                  <a:pt x="20" y="25"/>
                  <a:pt x="20" y="25"/>
                  <a:pt x="20" y="25"/>
                </a:cubicBezTo>
                <a:cubicBezTo>
                  <a:pt x="23" y="34"/>
                  <a:pt x="23" y="34"/>
                  <a:pt x="23" y="34"/>
                </a:cubicBezTo>
                <a:cubicBezTo>
                  <a:pt x="32" y="34"/>
                  <a:pt x="32" y="34"/>
                  <a:pt x="32" y="34"/>
                </a:cubicBezTo>
                <a:cubicBezTo>
                  <a:pt x="21" y="0"/>
                  <a:pt x="21" y="0"/>
                  <a:pt x="21" y="0"/>
                </a:cubicBezTo>
                <a:lnTo>
                  <a:pt x="11" y="0"/>
                </a:lnTo>
                <a:close/>
                <a:moveTo>
                  <a:pt x="12" y="20"/>
                </a:moveTo>
                <a:cubicBezTo>
                  <a:pt x="14" y="12"/>
                  <a:pt x="14" y="12"/>
                  <a:pt x="14" y="12"/>
                </a:cubicBezTo>
                <a:cubicBezTo>
                  <a:pt x="14" y="10"/>
                  <a:pt x="15" y="8"/>
                  <a:pt x="15" y="6"/>
                </a:cubicBezTo>
                <a:cubicBezTo>
                  <a:pt x="15" y="6"/>
                  <a:pt x="15" y="6"/>
                  <a:pt x="15" y="6"/>
                </a:cubicBezTo>
                <a:cubicBezTo>
                  <a:pt x="16" y="8"/>
                  <a:pt x="17" y="10"/>
                  <a:pt x="17" y="12"/>
                </a:cubicBezTo>
                <a:cubicBezTo>
                  <a:pt x="19" y="20"/>
                  <a:pt x="19" y="20"/>
                  <a:pt x="19" y="20"/>
                </a:cubicBezTo>
                <a:lnTo>
                  <a:pt x="12" y="20"/>
                </a:lnTo>
                <a:close/>
              </a:path>
            </a:pathLst>
          </a:custGeom>
          <a:solidFill>
            <a:srgbClr val="C0A57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37" name="Freeform 566"/>
          <p:cNvSpPr>
            <a:spLocks noEditPoints="1"/>
          </p:cNvSpPr>
          <p:nvPr/>
        </p:nvSpPr>
        <p:spPr bwMode="auto">
          <a:xfrm>
            <a:off x="3908862" y="2983971"/>
            <a:ext cx="87975" cy="33268"/>
          </a:xfrm>
          <a:custGeom>
            <a:avLst/>
            <a:gdLst>
              <a:gd name="T0" fmla="*/ 5 w 50"/>
              <a:gd name="T1" fmla="*/ 19 h 19"/>
              <a:gd name="T2" fmla="*/ 18 w 50"/>
              <a:gd name="T3" fmla="*/ 19 h 19"/>
              <a:gd name="T4" fmla="*/ 23 w 50"/>
              <a:gd name="T5" fmla="*/ 14 h 19"/>
              <a:gd name="T6" fmla="*/ 23 w 50"/>
              <a:gd name="T7" fmla="*/ 9 h 19"/>
              <a:gd name="T8" fmla="*/ 28 w 50"/>
              <a:gd name="T9" fmla="*/ 9 h 19"/>
              <a:gd name="T10" fmla="*/ 28 w 50"/>
              <a:gd name="T11" fmla="*/ 14 h 19"/>
              <a:gd name="T12" fmla="*/ 33 w 50"/>
              <a:gd name="T13" fmla="*/ 19 h 19"/>
              <a:gd name="T14" fmla="*/ 46 w 50"/>
              <a:gd name="T15" fmla="*/ 19 h 19"/>
              <a:gd name="T16" fmla="*/ 50 w 50"/>
              <a:gd name="T17" fmla="*/ 14 h 19"/>
              <a:gd name="T18" fmla="*/ 50 w 50"/>
              <a:gd name="T19" fmla="*/ 5 h 19"/>
              <a:gd name="T20" fmla="*/ 46 w 50"/>
              <a:gd name="T21" fmla="*/ 0 h 19"/>
              <a:gd name="T22" fmla="*/ 33 w 50"/>
              <a:gd name="T23" fmla="*/ 0 h 19"/>
              <a:gd name="T24" fmla="*/ 28 w 50"/>
              <a:gd name="T25" fmla="*/ 5 h 19"/>
              <a:gd name="T26" fmla="*/ 28 w 50"/>
              <a:gd name="T27" fmla="*/ 8 h 19"/>
              <a:gd name="T28" fmla="*/ 23 w 50"/>
              <a:gd name="T29" fmla="*/ 8 h 19"/>
              <a:gd name="T30" fmla="*/ 23 w 50"/>
              <a:gd name="T31" fmla="*/ 5 h 19"/>
              <a:gd name="T32" fmla="*/ 18 w 50"/>
              <a:gd name="T33" fmla="*/ 0 h 19"/>
              <a:gd name="T34" fmla="*/ 5 w 50"/>
              <a:gd name="T35" fmla="*/ 0 h 19"/>
              <a:gd name="T36" fmla="*/ 0 w 50"/>
              <a:gd name="T37" fmla="*/ 5 h 19"/>
              <a:gd name="T38" fmla="*/ 0 w 50"/>
              <a:gd name="T39" fmla="*/ 14 h 19"/>
              <a:gd name="T40" fmla="*/ 5 w 50"/>
              <a:gd name="T41" fmla="*/ 19 h 19"/>
              <a:gd name="T42" fmla="*/ 29 w 50"/>
              <a:gd name="T43" fmla="*/ 9 h 19"/>
              <a:gd name="T44" fmla="*/ 29 w 50"/>
              <a:gd name="T45" fmla="*/ 8 h 19"/>
              <a:gd name="T46" fmla="*/ 29 w 50"/>
              <a:gd name="T47" fmla="*/ 5 h 19"/>
              <a:gd name="T48" fmla="*/ 33 w 50"/>
              <a:gd name="T49" fmla="*/ 1 h 19"/>
              <a:gd name="T50" fmla="*/ 46 w 50"/>
              <a:gd name="T51" fmla="*/ 1 h 19"/>
              <a:gd name="T52" fmla="*/ 49 w 50"/>
              <a:gd name="T53" fmla="*/ 5 h 19"/>
              <a:gd name="T54" fmla="*/ 49 w 50"/>
              <a:gd name="T55" fmla="*/ 14 h 19"/>
              <a:gd name="T56" fmla="*/ 46 w 50"/>
              <a:gd name="T57" fmla="*/ 18 h 19"/>
              <a:gd name="T58" fmla="*/ 33 w 50"/>
              <a:gd name="T59" fmla="*/ 18 h 19"/>
              <a:gd name="T60" fmla="*/ 29 w 50"/>
              <a:gd name="T61" fmla="*/ 14 h 19"/>
              <a:gd name="T62" fmla="*/ 29 w 50"/>
              <a:gd name="T63" fmla="*/ 9 h 19"/>
              <a:gd name="T64" fmla="*/ 1 w 50"/>
              <a:gd name="T65" fmla="*/ 5 h 19"/>
              <a:gd name="T66" fmla="*/ 5 w 50"/>
              <a:gd name="T67" fmla="*/ 1 h 19"/>
              <a:gd name="T68" fmla="*/ 18 w 50"/>
              <a:gd name="T69" fmla="*/ 1 h 19"/>
              <a:gd name="T70" fmla="*/ 22 w 50"/>
              <a:gd name="T71" fmla="*/ 5 h 19"/>
              <a:gd name="T72" fmla="*/ 22 w 50"/>
              <a:gd name="T73" fmla="*/ 14 h 19"/>
              <a:gd name="T74" fmla="*/ 18 w 50"/>
              <a:gd name="T75" fmla="*/ 18 h 19"/>
              <a:gd name="T76" fmla="*/ 5 w 50"/>
              <a:gd name="T77" fmla="*/ 18 h 19"/>
              <a:gd name="T78" fmla="*/ 1 w 50"/>
              <a:gd name="T79" fmla="*/ 14 h 19"/>
              <a:gd name="T80" fmla="*/ 1 w 50"/>
              <a:gd name="T81"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 h="19">
                <a:moveTo>
                  <a:pt x="5" y="19"/>
                </a:moveTo>
                <a:cubicBezTo>
                  <a:pt x="18" y="19"/>
                  <a:pt x="18" y="19"/>
                  <a:pt x="18" y="19"/>
                </a:cubicBezTo>
                <a:cubicBezTo>
                  <a:pt x="21" y="19"/>
                  <a:pt x="23" y="17"/>
                  <a:pt x="23" y="14"/>
                </a:cubicBezTo>
                <a:cubicBezTo>
                  <a:pt x="23" y="9"/>
                  <a:pt x="23" y="9"/>
                  <a:pt x="23" y="9"/>
                </a:cubicBezTo>
                <a:cubicBezTo>
                  <a:pt x="28" y="9"/>
                  <a:pt x="28" y="9"/>
                  <a:pt x="28" y="9"/>
                </a:cubicBezTo>
                <a:cubicBezTo>
                  <a:pt x="28" y="14"/>
                  <a:pt x="28" y="14"/>
                  <a:pt x="28" y="14"/>
                </a:cubicBezTo>
                <a:cubicBezTo>
                  <a:pt x="28" y="17"/>
                  <a:pt x="30" y="19"/>
                  <a:pt x="33" y="19"/>
                </a:cubicBezTo>
                <a:cubicBezTo>
                  <a:pt x="46" y="19"/>
                  <a:pt x="46" y="19"/>
                  <a:pt x="46" y="19"/>
                </a:cubicBezTo>
                <a:cubicBezTo>
                  <a:pt x="48" y="19"/>
                  <a:pt x="50" y="17"/>
                  <a:pt x="50" y="14"/>
                </a:cubicBezTo>
                <a:cubicBezTo>
                  <a:pt x="50" y="5"/>
                  <a:pt x="50" y="5"/>
                  <a:pt x="50" y="5"/>
                </a:cubicBezTo>
                <a:cubicBezTo>
                  <a:pt x="50" y="2"/>
                  <a:pt x="48" y="0"/>
                  <a:pt x="46" y="0"/>
                </a:cubicBezTo>
                <a:cubicBezTo>
                  <a:pt x="33" y="0"/>
                  <a:pt x="33" y="0"/>
                  <a:pt x="33" y="0"/>
                </a:cubicBezTo>
                <a:cubicBezTo>
                  <a:pt x="30" y="0"/>
                  <a:pt x="28" y="2"/>
                  <a:pt x="28" y="5"/>
                </a:cubicBezTo>
                <a:cubicBezTo>
                  <a:pt x="28" y="8"/>
                  <a:pt x="28" y="8"/>
                  <a:pt x="28" y="8"/>
                </a:cubicBezTo>
                <a:cubicBezTo>
                  <a:pt x="23" y="8"/>
                  <a:pt x="23" y="8"/>
                  <a:pt x="23" y="8"/>
                </a:cubicBezTo>
                <a:cubicBezTo>
                  <a:pt x="23" y="5"/>
                  <a:pt x="23" y="5"/>
                  <a:pt x="23" y="5"/>
                </a:cubicBezTo>
                <a:cubicBezTo>
                  <a:pt x="23" y="2"/>
                  <a:pt x="21" y="0"/>
                  <a:pt x="18" y="0"/>
                </a:cubicBezTo>
                <a:cubicBezTo>
                  <a:pt x="5" y="0"/>
                  <a:pt x="5" y="0"/>
                  <a:pt x="5" y="0"/>
                </a:cubicBezTo>
                <a:cubicBezTo>
                  <a:pt x="2" y="0"/>
                  <a:pt x="0" y="2"/>
                  <a:pt x="0" y="5"/>
                </a:cubicBezTo>
                <a:cubicBezTo>
                  <a:pt x="0" y="14"/>
                  <a:pt x="0" y="14"/>
                  <a:pt x="0" y="14"/>
                </a:cubicBezTo>
                <a:cubicBezTo>
                  <a:pt x="0" y="17"/>
                  <a:pt x="2" y="19"/>
                  <a:pt x="5" y="19"/>
                </a:cubicBezTo>
                <a:close/>
                <a:moveTo>
                  <a:pt x="29" y="9"/>
                </a:moveTo>
                <a:cubicBezTo>
                  <a:pt x="29" y="8"/>
                  <a:pt x="29" y="8"/>
                  <a:pt x="29" y="8"/>
                </a:cubicBezTo>
                <a:cubicBezTo>
                  <a:pt x="29" y="5"/>
                  <a:pt x="29" y="5"/>
                  <a:pt x="29" y="5"/>
                </a:cubicBezTo>
                <a:cubicBezTo>
                  <a:pt x="29" y="3"/>
                  <a:pt x="31" y="1"/>
                  <a:pt x="33" y="1"/>
                </a:cubicBezTo>
                <a:cubicBezTo>
                  <a:pt x="46" y="1"/>
                  <a:pt x="46" y="1"/>
                  <a:pt x="46" y="1"/>
                </a:cubicBezTo>
                <a:cubicBezTo>
                  <a:pt x="48" y="1"/>
                  <a:pt x="49" y="3"/>
                  <a:pt x="49" y="5"/>
                </a:cubicBezTo>
                <a:cubicBezTo>
                  <a:pt x="49" y="14"/>
                  <a:pt x="49" y="14"/>
                  <a:pt x="49" y="14"/>
                </a:cubicBezTo>
                <a:cubicBezTo>
                  <a:pt x="49" y="16"/>
                  <a:pt x="48" y="18"/>
                  <a:pt x="46" y="18"/>
                </a:cubicBezTo>
                <a:cubicBezTo>
                  <a:pt x="33" y="18"/>
                  <a:pt x="33" y="18"/>
                  <a:pt x="33" y="18"/>
                </a:cubicBezTo>
                <a:cubicBezTo>
                  <a:pt x="31" y="18"/>
                  <a:pt x="29" y="16"/>
                  <a:pt x="29" y="14"/>
                </a:cubicBezTo>
                <a:lnTo>
                  <a:pt x="29" y="9"/>
                </a:lnTo>
                <a:close/>
                <a:moveTo>
                  <a:pt x="1" y="5"/>
                </a:moveTo>
                <a:cubicBezTo>
                  <a:pt x="1" y="3"/>
                  <a:pt x="3" y="1"/>
                  <a:pt x="5" y="1"/>
                </a:cubicBezTo>
                <a:cubicBezTo>
                  <a:pt x="18" y="1"/>
                  <a:pt x="18" y="1"/>
                  <a:pt x="18" y="1"/>
                </a:cubicBezTo>
                <a:cubicBezTo>
                  <a:pt x="20" y="1"/>
                  <a:pt x="22" y="3"/>
                  <a:pt x="22" y="5"/>
                </a:cubicBezTo>
                <a:cubicBezTo>
                  <a:pt x="22" y="14"/>
                  <a:pt x="22" y="14"/>
                  <a:pt x="22" y="14"/>
                </a:cubicBezTo>
                <a:cubicBezTo>
                  <a:pt x="22" y="16"/>
                  <a:pt x="20" y="18"/>
                  <a:pt x="18" y="18"/>
                </a:cubicBezTo>
                <a:cubicBezTo>
                  <a:pt x="5" y="18"/>
                  <a:pt x="5" y="18"/>
                  <a:pt x="5" y="18"/>
                </a:cubicBezTo>
                <a:cubicBezTo>
                  <a:pt x="3" y="18"/>
                  <a:pt x="1" y="16"/>
                  <a:pt x="1" y="14"/>
                </a:cubicBezTo>
                <a:lnTo>
                  <a:pt x="1" y="5"/>
                </a:lnTo>
                <a:close/>
              </a:path>
            </a:pathLst>
          </a:custGeom>
          <a:solidFill>
            <a:srgbClr val="C0A57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38" name="Freeform 567"/>
          <p:cNvSpPr>
            <a:spLocks noEditPoints="1"/>
          </p:cNvSpPr>
          <p:nvPr/>
        </p:nvSpPr>
        <p:spPr bwMode="auto">
          <a:xfrm>
            <a:off x="4132864" y="2981753"/>
            <a:ext cx="87975" cy="33268"/>
          </a:xfrm>
          <a:custGeom>
            <a:avLst/>
            <a:gdLst>
              <a:gd name="T0" fmla="*/ 23 w 50"/>
              <a:gd name="T1" fmla="*/ 5 h 19"/>
              <a:gd name="T2" fmla="*/ 18 w 50"/>
              <a:gd name="T3" fmla="*/ 0 h 19"/>
              <a:gd name="T4" fmla="*/ 5 w 50"/>
              <a:gd name="T5" fmla="*/ 0 h 19"/>
              <a:gd name="T6" fmla="*/ 0 w 50"/>
              <a:gd name="T7" fmla="*/ 5 h 19"/>
              <a:gd name="T8" fmla="*/ 0 w 50"/>
              <a:gd name="T9" fmla="*/ 14 h 19"/>
              <a:gd name="T10" fmla="*/ 5 w 50"/>
              <a:gd name="T11" fmla="*/ 19 h 19"/>
              <a:gd name="T12" fmla="*/ 18 w 50"/>
              <a:gd name="T13" fmla="*/ 19 h 19"/>
              <a:gd name="T14" fmla="*/ 23 w 50"/>
              <a:gd name="T15" fmla="*/ 14 h 19"/>
              <a:gd name="T16" fmla="*/ 23 w 50"/>
              <a:gd name="T17" fmla="*/ 10 h 19"/>
              <a:gd name="T18" fmla="*/ 28 w 50"/>
              <a:gd name="T19" fmla="*/ 10 h 19"/>
              <a:gd name="T20" fmla="*/ 28 w 50"/>
              <a:gd name="T21" fmla="*/ 14 h 19"/>
              <a:gd name="T22" fmla="*/ 32 w 50"/>
              <a:gd name="T23" fmla="*/ 19 h 19"/>
              <a:gd name="T24" fmla="*/ 46 w 50"/>
              <a:gd name="T25" fmla="*/ 19 h 19"/>
              <a:gd name="T26" fmla="*/ 50 w 50"/>
              <a:gd name="T27" fmla="*/ 14 h 19"/>
              <a:gd name="T28" fmla="*/ 50 w 50"/>
              <a:gd name="T29" fmla="*/ 5 h 19"/>
              <a:gd name="T30" fmla="*/ 46 w 50"/>
              <a:gd name="T31" fmla="*/ 0 h 19"/>
              <a:gd name="T32" fmla="*/ 32 w 50"/>
              <a:gd name="T33" fmla="*/ 0 h 19"/>
              <a:gd name="T34" fmla="*/ 28 w 50"/>
              <a:gd name="T35" fmla="*/ 5 h 19"/>
              <a:gd name="T36" fmla="*/ 28 w 50"/>
              <a:gd name="T37" fmla="*/ 8 h 19"/>
              <a:gd name="T38" fmla="*/ 23 w 50"/>
              <a:gd name="T39" fmla="*/ 8 h 19"/>
              <a:gd name="T40" fmla="*/ 23 w 50"/>
              <a:gd name="T41" fmla="*/ 5 h 19"/>
              <a:gd name="T42" fmla="*/ 22 w 50"/>
              <a:gd name="T43" fmla="*/ 8 h 19"/>
              <a:gd name="T44" fmla="*/ 22 w 50"/>
              <a:gd name="T45" fmla="*/ 10 h 19"/>
              <a:gd name="T46" fmla="*/ 22 w 50"/>
              <a:gd name="T47" fmla="*/ 14 h 19"/>
              <a:gd name="T48" fmla="*/ 18 w 50"/>
              <a:gd name="T49" fmla="*/ 18 h 19"/>
              <a:gd name="T50" fmla="*/ 5 w 50"/>
              <a:gd name="T51" fmla="*/ 18 h 19"/>
              <a:gd name="T52" fmla="*/ 1 w 50"/>
              <a:gd name="T53" fmla="*/ 14 h 19"/>
              <a:gd name="T54" fmla="*/ 1 w 50"/>
              <a:gd name="T55" fmla="*/ 5 h 19"/>
              <a:gd name="T56" fmla="*/ 5 w 50"/>
              <a:gd name="T57" fmla="*/ 1 h 19"/>
              <a:gd name="T58" fmla="*/ 18 w 50"/>
              <a:gd name="T59" fmla="*/ 1 h 19"/>
              <a:gd name="T60" fmla="*/ 22 w 50"/>
              <a:gd name="T61" fmla="*/ 5 h 19"/>
              <a:gd name="T62" fmla="*/ 22 w 50"/>
              <a:gd name="T63" fmla="*/ 8 h 19"/>
              <a:gd name="T64" fmla="*/ 29 w 50"/>
              <a:gd name="T65" fmla="*/ 5 h 19"/>
              <a:gd name="T66" fmla="*/ 32 w 50"/>
              <a:gd name="T67" fmla="*/ 1 h 19"/>
              <a:gd name="T68" fmla="*/ 46 w 50"/>
              <a:gd name="T69" fmla="*/ 1 h 19"/>
              <a:gd name="T70" fmla="*/ 49 w 50"/>
              <a:gd name="T71" fmla="*/ 5 h 19"/>
              <a:gd name="T72" fmla="*/ 49 w 50"/>
              <a:gd name="T73" fmla="*/ 14 h 19"/>
              <a:gd name="T74" fmla="*/ 46 w 50"/>
              <a:gd name="T75" fmla="*/ 18 h 19"/>
              <a:gd name="T76" fmla="*/ 32 w 50"/>
              <a:gd name="T77" fmla="*/ 18 h 19"/>
              <a:gd name="T78" fmla="*/ 29 w 50"/>
              <a:gd name="T79" fmla="*/ 14 h 19"/>
              <a:gd name="T80" fmla="*/ 29 w 50"/>
              <a:gd name="T81"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 h="19">
                <a:moveTo>
                  <a:pt x="23" y="5"/>
                </a:moveTo>
                <a:cubicBezTo>
                  <a:pt x="23" y="3"/>
                  <a:pt x="21" y="0"/>
                  <a:pt x="18" y="0"/>
                </a:cubicBezTo>
                <a:cubicBezTo>
                  <a:pt x="5" y="0"/>
                  <a:pt x="5" y="0"/>
                  <a:pt x="5" y="0"/>
                </a:cubicBezTo>
                <a:cubicBezTo>
                  <a:pt x="2" y="0"/>
                  <a:pt x="0" y="3"/>
                  <a:pt x="0" y="5"/>
                </a:cubicBezTo>
                <a:cubicBezTo>
                  <a:pt x="0" y="14"/>
                  <a:pt x="0" y="14"/>
                  <a:pt x="0" y="14"/>
                </a:cubicBezTo>
                <a:cubicBezTo>
                  <a:pt x="0" y="17"/>
                  <a:pt x="2" y="19"/>
                  <a:pt x="5" y="19"/>
                </a:cubicBezTo>
                <a:cubicBezTo>
                  <a:pt x="18" y="19"/>
                  <a:pt x="18" y="19"/>
                  <a:pt x="18" y="19"/>
                </a:cubicBezTo>
                <a:cubicBezTo>
                  <a:pt x="21" y="19"/>
                  <a:pt x="23" y="17"/>
                  <a:pt x="23" y="14"/>
                </a:cubicBezTo>
                <a:cubicBezTo>
                  <a:pt x="23" y="10"/>
                  <a:pt x="23" y="10"/>
                  <a:pt x="23" y="10"/>
                </a:cubicBezTo>
                <a:cubicBezTo>
                  <a:pt x="28" y="10"/>
                  <a:pt x="28" y="10"/>
                  <a:pt x="28" y="10"/>
                </a:cubicBezTo>
                <a:cubicBezTo>
                  <a:pt x="28" y="14"/>
                  <a:pt x="28" y="14"/>
                  <a:pt x="28" y="14"/>
                </a:cubicBezTo>
                <a:cubicBezTo>
                  <a:pt x="28" y="17"/>
                  <a:pt x="30" y="19"/>
                  <a:pt x="32" y="19"/>
                </a:cubicBezTo>
                <a:cubicBezTo>
                  <a:pt x="46" y="19"/>
                  <a:pt x="46" y="19"/>
                  <a:pt x="46" y="19"/>
                </a:cubicBezTo>
                <a:cubicBezTo>
                  <a:pt x="48" y="19"/>
                  <a:pt x="50" y="17"/>
                  <a:pt x="50" y="14"/>
                </a:cubicBezTo>
                <a:cubicBezTo>
                  <a:pt x="50" y="5"/>
                  <a:pt x="50" y="5"/>
                  <a:pt x="50" y="5"/>
                </a:cubicBezTo>
                <a:cubicBezTo>
                  <a:pt x="50" y="3"/>
                  <a:pt x="48" y="0"/>
                  <a:pt x="46" y="0"/>
                </a:cubicBezTo>
                <a:cubicBezTo>
                  <a:pt x="32" y="0"/>
                  <a:pt x="32" y="0"/>
                  <a:pt x="32" y="0"/>
                </a:cubicBezTo>
                <a:cubicBezTo>
                  <a:pt x="30" y="0"/>
                  <a:pt x="28" y="3"/>
                  <a:pt x="28" y="5"/>
                </a:cubicBezTo>
                <a:cubicBezTo>
                  <a:pt x="28" y="8"/>
                  <a:pt x="28" y="8"/>
                  <a:pt x="28" y="8"/>
                </a:cubicBezTo>
                <a:cubicBezTo>
                  <a:pt x="23" y="8"/>
                  <a:pt x="23" y="8"/>
                  <a:pt x="23" y="8"/>
                </a:cubicBezTo>
                <a:lnTo>
                  <a:pt x="23" y="5"/>
                </a:lnTo>
                <a:close/>
                <a:moveTo>
                  <a:pt x="22" y="8"/>
                </a:moveTo>
                <a:cubicBezTo>
                  <a:pt x="22" y="10"/>
                  <a:pt x="22" y="10"/>
                  <a:pt x="22" y="10"/>
                </a:cubicBezTo>
                <a:cubicBezTo>
                  <a:pt x="22" y="14"/>
                  <a:pt x="22" y="14"/>
                  <a:pt x="22" y="14"/>
                </a:cubicBezTo>
                <a:cubicBezTo>
                  <a:pt x="22" y="16"/>
                  <a:pt x="20" y="18"/>
                  <a:pt x="18" y="18"/>
                </a:cubicBezTo>
                <a:cubicBezTo>
                  <a:pt x="5" y="18"/>
                  <a:pt x="5" y="18"/>
                  <a:pt x="5" y="18"/>
                </a:cubicBezTo>
                <a:cubicBezTo>
                  <a:pt x="3" y="18"/>
                  <a:pt x="1" y="16"/>
                  <a:pt x="1" y="14"/>
                </a:cubicBezTo>
                <a:cubicBezTo>
                  <a:pt x="1" y="5"/>
                  <a:pt x="1" y="5"/>
                  <a:pt x="1" y="5"/>
                </a:cubicBezTo>
                <a:cubicBezTo>
                  <a:pt x="1" y="3"/>
                  <a:pt x="3" y="1"/>
                  <a:pt x="5" y="1"/>
                </a:cubicBezTo>
                <a:cubicBezTo>
                  <a:pt x="18" y="1"/>
                  <a:pt x="18" y="1"/>
                  <a:pt x="18" y="1"/>
                </a:cubicBezTo>
                <a:cubicBezTo>
                  <a:pt x="20" y="1"/>
                  <a:pt x="22" y="3"/>
                  <a:pt x="22" y="5"/>
                </a:cubicBezTo>
                <a:lnTo>
                  <a:pt x="22" y="8"/>
                </a:lnTo>
                <a:close/>
                <a:moveTo>
                  <a:pt x="29" y="5"/>
                </a:moveTo>
                <a:cubicBezTo>
                  <a:pt x="29" y="3"/>
                  <a:pt x="30" y="1"/>
                  <a:pt x="32" y="1"/>
                </a:cubicBezTo>
                <a:cubicBezTo>
                  <a:pt x="46" y="1"/>
                  <a:pt x="46" y="1"/>
                  <a:pt x="46" y="1"/>
                </a:cubicBezTo>
                <a:cubicBezTo>
                  <a:pt x="48" y="1"/>
                  <a:pt x="49" y="3"/>
                  <a:pt x="49" y="5"/>
                </a:cubicBezTo>
                <a:cubicBezTo>
                  <a:pt x="49" y="14"/>
                  <a:pt x="49" y="14"/>
                  <a:pt x="49" y="14"/>
                </a:cubicBezTo>
                <a:cubicBezTo>
                  <a:pt x="49" y="16"/>
                  <a:pt x="48" y="18"/>
                  <a:pt x="46" y="18"/>
                </a:cubicBezTo>
                <a:cubicBezTo>
                  <a:pt x="32" y="18"/>
                  <a:pt x="32" y="18"/>
                  <a:pt x="32" y="18"/>
                </a:cubicBezTo>
                <a:cubicBezTo>
                  <a:pt x="30" y="18"/>
                  <a:pt x="29" y="16"/>
                  <a:pt x="29" y="14"/>
                </a:cubicBezTo>
                <a:lnTo>
                  <a:pt x="29" y="5"/>
                </a:lnTo>
                <a:close/>
              </a:path>
            </a:pathLst>
          </a:custGeom>
          <a:solidFill>
            <a:srgbClr val="C0A57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39" name="Freeform 568"/>
          <p:cNvSpPr>
            <a:spLocks noEditPoints="1"/>
          </p:cNvSpPr>
          <p:nvPr/>
        </p:nvSpPr>
        <p:spPr bwMode="auto">
          <a:xfrm>
            <a:off x="3763962" y="2725221"/>
            <a:ext cx="603257" cy="603256"/>
          </a:xfrm>
          <a:custGeom>
            <a:avLst/>
            <a:gdLst>
              <a:gd name="T0" fmla="*/ 173 w 345"/>
              <a:gd name="T1" fmla="*/ 345 h 345"/>
              <a:gd name="T2" fmla="*/ 173 w 345"/>
              <a:gd name="T3" fmla="*/ 0 h 345"/>
              <a:gd name="T4" fmla="*/ 108 w 345"/>
              <a:gd name="T5" fmla="*/ 52 h 345"/>
              <a:gd name="T6" fmla="*/ 149 w 345"/>
              <a:gd name="T7" fmla="*/ 68 h 345"/>
              <a:gd name="T8" fmla="*/ 124 w 345"/>
              <a:gd name="T9" fmla="*/ 110 h 345"/>
              <a:gd name="T10" fmla="*/ 108 w 345"/>
              <a:gd name="T11" fmla="*/ 52 h 345"/>
              <a:gd name="T12" fmla="*/ 77 w 345"/>
              <a:gd name="T13" fmla="*/ 147 h 345"/>
              <a:gd name="T14" fmla="*/ 108 w 345"/>
              <a:gd name="T15" fmla="*/ 116 h 345"/>
              <a:gd name="T16" fmla="*/ 140 w 345"/>
              <a:gd name="T17" fmla="*/ 147 h 345"/>
              <a:gd name="T18" fmla="*/ 147 w 345"/>
              <a:gd name="T19" fmla="*/ 159 h 345"/>
              <a:gd name="T20" fmla="*/ 137 w 345"/>
              <a:gd name="T21" fmla="*/ 167 h 345"/>
              <a:gd name="T22" fmla="*/ 80 w 345"/>
              <a:gd name="T23" fmla="*/ 167 h 345"/>
              <a:gd name="T24" fmla="*/ 70 w 345"/>
              <a:gd name="T25" fmla="*/ 159 h 345"/>
              <a:gd name="T26" fmla="*/ 70 w 345"/>
              <a:gd name="T27" fmla="*/ 285 h 345"/>
              <a:gd name="T28" fmla="*/ 70 w 345"/>
              <a:gd name="T29" fmla="*/ 225 h 345"/>
              <a:gd name="T30" fmla="*/ 70 w 345"/>
              <a:gd name="T31" fmla="*/ 285 h 345"/>
              <a:gd name="T32" fmla="*/ 93 w 345"/>
              <a:gd name="T33" fmla="*/ 280 h 345"/>
              <a:gd name="T34" fmla="*/ 70 w 345"/>
              <a:gd name="T35" fmla="*/ 221 h 345"/>
              <a:gd name="T36" fmla="*/ 79 w 345"/>
              <a:gd name="T37" fmla="*/ 199 h 345"/>
              <a:gd name="T38" fmla="*/ 105 w 345"/>
              <a:gd name="T39" fmla="*/ 221 h 345"/>
              <a:gd name="T40" fmla="*/ 109 w 345"/>
              <a:gd name="T41" fmla="*/ 209 h 345"/>
              <a:gd name="T42" fmla="*/ 112 w 345"/>
              <a:gd name="T43" fmla="*/ 221 h 345"/>
              <a:gd name="T44" fmla="*/ 138 w 345"/>
              <a:gd name="T45" fmla="*/ 199 h 345"/>
              <a:gd name="T46" fmla="*/ 163 w 345"/>
              <a:gd name="T47" fmla="*/ 274 h 345"/>
              <a:gd name="T48" fmla="*/ 305 w 345"/>
              <a:gd name="T49" fmla="*/ 254 h 345"/>
              <a:gd name="T50" fmla="*/ 245 w 345"/>
              <a:gd name="T51" fmla="*/ 254 h 345"/>
              <a:gd name="T52" fmla="*/ 305 w 345"/>
              <a:gd name="T53" fmla="*/ 254 h 345"/>
              <a:gd name="T54" fmla="*/ 275 w 345"/>
              <a:gd name="T55" fmla="*/ 220 h 345"/>
              <a:gd name="T56" fmla="*/ 252 w 345"/>
              <a:gd name="T57" fmla="*/ 279 h 345"/>
              <a:gd name="T58" fmla="*/ 182 w 345"/>
              <a:gd name="T59" fmla="*/ 274 h 345"/>
              <a:gd name="T60" fmla="*/ 207 w 345"/>
              <a:gd name="T61" fmla="*/ 199 h 345"/>
              <a:gd name="T62" fmla="*/ 233 w 345"/>
              <a:gd name="T63" fmla="*/ 221 h 345"/>
              <a:gd name="T64" fmla="*/ 236 w 345"/>
              <a:gd name="T65" fmla="*/ 208 h 345"/>
              <a:gd name="T66" fmla="*/ 240 w 345"/>
              <a:gd name="T67" fmla="*/ 221 h 345"/>
              <a:gd name="T68" fmla="*/ 266 w 345"/>
              <a:gd name="T69" fmla="*/ 199 h 345"/>
              <a:gd name="T70" fmla="*/ 268 w 345"/>
              <a:gd name="T71" fmla="*/ 145 h 345"/>
              <a:gd name="T72" fmla="*/ 270 w 345"/>
              <a:gd name="T73" fmla="*/ 146 h 345"/>
              <a:gd name="T74" fmla="*/ 265 w 345"/>
              <a:gd name="T75" fmla="*/ 167 h 345"/>
              <a:gd name="T76" fmla="*/ 236 w 345"/>
              <a:gd name="T77" fmla="*/ 197 h 345"/>
              <a:gd name="T78" fmla="*/ 207 w 345"/>
              <a:gd name="T79" fmla="*/ 167 h 345"/>
              <a:gd name="T80" fmla="*/ 203 w 345"/>
              <a:gd name="T81" fmla="*/ 146 h 345"/>
              <a:gd name="T82" fmla="*/ 205 w 345"/>
              <a:gd name="T83" fmla="*/ 145 h 345"/>
              <a:gd name="T84" fmla="*/ 268 w 345"/>
              <a:gd name="T85" fmla="*/ 145 h 345"/>
              <a:gd name="T86" fmla="*/ 241 w 345"/>
              <a:gd name="T87" fmla="*/ 110 h 345"/>
              <a:gd name="T88" fmla="*/ 225 w 345"/>
              <a:gd name="T89" fmla="*/ 68 h 345"/>
              <a:gd name="T90" fmla="*/ 206 w 345"/>
              <a:gd name="T91" fmla="*/ 52 h 345"/>
              <a:gd name="T92" fmla="*/ 204 w 345"/>
              <a:gd name="T93" fmla="*/ 49 h 345"/>
              <a:gd name="T94" fmla="*/ 144 w 345"/>
              <a:gd name="T95" fmla="*/ 49 h 345"/>
              <a:gd name="T96" fmla="*/ 204 w 345"/>
              <a:gd name="T97" fmla="*/ 49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5" h="345">
                <a:moveTo>
                  <a:pt x="0" y="172"/>
                </a:moveTo>
                <a:cubicBezTo>
                  <a:pt x="0" y="268"/>
                  <a:pt x="77" y="345"/>
                  <a:pt x="173" y="345"/>
                </a:cubicBezTo>
                <a:cubicBezTo>
                  <a:pt x="268" y="345"/>
                  <a:pt x="345" y="268"/>
                  <a:pt x="345" y="172"/>
                </a:cubicBezTo>
                <a:cubicBezTo>
                  <a:pt x="345" y="77"/>
                  <a:pt x="268" y="0"/>
                  <a:pt x="173" y="0"/>
                </a:cubicBezTo>
                <a:cubicBezTo>
                  <a:pt x="77" y="0"/>
                  <a:pt x="0" y="77"/>
                  <a:pt x="0" y="172"/>
                </a:cubicBezTo>
                <a:close/>
                <a:moveTo>
                  <a:pt x="108" y="52"/>
                </a:moveTo>
                <a:cubicBezTo>
                  <a:pt x="143" y="52"/>
                  <a:pt x="143" y="52"/>
                  <a:pt x="143" y="52"/>
                </a:cubicBezTo>
                <a:cubicBezTo>
                  <a:pt x="143" y="58"/>
                  <a:pt x="145" y="63"/>
                  <a:pt x="149" y="68"/>
                </a:cubicBezTo>
                <a:cubicBezTo>
                  <a:pt x="124" y="68"/>
                  <a:pt x="124" y="68"/>
                  <a:pt x="124" y="68"/>
                </a:cubicBezTo>
                <a:cubicBezTo>
                  <a:pt x="124" y="110"/>
                  <a:pt x="124" y="110"/>
                  <a:pt x="124" y="110"/>
                </a:cubicBezTo>
                <a:cubicBezTo>
                  <a:pt x="108" y="110"/>
                  <a:pt x="108" y="110"/>
                  <a:pt x="108" y="110"/>
                </a:cubicBezTo>
                <a:lnTo>
                  <a:pt x="108" y="52"/>
                </a:lnTo>
                <a:close/>
                <a:moveTo>
                  <a:pt x="75" y="147"/>
                </a:moveTo>
                <a:cubicBezTo>
                  <a:pt x="76" y="147"/>
                  <a:pt x="76" y="147"/>
                  <a:pt x="77" y="147"/>
                </a:cubicBezTo>
                <a:cubicBezTo>
                  <a:pt x="77" y="146"/>
                  <a:pt x="77" y="146"/>
                  <a:pt x="77" y="146"/>
                </a:cubicBezTo>
                <a:cubicBezTo>
                  <a:pt x="77" y="129"/>
                  <a:pt x="91" y="116"/>
                  <a:pt x="108" y="116"/>
                </a:cubicBezTo>
                <a:cubicBezTo>
                  <a:pt x="126" y="116"/>
                  <a:pt x="140" y="129"/>
                  <a:pt x="140" y="146"/>
                </a:cubicBezTo>
                <a:cubicBezTo>
                  <a:pt x="140" y="146"/>
                  <a:pt x="140" y="146"/>
                  <a:pt x="140" y="147"/>
                </a:cubicBezTo>
                <a:cubicBezTo>
                  <a:pt x="140" y="147"/>
                  <a:pt x="141" y="147"/>
                  <a:pt x="142" y="147"/>
                </a:cubicBezTo>
                <a:cubicBezTo>
                  <a:pt x="146" y="148"/>
                  <a:pt x="148" y="153"/>
                  <a:pt x="147" y="159"/>
                </a:cubicBezTo>
                <a:cubicBezTo>
                  <a:pt x="146" y="164"/>
                  <a:pt x="141" y="168"/>
                  <a:pt x="137" y="167"/>
                </a:cubicBezTo>
                <a:cubicBezTo>
                  <a:pt x="137" y="167"/>
                  <a:pt x="137" y="167"/>
                  <a:pt x="137" y="167"/>
                </a:cubicBezTo>
                <a:cubicBezTo>
                  <a:pt x="133" y="183"/>
                  <a:pt x="122" y="198"/>
                  <a:pt x="108" y="198"/>
                </a:cubicBezTo>
                <a:cubicBezTo>
                  <a:pt x="95" y="198"/>
                  <a:pt x="83" y="184"/>
                  <a:pt x="80" y="167"/>
                </a:cubicBezTo>
                <a:cubicBezTo>
                  <a:pt x="80" y="167"/>
                  <a:pt x="80" y="167"/>
                  <a:pt x="80" y="167"/>
                </a:cubicBezTo>
                <a:cubicBezTo>
                  <a:pt x="75" y="168"/>
                  <a:pt x="71" y="164"/>
                  <a:pt x="70" y="159"/>
                </a:cubicBezTo>
                <a:cubicBezTo>
                  <a:pt x="69" y="153"/>
                  <a:pt x="71" y="148"/>
                  <a:pt x="75" y="147"/>
                </a:cubicBezTo>
                <a:close/>
                <a:moveTo>
                  <a:pt x="70" y="285"/>
                </a:moveTo>
                <a:cubicBezTo>
                  <a:pt x="53" y="285"/>
                  <a:pt x="40" y="271"/>
                  <a:pt x="40" y="255"/>
                </a:cubicBezTo>
                <a:cubicBezTo>
                  <a:pt x="40" y="238"/>
                  <a:pt x="53" y="225"/>
                  <a:pt x="70" y="225"/>
                </a:cubicBezTo>
                <a:cubicBezTo>
                  <a:pt x="86" y="225"/>
                  <a:pt x="100" y="238"/>
                  <a:pt x="100" y="255"/>
                </a:cubicBezTo>
                <a:cubicBezTo>
                  <a:pt x="100" y="271"/>
                  <a:pt x="86" y="285"/>
                  <a:pt x="70" y="285"/>
                </a:cubicBezTo>
                <a:close/>
                <a:moveTo>
                  <a:pt x="108" y="280"/>
                </a:moveTo>
                <a:cubicBezTo>
                  <a:pt x="103" y="280"/>
                  <a:pt x="98" y="280"/>
                  <a:pt x="93" y="280"/>
                </a:cubicBezTo>
                <a:cubicBezTo>
                  <a:pt x="99" y="273"/>
                  <a:pt x="103" y="265"/>
                  <a:pt x="103" y="255"/>
                </a:cubicBezTo>
                <a:cubicBezTo>
                  <a:pt x="103" y="236"/>
                  <a:pt x="88" y="221"/>
                  <a:pt x="70" y="221"/>
                </a:cubicBezTo>
                <a:cubicBezTo>
                  <a:pt x="64" y="221"/>
                  <a:pt x="59" y="222"/>
                  <a:pt x="54" y="224"/>
                </a:cubicBezTo>
                <a:cubicBezTo>
                  <a:pt x="57" y="214"/>
                  <a:pt x="66" y="205"/>
                  <a:pt x="79" y="199"/>
                </a:cubicBezTo>
                <a:cubicBezTo>
                  <a:pt x="102" y="239"/>
                  <a:pt x="102" y="239"/>
                  <a:pt x="102" y="239"/>
                </a:cubicBezTo>
                <a:cubicBezTo>
                  <a:pt x="105" y="221"/>
                  <a:pt x="105" y="221"/>
                  <a:pt x="105" y="221"/>
                </a:cubicBezTo>
                <a:cubicBezTo>
                  <a:pt x="103" y="220"/>
                  <a:pt x="102" y="218"/>
                  <a:pt x="102" y="215"/>
                </a:cubicBezTo>
                <a:cubicBezTo>
                  <a:pt x="102" y="212"/>
                  <a:pt x="105" y="209"/>
                  <a:pt x="109" y="209"/>
                </a:cubicBezTo>
                <a:cubicBezTo>
                  <a:pt x="112" y="209"/>
                  <a:pt x="115" y="212"/>
                  <a:pt x="115" y="215"/>
                </a:cubicBezTo>
                <a:cubicBezTo>
                  <a:pt x="115" y="218"/>
                  <a:pt x="114" y="220"/>
                  <a:pt x="112" y="221"/>
                </a:cubicBezTo>
                <a:cubicBezTo>
                  <a:pt x="115" y="239"/>
                  <a:pt x="115" y="239"/>
                  <a:pt x="115" y="239"/>
                </a:cubicBezTo>
                <a:cubicBezTo>
                  <a:pt x="138" y="199"/>
                  <a:pt x="138" y="199"/>
                  <a:pt x="138" y="199"/>
                </a:cubicBezTo>
                <a:cubicBezTo>
                  <a:pt x="151" y="205"/>
                  <a:pt x="161" y="214"/>
                  <a:pt x="163" y="225"/>
                </a:cubicBezTo>
                <a:cubicBezTo>
                  <a:pt x="163" y="274"/>
                  <a:pt x="163" y="274"/>
                  <a:pt x="163" y="274"/>
                </a:cubicBezTo>
                <a:cubicBezTo>
                  <a:pt x="163" y="274"/>
                  <a:pt x="135" y="280"/>
                  <a:pt x="108" y="280"/>
                </a:cubicBezTo>
                <a:close/>
                <a:moveTo>
                  <a:pt x="305" y="254"/>
                </a:moveTo>
                <a:cubicBezTo>
                  <a:pt x="305" y="271"/>
                  <a:pt x="292" y="284"/>
                  <a:pt x="275" y="284"/>
                </a:cubicBezTo>
                <a:cubicBezTo>
                  <a:pt x="259" y="284"/>
                  <a:pt x="245" y="271"/>
                  <a:pt x="245" y="254"/>
                </a:cubicBezTo>
                <a:cubicBezTo>
                  <a:pt x="245" y="238"/>
                  <a:pt x="259" y="224"/>
                  <a:pt x="275" y="224"/>
                </a:cubicBezTo>
                <a:cubicBezTo>
                  <a:pt x="292" y="224"/>
                  <a:pt x="305" y="238"/>
                  <a:pt x="305" y="254"/>
                </a:cubicBezTo>
                <a:close/>
                <a:moveTo>
                  <a:pt x="290" y="224"/>
                </a:moveTo>
                <a:cubicBezTo>
                  <a:pt x="286" y="222"/>
                  <a:pt x="281" y="220"/>
                  <a:pt x="275" y="220"/>
                </a:cubicBezTo>
                <a:cubicBezTo>
                  <a:pt x="256" y="220"/>
                  <a:pt x="241" y="235"/>
                  <a:pt x="241" y="254"/>
                </a:cubicBezTo>
                <a:cubicBezTo>
                  <a:pt x="241" y="264"/>
                  <a:pt x="245" y="273"/>
                  <a:pt x="252" y="279"/>
                </a:cubicBezTo>
                <a:cubicBezTo>
                  <a:pt x="247" y="279"/>
                  <a:pt x="242" y="280"/>
                  <a:pt x="236" y="280"/>
                </a:cubicBezTo>
                <a:cubicBezTo>
                  <a:pt x="210" y="280"/>
                  <a:pt x="182" y="274"/>
                  <a:pt x="182" y="274"/>
                </a:cubicBezTo>
                <a:cubicBezTo>
                  <a:pt x="182" y="225"/>
                  <a:pt x="182" y="225"/>
                  <a:pt x="182" y="225"/>
                </a:cubicBezTo>
                <a:cubicBezTo>
                  <a:pt x="184" y="214"/>
                  <a:pt x="193" y="204"/>
                  <a:pt x="207" y="199"/>
                </a:cubicBezTo>
                <a:cubicBezTo>
                  <a:pt x="230" y="238"/>
                  <a:pt x="230" y="238"/>
                  <a:pt x="230" y="238"/>
                </a:cubicBezTo>
                <a:cubicBezTo>
                  <a:pt x="233" y="221"/>
                  <a:pt x="233" y="221"/>
                  <a:pt x="233" y="221"/>
                </a:cubicBezTo>
                <a:cubicBezTo>
                  <a:pt x="231" y="219"/>
                  <a:pt x="229" y="217"/>
                  <a:pt x="229" y="215"/>
                </a:cubicBezTo>
                <a:cubicBezTo>
                  <a:pt x="229" y="211"/>
                  <a:pt x="232" y="208"/>
                  <a:pt x="236" y="208"/>
                </a:cubicBezTo>
                <a:cubicBezTo>
                  <a:pt x="240" y="208"/>
                  <a:pt x="243" y="211"/>
                  <a:pt x="243" y="215"/>
                </a:cubicBezTo>
                <a:cubicBezTo>
                  <a:pt x="243" y="217"/>
                  <a:pt x="242" y="219"/>
                  <a:pt x="240" y="221"/>
                </a:cubicBezTo>
                <a:cubicBezTo>
                  <a:pt x="243" y="238"/>
                  <a:pt x="243" y="238"/>
                  <a:pt x="243" y="238"/>
                </a:cubicBezTo>
                <a:cubicBezTo>
                  <a:pt x="266" y="199"/>
                  <a:pt x="266" y="199"/>
                  <a:pt x="266" y="199"/>
                </a:cubicBezTo>
                <a:cubicBezTo>
                  <a:pt x="279" y="204"/>
                  <a:pt x="288" y="213"/>
                  <a:pt x="290" y="224"/>
                </a:cubicBezTo>
                <a:close/>
                <a:moveTo>
                  <a:pt x="268" y="145"/>
                </a:moveTo>
                <a:cubicBezTo>
                  <a:pt x="268" y="145"/>
                  <a:pt x="268" y="146"/>
                  <a:pt x="268" y="146"/>
                </a:cubicBezTo>
                <a:cubicBezTo>
                  <a:pt x="268" y="146"/>
                  <a:pt x="269" y="146"/>
                  <a:pt x="270" y="146"/>
                </a:cubicBezTo>
                <a:cubicBezTo>
                  <a:pt x="274" y="147"/>
                  <a:pt x="276" y="152"/>
                  <a:pt x="275" y="158"/>
                </a:cubicBezTo>
                <a:cubicBezTo>
                  <a:pt x="274" y="164"/>
                  <a:pt x="269" y="168"/>
                  <a:pt x="265" y="167"/>
                </a:cubicBezTo>
                <a:cubicBezTo>
                  <a:pt x="265" y="167"/>
                  <a:pt x="265" y="167"/>
                  <a:pt x="265" y="167"/>
                </a:cubicBezTo>
                <a:cubicBezTo>
                  <a:pt x="261" y="183"/>
                  <a:pt x="250" y="197"/>
                  <a:pt x="236" y="197"/>
                </a:cubicBezTo>
                <a:cubicBezTo>
                  <a:pt x="223" y="197"/>
                  <a:pt x="211" y="183"/>
                  <a:pt x="208" y="167"/>
                </a:cubicBezTo>
                <a:cubicBezTo>
                  <a:pt x="208" y="167"/>
                  <a:pt x="208" y="167"/>
                  <a:pt x="207" y="167"/>
                </a:cubicBezTo>
                <a:cubicBezTo>
                  <a:pt x="203" y="168"/>
                  <a:pt x="199" y="164"/>
                  <a:pt x="198" y="158"/>
                </a:cubicBezTo>
                <a:cubicBezTo>
                  <a:pt x="197" y="152"/>
                  <a:pt x="199" y="147"/>
                  <a:pt x="203" y="146"/>
                </a:cubicBezTo>
                <a:cubicBezTo>
                  <a:pt x="204" y="146"/>
                  <a:pt x="204" y="146"/>
                  <a:pt x="205" y="146"/>
                </a:cubicBezTo>
                <a:cubicBezTo>
                  <a:pt x="205" y="146"/>
                  <a:pt x="205" y="145"/>
                  <a:pt x="205" y="145"/>
                </a:cubicBezTo>
                <a:cubicBezTo>
                  <a:pt x="205" y="129"/>
                  <a:pt x="219" y="115"/>
                  <a:pt x="236" y="115"/>
                </a:cubicBezTo>
                <a:cubicBezTo>
                  <a:pt x="254" y="115"/>
                  <a:pt x="268" y="129"/>
                  <a:pt x="268" y="145"/>
                </a:cubicBezTo>
                <a:close/>
                <a:moveTo>
                  <a:pt x="241" y="52"/>
                </a:moveTo>
                <a:cubicBezTo>
                  <a:pt x="241" y="110"/>
                  <a:pt x="241" y="110"/>
                  <a:pt x="241" y="110"/>
                </a:cubicBezTo>
                <a:cubicBezTo>
                  <a:pt x="225" y="110"/>
                  <a:pt x="225" y="110"/>
                  <a:pt x="225" y="110"/>
                </a:cubicBezTo>
                <a:cubicBezTo>
                  <a:pt x="225" y="68"/>
                  <a:pt x="225" y="68"/>
                  <a:pt x="225" y="68"/>
                </a:cubicBezTo>
                <a:cubicBezTo>
                  <a:pt x="200" y="68"/>
                  <a:pt x="200" y="68"/>
                  <a:pt x="200" y="68"/>
                </a:cubicBezTo>
                <a:cubicBezTo>
                  <a:pt x="203" y="63"/>
                  <a:pt x="205" y="58"/>
                  <a:pt x="206" y="52"/>
                </a:cubicBezTo>
                <a:lnTo>
                  <a:pt x="241" y="52"/>
                </a:lnTo>
                <a:close/>
                <a:moveTo>
                  <a:pt x="204" y="49"/>
                </a:moveTo>
                <a:cubicBezTo>
                  <a:pt x="204" y="66"/>
                  <a:pt x="191" y="79"/>
                  <a:pt x="174" y="79"/>
                </a:cubicBezTo>
                <a:cubicBezTo>
                  <a:pt x="158" y="79"/>
                  <a:pt x="144" y="66"/>
                  <a:pt x="144" y="49"/>
                </a:cubicBezTo>
                <a:cubicBezTo>
                  <a:pt x="144" y="33"/>
                  <a:pt x="158" y="19"/>
                  <a:pt x="174" y="19"/>
                </a:cubicBezTo>
                <a:cubicBezTo>
                  <a:pt x="191" y="19"/>
                  <a:pt x="204" y="33"/>
                  <a:pt x="204" y="49"/>
                </a:cubicBezTo>
                <a:close/>
              </a:path>
            </a:pathLst>
          </a:custGeom>
          <a:solidFill>
            <a:srgbClr val="C0A57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40" name="Freeform 569"/>
          <p:cNvSpPr>
            <a:spLocks/>
          </p:cNvSpPr>
          <p:nvPr/>
        </p:nvSpPr>
        <p:spPr bwMode="auto">
          <a:xfrm>
            <a:off x="3848241" y="2807281"/>
            <a:ext cx="636524" cy="618782"/>
          </a:xfrm>
          <a:custGeom>
            <a:avLst/>
            <a:gdLst>
              <a:gd name="T0" fmla="*/ 272 w 364"/>
              <a:gd name="T1" fmla="*/ 0 h 354"/>
              <a:gd name="T2" fmla="*/ 318 w 364"/>
              <a:gd name="T3" fmla="*/ 125 h 354"/>
              <a:gd name="T4" fmla="*/ 125 w 364"/>
              <a:gd name="T5" fmla="*/ 319 h 354"/>
              <a:gd name="T6" fmla="*/ 0 w 364"/>
              <a:gd name="T7" fmla="*/ 274 h 354"/>
              <a:gd name="T8" fmla="*/ 60 w 364"/>
              <a:gd name="T9" fmla="*/ 354 h 354"/>
              <a:gd name="T10" fmla="*/ 337 w 364"/>
              <a:gd name="T11" fmla="*/ 354 h 354"/>
              <a:gd name="T12" fmla="*/ 364 w 364"/>
              <a:gd name="T13" fmla="*/ 327 h 354"/>
              <a:gd name="T14" fmla="*/ 364 w 364"/>
              <a:gd name="T15" fmla="*/ 70 h 354"/>
              <a:gd name="T16" fmla="*/ 272 w 364"/>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4" h="354">
                <a:moveTo>
                  <a:pt x="272" y="0"/>
                </a:moveTo>
                <a:cubicBezTo>
                  <a:pt x="301" y="34"/>
                  <a:pt x="318" y="78"/>
                  <a:pt x="318" y="125"/>
                </a:cubicBezTo>
                <a:cubicBezTo>
                  <a:pt x="318" y="232"/>
                  <a:pt x="232" y="319"/>
                  <a:pt x="125" y="319"/>
                </a:cubicBezTo>
                <a:cubicBezTo>
                  <a:pt x="77" y="319"/>
                  <a:pt x="34" y="302"/>
                  <a:pt x="0" y="274"/>
                </a:cubicBezTo>
                <a:cubicBezTo>
                  <a:pt x="60" y="354"/>
                  <a:pt x="60" y="354"/>
                  <a:pt x="60" y="354"/>
                </a:cubicBezTo>
                <a:cubicBezTo>
                  <a:pt x="337" y="354"/>
                  <a:pt x="337" y="354"/>
                  <a:pt x="337" y="354"/>
                </a:cubicBezTo>
                <a:cubicBezTo>
                  <a:pt x="352" y="354"/>
                  <a:pt x="364" y="342"/>
                  <a:pt x="364" y="327"/>
                </a:cubicBezTo>
                <a:cubicBezTo>
                  <a:pt x="364" y="70"/>
                  <a:pt x="364" y="70"/>
                  <a:pt x="364" y="70"/>
                </a:cubicBezTo>
                <a:lnTo>
                  <a:pt x="272" y="0"/>
                </a:lnTo>
                <a:close/>
              </a:path>
            </a:pathLst>
          </a:custGeom>
          <a:solidFill>
            <a:srgbClr val="C0A57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41" name="Freeform 570"/>
          <p:cNvSpPr>
            <a:spLocks/>
          </p:cNvSpPr>
          <p:nvPr/>
        </p:nvSpPr>
        <p:spPr bwMode="auto">
          <a:xfrm>
            <a:off x="4049326" y="2780667"/>
            <a:ext cx="28093" cy="61361"/>
          </a:xfrm>
          <a:custGeom>
            <a:avLst/>
            <a:gdLst>
              <a:gd name="T0" fmla="*/ 19 w 38"/>
              <a:gd name="T1" fmla="*/ 17 h 83"/>
              <a:gd name="T2" fmla="*/ 19 w 38"/>
              <a:gd name="T3" fmla="*/ 17 h 83"/>
              <a:gd name="T4" fmla="*/ 19 w 38"/>
              <a:gd name="T5" fmla="*/ 83 h 83"/>
              <a:gd name="T6" fmla="*/ 38 w 38"/>
              <a:gd name="T7" fmla="*/ 83 h 83"/>
              <a:gd name="T8" fmla="*/ 38 w 38"/>
              <a:gd name="T9" fmla="*/ 0 h 83"/>
              <a:gd name="T10" fmla="*/ 21 w 38"/>
              <a:gd name="T11" fmla="*/ 0 h 83"/>
              <a:gd name="T12" fmla="*/ 0 w 38"/>
              <a:gd name="T13" fmla="*/ 10 h 83"/>
              <a:gd name="T14" fmla="*/ 4 w 38"/>
              <a:gd name="T15" fmla="*/ 24 h 83"/>
              <a:gd name="T16" fmla="*/ 19 w 38"/>
              <a:gd name="T17" fmla="*/ 1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83">
                <a:moveTo>
                  <a:pt x="19" y="17"/>
                </a:moveTo>
                <a:lnTo>
                  <a:pt x="19" y="17"/>
                </a:lnTo>
                <a:lnTo>
                  <a:pt x="19" y="83"/>
                </a:lnTo>
                <a:lnTo>
                  <a:pt x="38" y="83"/>
                </a:lnTo>
                <a:lnTo>
                  <a:pt x="38" y="0"/>
                </a:lnTo>
                <a:lnTo>
                  <a:pt x="21" y="0"/>
                </a:lnTo>
                <a:lnTo>
                  <a:pt x="0" y="10"/>
                </a:lnTo>
                <a:lnTo>
                  <a:pt x="4" y="24"/>
                </a:lnTo>
                <a:lnTo>
                  <a:pt x="19" y="17"/>
                </a:lnTo>
                <a:close/>
              </a:path>
            </a:pathLst>
          </a:custGeom>
          <a:solidFill>
            <a:srgbClr val="C0A57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42" name="Freeform 571"/>
          <p:cNvSpPr>
            <a:spLocks noEditPoints="1"/>
          </p:cNvSpPr>
          <p:nvPr/>
        </p:nvSpPr>
        <p:spPr bwMode="auto">
          <a:xfrm>
            <a:off x="4016059" y="2758489"/>
            <a:ext cx="104978" cy="104240"/>
          </a:xfrm>
          <a:custGeom>
            <a:avLst/>
            <a:gdLst>
              <a:gd name="T0" fmla="*/ 60 w 60"/>
              <a:gd name="T1" fmla="*/ 30 h 60"/>
              <a:gd name="T2" fmla="*/ 30 w 60"/>
              <a:gd name="T3" fmla="*/ 0 h 60"/>
              <a:gd name="T4" fmla="*/ 0 w 60"/>
              <a:gd name="T5" fmla="*/ 30 h 60"/>
              <a:gd name="T6" fmla="*/ 30 w 60"/>
              <a:gd name="T7" fmla="*/ 60 h 60"/>
              <a:gd name="T8" fmla="*/ 60 w 60"/>
              <a:gd name="T9" fmla="*/ 30 h 60"/>
              <a:gd name="T10" fmla="*/ 35 w 60"/>
              <a:gd name="T11" fmla="*/ 48 h 60"/>
              <a:gd name="T12" fmla="*/ 27 w 60"/>
              <a:gd name="T13" fmla="*/ 48 h 60"/>
              <a:gd name="T14" fmla="*/ 27 w 60"/>
              <a:gd name="T15" fmla="*/ 20 h 60"/>
              <a:gd name="T16" fmla="*/ 27 w 60"/>
              <a:gd name="T17" fmla="*/ 20 h 60"/>
              <a:gd name="T18" fmla="*/ 21 w 60"/>
              <a:gd name="T19" fmla="*/ 23 h 60"/>
              <a:gd name="T20" fmla="*/ 19 w 60"/>
              <a:gd name="T21" fmla="*/ 17 h 60"/>
              <a:gd name="T22" fmla="*/ 28 w 60"/>
              <a:gd name="T23" fmla="*/ 13 h 60"/>
              <a:gd name="T24" fmla="*/ 35 w 60"/>
              <a:gd name="T25" fmla="*/ 13 h 60"/>
              <a:gd name="T26" fmla="*/ 35 w 60"/>
              <a:gd name="T27"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0">
                <a:moveTo>
                  <a:pt x="60" y="30"/>
                </a:moveTo>
                <a:cubicBezTo>
                  <a:pt x="60" y="14"/>
                  <a:pt x="47" y="0"/>
                  <a:pt x="30" y="0"/>
                </a:cubicBezTo>
                <a:cubicBezTo>
                  <a:pt x="14" y="0"/>
                  <a:pt x="0" y="14"/>
                  <a:pt x="0" y="30"/>
                </a:cubicBezTo>
                <a:cubicBezTo>
                  <a:pt x="0" y="47"/>
                  <a:pt x="14" y="60"/>
                  <a:pt x="30" y="60"/>
                </a:cubicBezTo>
                <a:cubicBezTo>
                  <a:pt x="47" y="60"/>
                  <a:pt x="60" y="47"/>
                  <a:pt x="60" y="30"/>
                </a:cubicBezTo>
                <a:close/>
                <a:moveTo>
                  <a:pt x="35" y="48"/>
                </a:moveTo>
                <a:cubicBezTo>
                  <a:pt x="27" y="48"/>
                  <a:pt x="27" y="48"/>
                  <a:pt x="27" y="48"/>
                </a:cubicBezTo>
                <a:cubicBezTo>
                  <a:pt x="27" y="20"/>
                  <a:pt x="27" y="20"/>
                  <a:pt x="27" y="20"/>
                </a:cubicBezTo>
                <a:cubicBezTo>
                  <a:pt x="27" y="20"/>
                  <a:pt x="27" y="20"/>
                  <a:pt x="27" y="20"/>
                </a:cubicBezTo>
                <a:cubicBezTo>
                  <a:pt x="21" y="23"/>
                  <a:pt x="21" y="23"/>
                  <a:pt x="21" y="23"/>
                </a:cubicBezTo>
                <a:cubicBezTo>
                  <a:pt x="19" y="17"/>
                  <a:pt x="19" y="17"/>
                  <a:pt x="19" y="17"/>
                </a:cubicBezTo>
                <a:cubicBezTo>
                  <a:pt x="28" y="13"/>
                  <a:pt x="28" y="13"/>
                  <a:pt x="28" y="13"/>
                </a:cubicBezTo>
                <a:cubicBezTo>
                  <a:pt x="35" y="13"/>
                  <a:pt x="35" y="13"/>
                  <a:pt x="35" y="13"/>
                </a:cubicBezTo>
                <a:lnTo>
                  <a:pt x="35" y="4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43" name="Freeform 572"/>
          <p:cNvSpPr>
            <a:spLocks/>
          </p:cNvSpPr>
          <p:nvPr/>
        </p:nvSpPr>
        <p:spPr bwMode="auto">
          <a:xfrm>
            <a:off x="2620288" y="1554934"/>
            <a:ext cx="845003" cy="832434"/>
          </a:xfrm>
          <a:custGeom>
            <a:avLst/>
            <a:gdLst>
              <a:gd name="T0" fmla="*/ 483 w 483"/>
              <a:gd name="T1" fmla="*/ 449 h 476"/>
              <a:gd name="T2" fmla="*/ 456 w 483"/>
              <a:gd name="T3" fmla="*/ 476 h 476"/>
              <a:gd name="T4" fmla="*/ 27 w 483"/>
              <a:gd name="T5" fmla="*/ 476 h 476"/>
              <a:gd name="T6" fmla="*/ 0 w 483"/>
              <a:gd name="T7" fmla="*/ 449 h 476"/>
              <a:gd name="T8" fmla="*/ 0 w 483"/>
              <a:gd name="T9" fmla="*/ 27 h 476"/>
              <a:gd name="T10" fmla="*/ 27 w 483"/>
              <a:gd name="T11" fmla="*/ 0 h 476"/>
              <a:gd name="T12" fmla="*/ 456 w 483"/>
              <a:gd name="T13" fmla="*/ 0 h 476"/>
              <a:gd name="T14" fmla="*/ 483 w 483"/>
              <a:gd name="T15" fmla="*/ 27 h 476"/>
              <a:gd name="T16" fmla="*/ 483 w 483"/>
              <a:gd name="T17" fmla="*/ 449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3" h="476">
                <a:moveTo>
                  <a:pt x="483" y="449"/>
                </a:moveTo>
                <a:cubicBezTo>
                  <a:pt x="483" y="464"/>
                  <a:pt x="471" y="476"/>
                  <a:pt x="456" y="476"/>
                </a:cubicBezTo>
                <a:cubicBezTo>
                  <a:pt x="27" y="476"/>
                  <a:pt x="27" y="476"/>
                  <a:pt x="27" y="476"/>
                </a:cubicBezTo>
                <a:cubicBezTo>
                  <a:pt x="12" y="476"/>
                  <a:pt x="0" y="464"/>
                  <a:pt x="0" y="449"/>
                </a:cubicBezTo>
                <a:cubicBezTo>
                  <a:pt x="0" y="27"/>
                  <a:pt x="0" y="27"/>
                  <a:pt x="0" y="27"/>
                </a:cubicBezTo>
                <a:cubicBezTo>
                  <a:pt x="0" y="12"/>
                  <a:pt x="12" y="0"/>
                  <a:pt x="27" y="0"/>
                </a:cubicBezTo>
                <a:cubicBezTo>
                  <a:pt x="456" y="0"/>
                  <a:pt x="456" y="0"/>
                  <a:pt x="456" y="0"/>
                </a:cubicBezTo>
                <a:cubicBezTo>
                  <a:pt x="471" y="0"/>
                  <a:pt x="483" y="12"/>
                  <a:pt x="483" y="27"/>
                </a:cubicBezTo>
                <a:lnTo>
                  <a:pt x="483" y="449"/>
                </a:lnTo>
                <a:close/>
              </a:path>
            </a:pathLst>
          </a:custGeom>
          <a:solidFill>
            <a:srgbClr val="7A678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44" name="Freeform 573"/>
          <p:cNvSpPr>
            <a:spLocks noEditPoints="1"/>
          </p:cNvSpPr>
          <p:nvPr/>
        </p:nvSpPr>
        <p:spPr bwMode="auto">
          <a:xfrm>
            <a:off x="2711221" y="1634038"/>
            <a:ext cx="677185" cy="676445"/>
          </a:xfrm>
          <a:custGeom>
            <a:avLst/>
            <a:gdLst>
              <a:gd name="T0" fmla="*/ 194 w 387"/>
              <a:gd name="T1" fmla="*/ 0 h 387"/>
              <a:gd name="T2" fmla="*/ 0 w 387"/>
              <a:gd name="T3" fmla="*/ 193 h 387"/>
              <a:gd name="T4" fmla="*/ 194 w 387"/>
              <a:gd name="T5" fmla="*/ 387 h 387"/>
              <a:gd name="T6" fmla="*/ 387 w 387"/>
              <a:gd name="T7" fmla="*/ 193 h 387"/>
              <a:gd name="T8" fmla="*/ 194 w 387"/>
              <a:gd name="T9" fmla="*/ 0 h 387"/>
              <a:gd name="T10" fmla="*/ 194 w 387"/>
              <a:gd name="T11" fmla="*/ 366 h 387"/>
              <a:gd name="T12" fmla="*/ 21 w 387"/>
              <a:gd name="T13" fmla="*/ 193 h 387"/>
              <a:gd name="T14" fmla="*/ 194 w 387"/>
              <a:gd name="T15" fmla="*/ 20 h 387"/>
              <a:gd name="T16" fmla="*/ 366 w 387"/>
              <a:gd name="T17" fmla="*/ 193 h 387"/>
              <a:gd name="T18" fmla="*/ 194 w 387"/>
              <a:gd name="T19" fmla="*/ 36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87">
                <a:moveTo>
                  <a:pt x="194" y="0"/>
                </a:moveTo>
                <a:cubicBezTo>
                  <a:pt x="87" y="0"/>
                  <a:pt x="0" y="86"/>
                  <a:pt x="0" y="193"/>
                </a:cubicBezTo>
                <a:cubicBezTo>
                  <a:pt x="0" y="300"/>
                  <a:pt x="87" y="387"/>
                  <a:pt x="194" y="387"/>
                </a:cubicBezTo>
                <a:cubicBezTo>
                  <a:pt x="300" y="387"/>
                  <a:pt x="387" y="300"/>
                  <a:pt x="387" y="193"/>
                </a:cubicBezTo>
                <a:cubicBezTo>
                  <a:pt x="387" y="86"/>
                  <a:pt x="300" y="0"/>
                  <a:pt x="194" y="0"/>
                </a:cubicBezTo>
                <a:close/>
                <a:moveTo>
                  <a:pt x="194" y="366"/>
                </a:moveTo>
                <a:cubicBezTo>
                  <a:pt x="98" y="366"/>
                  <a:pt x="21" y="289"/>
                  <a:pt x="21" y="193"/>
                </a:cubicBezTo>
                <a:cubicBezTo>
                  <a:pt x="21" y="98"/>
                  <a:pt x="98" y="20"/>
                  <a:pt x="194" y="20"/>
                </a:cubicBezTo>
                <a:cubicBezTo>
                  <a:pt x="289" y="20"/>
                  <a:pt x="366" y="98"/>
                  <a:pt x="366" y="193"/>
                </a:cubicBezTo>
                <a:cubicBezTo>
                  <a:pt x="366" y="289"/>
                  <a:pt x="289" y="366"/>
                  <a:pt x="194" y="36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45" name="Freeform 574"/>
          <p:cNvSpPr>
            <a:spLocks noEditPoints="1"/>
          </p:cNvSpPr>
          <p:nvPr/>
        </p:nvSpPr>
        <p:spPr bwMode="auto">
          <a:xfrm>
            <a:off x="2796978" y="1838080"/>
            <a:ext cx="314936" cy="316414"/>
          </a:xfrm>
          <a:custGeom>
            <a:avLst/>
            <a:gdLst>
              <a:gd name="T0" fmla="*/ 144 w 180"/>
              <a:gd name="T1" fmla="*/ 163 h 181"/>
              <a:gd name="T2" fmla="*/ 109 w 180"/>
              <a:gd name="T3" fmla="*/ 163 h 181"/>
              <a:gd name="T4" fmla="*/ 109 w 180"/>
              <a:gd name="T5" fmla="*/ 139 h 181"/>
              <a:gd name="T6" fmla="*/ 173 w 180"/>
              <a:gd name="T7" fmla="*/ 139 h 181"/>
              <a:gd name="T8" fmla="*/ 180 w 180"/>
              <a:gd name="T9" fmla="*/ 133 h 181"/>
              <a:gd name="T10" fmla="*/ 180 w 180"/>
              <a:gd name="T11" fmla="*/ 6 h 181"/>
              <a:gd name="T12" fmla="*/ 173 w 180"/>
              <a:gd name="T13" fmla="*/ 0 h 181"/>
              <a:gd name="T14" fmla="*/ 7 w 180"/>
              <a:gd name="T15" fmla="*/ 0 h 181"/>
              <a:gd name="T16" fmla="*/ 0 w 180"/>
              <a:gd name="T17" fmla="*/ 6 h 181"/>
              <a:gd name="T18" fmla="*/ 0 w 180"/>
              <a:gd name="T19" fmla="*/ 133 h 181"/>
              <a:gd name="T20" fmla="*/ 7 w 180"/>
              <a:gd name="T21" fmla="*/ 139 h 181"/>
              <a:gd name="T22" fmla="*/ 72 w 180"/>
              <a:gd name="T23" fmla="*/ 139 h 181"/>
              <a:gd name="T24" fmla="*/ 72 w 180"/>
              <a:gd name="T25" fmla="*/ 163 h 181"/>
              <a:gd name="T26" fmla="*/ 37 w 180"/>
              <a:gd name="T27" fmla="*/ 163 h 181"/>
              <a:gd name="T28" fmla="*/ 29 w 180"/>
              <a:gd name="T29" fmla="*/ 171 h 181"/>
              <a:gd name="T30" fmla="*/ 29 w 180"/>
              <a:gd name="T31" fmla="*/ 181 h 181"/>
              <a:gd name="T32" fmla="*/ 151 w 180"/>
              <a:gd name="T33" fmla="*/ 181 h 181"/>
              <a:gd name="T34" fmla="*/ 151 w 180"/>
              <a:gd name="T35" fmla="*/ 171 h 181"/>
              <a:gd name="T36" fmla="*/ 144 w 180"/>
              <a:gd name="T37" fmla="*/ 163 h 181"/>
              <a:gd name="T38" fmla="*/ 19 w 180"/>
              <a:gd name="T39" fmla="*/ 120 h 181"/>
              <a:gd name="T40" fmla="*/ 19 w 180"/>
              <a:gd name="T41" fmla="*/ 19 h 181"/>
              <a:gd name="T42" fmla="*/ 161 w 180"/>
              <a:gd name="T43" fmla="*/ 19 h 181"/>
              <a:gd name="T44" fmla="*/ 161 w 180"/>
              <a:gd name="T45" fmla="*/ 120 h 181"/>
              <a:gd name="T46" fmla="*/ 19 w 180"/>
              <a:gd name="T47" fmla="*/ 1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0" h="181">
                <a:moveTo>
                  <a:pt x="144" y="163"/>
                </a:moveTo>
                <a:cubicBezTo>
                  <a:pt x="109" y="163"/>
                  <a:pt x="109" y="163"/>
                  <a:pt x="109" y="163"/>
                </a:cubicBezTo>
                <a:cubicBezTo>
                  <a:pt x="109" y="139"/>
                  <a:pt x="109" y="139"/>
                  <a:pt x="109" y="139"/>
                </a:cubicBezTo>
                <a:cubicBezTo>
                  <a:pt x="173" y="139"/>
                  <a:pt x="173" y="139"/>
                  <a:pt x="173" y="139"/>
                </a:cubicBezTo>
                <a:cubicBezTo>
                  <a:pt x="177" y="139"/>
                  <a:pt x="180" y="136"/>
                  <a:pt x="180" y="133"/>
                </a:cubicBezTo>
                <a:cubicBezTo>
                  <a:pt x="180" y="6"/>
                  <a:pt x="180" y="6"/>
                  <a:pt x="180" y="6"/>
                </a:cubicBezTo>
                <a:cubicBezTo>
                  <a:pt x="180" y="3"/>
                  <a:pt x="177" y="0"/>
                  <a:pt x="173" y="0"/>
                </a:cubicBezTo>
                <a:cubicBezTo>
                  <a:pt x="7" y="0"/>
                  <a:pt x="7" y="0"/>
                  <a:pt x="7" y="0"/>
                </a:cubicBezTo>
                <a:cubicBezTo>
                  <a:pt x="3" y="0"/>
                  <a:pt x="0" y="3"/>
                  <a:pt x="0" y="6"/>
                </a:cubicBezTo>
                <a:cubicBezTo>
                  <a:pt x="0" y="133"/>
                  <a:pt x="0" y="133"/>
                  <a:pt x="0" y="133"/>
                </a:cubicBezTo>
                <a:cubicBezTo>
                  <a:pt x="0" y="136"/>
                  <a:pt x="3" y="139"/>
                  <a:pt x="7" y="139"/>
                </a:cubicBezTo>
                <a:cubicBezTo>
                  <a:pt x="72" y="139"/>
                  <a:pt x="72" y="139"/>
                  <a:pt x="72" y="139"/>
                </a:cubicBezTo>
                <a:cubicBezTo>
                  <a:pt x="72" y="163"/>
                  <a:pt x="72" y="163"/>
                  <a:pt x="72" y="163"/>
                </a:cubicBezTo>
                <a:cubicBezTo>
                  <a:pt x="37" y="163"/>
                  <a:pt x="37" y="163"/>
                  <a:pt x="37" y="163"/>
                </a:cubicBezTo>
                <a:cubicBezTo>
                  <a:pt x="33" y="163"/>
                  <a:pt x="29" y="167"/>
                  <a:pt x="29" y="171"/>
                </a:cubicBezTo>
                <a:cubicBezTo>
                  <a:pt x="29" y="181"/>
                  <a:pt x="29" y="181"/>
                  <a:pt x="29" y="181"/>
                </a:cubicBezTo>
                <a:cubicBezTo>
                  <a:pt x="151" y="181"/>
                  <a:pt x="151" y="181"/>
                  <a:pt x="151" y="181"/>
                </a:cubicBezTo>
                <a:cubicBezTo>
                  <a:pt x="151" y="171"/>
                  <a:pt x="151" y="171"/>
                  <a:pt x="151" y="171"/>
                </a:cubicBezTo>
                <a:cubicBezTo>
                  <a:pt x="151" y="167"/>
                  <a:pt x="148" y="163"/>
                  <a:pt x="144" y="163"/>
                </a:cubicBezTo>
                <a:close/>
                <a:moveTo>
                  <a:pt x="19" y="120"/>
                </a:moveTo>
                <a:cubicBezTo>
                  <a:pt x="19" y="19"/>
                  <a:pt x="19" y="19"/>
                  <a:pt x="19" y="19"/>
                </a:cubicBezTo>
                <a:cubicBezTo>
                  <a:pt x="161" y="19"/>
                  <a:pt x="161" y="19"/>
                  <a:pt x="161" y="19"/>
                </a:cubicBezTo>
                <a:cubicBezTo>
                  <a:pt x="161" y="120"/>
                  <a:pt x="161" y="120"/>
                  <a:pt x="161" y="120"/>
                </a:cubicBezTo>
                <a:lnTo>
                  <a:pt x="19" y="12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46" name="Freeform 575"/>
          <p:cNvSpPr>
            <a:spLocks noEditPoints="1"/>
          </p:cNvSpPr>
          <p:nvPr/>
        </p:nvSpPr>
        <p:spPr bwMode="auto">
          <a:xfrm>
            <a:off x="2984017" y="1777459"/>
            <a:ext cx="281668" cy="374078"/>
          </a:xfrm>
          <a:custGeom>
            <a:avLst/>
            <a:gdLst>
              <a:gd name="T0" fmla="*/ 152 w 161"/>
              <a:gd name="T1" fmla="*/ 0 h 214"/>
              <a:gd name="T2" fmla="*/ 9 w 161"/>
              <a:gd name="T3" fmla="*/ 0 h 214"/>
              <a:gd name="T4" fmla="*/ 0 w 161"/>
              <a:gd name="T5" fmla="*/ 7 h 214"/>
              <a:gd name="T6" fmla="*/ 0 w 161"/>
              <a:gd name="T7" fmla="*/ 30 h 214"/>
              <a:gd name="T8" fmla="*/ 66 w 161"/>
              <a:gd name="T9" fmla="*/ 30 h 214"/>
              <a:gd name="T10" fmla="*/ 78 w 161"/>
              <a:gd name="T11" fmla="*/ 41 h 214"/>
              <a:gd name="T12" fmla="*/ 78 w 161"/>
              <a:gd name="T13" fmla="*/ 168 h 214"/>
              <a:gd name="T14" fmla="*/ 66 w 161"/>
              <a:gd name="T15" fmla="*/ 179 h 214"/>
              <a:gd name="T16" fmla="*/ 7 w 161"/>
              <a:gd name="T17" fmla="*/ 179 h 214"/>
              <a:gd name="T18" fmla="*/ 7 w 161"/>
              <a:gd name="T19" fmla="*/ 193 h 214"/>
              <a:gd name="T20" fmla="*/ 37 w 161"/>
              <a:gd name="T21" fmla="*/ 193 h 214"/>
              <a:gd name="T22" fmla="*/ 49 w 161"/>
              <a:gd name="T23" fmla="*/ 206 h 214"/>
              <a:gd name="T24" fmla="*/ 49 w 161"/>
              <a:gd name="T25" fmla="*/ 214 h 214"/>
              <a:gd name="T26" fmla="*/ 152 w 161"/>
              <a:gd name="T27" fmla="*/ 214 h 214"/>
              <a:gd name="T28" fmla="*/ 161 w 161"/>
              <a:gd name="T29" fmla="*/ 207 h 214"/>
              <a:gd name="T30" fmla="*/ 161 w 161"/>
              <a:gd name="T31" fmla="*/ 7 h 214"/>
              <a:gd name="T32" fmla="*/ 152 w 161"/>
              <a:gd name="T33" fmla="*/ 0 h 214"/>
              <a:gd name="T34" fmla="*/ 104 w 161"/>
              <a:gd name="T35" fmla="*/ 118 h 214"/>
              <a:gd name="T36" fmla="*/ 92 w 161"/>
              <a:gd name="T37" fmla="*/ 107 h 214"/>
              <a:gd name="T38" fmla="*/ 104 w 161"/>
              <a:gd name="T39" fmla="*/ 96 h 214"/>
              <a:gd name="T40" fmla="*/ 115 w 161"/>
              <a:gd name="T41" fmla="*/ 107 h 214"/>
              <a:gd name="T42" fmla="*/ 104 w 161"/>
              <a:gd name="T43" fmla="*/ 118 h 214"/>
              <a:gd name="T44" fmla="*/ 136 w 161"/>
              <a:gd name="T45" fmla="*/ 118 h 214"/>
              <a:gd name="T46" fmla="*/ 125 w 161"/>
              <a:gd name="T47" fmla="*/ 107 h 214"/>
              <a:gd name="T48" fmla="*/ 136 w 161"/>
              <a:gd name="T49" fmla="*/ 96 h 214"/>
              <a:gd name="T50" fmla="*/ 148 w 161"/>
              <a:gd name="T51" fmla="*/ 107 h 214"/>
              <a:gd name="T52" fmla="*/ 136 w 161"/>
              <a:gd name="T53" fmla="*/ 118 h 214"/>
              <a:gd name="T54" fmla="*/ 148 w 161"/>
              <a:gd name="T55" fmla="*/ 78 h 214"/>
              <a:gd name="T56" fmla="*/ 143 w 161"/>
              <a:gd name="T57" fmla="*/ 83 h 214"/>
              <a:gd name="T58" fmla="*/ 87 w 161"/>
              <a:gd name="T59" fmla="*/ 83 h 214"/>
              <a:gd name="T60" fmla="*/ 87 w 161"/>
              <a:gd name="T61" fmla="*/ 36 h 214"/>
              <a:gd name="T62" fmla="*/ 143 w 161"/>
              <a:gd name="T63" fmla="*/ 36 h 214"/>
              <a:gd name="T64" fmla="*/ 148 w 161"/>
              <a:gd name="T65" fmla="*/ 41 h 214"/>
              <a:gd name="T66" fmla="*/ 148 w 161"/>
              <a:gd name="T67" fmla="*/ 7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214">
                <a:moveTo>
                  <a:pt x="152" y="0"/>
                </a:moveTo>
                <a:cubicBezTo>
                  <a:pt x="9" y="0"/>
                  <a:pt x="9" y="0"/>
                  <a:pt x="9" y="0"/>
                </a:cubicBezTo>
                <a:cubicBezTo>
                  <a:pt x="4" y="0"/>
                  <a:pt x="0" y="4"/>
                  <a:pt x="0" y="7"/>
                </a:cubicBezTo>
                <a:cubicBezTo>
                  <a:pt x="0" y="30"/>
                  <a:pt x="0" y="30"/>
                  <a:pt x="0" y="30"/>
                </a:cubicBezTo>
                <a:cubicBezTo>
                  <a:pt x="66" y="30"/>
                  <a:pt x="66" y="30"/>
                  <a:pt x="66" y="30"/>
                </a:cubicBezTo>
                <a:cubicBezTo>
                  <a:pt x="73" y="30"/>
                  <a:pt x="78" y="35"/>
                  <a:pt x="78" y="41"/>
                </a:cubicBezTo>
                <a:cubicBezTo>
                  <a:pt x="78" y="168"/>
                  <a:pt x="78" y="168"/>
                  <a:pt x="78" y="168"/>
                </a:cubicBezTo>
                <a:cubicBezTo>
                  <a:pt x="78" y="174"/>
                  <a:pt x="73" y="179"/>
                  <a:pt x="66" y="179"/>
                </a:cubicBezTo>
                <a:cubicBezTo>
                  <a:pt x="7" y="179"/>
                  <a:pt x="7" y="179"/>
                  <a:pt x="7" y="179"/>
                </a:cubicBezTo>
                <a:cubicBezTo>
                  <a:pt x="7" y="193"/>
                  <a:pt x="7" y="193"/>
                  <a:pt x="7" y="193"/>
                </a:cubicBezTo>
                <a:cubicBezTo>
                  <a:pt x="37" y="193"/>
                  <a:pt x="37" y="193"/>
                  <a:pt x="37" y="193"/>
                </a:cubicBezTo>
                <a:cubicBezTo>
                  <a:pt x="44" y="193"/>
                  <a:pt x="49" y="199"/>
                  <a:pt x="49" y="206"/>
                </a:cubicBezTo>
                <a:cubicBezTo>
                  <a:pt x="49" y="214"/>
                  <a:pt x="49" y="214"/>
                  <a:pt x="49" y="214"/>
                </a:cubicBezTo>
                <a:cubicBezTo>
                  <a:pt x="152" y="214"/>
                  <a:pt x="152" y="214"/>
                  <a:pt x="152" y="214"/>
                </a:cubicBezTo>
                <a:cubicBezTo>
                  <a:pt x="157" y="214"/>
                  <a:pt x="161" y="211"/>
                  <a:pt x="161" y="207"/>
                </a:cubicBezTo>
                <a:cubicBezTo>
                  <a:pt x="161" y="7"/>
                  <a:pt x="161" y="7"/>
                  <a:pt x="161" y="7"/>
                </a:cubicBezTo>
                <a:cubicBezTo>
                  <a:pt x="161" y="4"/>
                  <a:pt x="157" y="0"/>
                  <a:pt x="152" y="0"/>
                </a:cubicBezTo>
                <a:close/>
                <a:moveTo>
                  <a:pt x="104" y="118"/>
                </a:moveTo>
                <a:cubicBezTo>
                  <a:pt x="98" y="118"/>
                  <a:pt x="92" y="113"/>
                  <a:pt x="92" y="107"/>
                </a:cubicBezTo>
                <a:cubicBezTo>
                  <a:pt x="92" y="101"/>
                  <a:pt x="98" y="96"/>
                  <a:pt x="104" y="96"/>
                </a:cubicBezTo>
                <a:cubicBezTo>
                  <a:pt x="110" y="96"/>
                  <a:pt x="115" y="101"/>
                  <a:pt x="115" y="107"/>
                </a:cubicBezTo>
                <a:cubicBezTo>
                  <a:pt x="115" y="113"/>
                  <a:pt x="110" y="118"/>
                  <a:pt x="104" y="118"/>
                </a:cubicBezTo>
                <a:close/>
                <a:moveTo>
                  <a:pt x="136" y="118"/>
                </a:moveTo>
                <a:cubicBezTo>
                  <a:pt x="130" y="118"/>
                  <a:pt x="125" y="113"/>
                  <a:pt x="125" y="107"/>
                </a:cubicBezTo>
                <a:cubicBezTo>
                  <a:pt x="125" y="101"/>
                  <a:pt x="130" y="96"/>
                  <a:pt x="136" y="96"/>
                </a:cubicBezTo>
                <a:cubicBezTo>
                  <a:pt x="143" y="96"/>
                  <a:pt x="148" y="101"/>
                  <a:pt x="148" y="107"/>
                </a:cubicBezTo>
                <a:cubicBezTo>
                  <a:pt x="148" y="113"/>
                  <a:pt x="143" y="118"/>
                  <a:pt x="136" y="118"/>
                </a:cubicBezTo>
                <a:close/>
                <a:moveTo>
                  <a:pt x="148" y="78"/>
                </a:moveTo>
                <a:cubicBezTo>
                  <a:pt x="148" y="81"/>
                  <a:pt x="145" y="83"/>
                  <a:pt x="143" y="83"/>
                </a:cubicBezTo>
                <a:cubicBezTo>
                  <a:pt x="87" y="83"/>
                  <a:pt x="87" y="83"/>
                  <a:pt x="87" y="83"/>
                </a:cubicBezTo>
                <a:cubicBezTo>
                  <a:pt x="87" y="36"/>
                  <a:pt x="87" y="36"/>
                  <a:pt x="87" y="36"/>
                </a:cubicBezTo>
                <a:cubicBezTo>
                  <a:pt x="143" y="36"/>
                  <a:pt x="143" y="36"/>
                  <a:pt x="143" y="36"/>
                </a:cubicBezTo>
                <a:cubicBezTo>
                  <a:pt x="145" y="36"/>
                  <a:pt x="148" y="38"/>
                  <a:pt x="148" y="41"/>
                </a:cubicBezTo>
                <a:lnTo>
                  <a:pt x="148" y="7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47" name="Freeform 576"/>
          <p:cNvSpPr>
            <a:spLocks noEditPoints="1"/>
          </p:cNvSpPr>
          <p:nvPr/>
        </p:nvSpPr>
        <p:spPr bwMode="auto">
          <a:xfrm>
            <a:off x="2830246" y="1871347"/>
            <a:ext cx="248399" cy="176690"/>
          </a:xfrm>
          <a:custGeom>
            <a:avLst/>
            <a:gdLst>
              <a:gd name="T0" fmla="*/ 142 w 142"/>
              <a:gd name="T1" fmla="*/ 0 h 101"/>
              <a:gd name="T2" fmla="*/ 0 w 142"/>
              <a:gd name="T3" fmla="*/ 0 h 101"/>
              <a:gd name="T4" fmla="*/ 0 w 142"/>
              <a:gd name="T5" fmla="*/ 101 h 101"/>
              <a:gd name="T6" fmla="*/ 142 w 142"/>
              <a:gd name="T7" fmla="*/ 101 h 101"/>
              <a:gd name="T8" fmla="*/ 142 w 142"/>
              <a:gd name="T9" fmla="*/ 0 h 101"/>
              <a:gd name="T10" fmla="*/ 125 w 142"/>
              <a:gd name="T11" fmla="*/ 27 h 101"/>
              <a:gd name="T12" fmla="*/ 124 w 142"/>
              <a:gd name="T13" fmla="*/ 27 h 101"/>
              <a:gd name="T14" fmla="*/ 102 w 142"/>
              <a:gd name="T15" fmla="*/ 77 h 101"/>
              <a:gd name="T16" fmla="*/ 104 w 142"/>
              <a:gd name="T17" fmla="*/ 82 h 101"/>
              <a:gd name="T18" fmla="*/ 97 w 142"/>
              <a:gd name="T19" fmla="*/ 88 h 101"/>
              <a:gd name="T20" fmla="*/ 90 w 142"/>
              <a:gd name="T21" fmla="*/ 82 h 101"/>
              <a:gd name="T22" fmla="*/ 93 w 142"/>
              <a:gd name="T23" fmla="*/ 76 h 101"/>
              <a:gd name="T24" fmla="*/ 76 w 142"/>
              <a:gd name="T25" fmla="*/ 47 h 101"/>
              <a:gd name="T26" fmla="*/ 74 w 142"/>
              <a:gd name="T27" fmla="*/ 46 h 101"/>
              <a:gd name="T28" fmla="*/ 57 w 142"/>
              <a:gd name="T29" fmla="*/ 69 h 101"/>
              <a:gd name="T30" fmla="*/ 59 w 142"/>
              <a:gd name="T31" fmla="*/ 73 h 101"/>
              <a:gd name="T32" fmla="*/ 52 w 142"/>
              <a:gd name="T33" fmla="*/ 79 h 101"/>
              <a:gd name="T34" fmla="*/ 45 w 142"/>
              <a:gd name="T35" fmla="*/ 73 h 101"/>
              <a:gd name="T36" fmla="*/ 45 w 142"/>
              <a:gd name="T37" fmla="*/ 71 h 101"/>
              <a:gd name="T38" fmla="*/ 39 w 142"/>
              <a:gd name="T39" fmla="*/ 69 h 101"/>
              <a:gd name="T40" fmla="*/ 33 w 142"/>
              <a:gd name="T41" fmla="*/ 73 h 101"/>
              <a:gd name="T42" fmla="*/ 31 w 142"/>
              <a:gd name="T43" fmla="*/ 72 h 101"/>
              <a:gd name="T44" fmla="*/ 20 w 142"/>
              <a:gd name="T45" fmla="*/ 84 h 101"/>
              <a:gd name="T46" fmla="*/ 21 w 142"/>
              <a:gd name="T47" fmla="*/ 88 h 101"/>
              <a:gd name="T48" fmla="*/ 14 w 142"/>
              <a:gd name="T49" fmla="*/ 95 h 101"/>
              <a:gd name="T50" fmla="*/ 8 w 142"/>
              <a:gd name="T51" fmla="*/ 88 h 101"/>
              <a:gd name="T52" fmla="*/ 14 w 142"/>
              <a:gd name="T53" fmla="*/ 81 h 101"/>
              <a:gd name="T54" fmla="*/ 17 w 142"/>
              <a:gd name="T55" fmla="*/ 82 h 101"/>
              <a:gd name="T56" fmla="*/ 28 w 142"/>
              <a:gd name="T57" fmla="*/ 70 h 101"/>
              <a:gd name="T58" fmla="*/ 27 w 142"/>
              <a:gd name="T59" fmla="*/ 66 h 101"/>
              <a:gd name="T60" fmla="*/ 33 w 142"/>
              <a:gd name="T61" fmla="*/ 59 h 101"/>
              <a:gd name="T62" fmla="*/ 40 w 142"/>
              <a:gd name="T63" fmla="*/ 66 h 101"/>
              <a:gd name="T64" fmla="*/ 47 w 142"/>
              <a:gd name="T65" fmla="*/ 68 h 101"/>
              <a:gd name="T66" fmla="*/ 52 w 142"/>
              <a:gd name="T67" fmla="*/ 66 h 101"/>
              <a:gd name="T68" fmla="*/ 55 w 142"/>
              <a:gd name="T69" fmla="*/ 66 h 101"/>
              <a:gd name="T70" fmla="*/ 71 w 142"/>
              <a:gd name="T71" fmla="*/ 43 h 101"/>
              <a:gd name="T72" fmla="*/ 70 w 142"/>
              <a:gd name="T73" fmla="*/ 40 h 101"/>
              <a:gd name="T74" fmla="*/ 77 w 142"/>
              <a:gd name="T75" fmla="*/ 33 h 101"/>
              <a:gd name="T76" fmla="*/ 83 w 142"/>
              <a:gd name="T77" fmla="*/ 40 h 101"/>
              <a:gd name="T78" fmla="*/ 80 w 142"/>
              <a:gd name="T79" fmla="*/ 46 h 101"/>
              <a:gd name="T80" fmla="*/ 97 w 142"/>
              <a:gd name="T81" fmla="*/ 75 h 101"/>
              <a:gd name="T82" fmla="*/ 97 w 142"/>
              <a:gd name="T83" fmla="*/ 75 h 101"/>
              <a:gd name="T84" fmla="*/ 98 w 142"/>
              <a:gd name="T85" fmla="*/ 75 h 101"/>
              <a:gd name="T86" fmla="*/ 121 w 142"/>
              <a:gd name="T87" fmla="*/ 26 h 101"/>
              <a:gd name="T88" fmla="*/ 119 w 142"/>
              <a:gd name="T89" fmla="*/ 21 h 101"/>
              <a:gd name="T90" fmla="*/ 125 w 142"/>
              <a:gd name="T91" fmla="*/ 14 h 101"/>
              <a:gd name="T92" fmla="*/ 132 w 142"/>
              <a:gd name="T93" fmla="*/ 21 h 101"/>
              <a:gd name="T94" fmla="*/ 125 w 142"/>
              <a:gd name="T9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01">
                <a:moveTo>
                  <a:pt x="142" y="0"/>
                </a:moveTo>
                <a:cubicBezTo>
                  <a:pt x="0" y="0"/>
                  <a:pt x="0" y="0"/>
                  <a:pt x="0" y="0"/>
                </a:cubicBezTo>
                <a:cubicBezTo>
                  <a:pt x="0" y="101"/>
                  <a:pt x="0" y="101"/>
                  <a:pt x="0" y="101"/>
                </a:cubicBezTo>
                <a:cubicBezTo>
                  <a:pt x="142" y="101"/>
                  <a:pt x="142" y="101"/>
                  <a:pt x="142" y="101"/>
                </a:cubicBezTo>
                <a:lnTo>
                  <a:pt x="142" y="0"/>
                </a:lnTo>
                <a:close/>
                <a:moveTo>
                  <a:pt x="125" y="27"/>
                </a:moveTo>
                <a:cubicBezTo>
                  <a:pt x="125" y="27"/>
                  <a:pt x="125" y="27"/>
                  <a:pt x="124" y="27"/>
                </a:cubicBezTo>
                <a:cubicBezTo>
                  <a:pt x="102" y="77"/>
                  <a:pt x="102" y="77"/>
                  <a:pt x="102" y="77"/>
                </a:cubicBezTo>
                <a:cubicBezTo>
                  <a:pt x="103" y="78"/>
                  <a:pt x="104" y="80"/>
                  <a:pt x="104" y="82"/>
                </a:cubicBezTo>
                <a:cubicBezTo>
                  <a:pt x="104" y="85"/>
                  <a:pt x="101" y="88"/>
                  <a:pt x="97" y="88"/>
                </a:cubicBezTo>
                <a:cubicBezTo>
                  <a:pt x="93" y="88"/>
                  <a:pt x="90" y="85"/>
                  <a:pt x="90" y="82"/>
                </a:cubicBezTo>
                <a:cubicBezTo>
                  <a:pt x="90" y="80"/>
                  <a:pt x="91" y="78"/>
                  <a:pt x="93" y="76"/>
                </a:cubicBezTo>
                <a:cubicBezTo>
                  <a:pt x="76" y="47"/>
                  <a:pt x="76" y="47"/>
                  <a:pt x="76" y="47"/>
                </a:cubicBezTo>
                <a:cubicBezTo>
                  <a:pt x="75" y="46"/>
                  <a:pt x="75" y="46"/>
                  <a:pt x="74" y="46"/>
                </a:cubicBezTo>
                <a:cubicBezTo>
                  <a:pt x="57" y="69"/>
                  <a:pt x="57" y="69"/>
                  <a:pt x="57" y="69"/>
                </a:cubicBezTo>
                <a:cubicBezTo>
                  <a:pt x="58" y="70"/>
                  <a:pt x="59" y="71"/>
                  <a:pt x="59" y="73"/>
                </a:cubicBezTo>
                <a:cubicBezTo>
                  <a:pt x="59" y="76"/>
                  <a:pt x="56" y="79"/>
                  <a:pt x="52" y="79"/>
                </a:cubicBezTo>
                <a:cubicBezTo>
                  <a:pt x="48" y="79"/>
                  <a:pt x="45" y="76"/>
                  <a:pt x="45" y="73"/>
                </a:cubicBezTo>
                <a:cubicBezTo>
                  <a:pt x="45" y="72"/>
                  <a:pt x="45" y="72"/>
                  <a:pt x="45" y="71"/>
                </a:cubicBezTo>
                <a:cubicBezTo>
                  <a:pt x="39" y="69"/>
                  <a:pt x="39" y="69"/>
                  <a:pt x="39" y="69"/>
                </a:cubicBezTo>
                <a:cubicBezTo>
                  <a:pt x="38" y="71"/>
                  <a:pt x="36" y="73"/>
                  <a:pt x="33" y="73"/>
                </a:cubicBezTo>
                <a:cubicBezTo>
                  <a:pt x="32" y="73"/>
                  <a:pt x="32" y="72"/>
                  <a:pt x="31" y="72"/>
                </a:cubicBezTo>
                <a:cubicBezTo>
                  <a:pt x="20" y="84"/>
                  <a:pt x="20" y="84"/>
                  <a:pt x="20" y="84"/>
                </a:cubicBezTo>
                <a:cubicBezTo>
                  <a:pt x="21" y="85"/>
                  <a:pt x="21" y="87"/>
                  <a:pt x="21" y="88"/>
                </a:cubicBezTo>
                <a:cubicBezTo>
                  <a:pt x="21" y="92"/>
                  <a:pt x="18" y="95"/>
                  <a:pt x="14" y="95"/>
                </a:cubicBezTo>
                <a:cubicBezTo>
                  <a:pt x="11" y="95"/>
                  <a:pt x="8" y="92"/>
                  <a:pt x="8" y="88"/>
                </a:cubicBezTo>
                <a:cubicBezTo>
                  <a:pt x="8" y="84"/>
                  <a:pt x="11" y="81"/>
                  <a:pt x="14" y="81"/>
                </a:cubicBezTo>
                <a:cubicBezTo>
                  <a:pt x="15" y="81"/>
                  <a:pt x="16" y="82"/>
                  <a:pt x="17" y="82"/>
                </a:cubicBezTo>
                <a:cubicBezTo>
                  <a:pt x="28" y="70"/>
                  <a:pt x="28" y="70"/>
                  <a:pt x="28" y="70"/>
                </a:cubicBezTo>
                <a:cubicBezTo>
                  <a:pt x="27" y="68"/>
                  <a:pt x="27" y="67"/>
                  <a:pt x="27" y="66"/>
                </a:cubicBezTo>
                <a:cubicBezTo>
                  <a:pt x="27" y="62"/>
                  <a:pt x="30" y="59"/>
                  <a:pt x="33" y="59"/>
                </a:cubicBezTo>
                <a:cubicBezTo>
                  <a:pt x="37" y="59"/>
                  <a:pt x="40" y="62"/>
                  <a:pt x="40" y="66"/>
                </a:cubicBezTo>
                <a:cubicBezTo>
                  <a:pt x="47" y="68"/>
                  <a:pt x="47" y="68"/>
                  <a:pt x="47" y="68"/>
                </a:cubicBezTo>
                <a:cubicBezTo>
                  <a:pt x="48" y="67"/>
                  <a:pt x="50" y="66"/>
                  <a:pt x="52" y="66"/>
                </a:cubicBezTo>
                <a:cubicBezTo>
                  <a:pt x="53" y="66"/>
                  <a:pt x="54" y="66"/>
                  <a:pt x="55" y="66"/>
                </a:cubicBezTo>
                <a:cubicBezTo>
                  <a:pt x="71" y="43"/>
                  <a:pt x="71" y="43"/>
                  <a:pt x="71" y="43"/>
                </a:cubicBezTo>
                <a:cubicBezTo>
                  <a:pt x="70" y="42"/>
                  <a:pt x="70" y="41"/>
                  <a:pt x="70" y="40"/>
                </a:cubicBezTo>
                <a:cubicBezTo>
                  <a:pt x="70" y="36"/>
                  <a:pt x="73" y="33"/>
                  <a:pt x="77" y="33"/>
                </a:cubicBezTo>
                <a:cubicBezTo>
                  <a:pt x="80" y="33"/>
                  <a:pt x="83" y="36"/>
                  <a:pt x="83" y="40"/>
                </a:cubicBezTo>
                <a:cubicBezTo>
                  <a:pt x="83" y="43"/>
                  <a:pt x="82" y="45"/>
                  <a:pt x="80" y="46"/>
                </a:cubicBezTo>
                <a:cubicBezTo>
                  <a:pt x="97" y="75"/>
                  <a:pt x="97" y="75"/>
                  <a:pt x="97" y="75"/>
                </a:cubicBezTo>
                <a:cubicBezTo>
                  <a:pt x="97" y="75"/>
                  <a:pt x="97" y="75"/>
                  <a:pt x="97" y="75"/>
                </a:cubicBezTo>
                <a:cubicBezTo>
                  <a:pt x="97" y="75"/>
                  <a:pt x="98" y="75"/>
                  <a:pt x="98" y="75"/>
                </a:cubicBezTo>
                <a:cubicBezTo>
                  <a:pt x="121" y="26"/>
                  <a:pt x="121" y="26"/>
                  <a:pt x="121" y="26"/>
                </a:cubicBezTo>
                <a:cubicBezTo>
                  <a:pt x="120" y="24"/>
                  <a:pt x="119" y="23"/>
                  <a:pt x="119" y="21"/>
                </a:cubicBezTo>
                <a:cubicBezTo>
                  <a:pt x="119" y="17"/>
                  <a:pt x="122" y="14"/>
                  <a:pt x="125" y="14"/>
                </a:cubicBezTo>
                <a:cubicBezTo>
                  <a:pt x="129" y="14"/>
                  <a:pt x="132" y="17"/>
                  <a:pt x="132" y="21"/>
                </a:cubicBezTo>
                <a:cubicBezTo>
                  <a:pt x="132" y="24"/>
                  <a:pt x="129" y="27"/>
                  <a:pt x="125" y="27"/>
                </a:cubicBezTo>
                <a:close/>
              </a:path>
            </a:pathLst>
          </a:custGeom>
          <a:solidFill>
            <a:srgbClr val="5B42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48" name="Oval 577"/>
          <p:cNvSpPr>
            <a:spLocks noChangeArrowheads="1"/>
          </p:cNvSpPr>
          <p:nvPr/>
        </p:nvSpPr>
        <p:spPr bwMode="auto">
          <a:xfrm>
            <a:off x="3202845" y="1945276"/>
            <a:ext cx="39921" cy="38443"/>
          </a:xfrm>
          <a:prstGeom prst="ellipse">
            <a:avLst/>
          </a:prstGeom>
          <a:solidFill>
            <a:srgbClr val="5B42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49" name="Oval 578"/>
          <p:cNvSpPr>
            <a:spLocks noChangeArrowheads="1"/>
          </p:cNvSpPr>
          <p:nvPr/>
        </p:nvSpPr>
        <p:spPr bwMode="auto">
          <a:xfrm>
            <a:off x="3145181" y="1945276"/>
            <a:ext cx="39921" cy="38443"/>
          </a:xfrm>
          <a:prstGeom prst="ellipse">
            <a:avLst/>
          </a:prstGeom>
          <a:solidFill>
            <a:srgbClr val="5B42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50" name="Freeform 579"/>
          <p:cNvSpPr>
            <a:spLocks/>
          </p:cNvSpPr>
          <p:nvPr/>
        </p:nvSpPr>
        <p:spPr bwMode="auto">
          <a:xfrm>
            <a:off x="2817678" y="1770065"/>
            <a:ext cx="647613" cy="617303"/>
          </a:xfrm>
          <a:custGeom>
            <a:avLst/>
            <a:gdLst>
              <a:gd name="T0" fmla="*/ 288 w 370"/>
              <a:gd name="T1" fmla="*/ 0 h 353"/>
              <a:gd name="T2" fmla="*/ 326 w 370"/>
              <a:gd name="T3" fmla="*/ 115 h 353"/>
              <a:gd name="T4" fmla="*/ 133 w 370"/>
              <a:gd name="T5" fmla="*/ 309 h 353"/>
              <a:gd name="T6" fmla="*/ 0 w 370"/>
              <a:gd name="T7" fmla="*/ 256 h 353"/>
              <a:gd name="T8" fmla="*/ 67 w 370"/>
              <a:gd name="T9" fmla="*/ 353 h 353"/>
              <a:gd name="T10" fmla="*/ 343 w 370"/>
              <a:gd name="T11" fmla="*/ 353 h 353"/>
              <a:gd name="T12" fmla="*/ 370 w 370"/>
              <a:gd name="T13" fmla="*/ 326 h 353"/>
              <a:gd name="T14" fmla="*/ 370 w 370"/>
              <a:gd name="T15" fmla="*/ 69 h 353"/>
              <a:gd name="T16" fmla="*/ 288 w 370"/>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353">
                <a:moveTo>
                  <a:pt x="288" y="0"/>
                </a:moveTo>
                <a:cubicBezTo>
                  <a:pt x="312" y="32"/>
                  <a:pt x="326" y="72"/>
                  <a:pt x="326" y="115"/>
                </a:cubicBezTo>
                <a:cubicBezTo>
                  <a:pt x="326" y="222"/>
                  <a:pt x="239" y="309"/>
                  <a:pt x="133" y="309"/>
                </a:cubicBezTo>
                <a:cubicBezTo>
                  <a:pt x="81" y="309"/>
                  <a:pt x="34" y="289"/>
                  <a:pt x="0" y="256"/>
                </a:cubicBezTo>
                <a:cubicBezTo>
                  <a:pt x="67" y="353"/>
                  <a:pt x="67" y="353"/>
                  <a:pt x="67" y="353"/>
                </a:cubicBezTo>
                <a:cubicBezTo>
                  <a:pt x="343" y="353"/>
                  <a:pt x="343" y="353"/>
                  <a:pt x="343" y="353"/>
                </a:cubicBezTo>
                <a:cubicBezTo>
                  <a:pt x="358" y="353"/>
                  <a:pt x="370" y="341"/>
                  <a:pt x="370" y="326"/>
                </a:cubicBezTo>
                <a:cubicBezTo>
                  <a:pt x="370" y="69"/>
                  <a:pt x="370" y="69"/>
                  <a:pt x="370" y="69"/>
                </a:cubicBezTo>
                <a:lnTo>
                  <a:pt x="288" y="0"/>
                </a:lnTo>
                <a:close/>
              </a:path>
            </a:pathLst>
          </a:custGeom>
          <a:solidFill>
            <a:srgbClr val="5B42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51" name="Freeform 580"/>
          <p:cNvSpPr>
            <a:spLocks/>
          </p:cNvSpPr>
          <p:nvPr/>
        </p:nvSpPr>
        <p:spPr bwMode="auto">
          <a:xfrm>
            <a:off x="3136310" y="1840297"/>
            <a:ext cx="106457" cy="82061"/>
          </a:xfrm>
          <a:custGeom>
            <a:avLst/>
            <a:gdLst>
              <a:gd name="T0" fmla="*/ 61 w 61"/>
              <a:gd name="T1" fmla="*/ 42 h 47"/>
              <a:gd name="T2" fmla="*/ 61 w 61"/>
              <a:gd name="T3" fmla="*/ 5 h 47"/>
              <a:gd name="T4" fmla="*/ 56 w 61"/>
              <a:gd name="T5" fmla="*/ 0 h 47"/>
              <a:gd name="T6" fmla="*/ 0 w 61"/>
              <a:gd name="T7" fmla="*/ 0 h 47"/>
              <a:gd name="T8" fmla="*/ 0 w 61"/>
              <a:gd name="T9" fmla="*/ 47 h 47"/>
              <a:gd name="T10" fmla="*/ 56 w 61"/>
              <a:gd name="T11" fmla="*/ 47 h 47"/>
              <a:gd name="T12" fmla="*/ 61 w 61"/>
              <a:gd name="T13" fmla="*/ 42 h 47"/>
            </a:gdLst>
            <a:ahLst/>
            <a:cxnLst>
              <a:cxn ang="0">
                <a:pos x="T0" y="T1"/>
              </a:cxn>
              <a:cxn ang="0">
                <a:pos x="T2" y="T3"/>
              </a:cxn>
              <a:cxn ang="0">
                <a:pos x="T4" y="T5"/>
              </a:cxn>
              <a:cxn ang="0">
                <a:pos x="T6" y="T7"/>
              </a:cxn>
              <a:cxn ang="0">
                <a:pos x="T8" y="T9"/>
              </a:cxn>
              <a:cxn ang="0">
                <a:pos x="T10" y="T11"/>
              </a:cxn>
              <a:cxn ang="0">
                <a:pos x="T12" y="T13"/>
              </a:cxn>
            </a:cxnLst>
            <a:rect l="0" t="0" r="r" b="b"/>
            <a:pathLst>
              <a:path w="61" h="47">
                <a:moveTo>
                  <a:pt x="61" y="42"/>
                </a:moveTo>
                <a:cubicBezTo>
                  <a:pt x="61" y="5"/>
                  <a:pt x="61" y="5"/>
                  <a:pt x="61" y="5"/>
                </a:cubicBezTo>
                <a:cubicBezTo>
                  <a:pt x="61" y="2"/>
                  <a:pt x="58" y="0"/>
                  <a:pt x="56" y="0"/>
                </a:cubicBezTo>
                <a:cubicBezTo>
                  <a:pt x="0" y="0"/>
                  <a:pt x="0" y="0"/>
                  <a:pt x="0" y="0"/>
                </a:cubicBezTo>
                <a:cubicBezTo>
                  <a:pt x="0" y="47"/>
                  <a:pt x="0" y="47"/>
                  <a:pt x="0" y="47"/>
                </a:cubicBezTo>
                <a:cubicBezTo>
                  <a:pt x="56" y="47"/>
                  <a:pt x="56" y="47"/>
                  <a:pt x="56" y="47"/>
                </a:cubicBezTo>
                <a:cubicBezTo>
                  <a:pt x="58" y="47"/>
                  <a:pt x="61" y="45"/>
                  <a:pt x="61" y="42"/>
                </a:cubicBezTo>
                <a:close/>
              </a:path>
            </a:pathLst>
          </a:custGeom>
          <a:solidFill>
            <a:srgbClr val="5B42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52" name="Freeform 581"/>
          <p:cNvSpPr>
            <a:spLocks noEditPoints="1"/>
          </p:cNvSpPr>
          <p:nvPr/>
        </p:nvSpPr>
        <p:spPr bwMode="auto">
          <a:xfrm>
            <a:off x="2748185" y="1668784"/>
            <a:ext cx="603257" cy="604735"/>
          </a:xfrm>
          <a:custGeom>
            <a:avLst/>
            <a:gdLst>
              <a:gd name="T0" fmla="*/ 0 w 345"/>
              <a:gd name="T1" fmla="*/ 173 h 346"/>
              <a:gd name="T2" fmla="*/ 173 w 345"/>
              <a:gd name="T3" fmla="*/ 346 h 346"/>
              <a:gd name="T4" fmla="*/ 345 w 345"/>
              <a:gd name="T5" fmla="*/ 173 h 346"/>
              <a:gd name="T6" fmla="*/ 173 w 345"/>
              <a:gd name="T7" fmla="*/ 0 h 346"/>
              <a:gd name="T8" fmla="*/ 0 w 345"/>
              <a:gd name="T9" fmla="*/ 173 h 346"/>
              <a:gd name="T10" fmla="*/ 179 w 345"/>
              <a:gd name="T11" fmla="*/ 278 h 346"/>
              <a:gd name="T12" fmla="*/ 57 w 345"/>
              <a:gd name="T13" fmla="*/ 278 h 346"/>
              <a:gd name="T14" fmla="*/ 57 w 345"/>
              <a:gd name="T15" fmla="*/ 268 h 346"/>
              <a:gd name="T16" fmla="*/ 65 w 345"/>
              <a:gd name="T17" fmla="*/ 260 h 346"/>
              <a:gd name="T18" fmla="*/ 100 w 345"/>
              <a:gd name="T19" fmla="*/ 260 h 346"/>
              <a:gd name="T20" fmla="*/ 100 w 345"/>
              <a:gd name="T21" fmla="*/ 236 h 346"/>
              <a:gd name="T22" fmla="*/ 35 w 345"/>
              <a:gd name="T23" fmla="*/ 236 h 346"/>
              <a:gd name="T24" fmla="*/ 28 w 345"/>
              <a:gd name="T25" fmla="*/ 230 h 346"/>
              <a:gd name="T26" fmla="*/ 28 w 345"/>
              <a:gd name="T27" fmla="*/ 103 h 346"/>
              <a:gd name="T28" fmla="*/ 35 w 345"/>
              <a:gd name="T29" fmla="*/ 97 h 346"/>
              <a:gd name="T30" fmla="*/ 201 w 345"/>
              <a:gd name="T31" fmla="*/ 97 h 346"/>
              <a:gd name="T32" fmla="*/ 208 w 345"/>
              <a:gd name="T33" fmla="*/ 103 h 346"/>
              <a:gd name="T34" fmla="*/ 208 w 345"/>
              <a:gd name="T35" fmla="*/ 230 h 346"/>
              <a:gd name="T36" fmla="*/ 201 w 345"/>
              <a:gd name="T37" fmla="*/ 236 h 346"/>
              <a:gd name="T38" fmla="*/ 137 w 345"/>
              <a:gd name="T39" fmla="*/ 236 h 346"/>
              <a:gd name="T40" fmla="*/ 137 w 345"/>
              <a:gd name="T41" fmla="*/ 260 h 346"/>
              <a:gd name="T42" fmla="*/ 172 w 345"/>
              <a:gd name="T43" fmla="*/ 260 h 346"/>
              <a:gd name="T44" fmla="*/ 179 w 345"/>
              <a:gd name="T45" fmla="*/ 268 h 346"/>
              <a:gd name="T46" fmla="*/ 179 w 345"/>
              <a:gd name="T47" fmla="*/ 278 h 346"/>
              <a:gd name="T48" fmla="*/ 296 w 345"/>
              <a:gd name="T49" fmla="*/ 69 h 346"/>
              <a:gd name="T50" fmla="*/ 296 w 345"/>
              <a:gd name="T51" fmla="*/ 269 h 346"/>
              <a:gd name="T52" fmla="*/ 287 w 345"/>
              <a:gd name="T53" fmla="*/ 276 h 346"/>
              <a:gd name="T54" fmla="*/ 184 w 345"/>
              <a:gd name="T55" fmla="*/ 276 h 346"/>
              <a:gd name="T56" fmla="*/ 184 w 345"/>
              <a:gd name="T57" fmla="*/ 268 h 346"/>
              <a:gd name="T58" fmla="*/ 172 w 345"/>
              <a:gd name="T59" fmla="*/ 255 h 346"/>
              <a:gd name="T60" fmla="*/ 142 w 345"/>
              <a:gd name="T61" fmla="*/ 255 h 346"/>
              <a:gd name="T62" fmla="*/ 142 w 345"/>
              <a:gd name="T63" fmla="*/ 241 h 346"/>
              <a:gd name="T64" fmla="*/ 201 w 345"/>
              <a:gd name="T65" fmla="*/ 241 h 346"/>
              <a:gd name="T66" fmla="*/ 213 w 345"/>
              <a:gd name="T67" fmla="*/ 230 h 346"/>
              <a:gd name="T68" fmla="*/ 213 w 345"/>
              <a:gd name="T69" fmla="*/ 103 h 346"/>
              <a:gd name="T70" fmla="*/ 201 w 345"/>
              <a:gd name="T71" fmla="*/ 92 h 346"/>
              <a:gd name="T72" fmla="*/ 135 w 345"/>
              <a:gd name="T73" fmla="*/ 92 h 346"/>
              <a:gd name="T74" fmla="*/ 135 w 345"/>
              <a:gd name="T75" fmla="*/ 69 h 346"/>
              <a:gd name="T76" fmla="*/ 144 w 345"/>
              <a:gd name="T77" fmla="*/ 62 h 346"/>
              <a:gd name="T78" fmla="*/ 287 w 345"/>
              <a:gd name="T79" fmla="*/ 62 h 346"/>
              <a:gd name="T80" fmla="*/ 296 w 345"/>
              <a:gd name="T81" fmla="*/ 6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5" h="346">
                <a:moveTo>
                  <a:pt x="0" y="173"/>
                </a:moveTo>
                <a:cubicBezTo>
                  <a:pt x="0" y="269"/>
                  <a:pt x="77" y="346"/>
                  <a:pt x="173" y="346"/>
                </a:cubicBezTo>
                <a:cubicBezTo>
                  <a:pt x="268" y="346"/>
                  <a:pt x="345" y="269"/>
                  <a:pt x="345" y="173"/>
                </a:cubicBezTo>
                <a:cubicBezTo>
                  <a:pt x="345" y="78"/>
                  <a:pt x="268" y="0"/>
                  <a:pt x="173" y="0"/>
                </a:cubicBezTo>
                <a:cubicBezTo>
                  <a:pt x="77" y="0"/>
                  <a:pt x="0" y="78"/>
                  <a:pt x="0" y="173"/>
                </a:cubicBezTo>
                <a:close/>
                <a:moveTo>
                  <a:pt x="179" y="278"/>
                </a:moveTo>
                <a:cubicBezTo>
                  <a:pt x="57" y="278"/>
                  <a:pt x="57" y="278"/>
                  <a:pt x="57" y="278"/>
                </a:cubicBezTo>
                <a:cubicBezTo>
                  <a:pt x="57" y="268"/>
                  <a:pt x="57" y="268"/>
                  <a:pt x="57" y="268"/>
                </a:cubicBezTo>
                <a:cubicBezTo>
                  <a:pt x="57" y="264"/>
                  <a:pt x="61" y="260"/>
                  <a:pt x="65" y="260"/>
                </a:cubicBezTo>
                <a:cubicBezTo>
                  <a:pt x="100" y="260"/>
                  <a:pt x="100" y="260"/>
                  <a:pt x="100" y="260"/>
                </a:cubicBezTo>
                <a:cubicBezTo>
                  <a:pt x="100" y="236"/>
                  <a:pt x="100" y="236"/>
                  <a:pt x="100" y="236"/>
                </a:cubicBezTo>
                <a:cubicBezTo>
                  <a:pt x="35" y="236"/>
                  <a:pt x="35" y="236"/>
                  <a:pt x="35" y="236"/>
                </a:cubicBezTo>
                <a:cubicBezTo>
                  <a:pt x="31" y="236"/>
                  <a:pt x="28" y="233"/>
                  <a:pt x="28" y="230"/>
                </a:cubicBezTo>
                <a:cubicBezTo>
                  <a:pt x="28" y="103"/>
                  <a:pt x="28" y="103"/>
                  <a:pt x="28" y="103"/>
                </a:cubicBezTo>
                <a:cubicBezTo>
                  <a:pt x="28" y="100"/>
                  <a:pt x="31" y="97"/>
                  <a:pt x="35" y="97"/>
                </a:cubicBezTo>
                <a:cubicBezTo>
                  <a:pt x="201" y="97"/>
                  <a:pt x="201" y="97"/>
                  <a:pt x="201" y="97"/>
                </a:cubicBezTo>
                <a:cubicBezTo>
                  <a:pt x="205" y="97"/>
                  <a:pt x="208" y="100"/>
                  <a:pt x="208" y="103"/>
                </a:cubicBezTo>
                <a:cubicBezTo>
                  <a:pt x="208" y="230"/>
                  <a:pt x="208" y="230"/>
                  <a:pt x="208" y="230"/>
                </a:cubicBezTo>
                <a:cubicBezTo>
                  <a:pt x="208" y="233"/>
                  <a:pt x="205" y="236"/>
                  <a:pt x="201" y="236"/>
                </a:cubicBezTo>
                <a:cubicBezTo>
                  <a:pt x="137" y="236"/>
                  <a:pt x="137" y="236"/>
                  <a:pt x="137" y="236"/>
                </a:cubicBezTo>
                <a:cubicBezTo>
                  <a:pt x="137" y="260"/>
                  <a:pt x="137" y="260"/>
                  <a:pt x="137" y="260"/>
                </a:cubicBezTo>
                <a:cubicBezTo>
                  <a:pt x="172" y="260"/>
                  <a:pt x="172" y="260"/>
                  <a:pt x="172" y="260"/>
                </a:cubicBezTo>
                <a:cubicBezTo>
                  <a:pt x="176" y="260"/>
                  <a:pt x="179" y="264"/>
                  <a:pt x="179" y="268"/>
                </a:cubicBezTo>
                <a:lnTo>
                  <a:pt x="179" y="278"/>
                </a:lnTo>
                <a:close/>
                <a:moveTo>
                  <a:pt x="296" y="69"/>
                </a:moveTo>
                <a:cubicBezTo>
                  <a:pt x="296" y="269"/>
                  <a:pt x="296" y="269"/>
                  <a:pt x="296" y="269"/>
                </a:cubicBezTo>
                <a:cubicBezTo>
                  <a:pt x="296" y="273"/>
                  <a:pt x="292" y="276"/>
                  <a:pt x="287" y="276"/>
                </a:cubicBezTo>
                <a:cubicBezTo>
                  <a:pt x="184" y="276"/>
                  <a:pt x="184" y="276"/>
                  <a:pt x="184" y="276"/>
                </a:cubicBezTo>
                <a:cubicBezTo>
                  <a:pt x="184" y="268"/>
                  <a:pt x="184" y="268"/>
                  <a:pt x="184" y="268"/>
                </a:cubicBezTo>
                <a:cubicBezTo>
                  <a:pt x="184" y="261"/>
                  <a:pt x="179" y="255"/>
                  <a:pt x="172" y="255"/>
                </a:cubicBezTo>
                <a:cubicBezTo>
                  <a:pt x="142" y="255"/>
                  <a:pt x="142" y="255"/>
                  <a:pt x="142" y="255"/>
                </a:cubicBezTo>
                <a:cubicBezTo>
                  <a:pt x="142" y="241"/>
                  <a:pt x="142" y="241"/>
                  <a:pt x="142" y="241"/>
                </a:cubicBezTo>
                <a:cubicBezTo>
                  <a:pt x="201" y="241"/>
                  <a:pt x="201" y="241"/>
                  <a:pt x="201" y="241"/>
                </a:cubicBezTo>
                <a:cubicBezTo>
                  <a:pt x="208" y="241"/>
                  <a:pt x="213" y="236"/>
                  <a:pt x="213" y="230"/>
                </a:cubicBezTo>
                <a:cubicBezTo>
                  <a:pt x="213" y="103"/>
                  <a:pt x="213" y="103"/>
                  <a:pt x="213" y="103"/>
                </a:cubicBezTo>
                <a:cubicBezTo>
                  <a:pt x="213" y="97"/>
                  <a:pt x="208" y="92"/>
                  <a:pt x="201" y="92"/>
                </a:cubicBezTo>
                <a:cubicBezTo>
                  <a:pt x="135" y="92"/>
                  <a:pt x="135" y="92"/>
                  <a:pt x="135" y="92"/>
                </a:cubicBezTo>
                <a:cubicBezTo>
                  <a:pt x="135" y="69"/>
                  <a:pt x="135" y="69"/>
                  <a:pt x="135" y="69"/>
                </a:cubicBezTo>
                <a:cubicBezTo>
                  <a:pt x="135" y="66"/>
                  <a:pt x="139" y="62"/>
                  <a:pt x="144" y="62"/>
                </a:cubicBezTo>
                <a:cubicBezTo>
                  <a:pt x="287" y="62"/>
                  <a:pt x="287" y="62"/>
                  <a:pt x="287" y="62"/>
                </a:cubicBezTo>
                <a:cubicBezTo>
                  <a:pt x="292" y="62"/>
                  <a:pt x="296" y="66"/>
                  <a:pt x="296" y="69"/>
                </a:cubicBezTo>
                <a:close/>
              </a:path>
            </a:pathLst>
          </a:custGeom>
          <a:solidFill>
            <a:srgbClr val="5B42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53" name="Freeform 582"/>
          <p:cNvSpPr>
            <a:spLocks/>
          </p:cNvSpPr>
          <p:nvPr/>
        </p:nvSpPr>
        <p:spPr bwMode="auto">
          <a:xfrm>
            <a:off x="2844292" y="1895744"/>
            <a:ext cx="216611" cy="141943"/>
          </a:xfrm>
          <a:custGeom>
            <a:avLst/>
            <a:gdLst>
              <a:gd name="T0" fmla="*/ 117 w 124"/>
              <a:gd name="T1" fmla="*/ 0 h 81"/>
              <a:gd name="T2" fmla="*/ 111 w 124"/>
              <a:gd name="T3" fmla="*/ 7 h 81"/>
              <a:gd name="T4" fmla="*/ 113 w 124"/>
              <a:gd name="T5" fmla="*/ 12 h 81"/>
              <a:gd name="T6" fmla="*/ 90 w 124"/>
              <a:gd name="T7" fmla="*/ 61 h 81"/>
              <a:gd name="T8" fmla="*/ 89 w 124"/>
              <a:gd name="T9" fmla="*/ 61 h 81"/>
              <a:gd name="T10" fmla="*/ 89 w 124"/>
              <a:gd name="T11" fmla="*/ 61 h 81"/>
              <a:gd name="T12" fmla="*/ 72 w 124"/>
              <a:gd name="T13" fmla="*/ 32 h 81"/>
              <a:gd name="T14" fmla="*/ 75 w 124"/>
              <a:gd name="T15" fmla="*/ 26 h 81"/>
              <a:gd name="T16" fmla="*/ 69 w 124"/>
              <a:gd name="T17" fmla="*/ 19 h 81"/>
              <a:gd name="T18" fmla="*/ 62 w 124"/>
              <a:gd name="T19" fmla="*/ 26 h 81"/>
              <a:gd name="T20" fmla="*/ 63 w 124"/>
              <a:gd name="T21" fmla="*/ 29 h 81"/>
              <a:gd name="T22" fmla="*/ 47 w 124"/>
              <a:gd name="T23" fmla="*/ 52 h 81"/>
              <a:gd name="T24" fmla="*/ 44 w 124"/>
              <a:gd name="T25" fmla="*/ 52 h 81"/>
              <a:gd name="T26" fmla="*/ 39 w 124"/>
              <a:gd name="T27" fmla="*/ 54 h 81"/>
              <a:gd name="T28" fmla="*/ 32 w 124"/>
              <a:gd name="T29" fmla="*/ 52 h 81"/>
              <a:gd name="T30" fmla="*/ 25 w 124"/>
              <a:gd name="T31" fmla="*/ 45 h 81"/>
              <a:gd name="T32" fmla="*/ 19 w 124"/>
              <a:gd name="T33" fmla="*/ 52 h 81"/>
              <a:gd name="T34" fmla="*/ 20 w 124"/>
              <a:gd name="T35" fmla="*/ 56 h 81"/>
              <a:gd name="T36" fmla="*/ 9 w 124"/>
              <a:gd name="T37" fmla="*/ 68 h 81"/>
              <a:gd name="T38" fmla="*/ 6 w 124"/>
              <a:gd name="T39" fmla="*/ 67 h 81"/>
              <a:gd name="T40" fmla="*/ 0 w 124"/>
              <a:gd name="T41" fmla="*/ 74 h 81"/>
              <a:gd name="T42" fmla="*/ 6 w 124"/>
              <a:gd name="T43" fmla="*/ 81 h 81"/>
              <a:gd name="T44" fmla="*/ 13 w 124"/>
              <a:gd name="T45" fmla="*/ 74 h 81"/>
              <a:gd name="T46" fmla="*/ 12 w 124"/>
              <a:gd name="T47" fmla="*/ 70 h 81"/>
              <a:gd name="T48" fmla="*/ 23 w 124"/>
              <a:gd name="T49" fmla="*/ 58 h 81"/>
              <a:gd name="T50" fmla="*/ 25 w 124"/>
              <a:gd name="T51" fmla="*/ 59 h 81"/>
              <a:gd name="T52" fmla="*/ 31 w 124"/>
              <a:gd name="T53" fmla="*/ 55 h 81"/>
              <a:gd name="T54" fmla="*/ 37 w 124"/>
              <a:gd name="T55" fmla="*/ 57 h 81"/>
              <a:gd name="T56" fmla="*/ 37 w 124"/>
              <a:gd name="T57" fmla="*/ 59 h 81"/>
              <a:gd name="T58" fmla="*/ 44 w 124"/>
              <a:gd name="T59" fmla="*/ 65 h 81"/>
              <a:gd name="T60" fmla="*/ 51 w 124"/>
              <a:gd name="T61" fmla="*/ 59 h 81"/>
              <a:gd name="T62" fmla="*/ 49 w 124"/>
              <a:gd name="T63" fmla="*/ 55 h 81"/>
              <a:gd name="T64" fmla="*/ 66 w 124"/>
              <a:gd name="T65" fmla="*/ 32 h 81"/>
              <a:gd name="T66" fmla="*/ 68 w 124"/>
              <a:gd name="T67" fmla="*/ 33 h 81"/>
              <a:gd name="T68" fmla="*/ 85 w 124"/>
              <a:gd name="T69" fmla="*/ 62 h 81"/>
              <a:gd name="T70" fmla="*/ 82 w 124"/>
              <a:gd name="T71" fmla="*/ 68 h 81"/>
              <a:gd name="T72" fmla="*/ 89 w 124"/>
              <a:gd name="T73" fmla="*/ 74 h 81"/>
              <a:gd name="T74" fmla="*/ 96 w 124"/>
              <a:gd name="T75" fmla="*/ 68 h 81"/>
              <a:gd name="T76" fmla="*/ 94 w 124"/>
              <a:gd name="T77" fmla="*/ 63 h 81"/>
              <a:gd name="T78" fmla="*/ 116 w 124"/>
              <a:gd name="T79" fmla="*/ 13 h 81"/>
              <a:gd name="T80" fmla="*/ 117 w 124"/>
              <a:gd name="T81" fmla="*/ 13 h 81"/>
              <a:gd name="T82" fmla="*/ 124 w 124"/>
              <a:gd name="T83" fmla="*/ 7 h 81"/>
              <a:gd name="T84" fmla="*/ 117 w 124"/>
              <a:gd name="T8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81">
                <a:moveTo>
                  <a:pt x="117" y="0"/>
                </a:moveTo>
                <a:cubicBezTo>
                  <a:pt x="114" y="0"/>
                  <a:pt x="111" y="3"/>
                  <a:pt x="111" y="7"/>
                </a:cubicBezTo>
                <a:cubicBezTo>
                  <a:pt x="111" y="9"/>
                  <a:pt x="112" y="10"/>
                  <a:pt x="113" y="12"/>
                </a:cubicBezTo>
                <a:cubicBezTo>
                  <a:pt x="90" y="61"/>
                  <a:pt x="90" y="61"/>
                  <a:pt x="90" y="61"/>
                </a:cubicBezTo>
                <a:cubicBezTo>
                  <a:pt x="90" y="61"/>
                  <a:pt x="89" y="61"/>
                  <a:pt x="89" y="61"/>
                </a:cubicBezTo>
                <a:cubicBezTo>
                  <a:pt x="89" y="61"/>
                  <a:pt x="89" y="61"/>
                  <a:pt x="89" y="61"/>
                </a:cubicBezTo>
                <a:cubicBezTo>
                  <a:pt x="72" y="32"/>
                  <a:pt x="72" y="32"/>
                  <a:pt x="72" y="32"/>
                </a:cubicBezTo>
                <a:cubicBezTo>
                  <a:pt x="74" y="31"/>
                  <a:pt x="75" y="29"/>
                  <a:pt x="75" y="26"/>
                </a:cubicBezTo>
                <a:cubicBezTo>
                  <a:pt x="75" y="22"/>
                  <a:pt x="72" y="19"/>
                  <a:pt x="69" y="19"/>
                </a:cubicBezTo>
                <a:cubicBezTo>
                  <a:pt x="65" y="19"/>
                  <a:pt x="62" y="22"/>
                  <a:pt x="62" y="26"/>
                </a:cubicBezTo>
                <a:cubicBezTo>
                  <a:pt x="62" y="27"/>
                  <a:pt x="62" y="28"/>
                  <a:pt x="63" y="29"/>
                </a:cubicBezTo>
                <a:cubicBezTo>
                  <a:pt x="47" y="52"/>
                  <a:pt x="47" y="52"/>
                  <a:pt x="47" y="52"/>
                </a:cubicBezTo>
                <a:cubicBezTo>
                  <a:pt x="46" y="52"/>
                  <a:pt x="45" y="52"/>
                  <a:pt x="44" y="52"/>
                </a:cubicBezTo>
                <a:cubicBezTo>
                  <a:pt x="42" y="52"/>
                  <a:pt x="40" y="53"/>
                  <a:pt x="39" y="54"/>
                </a:cubicBezTo>
                <a:cubicBezTo>
                  <a:pt x="32" y="52"/>
                  <a:pt x="32" y="52"/>
                  <a:pt x="32" y="52"/>
                </a:cubicBezTo>
                <a:cubicBezTo>
                  <a:pt x="32" y="48"/>
                  <a:pt x="29" y="45"/>
                  <a:pt x="25" y="45"/>
                </a:cubicBezTo>
                <a:cubicBezTo>
                  <a:pt x="22" y="45"/>
                  <a:pt x="19" y="48"/>
                  <a:pt x="19" y="52"/>
                </a:cubicBezTo>
                <a:cubicBezTo>
                  <a:pt x="19" y="53"/>
                  <a:pt x="19" y="54"/>
                  <a:pt x="20" y="56"/>
                </a:cubicBezTo>
                <a:cubicBezTo>
                  <a:pt x="9" y="68"/>
                  <a:pt x="9" y="68"/>
                  <a:pt x="9" y="68"/>
                </a:cubicBezTo>
                <a:cubicBezTo>
                  <a:pt x="8" y="68"/>
                  <a:pt x="7" y="67"/>
                  <a:pt x="6" y="67"/>
                </a:cubicBezTo>
                <a:cubicBezTo>
                  <a:pt x="3" y="67"/>
                  <a:pt x="0" y="70"/>
                  <a:pt x="0" y="74"/>
                </a:cubicBezTo>
                <a:cubicBezTo>
                  <a:pt x="0" y="78"/>
                  <a:pt x="3" y="81"/>
                  <a:pt x="6" y="81"/>
                </a:cubicBezTo>
                <a:cubicBezTo>
                  <a:pt x="10" y="81"/>
                  <a:pt x="13" y="78"/>
                  <a:pt x="13" y="74"/>
                </a:cubicBezTo>
                <a:cubicBezTo>
                  <a:pt x="13" y="73"/>
                  <a:pt x="13" y="71"/>
                  <a:pt x="12" y="70"/>
                </a:cubicBezTo>
                <a:cubicBezTo>
                  <a:pt x="23" y="58"/>
                  <a:pt x="23" y="58"/>
                  <a:pt x="23" y="58"/>
                </a:cubicBezTo>
                <a:cubicBezTo>
                  <a:pt x="24" y="58"/>
                  <a:pt x="24" y="59"/>
                  <a:pt x="25" y="59"/>
                </a:cubicBezTo>
                <a:cubicBezTo>
                  <a:pt x="28" y="59"/>
                  <a:pt x="30" y="57"/>
                  <a:pt x="31" y="55"/>
                </a:cubicBezTo>
                <a:cubicBezTo>
                  <a:pt x="37" y="57"/>
                  <a:pt x="37" y="57"/>
                  <a:pt x="37" y="57"/>
                </a:cubicBezTo>
                <a:cubicBezTo>
                  <a:pt x="37" y="58"/>
                  <a:pt x="37" y="58"/>
                  <a:pt x="37" y="59"/>
                </a:cubicBezTo>
                <a:cubicBezTo>
                  <a:pt x="37" y="62"/>
                  <a:pt x="40" y="65"/>
                  <a:pt x="44" y="65"/>
                </a:cubicBezTo>
                <a:cubicBezTo>
                  <a:pt x="48" y="65"/>
                  <a:pt x="51" y="62"/>
                  <a:pt x="51" y="59"/>
                </a:cubicBezTo>
                <a:cubicBezTo>
                  <a:pt x="51" y="57"/>
                  <a:pt x="50" y="56"/>
                  <a:pt x="49" y="55"/>
                </a:cubicBezTo>
                <a:cubicBezTo>
                  <a:pt x="66" y="32"/>
                  <a:pt x="66" y="32"/>
                  <a:pt x="66" y="32"/>
                </a:cubicBezTo>
                <a:cubicBezTo>
                  <a:pt x="67" y="32"/>
                  <a:pt x="67" y="32"/>
                  <a:pt x="68" y="33"/>
                </a:cubicBezTo>
                <a:cubicBezTo>
                  <a:pt x="85" y="62"/>
                  <a:pt x="85" y="62"/>
                  <a:pt x="85" y="62"/>
                </a:cubicBezTo>
                <a:cubicBezTo>
                  <a:pt x="83" y="64"/>
                  <a:pt x="82" y="66"/>
                  <a:pt x="82" y="68"/>
                </a:cubicBezTo>
                <a:cubicBezTo>
                  <a:pt x="82" y="71"/>
                  <a:pt x="85" y="74"/>
                  <a:pt x="89" y="74"/>
                </a:cubicBezTo>
                <a:cubicBezTo>
                  <a:pt x="93" y="74"/>
                  <a:pt x="96" y="71"/>
                  <a:pt x="96" y="68"/>
                </a:cubicBezTo>
                <a:cubicBezTo>
                  <a:pt x="96" y="66"/>
                  <a:pt x="95" y="64"/>
                  <a:pt x="94" y="63"/>
                </a:cubicBezTo>
                <a:cubicBezTo>
                  <a:pt x="116" y="13"/>
                  <a:pt x="116" y="13"/>
                  <a:pt x="116" y="13"/>
                </a:cubicBezTo>
                <a:cubicBezTo>
                  <a:pt x="117" y="13"/>
                  <a:pt x="117" y="13"/>
                  <a:pt x="117" y="13"/>
                </a:cubicBezTo>
                <a:cubicBezTo>
                  <a:pt x="121" y="13"/>
                  <a:pt x="124" y="10"/>
                  <a:pt x="124" y="7"/>
                </a:cubicBezTo>
                <a:cubicBezTo>
                  <a:pt x="124" y="3"/>
                  <a:pt x="121" y="0"/>
                  <a:pt x="117"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54" name="Freeform 583"/>
          <p:cNvSpPr>
            <a:spLocks/>
          </p:cNvSpPr>
          <p:nvPr/>
        </p:nvSpPr>
        <p:spPr bwMode="auto">
          <a:xfrm>
            <a:off x="5678709" y="1554934"/>
            <a:ext cx="845003" cy="832434"/>
          </a:xfrm>
          <a:custGeom>
            <a:avLst/>
            <a:gdLst>
              <a:gd name="T0" fmla="*/ 483 w 483"/>
              <a:gd name="T1" fmla="*/ 449 h 476"/>
              <a:gd name="T2" fmla="*/ 456 w 483"/>
              <a:gd name="T3" fmla="*/ 476 h 476"/>
              <a:gd name="T4" fmla="*/ 27 w 483"/>
              <a:gd name="T5" fmla="*/ 476 h 476"/>
              <a:gd name="T6" fmla="*/ 0 w 483"/>
              <a:gd name="T7" fmla="*/ 449 h 476"/>
              <a:gd name="T8" fmla="*/ 0 w 483"/>
              <a:gd name="T9" fmla="*/ 27 h 476"/>
              <a:gd name="T10" fmla="*/ 27 w 483"/>
              <a:gd name="T11" fmla="*/ 0 h 476"/>
              <a:gd name="T12" fmla="*/ 456 w 483"/>
              <a:gd name="T13" fmla="*/ 0 h 476"/>
              <a:gd name="T14" fmla="*/ 483 w 483"/>
              <a:gd name="T15" fmla="*/ 27 h 476"/>
              <a:gd name="T16" fmla="*/ 483 w 483"/>
              <a:gd name="T17" fmla="*/ 449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3" h="476">
                <a:moveTo>
                  <a:pt x="483" y="449"/>
                </a:moveTo>
                <a:cubicBezTo>
                  <a:pt x="483" y="464"/>
                  <a:pt x="471" y="476"/>
                  <a:pt x="456" y="476"/>
                </a:cubicBezTo>
                <a:cubicBezTo>
                  <a:pt x="27" y="476"/>
                  <a:pt x="27" y="476"/>
                  <a:pt x="27" y="476"/>
                </a:cubicBezTo>
                <a:cubicBezTo>
                  <a:pt x="12" y="476"/>
                  <a:pt x="0" y="464"/>
                  <a:pt x="0" y="449"/>
                </a:cubicBezTo>
                <a:cubicBezTo>
                  <a:pt x="0" y="27"/>
                  <a:pt x="0" y="27"/>
                  <a:pt x="0" y="27"/>
                </a:cubicBezTo>
                <a:cubicBezTo>
                  <a:pt x="0" y="12"/>
                  <a:pt x="12" y="0"/>
                  <a:pt x="27" y="0"/>
                </a:cubicBezTo>
                <a:cubicBezTo>
                  <a:pt x="456" y="0"/>
                  <a:pt x="456" y="0"/>
                  <a:pt x="456" y="0"/>
                </a:cubicBezTo>
                <a:cubicBezTo>
                  <a:pt x="471" y="0"/>
                  <a:pt x="483" y="12"/>
                  <a:pt x="483" y="27"/>
                </a:cubicBezTo>
                <a:lnTo>
                  <a:pt x="483" y="449"/>
                </a:lnTo>
                <a:close/>
              </a:path>
            </a:pathLst>
          </a:custGeom>
          <a:solidFill>
            <a:srgbClr val="AC76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55" name="Freeform 584"/>
          <p:cNvSpPr>
            <a:spLocks noEditPoints="1"/>
          </p:cNvSpPr>
          <p:nvPr/>
        </p:nvSpPr>
        <p:spPr bwMode="auto">
          <a:xfrm>
            <a:off x="5782210" y="1640691"/>
            <a:ext cx="676445" cy="676445"/>
          </a:xfrm>
          <a:custGeom>
            <a:avLst/>
            <a:gdLst>
              <a:gd name="T0" fmla="*/ 194 w 387"/>
              <a:gd name="T1" fmla="*/ 0 h 387"/>
              <a:gd name="T2" fmla="*/ 0 w 387"/>
              <a:gd name="T3" fmla="*/ 193 h 387"/>
              <a:gd name="T4" fmla="*/ 194 w 387"/>
              <a:gd name="T5" fmla="*/ 387 h 387"/>
              <a:gd name="T6" fmla="*/ 387 w 387"/>
              <a:gd name="T7" fmla="*/ 193 h 387"/>
              <a:gd name="T8" fmla="*/ 194 w 387"/>
              <a:gd name="T9" fmla="*/ 0 h 387"/>
              <a:gd name="T10" fmla="*/ 194 w 387"/>
              <a:gd name="T11" fmla="*/ 366 h 387"/>
              <a:gd name="T12" fmla="*/ 21 w 387"/>
              <a:gd name="T13" fmla="*/ 193 h 387"/>
              <a:gd name="T14" fmla="*/ 194 w 387"/>
              <a:gd name="T15" fmla="*/ 21 h 387"/>
              <a:gd name="T16" fmla="*/ 366 w 387"/>
              <a:gd name="T17" fmla="*/ 193 h 387"/>
              <a:gd name="T18" fmla="*/ 194 w 387"/>
              <a:gd name="T19" fmla="*/ 36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87">
                <a:moveTo>
                  <a:pt x="194" y="0"/>
                </a:moveTo>
                <a:cubicBezTo>
                  <a:pt x="87" y="0"/>
                  <a:pt x="0" y="87"/>
                  <a:pt x="0" y="193"/>
                </a:cubicBezTo>
                <a:cubicBezTo>
                  <a:pt x="0" y="300"/>
                  <a:pt x="87" y="387"/>
                  <a:pt x="194" y="387"/>
                </a:cubicBezTo>
                <a:cubicBezTo>
                  <a:pt x="301" y="387"/>
                  <a:pt x="387" y="300"/>
                  <a:pt x="387" y="193"/>
                </a:cubicBezTo>
                <a:cubicBezTo>
                  <a:pt x="387" y="87"/>
                  <a:pt x="301" y="0"/>
                  <a:pt x="194" y="0"/>
                </a:cubicBezTo>
                <a:close/>
                <a:moveTo>
                  <a:pt x="194" y="366"/>
                </a:moveTo>
                <a:cubicBezTo>
                  <a:pt x="98" y="366"/>
                  <a:pt x="21" y="289"/>
                  <a:pt x="21" y="193"/>
                </a:cubicBezTo>
                <a:cubicBezTo>
                  <a:pt x="21" y="98"/>
                  <a:pt x="98" y="21"/>
                  <a:pt x="194" y="21"/>
                </a:cubicBezTo>
                <a:cubicBezTo>
                  <a:pt x="289" y="21"/>
                  <a:pt x="366" y="98"/>
                  <a:pt x="366" y="193"/>
                </a:cubicBezTo>
                <a:cubicBezTo>
                  <a:pt x="366" y="289"/>
                  <a:pt x="289" y="366"/>
                  <a:pt x="194" y="36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56" name="Freeform 585"/>
          <p:cNvSpPr>
            <a:spLocks noEditPoints="1"/>
          </p:cNvSpPr>
          <p:nvPr/>
        </p:nvSpPr>
        <p:spPr bwMode="auto">
          <a:xfrm>
            <a:off x="5860573" y="1770066"/>
            <a:ext cx="264664" cy="290539"/>
          </a:xfrm>
          <a:custGeom>
            <a:avLst/>
            <a:gdLst>
              <a:gd name="T0" fmla="*/ 358 w 358"/>
              <a:gd name="T1" fmla="*/ 0 h 393"/>
              <a:gd name="T2" fmla="*/ 97 w 358"/>
              <a:gd name="T3" fmla="*/ 0 h 393"/>
              <a:gd name="T4" fmla="*/ 0 w 358"/>
              <a:gd name="T5" fmla="*/ 99 h 393"/>
              <a:gd name="T6" fmla="*/ 0 w 358"/>
              <a:gd name="T7" fmla="*/ 393 h 393"/>
              <a:gd name="T8" fmla="*/ 358 w 358"/>
              <a:gd name="T9" fmla="*/ 393 h 393"/>
              <a:gd name="T10" fmla="*/ 358 w 358"/>
              <a:gd name="T11" fmla="*/ 0 h 393"/>
              <a:gd name="T12" fmla="*/ 320 w 358"/>
              <a:gd name="T13" fmla="*/ 355 h 393"/>
              <a:gd name="T14" fmla="*/ 38 w 358"/>
              <a:gd name="T15" fmla="*/ 355 h 393"/>
              <a:gd name="T16" fmla="*/ 38 w 358"/>
              <a:gd name="T17" fmla="*/ 114 h 393"/>
              <a:gd name="T18" fmla="*/ 112 w 358"/>
              <a:gd name="T19" fmla="*/ 38 h 393"/>
              <a:gd name="T20" fmla="*/ 320 w 358"/>
              <a:gd name="T21" fmla="*/ 38 h 393"/>
              <a:gd name="T22" fmla="*/ 320 w 358"/>
              <a:gd name="T23" fmla="*/ 355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8" h="393">
                <a:moveTo>
                  <a:pt x="358" y="0"/>
                </a:moveTo>
                <a:lnTo>
                  <a:pt x="97" y="0"/>
                </a:lnTo>
                <a:lnTo>
                  <a:pt x="0" y="99"/>
                </a:lnTo>
                <a:lnTo>
                  <a:pt x="0" y="393"/>
                </a:lnTo>
                <a:lnTo>
                  <a:pt x="358" y="393"/>
                </a:lnTo>
                <a:lnTo>
                  <a:pt x="358" y="0"/>
                </a:lnTo>
                <a:close/>
                <a:moveTo>
                  <a:pt x="320" y="355"/>
                </a:moveTo>
                <a:lnTo>
                  <a:pt x="38" y="355"/>
                </a:lnTo>
                <a:lnTo>
                  <a:pt x="38" y="114"/>
                </a:lnTo>
                <a:lnTo>
                  <a:pt x="112" y="38"/>
                </a:lnTo>
                <a:lnTo>
                  <a:pt x="320" y="38"/>
                </a:lnTo>
                <a:lnTo>
                  <a:pt x="320" y="35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57" name="Rectangle 586"/>
          <p:cNvSpPr>
            <a:spLocks noChangeArrowheads="1"/>
          </p:cNvSpPr>
          <p:nvPr/>
        </p:nvSpPr>
        <p:spPr bwMode="auto">
          <a:xfrm>
            <a:off x="5925630" y="1835123"/>
            <a:ext cx="148597" cy="2735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58" name="Rectangle 587"/>
          <p:cNvSpPr>
            <a:spLocks noChangeArrowheads="1"/>
          </p:cNvSpPr>
          <p:nvPr/>
        </p:nvSpPr>
        <p:spPr bwMode="auto">
          <a:xfrm>
            <a:off x="5925630" y="1883916"/>
            <a:ext cx="147118" cy="2809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59" name="Rectangle 588"/>
          <p:cNvSpPr>
            <a:spLocks noChangeArrowheads="1"/>
          </p:cNvSpPr>
          <p:nvPr/>
        </p:nvSpPr>
        <p:spPr bwMode="auto">
          <a:xfrm>
            <a:off x="5925630" y="1932708"/>
            <a:ext cx="148597" cy="2809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60" name="Freeform 589"/>
          <p:cNvSpPr>
            <a:spLocks/>
          </p:cNvSpPr>
          <p:nvPr/>
        </p:nvSpPr>
        <p:spPr bwMode="auto">
          <a:xfrm>
            <a:off x="6012866" y="1846951"/>
            <a:ext cx="357075" cy="360032"/>
          </a:xfrm>
          <a:custGeom>
            <a:avLst/>
            <a:gdLst>
              <a:gd name="T0" fmla="*/ 196 w 204"/>
              <a:gd name="T1" fmla="*/ 0 h 206"/>
              <a:gd name="T2" fmla="*/ 70 w 204"/>
              <a:gd name="T3" fmla="*/ 0 h 206"/>
              <a:gd name="T4" fmla="*/ 70 w 204"/>
              <a:gd name="T5" fmla="*/ 22 h 206"/>
              <a:gd name="T6" fmla="*/ 182 w 204"/>
              <a:gd name="T7" fmla="*/ 22 h 206"/>
              <a:gd name="T8" fmla="*/ 182 w 204"/>
              <a:gd name="T9" fmla="*/ 136 h 206"/>
              <a:gd name="T10" fmla="*/ 22 w 204"/>
              <a:gd name="T11" fmla="*/ 136 h 206"/>
              <a:gd name="T12" fmla="*/ 22 w 204"/>
              <a:gd name="T13" fmla="*/ 128 h 206"/>
              <a:gd name="T14" fmla="*/ 0 w 204"/>
              <a:gd name="T15" fmla="*/ 128 h 206"/>
              <a:gd name="T16" fmla="*/ 0 w 204"/>
              <a:gd name="T17" fmla="*/ 151 h 206"/>
              <a:gd name="T18" fmla="*/ 8 w 204"/>
              <a:gd name="T19" fmla="*/ 158 h 206"/>
              <a:gd name="T20" fmla="*/ 81 w 204"/>
              <a:gd name="T21" fmla="*/ 158 h 206"/>
              <a:gd name="T22" fmla="*/ 81 w 204"/>
              <a:gd name="T23" fmla="*/ 185 h 206"/>
              <a:gd name="T24" fmla="*/ 41 w 204"/>
              <a:gd name="T25" fmla="*/ 185 h 206"/>
              <a:gd name="T26" fmla="*/ 33 w 204"/>
              <a:gd name="T27" fmla="*/ 194 h 206"/>
              <a:gd name="T28" fmla="*/ 33 w 204"/>
              <a:gd name="T29" fmla="*/ 206 h 206"/>
              <a:gd name="T30" fmla="*/ 171 w 204"/>
              <a:gd name="T31" fmla="*/ 206 h 206"/>
              <a:gd name="T32" fmla="*/ 171 w 204"/>
              <a:gd name="T33" fmla="*/ 194 h 206"/>
              <a:gd name="T34" fmla="*/ 162 w 204"/>
              <a:gd name="T35" fmla="*/ 185 h 206"/>
              <a:gd name="T36" fmla="*/ 123 w 204"/>
              <a:gd name="T37" fmla="*/ 185 h 206"/>
              <a:gd name="T38" fmla="*/ 123 w 204"/>
              <a:gd name="T39" fmla="*/ 158 h 206"/>
              <a:gd name="T40" fmla="*/ 196 w 204"/>
              <a:gd name="T41" fmla="*/ 158 h 206"/>
              <a:gd name="T42" fmla="*/ 204 w 204"/>
              <a:gd name="T43" fmla="*/ 151 h 206"/>
              <a:gd name="T44" fmla="*/ 204 w 204"/>
              <a:gd name="T45" fmla="*/ 7 h 206"/>
              <a:gd name="T46" fmla="*/ 196 w 204"/>
              <a:gd name="T4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06">
                <a:moveTo>
                  <a:pt x="196" y="0"/>
                </a:moveTo>
                <a:cubicBezTo>
                  <a:pt x="70" y="0"/>
                  <a:pt x="70" y="0"/>
                  <a:pt x="70" y="0"/>
                </a:cubicBezTo>
                <a:cubicBezTo>
                  <a:pt x="70" y="22"/>
                  <a:pt x="70" y="22"/>
                  <a:pt x="70" y="22"/>
                </a:cubicBezTo>
                <a:cubicBezTo>
                  <a:pt x="182" y="22"/>
                  <a:pt x="182" y="22"/>
                  <a:pt x="182" y="22"/>
                </a:cubicBezTo>
                <a:cubicBezTo>
                  <a:pt x="182" y="136"/>
                  <a:pt x="182" y="136"/>
                  <a:pt x="182" y="136"/>
                </a:cubicBezTo>
                <a:cubicBezTo>
                  <a:pt x="22" y="136"/>
                  <a:pt x="22" y="136"/>
                  <a:pt x="22" y="136"/>
                </a:cubicBezTo>
                <a:cubicBezTo>
                  <a:pt x="22" y="128"/>
                  <a:pt x="22" y="128"/>
                  <a:pt x="22" y="128"/>
                </a:cubicBezTo>
                <a:cubicBezTo>
                  <a:pt x="0" y="128"/>
                  <a:pt x="0" y="128"/>
                  <a:pt x="0" y="128"/>
                </a:cubicBezTo>
                <a:cubicBezTo>
                  <a:pt x="0" y="151"/>
                  <a:pt x="0" y="151"/>
                  <a:pt x="0" y="151"/>
                </a:cubicBezTo>
                <a:cubicBezTo>
                  <a:pt x="0" y="155"/>
                  <a:pt x="4" y="158"/>
                  <a:pt x="8" y="158"/>
                </a:cubicBezTo>
                <a:cubicBezTo>
                  <a:pt x="81" y="158"/>
                  <a:pt x="81" y="158"/>
                  <a:pt x="81" y="158"/>
                </a:cubicBezTo>
                <a:cubicBezTo>
                  <a:pt x="81" y="185"/>
                  <a:pt x="81" y="185"/>
                  <a:pt x="81" y="185"/>
                </a:cubicBezTo>
                <a:cubicBezTo>
                  <a:pt x="41" y="185"/>
                  <a:pt x="41" y="185"/>
                  <a:pt x="41" y="185"/>
                </a:cubicBezTo>
                <a:cubicBezTo>
                  <a:pt x="37" y="185"/>
                  <a:pt x="33" y="189"/>
                  <a:pt x="33" y="194"/>
                </a:cubicBezTo>
                <a:cubicBezTo>
                  <a:pt x="33" y="206"/>
                  <a:pt x="33" y="206"/>
                  <a:pt x="33" y="206"/>
                </a:cubicBezTo>
                <a:cubicBezTo>
                  <a:pt x="171" y="206"/>
                  <a:pt x="171" y="206"/>
                  <a:pt x="171" y="206"/>
                </a:cubicBezTo>
                <a:cubicBezTo>
                  <a:pt x="171" y="194"/>
                  <a:pt x="171" y="194"/>
                  <a:pt x="171" y="194"/>
                </a:cubicBezTo>
                <a:cubicBezTo>
                  <a:pt x="171" y="189"/>
                  <a:pt x="167" y="185"/>
                  <a:pt x="162" y="185"/>
                </a:cubicBezTo>
                <a:cubicBezTo>
                  <a:pt x="123" y="185"/>
                  <a:pt x="123" y="185"/>
                  <a:pt x="123" y="185"/>
                </a:cubicBezTo>
                <a:cubicBezTo>
                  <a:pt x="123" y="158"/>
                  <a:pt x="123" y="158"/>
                  <a:pt x="123" y="158"/>
                </a:cubicBezTo>
                <a:cubicBezTo>
                  <a:pt x="196" y="158"/>
                  <a:pt x="196" y="158"/>
                  <a:pt x="196" y="158"/>
                </a:cubicBezTo>
                <a:cubicBezTo>
                  <a:pt x="200" y="158"/>
                  <a:pt x="204" y="155"/>
                  <a:pt x="204" y="151"/>
                </a:cubicBezTo>
                <a:cubicBezTo>
                  <a:pt x="204" y="7"/>
                  <a:pt x="204" y="7"/>
                  <a:pt x="204" y="7"/>
                </a:cubicBezTo>
                <a:cubicBezTo>
                  <a:pt x="204" y="3"/>
                  <a:pt x="200" y="0"/>
                  <a:pt x="196"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61" name="Rectangle 590"/>
          <p:cNvSpPr>
            <a:spLocks noChangeArrowheads="1"/>
          </p:cNvSpPr>
          <p:nvPr/>
        </p:nvSpPr>
        <p:spPr bwMode="auto">
          <a:xfrm>
            <a:off x="5925630" y="1981501"/>
            <a:ext cx="147118" cy="2809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62" name="Rectangle 591"/>
          <p:cNvSpPr>
            <a:spLocks noChangeArrowheads="1"/>
          </p:cNvSpPr>
          <p:nvPr/>
        </p:nvSpPr>
        <p:spPr bwMode="auto">
          <a:xfrm>
            <a:off x="6149634" y="2009594"/>
            <a:ext cx="38443" cy="5396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63" name="Rectangle 592"/>
          <p:cNvSpPr>
            <a:spLocks noChangeArrowheads="1"/>
          </p:cNvSpPr>
          <p:nvPr/>
        </p:nvSpPr>
        <p:spPr bwMode="auto">
          <a:xfrm>
            <a:off x="6207297" y="1988894"/>
            <a:ext cx="38443" cy="7466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64" name="Freeform 593"/>
          <p:cNvSpPr>
            <a:spLocks noEditPoints="1"/>
          </p:cNvSpPr>
          <p:nvPr/>
        </p:nvSpPr>
        <p:spPr bwMode="auto">
          <a:xfrm>
            <a:off x="5888666" y="1798159"/>
            <a:ext cx="208478" cy="234353"/>
          </a:xfrm>
          <a:custGeom>
            <a:avLst/>
            <a:gdLst>
              <a:gd name="T0" fmla="*/ 0 w 282"/>
              <a:gd name="T1" fmla="*/ 317 h 317"/>
              <a:gd name="T2" fmla="*/ 282 w 282"/>
              <a:gd name="T3" fmla="*/ 317 h 317"/>
              <a:gd name="T4" fmla="*/ 282 w 282"/>
              <a:gd name="T5" fmla="*/ 0 h 317"/>
              <a:gd name="T6" fmla="*/ 74 w 282"/>
              <a:gd name="T7" fmla="*/ 0 h 317"/>
              <a:gd name="T8" fmla="*/ 0 w 282"/>
              <a:gd name="T9" fmla="*/ 76 h 317"/>
              <a:gd name="T10" fmla="*/ 0 w 282"/>
              <a:gd name="T11" fmla="*/ 317 h 317"/>
              <a:gd name="T12" fmla="*/ 249 w 282"/>
              <a:gd name="T13" fmla="*/ 286 h 317"/>
              <a:gd name="T14" fmla="*/ 50 w 282"/>
              <a:gd name="T15" fmla="*/ 286 h 317"/>
              <a:gd name="T16" fmla="*/ 50 w 282"/>
              <a:gd name="T17" fmla="*/ 248 h 317"/>
              <a:gd name="T18" fmla="*/ 249 w 282"/>
              <a:gd name="T19" fmla="*/ 248 h 317"/>
              <a:gd name="T20" fmla="*/ 249 w 282"/>
              <a:gd name="T21" fmla="*/ 286 h 317"/>
              <a:gd name="T22" fmla="*/ 251 w 282"/>
              <a:gd name="T23" fmla="*/ 220 h 317"/>
              <a:gd name="T24" fmla="*/ 50 w 282"/>
              <a:gd name="T25" fmla="*/ 220 h 317"/>
              <a:gd name="T26" fmla="*/ 50 w 282"/>
              <a:gd name="T27" fmla="*/ 182 h 317"/>
              <a:gd name="T28" fmla="*/ 251 w 282"/>
              <a:gd name="T29" fmla="*/ 182 h 317"/>
              <a:gd name="T30" fmla="*/ 251 w 282"/>
              <a:gd name="T31" fmla="*/ 220 h 317"/>
              <a:gd name="T32" fmla="*/ 50 w 282"/>
              <a:gd name="T33" fmla="*/ 50 h 317"/>
              <a:gd name="T34" fmla="*/ 251 w 282"/>
              <a:gd name="T35" fmla="*/ 50 h 317"/>
              <a:gd name="T36" fmla="*/ 251 w 282"/>
              <a:gd name="T37" fmla="*/ 87 h 317"/>
              <a:gd name="T38" fmla="*/ 50 w 282"/>
              <a:gd name="T39" fmla="*/ 87 h 317"/>
              <a:gd name="T40" fmla="*/ 50 w 282"/>
              <a:gd name="T41" fmla="*/ 50 h 317"/>
              <a:gd name="T42" fmla="*/ 50 w 282"/>
              <a:gd name="T43" fmla="*/ 116 h 317"/>
              <a:gd name="T44" fmla="*/ 249 w 282"/>
              <a:gd name="T45" fmla="*/ 116 h 317"/>
              <a:gd name="T46" fmla="*/ 249 w 282"/>
              <a:gd name="T47" fmla="*/ 154 h 317"/>
              <a:gd name="T48" fmla="*/ 50 w 282"/>
              <a:gd name="T49" fmla="*/ 154 h 317"/>
              <a:gd name="T50" fmla="*/ 50 w 282"/>
              <a:gd name="T51" fmla="*/ 1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2" h="317">
                <a:moveTo>
                  <a:pt x="0" y="317"/>
                </a:moveTo>
                <a:lnTo>
                  <a:pt x="282" y="317"/>
                </a:lnTo>
                <a:lnTo>
                  <a:pt x="282" y="0"/>
                </a:lnTo>
                <a:lnTo>
                  <a:pt x="74" y="0"/>
                </a:lnTo>
                <a:lnTo>
                  <a:pt x="0" y="76"/>
                </a:lnTo>
                <a:lnTo>
                  <a:pt x="0" y="317"/>
                </a:lnTo>
                <a:close/>
                <a:moveTo>
                  <a:pt x="249" y="286"/>
                </a:moveTo>
                <a:lnTo>
                  <a:pt x="50" y="286"/>
                </a:lnTo>
                <a:lnTo>
                  <a:pt x="50" y="248"/>
                </a:lnTo>
                <a:lnTo>
                  <a:pt x="249" y="248"/>
                </a:lnTo>
                <a:lnTo>
                  <a:pt x="249" y="286"/>
                </a:lnTo>
                <a:close/>
                <a:moveTo>
                  <a:pt x="251" y="220"/>
                </a:moveTo>
                <a:lnTo>
                  <a:pt x="50" y="220"/>
                </a:lnTo>
                <a:lnTo>
                  <a:pt x="50" y="182"/>
                </a:lnTo>
                <a:lnTo>
                  <a:pt x="251" y="182"/>
                </a:lnTo>
                <a:lnTo>
                  <a:pt x="251" y="220"/>
                </a:lnTo>
                <a:close/>
                <a:moveTo>
                  <a:pt x="50" y="50"/>
                </a:moveTo>
                <a:lnTo>
                  <a:pt x="251" y="50"/>
                </a:lnTo>
                <a:lnTo>
                  <a:pt x="251" y="87"/>
                </a:lnTo>
                <a:lnTo>
                  <a:pt x="50" y="87"/>
                </a:lnTo>
                <a:lnTo>
                  <a:pt x="50" y="50"/>
                </a:lnTo>
                <a:close/>
                <a:moveTo>
                  <a:pt x="50" y="116"/>
                </a:moveTo>
                <a:lnTo>
                  <a:pt x="249" y="116"/>
                </a:lnTo>
                <a:lnTo>
                  <a:pt x="249" y="154"/>
                </a:lnTo>
                <a:lnTo>
                  <a:pt x="50" y="154"/>
                </a:lnTo>
                <a:lnTo>
                  <a:pt x="50" y="116"/>
                </a:lnTo>
                <a:close/>
              </a:path>
            </a:pathLst>
          </a:custGeom>
          <a:solidFill>
            <a:srgbClr val="935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65" name="Freeform 594"/>
          <p:cNvSpPr>
            <a:spLocks/>
          </p:cNvSpPr>
          <p:nvPr/>
        </p:nvSpPr>
        <p:spPr bwMode="auto">
          <a:xfrm>
            <a:off x="5887188" y="1784112"/>
            <a:ext cx="636524" cy="603256"/>
          </a:xfrm>
          <a:custGeom>
            <a:avLst/>
            <a:gdLst>
              <a:gd name="T0" fmla="*/ 292 w 364"/>
              <a:gd name="T1" fmla="*/ 0 h 345"/>
              <a:gd name="T2" fmla="*/ 327 w 364"/>
              <a:gd name="T3" fmla="*/ 111 h 345"/>
              <a:gd name="T4" fmla="*/ 134 w 364"/>
              <a:gd name="T5" fmla="*/ 305 h 345"/>
              <a:gd name="T6" fmla="*/ 0 w 364"/>
              <a:gd name="T7" fmla="*/ 251 h 345"/>
              <a:gd name="T8" fmla="*/ 61 w 364"/>
              <a:gd name="T9" fmla="*/ 345 h 345"/>
              <a:gd name="T10" fmla="*/ 337 w 364"/>
              <a:gd name="T11" fmla="*/ 345 h 345"/>
              <a:gd name="T12" fmla="*/ 364 w 364"/>
              <a:gd name="T13" fmla="*/ 318 h 345"/>
              <a:gd name="T14" fmla="*/ 364 w 364"/>
              <a:gd name="T15" fmla="*/ 61 h 345"/>
              <a:gd name="T16" fmla="*/ 292 w 364"/>
              <a:gd name="T17"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4" h="345">
                <a:moveTo>
                  <a:pt x="292" y="0"/>
                </a:moveTo>
                <a:cubicBezTo>
                  <a:pt x="314" y="31"/>
                  <a:pt x="327" y="70"/>
                  <a:pt x="327" y="111"/>
                </a:cubicBezTo>
                <a:cubicBezTo>
                  <a:pt x="327" y="218"/>
                  <a:pt x="241" y="305"/>
                  <a:pt x="134" y="305"/>
                </a:cubicBezTo>
                <a:cubicBezTo>
                  <a:pt x="82" y="305"/>
                  <a:pt x="35" y="285"/>
                  <a:pt x="0" y="251"/>
                </a:cubicBezTo>
                <a:cubicBezTo>
                  <a:pt x="61" y="345"/>
                  <a:pt x="61" y="345"/>
                  <a:pt x="61" y="345"/>
                </a:cubicBezTo>
                <a:cubicBezTo>
                  <a:pt x="337" y="345"/>
                  <a:pt x="337" y="345"/>
                  <a:pt x="337" y="345"/>
                </a:cubicBezTo>
                <a:cubicBezTo>
                  <a:pt x="352" y="345"/>
                  <a:pt x="364" y="333"/>
                  <a:pt x="364" y="318"/>
                </a:cubicBezTo>
                <a:cubicBezTo>
                  <a:pt x="364" y="61"/>
                  <a:pt x="364" y="61"/>
                  <a:pt x="364" y="61"/>
                </a:cubicBezTo>
                <a:lnTo>
                  <a:pt x="292" y="0"/>
                </a:lnTo>
                <a:close/>
              </a:path>
            </a:pathLst>
          </a:custGeom>
          <a:solidFill>
            <a:srgbClr val="935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66" name="Freeform 595"/>
          <p:cNvSpPr>
            <a:spLocks noEditPoints="1"/>
          </p:cNvSpPr>
          <p:nvPr/>
        </p:nvSpPr>
        <p:spPr bwMode="auto">
          <a:xfrm>
            <a:off x="5819173" y="1677655"/>
            <a:ext cx="603257" cy="603256"/>
          </a:xfrm>
          <a:custGeom>
            <a:avLst/>
            <a:gdLst>
              <a:gd name="T0" fmla="*/ 0 w 345"/>
              <a:gd name="T1" fmla="*/ 172 h 345"/>
              <a:gd name="T2" fmla="*/ 173 w 345"/>
              <a:gd name="T3" fmla="*/ 345 h 345"/>
              <a:gd name="T4" fmla="*/ 345 w 345"/>
              <a:gd name="T5" fmla="*/ 172 h 345"/>
              <a:gd name="T6" fmla="*/ 173 w 345"/>
              <a:gd name="T7" fmla="*/ 0 h 345"/>
              <a:gd name="T8" fmla="*/ 0 w 345"/>
              <a:gd name="T9" fmla="*/ 172 h 345"/>
              <a:gd name="T10" fmla="*/ 181 w 345"/>
              <a:gd name="T11" fmla="*/ 97 h 345"/>
              <a:gd name="T12" fmla="*/ 307 w 345"/>
              <a:gd name="T13" fmla="*/ 97 h 345"/>
              <a:gd name="T14" fmla="*/ 315 w 345"/>
              <a:gd name="T15" fmla="*/ 104 h 345"/>
              <a:gd name="T16" fmla="*/ 315 w 345"/>
              <a:gd name="T17" fmla="*/ 248 h 345"/>
              <a:gd name="T18" fmla="*/ 307 w 345"/>
              <a:gd name="T19" fmla="*/ 255 h 345"/>
              <a:gd name="T20" fmla="*/ 234 w 345"/>
              <a:gd name="T21" fmla="*/ 255 h 345"/>
              <a:gd name="T22" fmla="*/ 234 w 345"/>
              <a:gd name="T23" fmla="*/ 282 h 345"/>
              <a:gd name="T24" fmla="*/ 273 w 345"/>
              <a:gd name="T25" fmla="*/ 282 h 345"/>
              <a:gd name="T26" fmla="*/ 282 w 345"/>
              <a:gd name="T27" fmla="*/ 291 h 345"/>
              <a:gd name="T28" fmla="*/ 282 w 345"/>
              <a:gd name="T29" fmla="*/ 303 h 345"/>
              <a:gd name="T30" fmla="*/ 144 w 345"/>
              <a:gd name="T31" fmla="*/ 303 h 345"/>
              <a:gd name="T32" fmla="*/ 144 w 345"/>
              <a:gd name="T33" fmla="*/ 291 h 345"/>
              <a:gd name="T34" fmla="*/ 152 w 345"/>
              <a:gd name="T35" fmla="*/ 282 h 345"/>
              <a:gd name="T36" fmla="*/ 192 w 345"/>
              <a:gd name="T37" fmla="*/ 282 h 345"/>
              <a:gd name="T38" fmla="*/ 192 w 345"/>
              <a:gd name="T39" fmla="*/ 255 h 345"/>
              <a:gd name="T40" fmla="*/ 119 w 345"/>
              <a:gd name="T41" fmla="*/ 255 h 345"/>
              <a:gd name="T42" fmla="*/ 111 w 345"/>
              <a:gd name="T43" fmla="*/ 248 h 345"/>
              <a:gd name="T44" fmla="*/ 111 w 345"/>
              <a:gd name="T45" fmla="*/ 225 h 345"/>
              <a:gd name="T46" fmla="*/ 133 w 345"/>
              <a:gd name="T47" fmla="*/ 225 h 345"/>
              <a:gd name="T48" fmla="*/ 133 w 345"/>
              <a:gd name="T49" fmla="*/ 233 h 345"/>
              <a:gd name="T50" fmla="*/ 293 w 345"/>
              <a:gd name="T51" fmla="*/ 233 h 345"/>
              <a:gd name="T52" fmla="*/ 293 w 345"/>
              <a:gd name="T53" fmla="*/ 119 h 345"/>
              <a:gd name="T54" fmla="*/ 181 w 345"/>
              <a:gd name="T55" fmla="*/ 119 h 345"/>
              <a:gd name="T56" fmla="*/ 181 w 345"/>
              <a:gd name="T57" fmla="*/ 97 h 345"/>
              <a:gd name="T58" fmla="*/ 189 w 345"/>
              <a:gd name="T59" fmla="*/ 221 h 345"/>
              <a:gd name="T60" fmla="*/ 189 w 345"/>
              <a:gd name="T61" fmla="*/ 190 h 345"/>
              <a:gd name="T62" fmla="*/ 211 w 345"/>
              <a:gd name="T63" fmla="*/ 190 h 345"/>
              <a:gd name="T64" fmla="*/ 211 w 345"/>
              <a:gd name="T65" fmla="*/ 221 h 345"/>
              <a:gd name="T66" fmla="*/ 189 w 345"/>
              <a:gd name="T67" fmla="*/ 221 h 345"/>
              <a:gd name="T68" fmla="*/ 222 w 345"/>
              <a:gd name="T69" fmla="*/ 221 h 345"/>
              <a:gd name="T70" fmla="*/ 222 w 345"/>
              <a:gd name="T71" fmla="*/ 178 h 345"/>
              <a:gd name="T72" fmla="*/ 244 w 345"/>
              <a:gd name="T73" fmla="*/ 178 h 345"/>
              <a:gd name="T74" fmla="*/ 244 w 345"/>
              <a:gd name="T75" fmla="*/ 221 h 345"/>
              <a:gd name="T76" fmla="*/ 222 w 345"/>
              <a:gd name="T77" fmla="*/ 221 h 345"/>
              <a:gd name="T78" fmla="*/ 253 w 345"/>
              <a:gd name="T79" fmla="*/ 221 h 345"/>
              <a:gd name="T80" fmla="*/ 253 w 345"/>
              <a:gd name="T81" fmla="*/ 134 h 345"/>
              <a:gd name="T82" fmla="*/ 275 w 345"/>
              <a:gd name="T83" fmla="*/ 134 h 345"/>
              <a:gd name="T84" fmla="*/ 275 w 345"/>
              <a:gd name="T85" fmla="*/ 221 h 345"/>
              <a:gd name="T86" fmla="*/ 253 w 345"/>
              <a:gd name="T87" fmla="*/ 221 h 345"/>
              <a:gd name="T88" fmla="*/ 175 w 345"/>
              <a:gd name="T89" fmla="*/ 219 h 345"/>
              <a:gd name="T90" fmla="*/ 24 w 345"/>
              <a:gd name="T91" fmla="*/ 219 h 345"/>
              <a:gd name="T92" fmla="*/ 24 w 345"/>
              <a:gd name="T93" fmla="*/ 95 h 345"/>
              <a:gd name="T94" fmla="*/ 65 w 345"/>
              <a:gd name="T95" fmla="*/ 53 h 345"/>
              <a:gd name="T96" fmla="*/ 175 w 345"/>
              <a:gd name="T97" fmla="*/ 53 h 345"/>
              <a:gd name="T98" fmla="*/ 175 w 345"/>
              <a:gd name="T99" fmla="*/ 219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5" h="345">
                <a:moveTo>
                  <a:pt x="0" y="172"/>
                </a:moveTo>
                <a:cubicBezTo>
                  <a:pt x="0" y="268"/>
                  <a:pt x="77" y="345"/>
                  <a:pt x="173" y="345"/>
                </a:cubicBezTo>
                <a:cubicBezTo>
                  <a:pt x="268" y="345"/>
                  <a:pt x="345" y="268"/>
                  <a:pt x="345" y="172"/>
                </a:cubicBezTo>
                <a:cubicBezTo>
                  <a:pt x="345" y="77"/>
                  <a:pt x="268" y="0"/>
                  <a:pt x="173" y="0"/>
                </a:cubicBezTo>
                <a:cubicBezTo>
                  <a:pt x="77" y="0"/>
                  <a:pt x="0" y="77"/>
                  <a:pt x="0" y="172"/>
                </a:cubicBezTo>
                <a:close/>
                <a:moveTo>
                  <a:pt x="181" y="97"/>
                </a:moveTo>
                <a:cubicBezTo>
                  <a:pt x="307" y="97"/>
                  <a:pt x="307" y="97"/>
                  <a:pt x="307" y="97"/>
                </a:cubicBezTo>
                <a:cubicBezTo>
                  <a:pt x="311" y="97"/>
                  <a:pt x="315" y="100"/>
                  <a:pt x="315" y="104"/>
                </a:cubicBezTo>
                <a:cubicBezTo>
                  <a:pt x="315" y="248"/>
                  <a:pt x="315" y="248"/>
                  <a:pt x="315" y="248"/>
                </a:cubicBezTo>
                <a:cubicBezTo>
                  <a:pt x="315" y="252"/>
                  <a:pt x="311" y="255"/>
                  <a:pt x="307" y="255"/>
                </a:cubicBezTo>
                <a:cubicBezTo>
                  <a:pt x="234" y="255"/>
                  <a:pt x="234" y="255"/>
                  <a:pt x="234" y="255"/>
                </a:cubicBezTo>
                <a:cubicBezTo>
                  <a:pt x="234" y="282"/>
                  <a:pt x="234" y="282"/>
                  <a:pt x="234" y="282"/>
                </a:cubicBezTo>
                <a:cubicBezTo>
                  <a:pt x="273" y="282"/>
                  <a:pt x="273" y="282"/>
                  <a:pt x="273" y="282"/>
                </a:cubicBezTo>
                <a:cubicBezTo>
                  <a:pt x="278" y="282"/>
                  <a:pt x="282" y="286"/>
                  <a:pt x="282" y="291"/>
                </a:cubicBezTo>
                <a:cubicBezTo>
                  <a:pt x="282" y="303"/>
                  <a:pt x="282" y="303"/>
                  <a:pt x="282" y="303"/>
                </a:cubicBezTo>
                <a:cubicBezTo>
                  <a:pt x="144" y="303"/>
                  <a:pt x="144" y="303"/>
                  <a:pt x="144" y="303"/>
                </a:cubicBezTo>
                <a:cubicBezTo>
                  <a:pt x="144" y="291"/>
                  <a:pt x="144" y="291"/>
                  <a:pt x="144" y="291"/>
                </a:cubicBezTo>
                <a:cubicBezTo>
                  <a:pt x="144" y="286"/>
                  <a:pt x="148" y="282"/>
                  <a:pt x="152" y="282"/>
                </a:cubicBezTo>
                <a:cubicBezTo>
                  <a:pt x="192" y="282"/>
                  <a:pt x="192" y="282"/>
                  <a:pt x="192" y="282"/>
                </a:cubicBezTo>
                <a:cubicBezTo>
                  <a:pt x="192" y="255"/>
                  <a:pt x="192" y="255"/>
                  <a:pt x="192" y="255"/>
                </a:cubicBezTo>
                <a:cubicBezTo>
                  <a:pt x="119" y="255"/>
                  <a:pt x="119" y="255"/>
                  <a:pt x="119" y="255"/>
                </a:cubicBezTo>
                <a:cubicBezTo>
                  <a:pt x="115" y="255"/>
                  <a:pt x="111" y="252"/>
                  <a:pt x="111" y="248"/>
                </a:cubicBezTo>
                <a:cubicBezTo>
                  <a:pt x="111" y="225"/>
                  <a:pt x="111" y="225"/>
                  <a:pt x="111" y="225"/>
                </a:cubicBezTo>
                <a:cubicBezTo>
                  <a:pt x="133" y="225"/>
                  <a:pt x="133" y="225"/>
                  <a:pt x="133" y="225"/>
                </a:cubicBezTo>
                <a:cubicBezTo>
                  <a:pt x="133" y="233"/>
                  <a:pt x="133" y="233"/>
                  <a:pt x="133" y="233"/>
                </a:cubicBezTo>
                <a:cubicBezTo>
                  <a:pt x="293" y="233"/>
                  <a:pt x="293" y="233"/>
                  <a:pt x="293" y="233"/>
                </a:cubicBezTo>
                <a:cubicBezTo>
                  <a:pt x="293" y="119"/>
                  <a:pt x="293" y="119"/>
                  <a:pt x="293" y="119"/>
                </a:cubicBezTo>
                <a:cubicBezTo>
                  <a:pt x="181" y="119"/>
                  <a:pt x="181" y="119"/>
                  <a:pt x="181" y="119"/>
                </a:cubicBezTo>
                <a:lnTo>
                  <a:pt x="181" y="97"/>
                </a:lnTo>
                <a:close/>
                <a:moveTo>
                  <a:pt x="189" y="221"/>
                </a:moveTo>
                <a:cubicBezTo>
                  <a:pt x="189" y="190"/>
                  <a:pt x="189" y="190"/>
                  <a:pt x="189" y="190"/>
                </a:cubicBezTo>
                <a:cubicBezTo>
                  <a:pt x="211" y="190"/>
                  <a:pt x="211" y="190"/>
                  <a:pt x="211" y="190"/>
                </a:cubicBezTo>
                <a:cubicBezTo>
                  <a:pt x="211" y="221"/>
                  <a:pt x="211" y="221"/>
                  <a:pt x="211" y="221"/>
                </a:cubicBezTo>
                <a:lnTo>
                  <a:pt x="189" y="221"/>
                </a:lnTo>
                <a:close/>
                <a:moveTo>
                  <a:pt x="222" y="221"/>
                </a:moveTo>
                <a:cubicBezTo>
                  <a:pt x="222" y="178"/>
                  <a:pt x="222" y="178"/>
                  <a:pt x="222" y="178"/>
                </a:cubicBezTo>
                <a:cubicBezTo>
                  <a:pt x="244" y="178"/>
                  <a:pt x="244" y="178"/>
                  <a:pt x="244" y="178"/>
                </a:cubicBezTo>
                <a:cubicBezTo>
                  <a:pt x="244" y="221"/>
                  <a:pt x="244" y="221"/>
                  <a:pt x="244" y="221"/>
                </a:cubicBezTo>
                <a:lnTo>
                  <a:pt x="222" y="221"/>
                </a:lnTo>
                <a:close/>
                <a:moveTo>
                  <a:pt x="253" y="221"/>
                </a:moveTo>
                <a:cubicBezTo>
                  <a:pt x="253" y="134"/>
                  <a:pt x="253" y="134"/>
                  <a:pt x="253" y="134"/>
                </a:cubicBezTo>
                <a:cubicBezTo>
                  <a:pt x="275" y="134"/>
                  <a:pt x="275" y="134"/>
                  <a:pt x="275" y="134"/>
                </a:cubicBezTo>
                <a:cubicBezTo>
                  <a:pt x="275" y="221"/>
                  <a:pt x="275" y="221"/>
                  <a:pt x="275" y="221"/>
                </a:cubicBezTo>
                <a:lnTo>
                  <a:pt x="253" y="221"/>
                </a:lnTo>
                <a:close/>
                <a:moveTo>
                  <a:pt x="175" y="219"/>
                </a:moveTo>
                <a:cubicBezTo>
                  <a:pt x="24" y="219"/>
                  <a:pt x="24" y="219"/>
                  <a:pt x="24" y="219"/>
                </a:cubicBezTo>
                <a:cubicBezTo>
                  <a:pt x="24" y="95"/>
                  <a:pt x="24" y="95"/>
                  <a:pt x="24" y="95"/>
                </a:cubicBezTo>
                <a:cubicBezTo>
                  <a:pt x="65" y="53"/>
                  <a:pt x="65" y="53"/>
                  <a:pt x="65" y="53"/>
                </a:cubicBezTo>
                <a:cubicBezTo>
                  <a:pt x="175" y="53"/>
                  <a:pt x="175" y="53"/>
                  <a:pt x="175" y="53"/>
                </a:cubicBezTo>
                <a:lnTo>
                  <a:pt x="175" y="219"/>
                </a:lnTo>
                <a:close/>
              </a:path>
            </a:pathLst>
          </a:custGeom>
          <a:solidFill>
            <a:srgbClr val="935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67" name="Rectangle 596"/>
          <p:cNvSpPr>
            <a:spLocks noChangeArrowheads="1"/>
          </p:cNvSpPr>
          <p:nvPr/>
        </p:nvSpPr>
        <p:spPr bwMode="auto">
          <a:xfrm>
            <a:off x="6261266" y="1912009"/>
            <a:ext cx="38443" cy="15155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68" name="Freeform 597"/>
          <p:cNvSpPr>
            <a:spLocks/>
          </p:cNvSpPr>
          <p:nvPr/>
        </p:nvSpPr>
        <p:spPr bwMode="auto">
          <a:xfrm>
            <a:off x="4659235" y="1554934"/>
            <a:ext cx="845003" cy="832434"/>
          </a:xfrm>
          <a:custGeom>
            <a:avLst/>
            <a:gdLst>
              <a:gd name="T0" fmla="*/ 483 w 483"/>
              <a:gd name="T1" fmla="*/ 449 h 476"/>
              <a:gd name="T2" fmla="*/ 457 w 483"/>
              <a:gd name="T3" fmla="*/ 476 h 476"/>
              <a:gd name="T4" fmla="*/ 27 w 483"/>
              <a:gd name="T5" fmla="*/ 476 h 476"/>
              <a:gd name="T6" fmla="*/ 0 w 483"/>
              <a:gd name="T7" fmla="*/ 449 h 476"/>
              <a:gd name="T8" fmla="*/ 0 w 483"/>
              <a:gd name="T9" fmla="*/ 27 h 476"/>
              <a:gd name="T10" fmla="*/ 27 w 483"/>
              <a:gd name="T11" fmla="*/ 0 h 476"/>
              <a:gd name="T12" fmla="*/ 457 w 483"/>
              <a:gd name="T13" fmla="*/ 0 h 476"/>
              <a:gd name="T14" fmla="*/ 483 w 483"/>
              <a:gd name="T15" fmla="*/ 27 h 476"/>
              <a:gd name="T16" fmla="*/ 483 w 483"/>
              <a:gd name="T17" fmla="*/ 449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3" h="476">
                <a:moveTo>
                  <a:pt x="483" y="449"/>
                </a:moveTo>
                <a:cubicBezTo>
                  <a:pt x="483" y="464"/>
                  <a:pt x="471" y="476"/>
                  <a:pt x="457" y="476"/>
                </a:cubicBezTo>
                <a:cubicBezTo>
                  <a:pt x="27" y="476"/>
                  <a:pt x="27" y="476"/>
                  <a:pt x="27" y="476"/>
                </a:cubicBezTo>
                <a:cubicBezTo>
                  <a:pt x="12" y="476"/>
                  <a:pt x="0" y="464"/>
                  <a:pt x="0" y="449"/>
                </a:cubicBezTo>
                <a:cubicBezTo>
                  <a:pt x="0" y="27"/>
                  <a:pt x="0" y="27"/>
                  <a:pt x="0" y="27"/>
                </a:cubicBezTo>
                <a:cubicBezTo>
                  <a:pt x="0" y="12"/>
                  <a:pt x="12" y="0"/>
                  <a:pt x="27" y="0"/>
                </a:cubicBezTo>
                <a:cubicBezTo>
                  <a:pt x="457" y="0"/>
                  <a:pt x="457" y="0"/>
                  <a:pt x="457" y="0"/>
                </a:cubicBezTo>
                <a:cubicBezTo>
                  <a:pt x="471" y="0"/>
                  <a:pt x="483" y="12"/>
                  <a:pt x="483" y="27"/>
                </a:cubicBezTo>
                <a:lnTo>
                  <a:pt x="483" y="449"/>
                </a:lnTo>
                <a:close/>
              </a:path>
            </a:pathLst>
          </a:custGeom>
          <a:solidFill>
            <a:srgbClr val="E9D6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69" name="Freeform 598"/>
          <p:cNvSpPr>
            <a:spLocks noEditPoints="1"/>
          </p:cNvSpPr>
          <p:nvPr/>
        </p:nvSpPr>
        <p:spPr bwMode="auto">
          <a:xfrm>
            <a:off x="4753864" y="1640691"/>
            <a:ext cx="677185" cy="676445"/>
          </a:xfrm>
          <a:custGeom>
            <a:avLst/>
            <a:gdLst>
              <a:gd name="T0" fmla="*/ 193 w 387"/>
              <a:gd name="T1" fmla="*/ 0 h 387"/>
              <a:gd name="T2" fmla="*/ 0 w 387"/>
              <a:gd name="T3" fmla="*/ 193 h 387"/>
              <a:gd name="T4" fmla="*/ 193 w 387"/>
              <a:gd name="T5" fmla="*/ 387 h 387"/>
              <a:gd name="T6" fmla="*/ 387 w 387"/>
              <a:gd name="T7" fmla="*/ 193 h 387"/>
              <a:gd name="T8" fmla="*/ 193 w 387"/>
              <a:gd name="T9" fmla="*/ 0 h 387"/>
              <a:gd name="T10" fmla="*/ 193 w 387"/>
              <a:gd name="T11" fmla="*/ 366 h 387"/>
              <a:gd name="T12" fmla="*/ 21 w 387"/>
              <a:gd name="T13" fmla="*/ 193 h 387"/>
              <a:gd name="T14" fmla="*/ 193 w 387"/>
              <a:gd name="T15" fmla="*/ 21 h 387"/>
              <a:gd name="T16" fmla="*/ 366 w 387"/>
              <a:gd name="T17" fmla="*/ 193 h 387"/>
              <a:gd name="T18" fmla="*/ 193 w 387"/>
              <a:gd name="T19" fmla="*/ 36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87">
                <a:moveTo>
                  <a:pt x="193" y="0"/>
                </a:moveTo>
                <a:cubicBezTo>
                  <a:pt x="87" y="0"/>
                  <a:pt x="0" y="87"/>
                  <a:pt x="0" y="193"/>
                </a:cubicBezTo>
                <a:cubicBezTo>
                  <a:pt x="0" y="300"/>
                  <a:pt x="87" y="387"/>
                  <a:pt x="193" y="387"/>
                </a:cubicBezTo>
                <a:cubicBezTo>
                  <a:pt x="300" y="387"/>
                  <a:pt x="387" y="300"/>
                  <a:pt x="387" y="193"/>
                </a:cubicBezTo>
                <a:cubicBezTo>
                  <a:pt x="387" y="87"/>
                  <a:pt x="300" y="0"/>
                  <a:pt x="193" y="0"/>
                </a:cubicBezTo>
                <a:close/>
                <a:moveTo>
                  <a:pt x="193" y="366"/>
                </a:moveTo>
                <a:cubicBezTo>
                  <a:pt x="98" y="366"/>
                  <a:pt x="21" y="289"/>
                  <a:pt x="21" y="193"/>
                </a:cubicBezTo>
                <a:cubicBezTo>
                  <a:pt x="21" y="98"/>
                  <a:pt x="98" y="21"/>
                  <a:pt x="193" y="21"/>
                </a:cubicBezTo>
                <a:cubicBezTo>
                  <a:pt x="289" y="21"/>
                  <a:pt x="366" y="98"/>
                  <a:pt x="366" y="193"/>
                </a:cubicBezTo>
                <a:cubicBezTo>
                  <a:pt x="366" y="289"/>
                  <a:pt x="289" y="366"/>
                  <a:pt x="193" y="36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70" name="Freeform 599"/>
          <p:cNvSpPr>
            <a:spLocks noEditPoints="1"/>
          </p:cNvSpPr>
          <p:nvPr/>
        </p:nvSpPr>
        <p:spPr bwMode="auto">
          <a:xfrm>
            <a:off x="5021485" y="1810727"/>
            <a:ext cx="139725" cy="307542"/>
          </a:xfrm>
          <a:custGeom>
            <a:avLst/>
            <a:gdLst>
              <a:gd name="T0" fmla="*/ 64 w 80"/>
              <a:gd name="T1" fmla="*/ 0 h 176"/>
              <a:gd name="T2" fmla="*/ 48 w 80"/>
              <a:gd name="T3" fmla="*/ 28 h 176"/>
              <a:gd name="T4" fmla="*/ 42 w 80"/>
              <a:gd name="T5" fmla="*/ 4 h 176"/>
              <a:gd name="T6" fmla="*/ 39 w 80"/>
              <a:gd name="T7" fmla="*/ 4 h 176"/>
              <a:gd name="T8" fmla="*/ 33 w 80"/>
              <a:gd name="T9" fmla="*/ 28 h 176"/>
              <a:gd name="T10" fmla="*/ 17 w 80"/>
              <a:gd name="T11" fmla="*/ 0 h 176"/>
              <a:gd name="T12" fmla="*/ 0 w 80"/>
              <a:gd name="T13" fmla="*/ 20 h 176"/>
              <a:gd name="T14" fmla="*/ 0 w 80"/>
              <a:gd name="T15" fmla="*/ 71 h 176"/>
              <a:gd name="T16" fmla="*/ 8 w 80"/>
              <a:gd name="T17" fmla="*/ 79 h 176"/>
              <a:gd name="T18" fmla="*/ 16 w 80"/>
              <a:gd name="T19" fmla="*/ 71 h 176"/>
              <a:gd name="T20" fmla="*/ 16 w 80"/>
              <a:gd name="T21" fmla="*/ 79 h 176"/>
              <a:gd name="T22" fmla="*/ 16 w 80"/>
              <a:gd name="T23" fmla="*/ 163 h 176"/>
              <a:gd name="T24" fmla="*/ 29 w 80"/>
              <a:gd name="T25" fmla="*/ 176 h 176"/>
              <a:gd name="T26" fmla="*/ 42 w 80"/>
              <a:gd name="T27" fmla="*/ 167 h 176"/>
              <a:gd name="T28" fmla="*/ 54 w 80"/>
              <a:gd name="T29" fmla="*/ 176 h 176"/>
              <a:gd name="T30" fmla="*/ 66 w 80"/>
              <a:gd name="T31" fmla="*/ 163 h 176"/>
              <a:gd name="T32" fmla="*/ 66 w 80"/>
              <a:gd name="T33" fmla="*/ 74 h 176"/>
              <a:gd name="T34" fmla="*/ 72 w 80"/>
              <a:gd name="T35" fmla="*/ 77 h 176"/>
              <a:gd name="T36" fmla="*/ 80 w 80"/>
              <a:gd name="T37" fmla="*/ 69 h 176"/>
              <a:gd name="T38" fmla="*/ 80 w 80"/>
              <a:gd name="T39" fmla="*/ 48 h 176"/>
              <a:gd name="T40" fmla="*/ 80 w 80"/>
              <a:gd name="T41" fmla="*/ 20 h 176"/>
              <a:gd name="T42" fmla="*/ 64 w 80"/>
              <a:gd name="T43" fmla="*/ 0 h 176"/>
              <a:gd name="T44" fmla="*/ 40 w 80"/>
              <a:gd name="T45" fmla="*/ 42 h 176"/>
              <a:gd name="T46" fmla="*/ 40 w 80"/>
              <a:gd name="T47" fmla="*/ 41 h 176"/>
              <a:gd name="T48" fmla="*/ 41 w 80"/>
              <a:gd name="T49" fmla="*/ 41 h 176"/>
              <a:gd name="T50" fmla="*/ 40 w 80"/>
              <a:gd name="T51"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 h="176">
                <a:moveTo>
                  <a:pt x="64" y="0"/>
                </a:moveTo>
                <a:cubicBezTo>
                  <a:pt x="48" y="28"/>
                  <a:pt x="48" y="28"/>
                  <a:pt x="48" y="28"/>
                </a:cubicBezTo>
                <a:cubicBezTo>
                  <a:pt x="42" y="4"/>
                  <a:pt x="42" y="4"/>
                  <a:pt x="42" y="4"/>
                </a:cubicBezTo>
                <a:cubicBezTo>
                  <a:pt x="39" y="4"/>
                  <a:pt x="39" y="4"/>
                  <a:pt x="39" y="4"/>
                </a:cubicBezTo>
                <a:cubicBezTo>
                  <a:pt x="33" y="28"/>
                  <a:pt x="33" y="28"/>
                  <a:pt x="33" y="28"/>
                </a:cubicBezTo>
                <a:cubicBezTo>
                  <a:pt x="17" y="0"/>
                  <a:pt x="17" y="0"/>
                  <a:pt x="17" y="0"/>
                </a:cubicBezTo>
                <a:cubicBezTo>
                  <a:pt x="7" y="4"/>
                  <a:pt x="0" y="12"/>
                  <a:pt x="0" y="20"/>
                </a:cubicBezTo>
                <a:cubicBezTo>
                  <a:pt x="0" y="71"/>
                  <a:pt x="0" y="71"/>
                  <a:pt x="0" y="71"/>
                </a:cubicBezTo>
                <a:cubicBezTo>
                  <a:pt x="0" y="76"/>
                  <a:pt x="4" y="79"/>
                  <a:pt x="8" y="79"/>
                </a:cubicBezTo>
                <a:cubicBezTo>
                  <a:pt x="13" y="79"/>
                  <a:pt x="16" y="76"/>
                  <a:pt x="16" y="71"/>
                </a:cubicBezTo>
                <a:cubicBezTo>
                  <a:pt x="16" y="79"/>
                  <a:pt x="16" y="79"/>
                  <a:pt x="16" y="79"/>
                </a:cubicBezTo>
                <a:cubicBezTo>
                  <a:pt x="16" y="163"/>
                  <a:pt x="16" y="163"/>
                  <a:pt x="16" y="163"/>
                </a:cubicBezTo>
                <a:cubicBezTo>
                  <a:pt x="16" y="170"/>
                  <a:pt x="22" y="176"/>
                  <a:pt x="29" y="176"/>
                </a:cubicBezTo>
                <a:cubicBezTo>
                  <a:pt x="35" y="176"/>
                  <a:pt x="40" y="172"/>
                  <a:pt x="42" y="167"/>
                </a:cubicBezTo>
                <a:cubicBezTo>
                  <a:pt x="43" y="172"/>
                  <a:pt x="48" y="176"/>
                  <a:pt x="54" y="176"/>
                </a:cubicBezTo>
                <a:cubicBezTo>
                  <a:pt x="61" y="176"/>
                  <a:pt x="66" y="170"/>
                  <a:pt x="66" y="163"/>
                </a:cubicBezTo>
                <a:cubicBezTo>
                  <a:pt x="66" y="74"/>
                  <a:pt x="66" y="74"/>
                  <a:pt x="66" y="74"/>
                </a:cubicBezTo>
                <a:cubicBezTo>
                  <a:pt x="68" y="76"/>
                  <a:pt x="70" y="77"/>
                  <a:pt x="72" y="77"/>
                </a:cubicBezTo>
                <a:cubicBezTo>
                  <a:pt x="77" y="77"/>
                  <a:pt x="80" y="73"/>
                  <a:pt x="80" y="69"/>
                </a:cubicBezTo>
                <a:cubicBezTo>
                  <a:pt x="80" y="69"/>
                  <a:pt x="80" y="49"/>
                  <a:pt x="80" y="48"/>
                </a:cubicBezTo>
                <a:cubicBezTo>
                  <a:pt x="80" y="20"/>
                  <a:pt x="80" y="20"/>
                  <a:pt x="80" y="20"/>
                </a:cubicBezTo>
                <a:cubicBezTo>
                  <a:pt x="80" y="12"/>
                  <a:pt x="74" y="4"/>
                  <a:pt x="64" y="0"/>
                </a:cubicBezTo>
                <a:close/>
                <a:moveTo>
                  <a:pt x="40" y="42"/>
                </a:moveTo>
                <a:cubicBezTo>
                  <a:pt x="40" y="41"/>
                  <a:pt x="40" y="41"/>
                  <a:pt x="40" y="41"/>
                </a:cubicBezTo>
                <a:cubicBezTo>
                  <a:pt x="41" y="41"/>
                  <a:pt x="41" y="41"/>
                  <a:pt x="41" y="41"/>
                </a:cubicBezTo>
                <a:lnTo>
                  <a:pt x="40"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71" name="Freeform 600"/>
          <p:cNvSpPr>
            <a:spLocks/>
          </p:cNvSpPr>
          <p:nvPr/>
        </p:nvSpPr>
        <p:spPr bwMode="auto">
          <a:xfrm>
            <a:off x="5047360" y="1712401"/>
            <a:ext cx="90932" cy="94628"/>
          </a:xfrm>
          <a:custGeom>
            <a:avLst/>
            <a:gdLst>
              <a:gd name="T0" fmla="*/ 7 w 52"/>
              <a:gd name="T1" fmla="*/ 34 h 54"/>
              <a:gd name="T2" fmla="*/ 7 w 52"/>
              <a:gd name="T3" fmla="*/ 34 h 54"/>
              <a:gd name="T4" fmla="*/ 26 w 52"/>
              <a:gd name="T5" fmla="*/ 54 h 54"/>
              <a:gd name="T6" fmla="*/ 44 w 52"/>
              <a:gd name="T7" fmla="*/ 34 h 54"/>
              <a:gd name="T8" fmla="*/ 45 w 52"/>
              <a:gd name="T9" fmla="*/ 34 h 54"/>
              <a:gd name="T10" fmla="*/ 51 w 52"/>
              <a:gd name="T11" fmla="*/ 28 h 54"/>
              <a:gd name="T12" fmla="*/ 48 w 52"/>
              <a:gd name="T13" fmla="*/ 21 h 54"/>
              <a:gd name="T14" fmla="*/ 46 w 52"/>
              <a:gd name="T15" fmla="*/ 20 h 54"/>
              <a:gd name="T16" fmla="*/ 46 w 52"/>
              <a:gd name="T17" fmla="*/ 20 h 54"/>
              <a:gd name="T18" fmla="*/ 26 w 52"/>
              <a:gd name="T19" fmla="*/ 0 h 54"/>
              <a:gd name="T20" fmla="*/ 5 w 52"/>
              <a:gd name="T21" fmla="*/ 20 h 54"/>
              <a:gd name="T22" fmla="*/ 5 w 52"/>
              <a:gd name="T23" fmla="*/ 20 h 54"/>
              <a:gd name="T24" fmla="*/ 4 w 52"/>
              <a:gd name="T25" fmla="*/ 21 h 54"/>
              <a:gd name="T26" fmla="*/ 1 w 52"/>
              <a:gd name="T27" fmla="*/ 28 h 54"/>
              <a:gd name="T28" fmla="*/ 7 w 52"/>
              <a:gd name="T29"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54">
                <a:moveTo>
                  <a:pt x="7" y="34"/>
                </a:moveTo>
                <a:cubicBezTo>
                  <a:pt x="7" y="34"/>
                  <a:pt x="7" y="34"/>
                  <a:pt x="7" y="34"/>
                </a:cubicBezTo>
                <a:cubicBezTo>
                  <a:pt x="9" y="45"/>
                  <a:pt x="17" y="54"/>
                  <a:pt x="26" y="54"/>
                </a:cubicBezTo>
                <a:cubicBezTo>
                  <a:pt x="35" y="54"/>
                  <a:pt x="42" y="45"/>
                  <a:pt x="44" y="34"/>
                </a:cubicBezTo>
                <a:cubicBezTo>
                  <a:pt x="45" y="34"/>
                  <a:pt x="45" y="34"/>
                  <a:pt x="45" y="34"/>
                </a:cubicBezTo>
                <a:cubicBezTo>
                  <a:pt x="47" y="35"/>
                  <a:pt x="50" y="32"/>
                  <a:pt x="51" y="28"/>
                </a:cubicBezTo>
                <a:cubicBezTo>
                  <a:pt x="52" y="25"/>
                  <a:pt x="50" y="21"/>
                  <a:pt x="48" y="21"/>
                </a:cubicBezTo>
                <a:cubicBezTo>
                  <a:pt x="47" y="20"/>
                  <a:pt x="47" y="20"/>
                  <a:pt x="46" y="20"/>
                </a:cubicBezTo>
                <a:cubicBezTo>
                  <a:pt x="46" y="20"/>
                  <a:pt x="46" y="20"/>
                  <a:pt x="46" y="20"/>
                </a:cubicBezTo>
                <a:cubicBezTo>
                  <a:pt x="46" y="9"/>
                  <a:pt x="37" y="0"/>
                  <a:pt x="26" y="0"/>
                </a:cubicBezTo>
                <a:cubicBezTo>
                  <a:pt x="14" y="0"/>
                  <a:pt x="5" y="9"/>
                  <a:pt x="5" y="20"/>
                </a:cubicBezTo>
                <a:cubicBezTo>
                  <a:pt x="5" y="20"/>
                  <a:pt x="5" y="20"/>
                  <a:pt x="5" y="20"/>
                </a:cubicBezTo>
                <a:cubicBezTo>
                  <a:pt x="5" y="20"/>
                  <a:pt x="4" y="20"/>
                  <a:pt x="4" y="21"/>
                </a:cubicBezTo>
                <a:cubicBezTo>
                  <a:pt x="1" y="21"/>
                  <a:pt x="0" y="25"/>
                  <a:pt x="1" y="28"/>
                </a:cubicBezTo>
                <a:cubicBezTo>
                  <a:pt x="1" y="32"/>
                  <a:pt x="4" y="35"/>
                  <a:pt x="7" y="3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72" name="Freeform 601"/>
          <p:cNvSpPr>
            <a:spLocks noEditPoints="1"/>
          </p:cNvSpPr>
          <p:nvPr/>
        </p:nvSpPr>
        <p:spPr bwMode="auto">
          <a:xfrm>
            <a:off x="5194478" y="1875043"/>
            <a:ext cx="139725" cy="309761"/>
          </a:xfrm>
          <a:custGeom>
            <a:avLst/>
            <a:gdLst>
              <a:gd name="T0" fmla="*/ 64 w 80"/>
              <a:gd name="T1" fmla="*/ 0 h 177"/>
              <a:gd name="T2" fmla="*/ 48 w 80"/>
              <a:gd name="T3" fmla="*/ 29 h 177"/>
              <a:gd name="T4" fmla="*/ 41 w 80"/>
              <a:gd name="T5" fmla="*/ 4 h 177"/>
              <a:gd name="T6" fmla="*/ 39 w 80"/>
              <a:gd name="T7" fmla="*/ 4 h 177"/>
              <a:gd name="T8" fmla="*/ 33 w 80"/>
              <a:gd name="T9" fmla="*/ 29 h 177"/>
              <a:gd name="T10" fmla="*/ 17 w 80"/>
              <a:gd name="T11" fmla="*/ 0 h 177"/>
              <a:gd name="T12" fmla="*/ 0 w 80"/>
              <a:gd name="T13" fmla="*/ 20 h 177"/>
              <a:gd name="T14" fmla="*/ 0 w 80"/>
              <a:gd name="T15" fmla="*/ 72 h 177"/>
              <a:gd name="T16" fmla="*/ 8 w 80"/>
              <a:gd name="T17" fmla="*/ 80 h 177"/>
              <a:gd name="T18" fmla="*/ 16 w 80"/>
              <a:gd name="T19" fmla="*/ 72 h 177"/>
              <a:gd name="T20" fmla="*/ 16 w 80"/>
              <a:gd name="T21" fmla="*/ 80 h 177"/>
              <a:gd name="T22" fmla="*/ 16 w 80"/>
              <a:gd name="T23" fmla="*/ 164 h 177"/>
              <a:gd name="T24" fmla="*/ 29 w 80"/>
              <a:gd name="T25" fmla="*/ 177 h 177"/>
              <a:gd name="T26" fmla="*/ 42 w 80"/>
              <a:gd name="T27" fmla="*/ 167 h 177"/>
              <a:gd name="T28" fmla="*/ 54 w 80"/>
              <a:gd name="T29" fmla="*/ 177 h 177"/>
              <a:gd name="T30" fmla="*/ 66 w 80"/>
              <a:gd name="T31" fmla="*/ 164 h 177"/>
              <a:gd name="T32" fmla="*/ 66 w 80"/>
              <a:gd name="T33" fmla="*/ 74 h 177"/>
              <a:gd name="T34" fmla="*/ 72 w 80"/>
              <a:gd name="T35" fmla="*/ 77 h 177"/>
              <a:gd name="T36" fmla="*/ 80 w 80"/>
              <a:gd name="T37" fmla="*/ 69 h 177"/>
              <a:gd name="T38" fmla="*/ 80 w 80"/>
              <a:gd name="T39" fmla="*/ 49 h 177"/>
              <a:gd name="T40" fmla="*/ 80 w 80"/>
              <a:gd name="T41" fmla="*/ 20 h 177"/>
              <a:gd name="T42" fmla="*/ 64 w 80"/>
              <a:gd name="T43" fmla="*/ 0 h 177"/>
              <a:gd name="T44" fmla="*/ 40 w 80"/>
              <a:gd name="T45" fmla="*/ 42 h 177"/>
              <a:gd name="T46" fmla="*/ 40 w 80"/>
              <a:gd name="T47" fmla="*/ 41 h 177"/>
              <a:gd name="T48" fmla="*/ 41 w 80"/>
              <a:gd name="T49" fmla="*/ 41 h 177"/>
              <a:gd name="T50" fmla="*/ 40 w 80"/>
              <a:gd name="T51" fmla="*/ 4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 h="177">
                <a:moveTo>
                  <a:pt x="64" y="0"/>
                </a:moveTo>
                <a:cubicBezTo>
                  <a:pt x="48" y="29"/>
                  <a:pt x="48" y="29"/>
                  <a:pt x="48" y="29"/>
                </a:cubicBezTo>
                <a:cubicBezTo>
                  <a:pt x="41" y="4"/>
                  <a:pt x="41" y="4"/>
                  <a:pt x="41" y="4"/>
                </a:cubicBezTo>
                <a:cubicBezTo>
                  <a:pt x="39" y="4"/>
                  <a:pt x="39" y="4"/>
                  <a:pt x="39" y="4"/>
                </a:cubicBezTo>
                <a:cubicBezTo>
                  <a:pt x="33" y="29"/>
                  <a:pt x="33" y="29"/>
                  <a:pt x="33" y="29"/>
                </a:cubicBezTo>
                <a:cubicBezTo>
                  <a:pt x="17" y="0"/>
                  <a:pt x="17" y="0"/>
                  <a:pt x="17" y="0"/>
                </a:cubicBezTo>
                <a:cubicBezTo>
                  <a:pt x="7" y="5"/>
                  <a:pt x="0" y="12"/>
                  <a:pt x="0" y="20"/>
                </a:cubicBezTo>
                <a:cubicBezTo>
                  <a:pt x="0" y="72"/>
                  <a:pt x="0" y="72"/>
                  <a:pt x="0" y="72"/>
                </a:cubicBezTo>
                <a:cubicBezTo>
                  <a:pt x="0" y="76"/>
                  <a:pt x="4" y="80"/>
                  <a:pt x="8" y="80"/>
                </a:cubicBezTo>
                <a:cubicBezTo>
                  <a:pt x="13" y="80"/>
                  <a:pt x="16" y="76"/>
                  <a:pt x="16" y="72"/>
                </a:cubicBezTo>
                <a:cubicBezTo>
                  <a:pt x="16" y="80"/>
                  <a:pt x="16" y="80"/>
                  <a:pt x="16" y="80"/>
                </a:cubicBezTo>
                <a:cubicBezTo>
                  <a:pt x="16" y="164"/>
                  <a:pt x="16" y="164"/>
                  <a:pt x="16" y="164"/>
                </a:cubicBezTo>
                <a:cubicBezTo>
                  <a:pt x="16" y="171"/>
                  <a:pt x="22" y="177"/>
                  <a:pt x="29" y="177"/>
                </a:cubicBezTo>
                <a:cubicBezTo>
                  <a:pt x="35" y="177"/>
                  <a:pt x="40" y="173"/>
                  <a:pt x="42" y="167"/>
                </a:cubicBezTo>
                <a:cubicBezTo>
                  <a:pt x="43" y="173"/>
                  <a:pt x="48" y="177"/>
                  <a:pt x="54" y="177"/>
                </a:cubicBezTo>
                <a:cubicBezTo>
                  <a:pt x="61" y="177"/>
                  <a:pt x="66" y="171"/>
                  <a:pt x="66" y="164"/>
                </a:cubicBezTo>
                <a:cubicBezTo>
                  <a:pt x="66" y="74"/>
                  <a:pt x="66" y="74"/>
                  <a:pt x="66" y="74"/>
                </a:cubicBezTo>
                <a:cubicBezTo>
                  <a:pt x="67" y="76"/>
                  <a:pt x="70" y="77"/>
                  <a:pt x="72" y="77"/>
                </a:cubicBezTo>
                <a:cubicBezTo>
                  <a:pt x="76" y="77"/>
                  <a:pt x="80" y="73"/>
                  <a:pt x="80" y="69"/>
                </a:cubicBezTo>
                <a:cubicBezTo>
                  <a:pt x="80" y="69"/>
                  <a:pt x="80" y="49"/>
                  <a:pt x="80" y="49"/>
                </a:cubicBezTo>
                <a:cubicBezTo>
                  <a:pt x="80" y="20"/>
                  <a:pt x="80" y="20"/>
                  <a:pt x="80" y="20"/>
                </a:cubicBezTo>
                <a:cubicBezTo>
                  <a:pt x="80" y="12"/>
                  <a:pt x="74" y="5"/>
                  <a:pt x="64" y="0"/>
                </a:cubicBezTo>
                <a:close/>
                <a:moveTo>
                  <a:pt x="40" y="42"/>
                </a:moveTo>
                <a:cubicBezTo>
                  <a:pt x="40" y="41"/>
                  <a:pt x="40" y="41"/>
                  <a:pt x="40" y="41"/>
                </a:cubicBezTo>
                <a:cubicBezTo>
                  <a:pt x="41" y="41"/>
                  <a:pt x="41" y="41"/>
                  <a:pt x="41" y="41"/>
                </a:cubicBezTo>
                <a:lnTo>
                  <a:pt x="40"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73" name="Freeform 602"/>
          <p:cNvSpPr>
            <a:spLocks/>
          </p:cNvSpPr>
          <p:nvPr/>
        </p:nvSpPr>
        <p:spPr bwMode="auto">
          <a:xfrm>
            <a:off x="5221092" y="1778937"/>
            <a:ext cx="90932" cy="92411"/>
          </a:xfrm>
          <a:custGeom>
            <a:avLst/>
            <a:gdLst>
              <a:gd name="T0" fmla="*/ 7 w 52"/>
              <a:gd name="T1" fmla="*/ 33 h 53"/>
              <a:gd name="T2" fmla="*/ 7 w 52"/>
              <a:gd name="T3" fmla="*/ 33 h 53"/>
              <a:gd name="T4" fmla="*/ 26 w 52"/>
              <a:gd name="T5" fmla="*/ 53 h 53"/>
              <a:gd name="T6" fmla="*/ 44 w 52"/>
              <a:gd name="T7" fmla="*/ 33 h 53"/>
              <a:gd name="T8" fmla="*/ 45 w 52"/>
              <a:gd name="T9" fmla="*/ 33 h 53"/>
              <a:gd name="T10" fmla="*/ 51 w 52"/>
              <a:gd name="T11" fmla="*/ 28 h 53"/>
              <a:gd name="T12" fmla="*/ 47 w 52"/>
              <a:gd name="T13" fmla="*/ 20 h 53"/>
              <a:gd name="T14" fmla="*/ 46 w 52"/>
              <a:gd name="T15" fmla="*/ 20 h 53"/>
              <a:gd name="T16" fmla="*/ 46 w 52"/>
              <a:gd name="T17" fmla="*/ 19 h 53"/>
              <a:gd name="T18" fmla="*/ 26 w 52"/>
              <a:gd name="T19" fmla="*/ 0 h 53"/>
              <a:gd name="T20" fmla="*/ 5 w 52"/>
              <a:gd name="T21" fmla="*/ 19 h 53"/>
              <a:gd name="T22" fmla="*/ 5 w 52"/>
              <a:gd name="T23" fmla="*/ 20 h 53"/>
              <a:gd name="T24" fmla="*/ 4 w 52"/>
              <a:gd name="T25" fmla="*/ 20 h 53"/>
              <a:gd name="T26" fmla="*/ 0 w 52"/>
              <a:gd name="T27" fmla="*/ 28 h 53"/>
              <a:gd name="T28" fmla="*/ 7 w 52"/>
              <a:gd name="T29"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53">
                <a:moveTo>
                  <a:pt x="7" y="33"/>
                </a:moveTo>
                <a:cubicBezTo>
                  <a:pt x="7" y="33"/>
                  <a:pt x="7" y="33"/>
                  <a:pt x="7" y="33"/>
                </a:cubicBezTo>
                <a:cubicBezTo>
                  <a:pt x="9" y="44"/>
                  <a:pt x="17" y="53"/>
                  <a:pt x="26" y="53"/>
                </a:cubicBezTo>
                <a:cubicBezTo>
                  <a:pt x="35" y="53"/>
                  <a:pt x="42" y="44"/>
                  <a:pt x="44" y="33"/>
                </a:cubicBezTo>
                <a:cubicBezTo>
                  <a:pt x="44" y="33"/>
                  <a:pt x="44" y="33"/>
                  <a:pt x="45" y="33"/>
                </a:cubicBezTo>
                <a:cubicBezTo>
                  <a:pt x="47" y="34"/>
                  <a:pt x="50" y="31"/>
                  <a:pt x="51" y="28"/>
                </a:cubicBezTo>
                <a:cubicBezTo>
                  <a:pt x="52" y="24"/>
                  <a:pt x="50" y="20"/>
                  <a:pt x="47" y="20"/>
                </a:cubicBezTo>
                <a:cubicBezTo>
                  <a:pt x="47" y="20"/>
                  <a:pt x="47" y="20"/>
                  <a:pt x="46" y="20"/>
                </a:cubicBezTo>
                <a:cubicBezTo>
                  <a:pt x="46" y="20"/>
                  <a:pt x="46" y="19"/>
                  <a:pt x="46" y="19"/>
                </a:cubicBezTo>
                <a:cubicBezTo>
                  <a:pt x="46" y="8"/>
                  <a:pt x="37" y="0"/>
                  <a:pt x="26" y="0"/>
                </a:cubicBezTo>
                <a:cubicBezTo>
                  <a:pt x="14" y="0"/>
                  <a:pt x="5" y="8"/>
                  <a:pt x="5" y="19"/>
                </a:cubicBezTo>
                <a:cubicBezTo>
                  <a:pt x="5" y="19"/>
                  <a:pt x="5" y="20"/>
                  <a:pt x="5" y="20"/>
                </a:cubicBezTo>
                <a:cubicBezTo>
                  <a:pt x="5" y="20"/>
                  <a:pt x="4" y="20"/>
                  <a:pt x="4" y="20"/>
                </a:cubicBezTo>
                <a:cubicBezTo>
                  <a:pt x="1" y="20"/>
                  <a:pt x="0" y="24"/>
                  <a:pt x="0" y="28"/>
                </a:cubicBezTo>
                <a:cubicBezTo>
                  <a:pt x="1" y="31"/>
                  <a:pt x="4" y="34"/>
                  <a:pt x="7" y="3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74" name="Freeform 603"/>
          <p:cNvSpPr>
            <a:spLocks noEditPoints="1"/>
          </p:cNvSpPr>
          <p:nvPr/>
        </p:nvSpPr>
        <p:spPr bwMode="auto">
          <a:xfrm>
            <a:off x="4855146" y="1871347"/>
            <a:ext cx="138247" cy="309761"/>
          </a:xfrm>
          <a:custGeom>
            <a:avLst/>
            <a:gdLst>
              <a:gd name="T0" fmla="*/ 63 w 79"/>
              <a:gd name="T1" fmla="*/ 0 h 177"/>
              <a:gd name="T2" fmla="*/ 47 w 79"/>
              <a:gd name="T3" fmla="*/ 29 h 177"/>
              <a:gd name="T4" fmla="*/ 41 w 79"/>
              <a:gd name="T5" fmla="*/ 4 h 177"/>
              <a:gd name="T6" fmla="*/ 38 w 79"/>
              <a:gd name="T7" fmla="*/ 4 h 177"/>
              <a:gd name="T8" fmla="*/ 32 w 79"/>
              <a:gd name="T9" fmla="*/ 29 h 177"/>
              <a:gd name="T10" fmla="*/ 16 w 79"/>
              <a:gd name="T11" fmla="*/ 0 h 177"/>
              <a:gd name="T12" fmla="*/ 0 w 79"/>
              <a:gd name="T13" fmla="*/ 21 h 177"/>
              <a:gd name="T14" fmla="*/ 0 w 79"/>
              <a:gd name="T15" fmla="*/ 72 h 177"/>
              <a:gd name="T16" fmla="*/ 8 w 79"/>
              <a:gd name="T17" fmla="*/ 80 h 177"/>
              <a:gd name="T18" fmla="*/ 16 w 79"/>
              <a:gd name="T19" fmla="*/ 72 h 177"/>
              <a:gd name="T20" fmla="*/ 16 w 79"/>
              <a:gd name="T21" fmla="*/ 80 h 177"/>
              <a:gd name="T22" fmla="*/ 16 w 79"/>
              <a:gd name="T23" fmla="*/ 164 h 177"/>
              <a:gd name="T24" fmla="*/ 29 w 79"/>
              <a:gd name="T25" fmla="*/ 177 h 177"/>
              <a:gd name="T26" fmla="*/ 41 w 79"/>
              <a:gd name="T27" fmla="*/ 167 h 177"/>
              <a:gd name="T28" fmla="*/ 53 w 79"/>
              <a:gd name="T29" fmla="*/ 177 h 177"/>
              <a:gd name="T30" fmla="*/ 65 w 79"/>
              <a:gd name="T31" fmla="*/ 164 h 177"/>
              <a:gd name="T32" fmla="*/ 65 w 79"/>
              <a:gd name="T33" fmla="*/ 74 h 177"/>
              <a:gd name="T34" fmla="*/ 71 w 79"/>
              <a:gd name="T35" fmla="*/ 77 h 177"/>
              <a:gd name="T36" fmla="*/ 79 w 79"/>
              <a:gd name="T37" fmla="*/ 69 h 177"/>
              <a:gd name="T38" fmla="*/ 79 w 79"/>
              <a:gd name="T39" fmla="*/ 49 h 177"/>
              <a:gd name="T40" fmla="*/ 79 w 79"/>
              <a:gd name="T41" fmla="*/ 21 h 177"/>
              <a:gd name="T42" fmla="*/ 63 w 79"/>
              <a:gd name="T43" fmla="*/ 0 h 177"/>
              <a:gd name="T44" fmla="*/ 40 w 79"/>
              <a:gd name="T45" fmla="*/ 42 h 177"/>
              <a:gd name="T46" fmla="*/ 39 w 79"/>
              <a:gd name="T47" fmla="*/ 41 h 177"/>
              <a:gd name="T48" fmla="*/ 40 w 79"/>
              <a:gd name="T49" fmla="*/ 41 h 177"/>
              <a:gd name="T50" fmla="*/ 40 w 79"/>
              <a:gd name="T51" fmla="*/ 4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177">
                <a:moveTo>
                  <a:pt x="63" y="0"/>
                </a:moveTo>
                <a:cubicBezTo>
                  <a:pt x="47" y="29"/>
                  <a:pt x="47" y="29"/>
                  <a:pt x="47" y="29"/>
                </a:cubicBezTo>
                <a:cubicBezTo>
                  <a:pt x="41" y="4"/>
                  <a:pt x="41" y="4"/>
                  <a:pt x="41" y="4"/>
                </a:cubicBezTo>
                <a:cubicBezTo>
                  <a:pt x="38" y="4"/>
                  <a:pt x="38" y="4"/>
                  <a:pt x="38" y="4"/>
                </a:cubicBezTo>
                <a:cubicBezTo>
                  <a:pt x="32" y="29"/>
                  <a:pt x="32" y="29"/>
                  <a:pt x="32" y="29"/>
                </a:cubicBezTo>
                <a:cubicBezTo>
                  <a:pt x="16" y="0"/>
                  <a:pt x="16" y="0"/>
                  <a:pt x="16" y="0"/>
                </a:cubicBezTo>
                <a:cubicBezTo>
                  <a:pt x="6" y="5"/>
                  <a:pt x="0" y="12"/>
                  <a:pt x="0" y="21"/>
                </a:cubicBezTo>
                <a:cubicBezTo>
                  <a:pt x="0" y="72"/>
                  <a:pt x="0" y="72"/>
                  <a:pt x="0" y="72"/>
                </a:cubicBezTo>
                <a:cubicBezTo>
                  <a:pt x="0" y="76"/>
                  <a:pt x="3" y="80"/>
                  <a:pt x="8" y="80"/>
                </a:cubicBezTo>
                <a:cubicBezTo>
                  <a:pt x="12" y="80"/>
                  <a:pt x="16" y="76"/>
                  <a:pt x="16" y="72"/>
                </a:cubicBezTo>
                <a:cubicBezTo>
                  <a:pt x="16" y="80"/>
                  <a:pt x="16" y="80"/>
                  <a:pt x="16" y="80"/>
                </a:cubicBezTo>
                <a:cubicBezTo>
                  <a:pt x="16" y="164"/>
                  <a:pt x="16" y="164"/>
                  <a:pt x="16" y="164"/>
                </a:cubicBezTo>
                <a:cubicBezTo>
                  <a:pt x="16" y="171"/>
                  <a:pt x="21" y="177"/>
                  <a:pt x="29" y="177"/>
                </a:cubicBezTo>
                <a:cubicBezTo>
                  <a:pt x="34" y="177"/>
                  <a:pt x="39" y="173"/>
                  <a:pt x="41" y="167"/>
                </a:cubicBezTo>
                <a:cubicBezTo>
                  <a:pt x="43" y="173"/>
                  <a:pt x="48" y="177"/>
                  <a:pt x="53" y="177"/>
                </a:cubicBezTo>
                <a:cubicBezTo>
                  <a:pt x="61" y="177"/>
                  <a:pt x="65" y="171"/>
                  <a:pt x="65" y="164"/>
                </a:cubicBezTo>
                <a:cubicBezTo>
                  <a:pt x="65" y="74"/>
                  <a:pt x="65" y="74"/>
                  <a:pt x="65" y="74"/>
                </a:cubicBezTo>
                <a:cubicBezTo>
                  <a:pt x="67" y="76"/>
                  <a:pt x="69" y="77"/>
                  <a:pt x="71" y="77"/>
                </a:cubicBezTo>
                <a:cubicBezTo>
                  <a:pt x="76" y="77"/>
                  <a:pt x="79" y="74"/>
                  <a:pt x="79" y="69"/>
                </a:cubicBezTo>
                <a:cubicBezTo>
                  <a:pt x="79" y="69"/>
                  <a:pt x="79" y="49"/>
                  <a:pt x="79" y="49"/>
                </a:cubicBezTo>
                <a:cubicBezTo>
                  <a:pt x="79" y="21"/>
                  <a:pt x="79" y="21"/>
                  <a:pt x="79" y="21"/>
                </a:cubicBezTo>
                <a:cubicBezTo>
                  <a:pt x="79" y="12"/>
                  <a:pt x="73" y="5"/>
                  <a:pt x="63" y="0"/>
                </a:cubicBezTo>
                <a:close/>
                <a:moveTo>
                  <a:pt x="40" y="42"/>
                </a:moveTo>
                <a:cubicBezTo>
                  <a:pt x="39" y="41"/>
                  <a:pt x="39" y="41"/>
                  <a:pt x="39" y="41"/>
                </a:cubicBezTo>
                <a:cubicBezTo>
                  <a:pt x="40" y="41"/>
                  <a:pt x="40" y="41"/>
                  <a:pt x="40" y="41"/>
                </a:cubicBezTo>
                <a:lnTo>
                  <a:pt x="40"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75" name="Freeform 604"/>
          <p:cNvSpPr>
            <a:spLocks/>
          </p:cNvSpPr>
          <p:nvPr/>
        </p:nvSpPr>
        <p:spPr bwMode="auto">
          <a:xfrm>
            <a:off x="5264710" y="1946755"/>
            <a:ext cx="1478" cy="1478"/>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solidFill>
            <a:srgbClr val="C0A57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76" name="Freeform 605"/>
          <p:cNvSpPr>
            <a:spLocks/>
          </p:cNvSpPr>
          <p:nvPr/>
        </p:nvSpPr>
        <p:spPr bwMode="auto">
          <a:xfrm>
            <a:off x="5091718" y="1881698"/>
            <a:ext cx="1478" cy="2218"/>
          </a:xfrm>
          <a:custGeom>
            <a:avLst/>
            <a:gdLst>
              <a:gd name="T0" fmla="*/ 0 w 2"/>
              <a:gd name="T1" fmla="*/ 3 h 3"/>
              <a:gd name="T2" fmla="*/ 2 w 2"/>
              <a:gd name="T3" fmla="*/ 0 h 3"/>
              <a:gd name="T4" fmla="*/ 0 w 2"/>
              <a:gd name="T5" fmla="*/ 0 h 3"/>
              <a:gd name="T6" fmla="*/ 0 w 2"/>
              <a:gd name="T7" fmla="*/ 3 h 3"/>
            </a:gdLst>
            <a:ahLst/>
            <a:cxnLst>
              <a:cxn ang="0">
                <a:pos x="T0" y="T1"/>
              </a:cxn>
              <a:cxn ang="0">
                <a:pos x="T2" y="T3"/>
              </a:cxn>
              <a:cxn ang="0">
                <a:pos x="T4" y="T5"/>
              </a:cxn>
              <a:cxn ang="0">
                <a:pos x="T6" y="T7"/>
              </a:cxn>
            </a:cxnLst>
            <a:rect l="0" t="0" r="r" b="b"/>
            <a:pathLst>
              <a:path w="2" h="3">
                <a:moveTo>
                  <a:pt x="0" y="3"/>
                </a:moveTo>
                <a:lnTo>
                  <a:pt x="2" y="0"/>
                </a:lnTo>
                <a:lnTo>
                  <a:pt x="0" y="0"/>
                </a:lnTo>
                <a:lnTo>
                  <a:pt x="0" y="3"/>
                </a:lnTo>
                <a:close/>
              </a:path>
            </a:pathLst>
          </a:custGeom>
          <a:solidFill>
            <a:srgbClr val="C0A57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77" name="Freeform 606"/>
          <p:cNvSpPr>
            <a:spLocks/>
          </p:cNvSpPr>
          <p:nvPr/>
        </p:nvSpPr>
        <p:spPr bwMode="auto">
          <a:xfrm>
            <a:off x="4923900" y="1943058"/>
            <a:ext cx="1478" cy="2218"/>
          </a:xfrm>
          <a:custGeom>
            <a:avLst/>
            <a:gdLst>
              <a:gd name="T0" fmla="*/ 2 w 2"/>
              <a:gd name="T1" fmla="*/ 3 h 3"/>
              <a:gd name="T2" fmla="*/ 2 w 2"/>
              <a:gd name="T3" fmla="*/ 0 h 3"/>
              <a:gd name="T4" fmla="*/ 0 w 2"/>
              <a:gd name="T5" fmla="*/ 0 h 3"/>
              <a:gd name="T6" fmla="*/ 2 w 2"/>
              <a:gd name="T7" fmla="*/ 3 h 3"/>
            </a:gdLst>
            <a:ahLst/>
            <a:cxnLst>
              <a:cxn ang="0">
                <a:pos x="T0" y="T1"/>
              </a:cxn>
              <a:cxn ang="0">
                <a:pos x="T2" y="T3"/>
              </a:cxn>
              <a:cxn ang="0">
                <a:pos x="T4" y="T5"/>
              </a:cxn>
              <a:cxn ang="0">
                <a:pos x="T6" y="T7"/>
              </a:cxn>
            </a:cxnLst>
            <a:rect l="0" t="0" r="r" b="b"/>
            <a:pathLst>
              <a:path w="2" h="3">
                <a:moveTo>
                  <a:pt x="2" y="3"/>
                </a:moveTo>
                <a:lnTo>
                  <a:pt x="2" y="0"/>
                </a:lnTo>
                <a:lnTo>
                  <a:pt x="0" y="0"/>
                </a:lnTo>
                <a:lnTo>
                  <a:pt x="2" y="3"/>
                </a:lnTo>
                <a:close/>
              </a:path>
            </a:pathLst>
          </a:custGeom>
          <a:solidFill>
            <a:srgbClr val="C0A57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8" name="Freeform 608"/>
          <p:cNvSpPr>
            <a:spLocks/>
          </p:cNvSpPr>
          <p:nvPr/>
        </p:nvSpPr>
        <p:spPr bwMode="auto">
          <a:xfrm>
            <a:off x="4869192" y="1784112"/>
            <a:ext cx="635046" cy="603256"/>
          </a:xfrm>
          <a:custGeom>
            <a:avLst/>
            <a:gdLst>
              <a:gd name="T0" fmla="*/ 286 w 363"/>
              <a:gd name="T1" fmla="*/ 0 h 345"/>
              <a:gd name="T2" fmla="*/ 321 w 363"/>
              <a:gd name="T3" fmla="*/ 111 h 345"/>
              <a:gd name="T4" fmla="*/ 127 w 363"/>
              <a:gd name="T5" fmla="*/ 305 h 345"/>
              <a:gd name="T6" fmla="*/ 0 w 363"/>
              <a:gd name="T7" fmla="*/ 257 h 345"/>
              <a:gd name="T8" fmla="*/ 60 w 363"/>
              <a:gd name="T9" fmla="*/ 345 h 345"/>
              <a:gd name="T10" fmla="*/ 337 w 363"/>
              <a:gd name="T11" fmla="*/ 345 h 345"/>
              <a:gd name="T12" fmla="*/ 363 w 363"/>
              <a:gd name="T13" fmla="*/ 318 h 345"/>
              <a:gd name="T14" fmla="*/ 363 w 363"/>
              <a:gd name="T15" fmla="*/ 61 h 345"/>
              <a:gd name="T16" fmla="*/ 286 w 363"/>
              <a:gd name="T17"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45">
                <a:moveTo>
                  <a:pt x="286" y="0"/>
                </a:moveTo>
                <a:cubicBezTo>
                  <a:pt x="308" y="31"/>
                  <a:pt x="321" y="70"/>
                  <a:pt x="321" y="111"/>
                </a:cubicBezTo>
                <a:cubicBezTo>
                  <a:pt x="321" y="218"/>
                  <a:pt x="234" y="305"/>
                  <a:pt x="127" y="305"/>
                </a:cubicBezTo>
                <a:cubicBezTo>
                  <a:pt x="79" y="305"/>
                  <a:pt x="34" y="287"/>
                  <a:pt x="0" y="257"/>
                </a:cubicBezTo>
                <a:cubicBezTo>
                  <a:pt x="60" y="345"/>
                  <a:pt x="60" y="345"/>
                  <a:pt x="60" y="345"/>
                </a:cubicBezTo>
                <a:cubicBezTo>
                  <a:pt x="337" y="345"/>
                  <a:pt x="337" y="345"/>
                  <a:pt x="337" y="345"/>
                </a:cubicBezTo>
                <a:cubicBezTo>
                  <a:pt x="351" y="345"/>
                  <a:pt x="363" y="333"/>
                  <a:pt x="363" y="318"/>
                </a:cubicBezTo>
                <a:cubicBezTo>
                  <a:pt x="363" y="61"/>
                  <a:pt x="363" y="61"/>
                  <a:pt x="363" y="61"/>
                </a:cubicBezTo>
                <a:lnTo>
                  <a:pt x="286" y="0"/>
                </a:lnTo>
                <a:close/>
              </a:path>
            </a:pathLst>
          </a:custGeom>
          <a:solidFill>
            <a:srgbClr val="C0A57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9" name="Freeform 609"/>
          <p:cNvSpPr>
            <a:spLocks noEditPoints="1"/>
          </p:cNvSpPr>
          <p:nvPr/>
        </p:nvSpPr>
        <p:spPr bwMode="auto">
          <a:xfrm>
            <a:off x="4790828" y="1677655"/>
            <a:ext cx="603257" cy="603256"/>
          </a:xfrm>
          <a:custGeom>
            <a:avLst/>
            <a:gdLst>
              <a:gd name="T0" fmla="*/ 172 w 345"/>
              <a:gd name="T1" fmla="*/ 345 h 345"/>
              <a:gd name="T2" fmla="*/ 172 w 345"/>
              <a:gd name="T3" fmla="*/ 0 h 345"/>
              <a:gd name="T4" fmla="*/ 55 w 345"/>
              <a:gd name="T5" fmla="*/ 76 h 345"/>
              <a:gd name="T6" fmla="*/ 56 w 345"/>
              <a:gd name="T7" fmla="*/ 75 h 345"/>
              <a:gd name="T8" fmla="*/ 98 w 345"/>
              <a:gd name="T9" fmla="*/ 75 h 345"/>
              <a:gd name="T10" fmla="*/ 99 w 345"/>
              <a:gd name="T11" fmla="*/ 76 h 345"/>
              <a:gd name="T12" fmla="*/ 96 w 345"/>
              <a:gd name="T13" fmla="*/ 90 h 345"/>
              <a:gd name="T14" fmla="*/ 77 w 345"/>
              <a:gd name="T15" fmla="*/ 109 h 345"/>
              <a:gd name="T16" fmla="*/ 58 w 345"/>
              <a:gd name="T17" fmla="*/ 90 h 345"/>
              <a:gd name="T18" fmla="*/ 55 w 345"/>
              <a:gd name="T19" fmla="*/ 76 h 345"/>
              <a:gd name="T20" fmla="*/ 116 w 345"/>
              <a:gd name="T21" fmla="*/ 180 h 345"/>
              <a:gd name="T22" fmla="*/ 102 w 345"/>
              <a:gd name="T23" fmla="*/ 185 h 345"/>
              <a:gd name="T24" fmla="*/ 90 w 345"/>
              <a:gd name="T25" fmla="*/ 288 h 345"/>
              <a:gd name="T26" fmla="*/ 66 w 345"/>
              <a:gd name="T27" fmla="*/ 288 h 345"/>
              <a:gd name="T28" fmla="*/ 53 w 345"/>
              <a:gd name="T29" fmla="*/ 191 h 345"/>
              <a:gd name="T30" fmla="*/ 45 w 345"/>
              <a:gd name="T31" fmla="*/ 191 h 345"/>
              <a:gd name="T32" fmla="*/ 37 w 345"/>
              <a:gd name="T33" fmla="*/ 132 h 345"/>
              <a:gd name="T34" fmla="*/ 69 w 345"/>
              <a:gd name="T35" fmla="*/ 140 h 345"/>
              <a:gd name="T36" fmla="*/ 78 w 345"/>
              <a:gd name="T37" fmla="*/ 115 h 345"/>
              <a:gd name="T38" fmla="*/ 100 w 345"/>
              <a:gd name="T39" fmla="*/ 111 h 345"/>
              <a:gd name="T40" fmla="*/ 116 w 345"/>
              <a:gd name="T41" fmla="*/ 160 h 345"/>
              <a:gd name="T42" fmla="*/ 251 w 345"/>
              <a:gd name="T43" fmla="*/ 78 h 345"/>
              <a:gd name="T44" fmla="*/ 272 w 345"/>
              <a:gd name="T45" fmla="*/ 58 h 345"/>
              <a:gd name="T46" fmla="*/ 292 w 345"/>
              <a:gd name="T47" fmla="*/ 78 h 345"/>
              <a:gd name="T48" fmla="*/ 297 w 345"/>
              <a:gd name="T49" fmla="*/ 86 h 345"/>
              <a:gd name="T50" fmla="*/ 290 w 345"/>
              <a:gd name="T51" fmla="*/ 91 h 345"/>
              <a:gd name="T52" fmla="*/ 253 w 345"/>
              <a:gd name="T53" fmla="*/ 91 h 345"/>
              <a:gd name="T54" fmla="*/ 246 w 345"/>
              <a:gd name="T55" fmla="*/ 86 h 345"/>
              <a:gd name="T56" fmla="*/ 231 w 345"/>
              <a:gd name="T57" fmla="*/ 133 h 345"/>
              <a:gd name="T58" fmla="*/ 264 w 345"/>
              <a:gd name="T59" fmla="*/ 142 h 345"/>
              <a:gd name="T60" fmla="*/ 272 w 345"/>
              <a:gd name="T61" fmla="*/ 117 h 345"/>
              <a:gd name="T62" fmla="*/ 295 w 345"/>
              <a:gd name="T63" fmla="*/ 113 h 345"/>
              <a:gd name="T64" fmla="*/ 311 w 345"/>
              <a:gd name="T65" fmla="*/ 162 h 345"/>
              <a:gd name="T66" fmla="*/ 303 w 345"/>
              <a:gd name="T67" fmla="*/ 190 h 345"/>
              <a:gd name="T68" fmla="*/ 297 w 345"/>
              <a:gd name="T69" fmla="*/ 277 h 345"/>
              <a:gd name="T70" fmla="*/ 273 w 345"/>
              <a:gd name="T71" fmla="*/ 280 h 345"/>
              <a:gd name="T72" fmla="*/ 247 w 345"/>
              <a:gd name="T73" fmla="*/ 277 h 345"/>
              <a:gd name="T74" fmla="*/ 247 w 345"/>
              <a:gd name="T75" fmla="*/ 185 h 345"/>
              <a:gd name="T76" fmla="*/ 231 w 345"/>
              <a:gd name="T77" fmla="*/ 185 h 345"/>
              <a:gd name="T78" fmla="*/ 212 w 345"/>
              <a:gd name="T79" fmla="*/ 96 h 345"/>
              <a:gd name="T80" fmla="*/ 212 w 345"/>
              <a:gd name="T81" fmla="*/ 145 h 345"/>
              <a:gd name="T82" fmla="*/ 198 w 345"/>
              <a:gd name="T83" fmla="*/ 150 h 345"/>
              <a:gd name="T84" fmla="*/ 186 w 345"/>
              <a:gd name="T85" fmla="*/ 252 h 345"/>
              <a:gd name="T86" fmla="*/ 161 w 345"/>
              <a:gd name="T87" fmla="*/ 252 h 345"/>
              <a:gd name="T88" fmla="*/ 148 w 345"/>
              <a:gd name="T89" fmla="*/ 155 h 345"/>
              <a:gd name="T90" fmla="*/ 140 w 345"/>
              <a:gd name="T91" fmla="*/ 155 h 345"/>
              <a:gd name="T92" fmla="*/ 132 w 345"/>
              <a:gd name="T93" fmla="*/ 96 h 345"/>
              <a:gd name="T94" fmla="*/ 165 w 345"/>
              <a:gd name="T95" fmla="*/ 104 h 345"/>
              <a:gd name="T96" fmla="*/ 174 w 345"/>
              <a:gd name="T97" fmla="*/ 80 h 345"/>
              <a:gd name="T98" fmla="*/ 196 w 345"/>
              <a:gd name="T99" fmla="*/ 76 h 345"/>
              <a:gd name="T100" fmla="*/ 193 w 345"/>
              <a:gd name="T101" fmla="*/ 40 h 345"/>
              <a:gd name="T102" fmla="*/ 195 w 345"/>
              <a:gd name="T103" fmla="*/ 41 h 345"/>
              <a:gd name="T104" fmla="*/ 192 w 345"/>
              <a:gd name="T105" fmla="*/ 54 h 345"/>
              <a:gd name="T106" fmla="*/ 173 w 345"/>
              <a:gd name="T107" fmla="*/ 74 h 345"/>
              <a:gd name="T108" fmla="*/ 154 w 345"/>
              <a:gd name="T109" fmla="*/ 54 h 345"/>
              <a:gd name="T110" fmla="*/ 151 w 345"/>
              <a:gd name="T111" fmla="*/ 41 h 345"/>
              <a:gd name="T112" fmla="*/ 152 w 345"/>
              <a:gd name="T113" fmla="*/ 40 h 345"/>
              <a:gd name="T114" fmla="*/ 193 w 345"/>
              <a:gd name="T115" fmla="*/ 4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345">
                <a:moveTo>
                  <a:pt x="0" y="172"/>
                </a:moveTo>
                <a:cubicBezTo>
                  <a:pt x="0" y="268"/>
                  <a:pt x="77" y="345"/>
                  <a:pt x="172" y="345"/>
                </a:cubicBezTo>
                <a:cubicBezTo>
                  <a:pt x="268" y="345"/>
                  <a:pt x="345" y="268"/>
                  <a:pt x="345" y="172"/>
                </a:cubicBezTo>
                <a:cubicBezTo>
                  <a:pt x="345" y="77"/>
                  <a:pt x="268" y="0"/>
                  <a:pt x="172" y="0"/>
                </a:cubicBezTo>
                <a:cubicBezTo>
                  <a:pt x="77" y="0"/>
                  <a:pt x="0" y="77"/>
                  <a:pt x="0" y="172"/>
                </a:cubicBezTo>
                <a:close/>
                <a:moveTo>
                  <a:pt x="55" y="76"/>
                </a:moveTo>
                <a:cubicBezTo>
                  <a:pt x="56" y="76"/>
                  <a:pt x="56" y="76"/>
                  <a:pt x="56" y="76"/>
                </a:cubicBezTo>
                <a:cubicBezTo>
                  <a:pt x="56" y="76"/>
                  <a:pt x="56" y="76"/>
                  <a:pt x="56" y="75"/>
                </a:cubicBezTo>
                <a:cubicBezTo>
                  <a:pt x="56" y="65"/>
                  <a:pt x="66" y="56"/>
                  <a:pt x="77" y="56"/>
                </a:cubicBezTo>
                <a:cubicBezTo>
                  <a:pt x="88" y="56"/>
                  <a:pt x="98" y="65"/>
                  <a:pt x="98" y="75"/>
                </a:cubicBezTo>
                <a:cubicBezTo>
                  <a:pt x="98" y="76"/>
                  <a:pt x="98" y="76"/>
                  <a:pt x="98" y="76"/>
                </a:cubicBezTo>
                <a:cubicBezTo>
                  <a:pt x="98" y="76"/>
                  <a:pt x="98" y="76"/>
                  <a:pt x="99" y="76"/>
                </a:cubicBezTo>
                <a:cubicBezTo>
                  <a:pt x="101" y="77"/>
                  <a:pt x="103" y="80"/>
                  <a:pt x="102" y="84"/>
                </a:cubicBezTo>
                <a:cubicBezTo>
                  <a:pt x="101" y="88"/>
                  <a:pt x="98" y="90"/>
                  <a:pt x="96" y="90"/>
                </a:cubicBezTo>
                <a:cubicBezTo>
                  <a:pt x="96" y="90"/>
                  <a:pt x="96" y="89"/>
                  <a:pt x="96" y="89"/>
                </a:cubicBezTo>
                <a:cubicBezTo>
                  <a:pt x="93" y="100"/>
                  <a:pt x="86" y="109"/>
                  <a:pt x="77" y="109"/>
                </a:cubicBezTo>
                <a:cubicBezTo>
                  <a:pt x="68" y="109"/>
                  <a:pt x="61" y="100"/>
                  <a:pt x="58" y="89"/>
                </a:cubicBezTo>
                <a:cubicBezTo>
                  <a:pt x="58" y="89"/>
                  <a:pt x="58" y="90"/>
                  <a:pt x="58" y="90"/>
                </a:cubicBezTo>
                <a:cubicBezTo>
                  <a:pt x="55" y="90"/>
                  <a:pt x="53" y="88"/>
                  <a:pt x="52" y="84"/>
                </a:cubicBezTo>
                <a:cubicBezTo>
                  <a:pt x="51" y="80"/>
                  <a:pt x="52" y="77"/>
                  <a:pt x="55" y="76"/>
                </a:cubicBezTo>
                <a:close/>
                <a:moveTo>
                  <a:pt x="116" y="160"/>
                </a:moveTo>
                <a:cubicBezTo>
                  <a:pt x="116" y="160"/>
                  <a:pt x="116" y="180"/>
                  <a:pt x="116" y="180"/>
                </a:cubicBezTo>
                <a:cubicBezTo>
                  <a:pt x="116" y="185"/>
                  <a:pt x="113" y="188"/>
                  <a:pt x="108" y="188"/>
                </a:cubicBezTo>
                <a:cubicBezTo>
                  <a:pt x="106" y="188"/>
                  <a:pt x="104" y="187"/>
                  <a:pt x="102" y="185"/>
                </a:cubicBezTo>
                <a:cubicBezTo>
                  <a:pt x="102" y="275"/>
                  <a:pt x="102" y="275"/>
                  <a:pt x="102" y="275"/>
                </a:cubicBezTo>
                <a:cubicBezTo>
                  <a:pt x="102" y="282"/>
                  <a:pt x="98" y="288"/>
                  <a:pt x="90" y="288"/>
                </a:cubicBezTo>
                <a:cubicBezTo>
                  <a:pt x="85" y="288"/>
                  <a:pt x="80" y="284"/>
                  <a:pt x="78" y="278"/>
                </a:cubicBezTo>
                <a:cubicBezTo>
                  <a:pt x="76" y="284"/>
                  <a:pt x="71" y="288"/>
                  <a:pt x="66" y="288"/>
                </a:cubicBezTo>
                <a:cubicBezTo>
                  <a:pt x="58" y="288"/>
                  <a:pt x="53" y="282"/>
                  <a:pt x="53" y="275"/>
                </a:cubicBezTo>
                <a:cubicBezTo>
                  <a:pt x="53" y="191"/>
                  <a:pt x="53" y="191"/>
                  <a:pt x="53" y="191"/>
                </a:cubicBezTo>
                <a:cubicBezTo>
                  <a:pt x="53" y="183"/>
                  <a:pt x="53" y="183"/>
                  <a:pt x="53" y="183"/>
                </a:cubicBezTo>
                <a:cubicBezTo>
                  <a:pt x="53" y="187"/>
                  <a:pt x="49" y="191"/>
                  <a:pt x="45" y="191"/>
                </a:cubicBezTo>
                <a:cubicBezTo>
                  <a:pt x="40" y="191"/>
                  <a:pt x="37" y="187"/>
                  <a:pt x="37" y="183"/>
                </a:cubicBezTo>
                <a:cubicBezTo>
                  <a:pt x="37" y="132"/>
                  <a:pt x="37" y="132"/>
                  <a:pt x="37" y="132"/>
                </a:cubicBezTo>
                <a:cubicBezTo>
                  <a:pt x="37" y="123"/>
                  <a:pt x="43" y="116"/>
                  <a:pt x="53" y="111"/>
                </a:cubicBezTo>
                <a:cubicBezTo>
                  <a:pt x="69" y="140"/>
                  <a:pt x="69" y="140"/>
                  <a:pt x="69" y="140"/>
                </a:cubicBezTo>
                <a:cubicBezTo>
                  <a:pt x="75" y="115"/>
                  <a:pt x="75" y="115"/>
                  <a:pt x="75" y="115"/>
                </a:cubicBezTo>
                <a:cubicBezTo>
                  <a:pt x="78" y="115"/>
                  <a:pt x="78" y="115"/>
                  <a:pt x="78" y="115"/>
                </a:cubicBezTo>
                <a:cubicBezTo>
                  <a:pt x="84" y="140"/>
                  <a:pt x="84" y="140"/>
                  <a:pt x="84" y="140"/>
                </a:cubicBezTo>
                <a:cubicBezTo>
                  <a:pt x="100" y="111"/>
                  <a:pt x="100" y="111"/>
                  <a:pt x="100" y="111"/>
                </a:cubicBezTo>
                <a:cubicBezTo>
                  <a:pt x="110" y="116"/>
                  <a:pt x="116" y="123"/>
                  <a:pt x="116" y="132"/>
                </a:cubicBezTo>
                <a:lnTo>
                  <a:pt x="116" y="160"/>
                </a:lnTo>
                <a:close/>
                <a:moveTo>
                  <a:pt x="250" y="78"/>
                </a:moveTo>
                <a:cubicBezTo>
                  <a:pt x="250" y="78"/>
                  <a:pt x="251" y="78"/>
                  <a:pt x="251" y="78"/>
                </a:cubicBezTo>
                <a:cubicBezTo>
                  <a:pt x="251" y="78"/>
                  <a:pt x="251" y="77"/>
                  <a:pt x="251" y="77"/>
                </a:cubicBezTo>
                <a:cubicBezTo>
                  <a:pt x="251" y="66"/>
                  <a:pt x="260" y="58"/>
                  <a:pt x="272" y="58"/>
                </a:cubicBezTo>
                <a:cubicBezTo>
                  <a:pt x="283" y="58"/>
                  <a:pt x="292" y="66"/>
                  <a:pt x="292" y="77"/>
                </a:cubicBezTo>
                <a:cubicBezTo>
                  <a:pt x="292" y="77"/>
                  <a:pt x="292" y="78"/>
                  <a:pt x="292" y="78"/>
                </a:cubicBezTo>
                <a:cubicBezTo>
                  <a:pt x="293" y="78"/>
                  <a:pt x="293" y="78"/>
                  <a:pt x="293" y="78"/>
                </a:cubicBezTo>
                <a:cubicBezTo>
                  <a:pt x="296" y="78"/>
                  <a:pt x="298" y="82"/>
                  <a:pt x="297" y="86"/>
                </a:cubicBezTo>
                <a:cubicBezTo>
                  <a:pt x="296" y="89"/>
                  <a:pt x="293" y="92"/>
                  <a:pt x="291" y="91"/>
                </a:cubicBezTo>
                <a:cubicBezTo>
                  <a:pt x="290" y="91"/>
                  <a:pt x="290" y="91"/>
                  <a:pt x="290" y="91"/>
                </a:cubicBezTo>
                <a:cubicBezTo>
                  <a:pt x="288" y="102"/>
                  <a:pt x="281" y="111"/>
                  <a:pt x="272" y="111"/>
                </a:cubicBezTo>
                <a:cubicBezTo>
                  <a:pt x="263" y="111"/>
                  <a:pt x="255" y="102"/>
                  <a:pt x="253" y="91"/>
                </a:cubicBezTo>
                <a:cubicBezTo>
                  <a:pt x="253" y="91"/>
                  <a:pt x="253" y="91"/>
                  <a:pt x="253" y="91"/>
                </a:cubicBezTo>
                <a:cubicBezTo>
                  <a:pt x="250" y="92"/>
                  <a:pt x="247" y="89"/>
                  <a:pt x="246" y="86"/>
                </a:cubicBezTo>
                <a:cubicBezTo>
                  <a:pt x="246" y="82"/>
                  <a:pt x="247" y="78"/>
                  <a:pt x="250" y="78"/>
                </a:cubicBezTo>
                <a:close/>
                <a:moveTo>
                  <a:pt x="231" y="133"/>
                </a:moveTo>
                <a:cubicBezTo>
                  <a:pt x="231" y="125"/>
                  <a:pt x="238" y="118"/>
                  <a:pt x="248" y="113"/>
                </a:cubicBezTo>
                <a:cubicBezTo>
                  <a:pt x="264" y="142"/>
                  <a:pt x="264" y="142"/>
                  <a:pt x="264" y="142"/>
                </a:cubicBezTo>
                <a:cubicBezTo>
                  <a:pt x="270" y="117"/>
                  <a:pt x="270" y="117"/>
                  <a:pt x="270" y="117"/>
                </a:cubicBezTo>
                <a:cubicBezTo>
                  <a:pt x="272" y="117"/>
                  <a:pt x="272" y="117"/>
                  <a:pt x="272" y="117"/>
                </a:cubicBezTo>
                <a:cubicBezTo>
                  <a:pt x="279" y="142"/>
                  <a:pt x="279" y="142"/>
                  <a:pt x="279" y="142"/>
                </a:cubicBezTo>
                <a:cubicBezTo>
                  <a:pt x="295" y="113"/>
                  <a:pt x="295" y="113"/>
                  <a:pt x="295" y="113"/>
                </a:cubicBezTo>
                <a:cubicBezTo>
                  <a:pt x="305" y="118"/>
                  <a:pt x="311" y="125"/>
                  <a:pt x="311" y="133"/>
                </a:cubicBezTo>
                <a:cubicBezTo>
                  <a:pt x="311" y="162"/>
                  <a:pt x="311" y="162"/>
                  <a:pt x="311" y="162"/>
                </a:cubicBezTo>
                <a:cubicBezTo>
                  <a:pt x="311" y="162"/>
                  <a:pt x="311" y="182"/>
                  <a:pt x="311" y="182"/>
                </a:cubicBezTo>
                <a:cubicBezTo>
                  <a:pt x="311" y="186"/>
                  <a:pt x="307" y="190"/>
                  <a:pt x="303" y="190"/>
                </a:cubicBezTo>
                <a:cubicBezTo>
                  <a:pt x="301" y="190"/>
                  <a:pt x="298" y="189"/>
                  <a:pt x="297" y="187"/>
                </a:cubicBezTo>
                <a:cubicBezTo>
                  <a:pt x="297" y="277"/>
                  <a:pt x="297" y="277"/>
                  <a:pt x="297" y="277"/>
                </a:cubicBezTo>
                <a:cubicBezTo>
                  <a:pt x="297" y="284"/>
                  <a:pt x="292" y="290"/>
                  <a:pt x="285" y="290"/>
                </a:cubicBezTo>
                <a:cubicBezTo>
                  <a:pt x="279" y="290"/>
                  <a:pt x="274" y="286"/>
                  <a:pt x="273" y="280"/>
                </a:cubicBezTo>
                <a:cubicBezTo>
                  <a:pt x="271" y="286"/>
                  <a:pt x="266" y="290"/>
                  <a:pt x="260" y="290"/>
                </a:cubicBezTo>
                <a:cubicBezTo>
                  <a:pt x="253" y="290"/>
                  <a:pt x="247" y="284"/>
                  <a:pt x="247" y="277"/>
                </a:cubicBezTo>
                <a:cubicBezTo>
                  <a:pt x="247" y="193"/>
                  <a:pt x="247" y="193"/>
                  <a:pt x="247" y="193"/>
                </a:cubicBezTo>
                <a:cubicBezTo>
                  <a:pt x="247" y="185"/>
                  <a:pt x="247" y="185"/>
                  <a:pt x="247" y="185"/>
                </a:cubicBezTo>
                <a:cubicBezTo>
                  <a:pt x="247" y="189"/>
                  <a:pt x="244" y="193"/>
                  <a:pt x="239" y="193"/>
                </a:cubicBezTo>
                <a:cubicBezTo>
                  <a:pt x="235" y="193"/>
                  <a:pt x="231" y="189"/>
                  <a:pt x="231" y="185"/>
                </a:cubicBezTo>
                <a:lnTo>
                  <a:pt x="231" y="133"/>
                </a:lnTo>
                <a:close/>
                <a:moveTo>
                  <a:pt x="212" y="96"/>
                </a:moveTo>
                <a:cubicBezTo>
                  <a:pt x="212" y="124"/>
                  <a:pt x="212" y="124"/>
                  <a:pt x="212" y="124"/>
                </a:cubicBezTo>
                <a:cubicBezTo>
                  <a:pt x="212" y="125"/>
                  <a:pt x="212" y="145"/>
                  <a:pt x="212" y="145"/>
                </a:cubicBezTo>
                <a:cubicBezTo>
                  <a:pt x="212" y="149"/>
                  <a:pt x="209" y="153"/>
                  <a:pt x="204" y="153"/>
                </a:cubicBezTo>
                <a:cubicBezTo>
                  <a:pt x="202" y="153"/>
                  <a:pt x="200" y="152"/>
                  <a:pt x="198" y="150"/>
                </a:cubicBezTo>
                <a:cubicBezTo>
                  <a:pt x="198" y="239"/>
                  <a:pt x="198" y="239"/>
                  <a:pt x="198" y="239"/>
                </a:cubicBezTo>
                <a:cubicBezTo>
                  <a:pt x="198" y="246"/>
                  <a:pt x="193" y="252"/>
                  <a:pt x="186" y="252"/>
                </a:cubicBezTo>
                <a:cubicBezTo>
                  <a:pt x="180" y="252"/>
                  <a:pt x="175" y="248"/>
                  <a:pt x="174" y="243"/>
                </a:cubicBezTo>
                <a:cubicBezTo>
                  <a:pt x="172" y="248"/>
                  <a:pt x="167" y="252"/>
                  <a:pt x="161" y="252"/>
                </a:cubicBezTo>
                <a:cubicBezTo>
                  <a:pt x="154" y="252"/>
                  <a:pt x="148" y="246"/>
                  <a:pt x="148" y="239"/>
                </a:cubicBezTo>
                <a:cubicBezTo>
                  <a:pt x="148" y="155"/>
                  <a:pt x="148" y="155"/>
                  <a:pt x="148" y="155"/>
                </a:cubicBezTo>
                <a:cubicBezTo>
                  <a:pt x="148" y="147"/>
                  <a:pt x="148" y="147"/>
                  <a:pt x="148" y="147"/>
                </a:cubicBezTo>
                <a:cubicBezTo>
                  <a:pt x="148" y="152"/>
                  <a:pt x="145" y="155"/>
                  <a:pt x="140" y="155"/>
                </a:cubicBezTo>
                <a:cubicBezTo>
                  <a:pt x="136" y="155"/>
                  <a:pt x="132" y="152"/>
                  <a:pt x="132" y="147"/>
                </a:cubicBezTo>
                <a:cubicBezTo>
                  <a:pt x="132" y="96"/>
                  <a:pt x="132" y="96"/>
                  <a:pt x="132" y="96"/>
                </a:cubicBezTo>
                <a:cubicBezTo>
                  <a:pt x="132" y="88"/>
                  <a:pt x="139" y="80"/>
                  <a:pt x="149" y="76"/>
                </a:cubicBezTo>
                <a:cubicBezTo>
                  <a:pt x="165" y="104"/>
                  <a:pt x="165" y="104"/>
                  <a:pt x="165" y="104"/>
                </a:cubicBezTo>
                <a:cubicBezTo>
                  <a:pt x="171" y="80"/>
                  <a:pt x="171" y="80"/>
                  <a:pt x="171" y="80"/>
                </a:cubicBezTo>
                <a:cubicBezTo>
                  <a:pt x="174" y="80"/>
                  <a:pt x="174" y="80"/>
                  <a:pt x="174" y="80"/>
                </a:cubicBezTo>
                <a:cubicBezTo>
                  <a:pt x="180" y="104"/>
                  <a:pt x="180" y="104"/>
                  <a:pt x="180" y="104"/>
                </a:cubicBezTo>
                <a:cubicBezTo>
                  <a:pt x="196" y="76"/>
                  <a:pt x="196" y="76"/>
                  <a:pt x="196" y="76"/>
                </a:cubicBezTo>
                <a:cubicBezTo>
                  <a:pt x="206" y="80"/>
                  <a:pt x="212" y="88"/>
                  <a:pt x="212" y="96"/>
                </a:cubicBezTo>
                <a:close/>
                <a:moveTo>
                  <a:pt x="193" y="40"/>
                </a:moveTo>
                <a:cubicBezTo>
                  <a:pt x="193" y="40"/>
                  <a:pt x="193" y="40"/>
                  <a:pt x="193" y="40"/>
                </a:cubicBezTo>
                <a:cubicBezTo>
                  <a:pt x="194" y="40"/>
                  <a:pt x="194" y="40"/>
                  <a:pt x="195" y="41"/>
                </a:cubicBezTo>
                <a:cubicBezTo>
                  <a:pt x="197" y="41"/>
                  <a:pt x="199" y="45"/>
                  <a:pt x="198" y="48"/>
                </a:cubicBezTo>
                <a:cubicBezTo>
                  <a:pt x="197" y="52"/>
                  <a:pt x="194" y="55"/>
                  <a:pt x="192" y="54"/>
                </a:cubicBezTo>
                <a:cubicBezTo>
                  <a:pt x="192" y="54"/>
                  <a:pt x="192" y="54"/>
                  <a:pt x="191" y="54"/>
                </a:cubicBezTo>
                <a:cubicBezTo>
                  <a:pt x="189" y="65"/>
                  <a:pt x="182" y="74"/>
                  <a:pt x="173" y="74"/>
                </a:cubicBezTo>
                <a:cubicBezTo>
                  <a:pt x="164" y="74"/>
                  <a:pt x="156" y="65"/>
                  <a:pt x="154" y="54"/>
                </a:cubicBezTo>
                <a:cubicBezTo>
                  <a:pt x="154" y="54"/>
                  <a:pt x="154" y="54"/>
                  <a:pt x="154" y="54"/>
                </a:cubicBezTo>
                <a:cubicBezTo>
                  <a:pt x="151" y="55"/>
                  <a:pt x="148" y="52"/>
                  <a:pt x="148" y="48"/>
                </a:cubicBezTo>
                <a:cubicBezTo>
                  <a:pt x="147" y="45"/>
                  <a:pt x="148" y="41"/>
                  <a:pt x="151" y="41"/>
                </a:cubicBezTo>
                <a:cubicBezTo>
                  <a:pt x="151" y="40"/>
                  <a:pt x="152" y="40"/>
                  <a:pt x="152" y="40"/>
                </a:cubicBezTo>
                <a:cubicBezTo>
                  <a:pt x="152" y="40"/>
                  <a:pt x="152" y="40"/>
                  <a:pt x="152" y="40"/>
                </a:cubicBezTo>
                <a:cubicBezTo>
                  <a:pt x="152" y="29"/>
                  <a:pt x="161" y="20"/>
                  <a:pt x="173" y="20"/>
                </a:cubicBezTo>
                <a:cubicBezTo>
                  <a:pt x="184" y="20"/>
                  <a:pt x="193" y="29"/>
                  <a:pt x="193" y="40"/>
                </a:cubicBezTo>
                <a:close/>
              </a:path>
            </a:pathLst>
          </a:custGeom>
          <a:solidFill>
            <a:srgbClr val="C0A57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0" name="Freeform 610"/>
          <p:cNvSpPr>
            <a:spLocks/>
          </p:cNvSpPr>
          <p:nvPr/>
        </p:nvSpPr>
        <p:spPr bwMode="auto">
          <a:xfrm>
            <a:off x="4879543" y="1775240"/>
            <a:ext cx="90932" cy="93150"/>
          </a:xfrm>
          <a:custGeom>
            <a:avLst/>
            <a:gdLst>
              <a:gd name="T0" fmla="*/ 7 w 52"/>
              <a:gd name="T1" fmla="*/ 34 h 53"/>
              <a:gd name="T2" fmla="*/ 7 w 52"/>
              <a:gd name="T3" fmla="*/ 33 h 53"/>
              <a:gd name="T4" fmla="*/ 26 w 52"/>
              <a:gd name="T5" fmla="*/ 53 h 53"/>
              <a:gd name="T6" fmla="*/ 45 w 52"/>
              <a:gd name="T7" fmla="*/ 33 h 53"/>
              <a:gd name="T8" fmla="*/ 45 w 52"/>
              <a:gd name="T9" fmla="*/ 34 h 53"/>
              <a:gd name="T10" fmla="*/ 51 w 52"/>
              <a:gd name="T11" fmla="*/ 28 h 53"/>
              <a:gd name="T12" fmla="*/ 48 w 52"/>
              <a:gd name="T13" fmla="*/ 20 h 53"/>
              <a:gd name="T14" fmla="*/ 47 w 52"/>
              <a:gd name="T15" fmla="*/ 20 h 53"/>
              <a:gd name="T16" fmla="*/ 47 w 52"/>
              <a:gd name="T17" fmla="*/ 19 h 53"/>
              <a:gd name="T18" fmla="*/ 26 w 52"/>
              <a:gd name="T19" fmla="*/ 0 h 53"/>
              <a:gd name="T20" fmla="*/ 5 w 52"/>
              <a:gd name="T21" fmla="*/ 19 h 53"/>
              <a:gd name="T22" fmla="*/ 5 w 52"/>
              <a:gd name="T23" fmla="*/ 20 h 53"/>
              <a:gd name="T24" fmla="*/ 4 w 52"/>
              <a:gd name="T25" fmla="*/ 20 h 53"/>
              <a:gd name="T26" fmla="*/ 1 w 52"/>
              <a:gd name="T27" fmla="*/ 28 h 53"/>
              <a:gd name="T28" fmla="*/ 7 w 52"/>
              <a:gd name="T29"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53">
                <a:moveTo>
                  <a:pt x="7" y="34"/>
                </a:moveTo>
                <a:cubicBezTo>
                  <a:pt x="7" y="34"/>
                  <a:pt x="7" y="33"/>
                  <a:pt x="7" y="33"/>
                </a:cubicBezTo>
                <a:cubicBezTo>
                  <a:pt x="10" y="44"/>
                  <a:pt x="17" y="53"/>
                  <a:pt x="26" y="53"/>
                </a:cubicBezTo>
                <a:cubicBezTo>
                  <a:pt x="35" y="53"/>
                  <a:pt x="42" y="44"/>
                  <a:pt x="45" y="33"/>
                </a:cubicBezTo>
                <a:cubicBezTo>
                  <a:pt x="45" y="33"/>
                  <a:pt x="45" y="34"/>
                  <a:pt x="45" y="34"/>
                </a:cubicBezTo>
                <a:cubicBezTo>
                  <a:pt x="47" y="34"/>
                  <a:pt x="50" y="32"/>
                  <a:pt x="51" y="28"/>
                </a:cubicBezTo>
                <a:cubicBezTo>
                  <a:pt x="52" y="24"/>
                  <a:pt x="50" y="21"/>
                  <a:pt x="48" y="20"/>
                </a:cubicBezTo>
                <a:cubicBezTo>
                  <a:pt x="47" y="20"/>
                  <a:pt x="47" y="20"/>
                  <a:pt x="47" y="20"/>
                </a:cubicBezTo>
                <a:cubicBezTo>
                  <a:pt x="47" y="20"/>
                  <a:pt x="47" y="20"/>
                  <a:pt x="47" y="19"/>
                </a:cubicBezTo>
                <a:cubicBezTo>
                  <a:pt x="47" y="9"/>
                  <a:pt x="37" y="0"/>
                  <a:pt x="26" y="0"/>
                </a:cubicBezTo>
                <a:cubicBezTo>
                  <a:pt x="15" y="0"/>
                  <a:pt x="5" y="9"/>
                  <a:pt x="5" y="19"/>
                </a:cubicBezTo>
                <a:cubicBezTo>
                  <a:pt x="5" y="20"/>
                  <a:pt x="5" y="20"/>
                  <a:pt x="5" y="20"/>
                </a:cubicBezTo>
                <a:cubicBezTo>
                  <a:pt x="5" y="20"/>
                  <a:pt x="5" y="20"/>
                  <a:pt x="4" y="20"/>
                </a:cubicBezTo>
                <a:cubicBezTo>
                  <a:pt x="1" y="21"/>
                  <a:pt x="0" y="24"/>
                  <a:pt x="1" y="28"/>
                </a:cubicBezTo>
                <a:cubicBezTo>
                  <a:pt x="2" y="32"/>
                  <a:pt x="4" y="34"/>
                  <a:pt x="7" y="3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1" name="Freeform 611"/>
          <p:cNvSpPr>
            <a:spLocks/>
          </p:cNvSpPr>
          <p:nvPr/>
        </p:nvSpPr>
        <p:spPr bwMode="auto">
          <a:xfrm>
            <a:off x="3639762" y="1554934"/>
            <a:ext cx="845003" cy="832434"/>
          </a:xfrm>
          <a:custGeom>
            <a:avLst/>
            <a:gdLst>
              <a:gd name="T0" fmla="*/ 483 w 483"/>
              <a:gd name="T1" fmla="*/ 449 h 476"/>
              <a:gd name="T2" fmla="*/ 456 w 483"/>
              <a:gd name="T3" fmla="*/ 476 h 476"/>
              <a:gd name="T4" fmla="*/ 26 w 483"/>
              <a:gd name="T5" fmla="*/ 476 h 476"/>
              <a:gd name="T6" fmla="*/ 0 w 483"/>
              <a:gd name="T7" fmla="*/ 449 h 476"/>
              <a:gd name="T8" fmla="*/ 0 w 483"/>
              <a:gd name="T9" fmla="*/ 27 h 476"/>
              <a:gd name="T10" fmla="*/ 26 w 483"/>
              <a:gd name="T11" fmla="*/ 0 h 476"/>
              <a:gd name="T12" fmla="*/ 456 w 483"/>
              <a:gd name="T13" fmla="*/ 0 h 476"/>
              <a:gd name="T14" fmla="*/ 483 w 483"/>
              <a:gd name="T15" fmla="*/ 27 h 476"/>
              <a:gd name="T16" fmla="*/ 483 w 483"/>
              <a:gd name="T17" fmla="*/ 449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3" h="476">
                <a:moveTo>
                  <a:pt x="483" y="449"/>
                </a:moveTo>
                <a:cubicBezTo>
                  <a:pt x="483" y="464"/>
                  <a:pt x="471" y="476"/>
                  <a:pt x="456" y="476"/>
                </a:cubicBezTo>
                <a:cubicBezTo>
                  <a:pt x="26" y="476"/>
                  <a:pt x="26" y="476"/>
                  <a:pt x="26" y="476"/>
                </a:cubicBezTo>
                <a:cubicBezTo>
                  <a:pt x="12" y="476"/>
                  <a:pt x="0" y="464"/>
                  <a:pt x="0" y="449"/>
                </a:cubicBezTo>
                <a:cubicBezTo>
                  <a:pt x="0" y="27"/>
                  <a:pt x="0" y="27"/>
                  <a:pt x="0" y="27"/>
                </a:cubicBezTo>
                <a:cubicBezTo>
                  <a:pt x="0" y="12"/>
                  <a:pt x="12" y="0"/>
                  <a:pt x="26" y="0"/>
                </a:cubicBezTo>
                <a:cubicBezTo>
                  <a:pt x="456" y="0"/>
                  <a:pt x="456" y="0"/>
                  <a:pt x="456" y="0"/>
                </a:cubicBezTo>
                <a:cubicBezTo>
                  <a:pt x="471" y="0"/>
                  <a:pt x="483" y="12"/>
                  <a:pt x="483" y="27"/>
                </a:cubicBezTo>
                <a:lnTo>
                  <a:pt x="483" y="449"/>
                </a:lnTo>
                <a:close/>
              </a:path>
            </a:pathLst>
          </a:custGeom>
          <a:solidFill>
            <a:srgbClr val="27ACA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2" name="Freeform 612"/>
          <p:cNvSpPr>
            <a:spLocks noEditPoints="1"/>
          </p:cNvSpPr>
          <p:nvPr/>
        </p:nvSpPr>
        <p:spPr bwMode="auto">
          <a:xfrm>
            <a:off x="3725520" y="1634038"/>
            <a:ext cx="677185" cy="676445"/>
          </a:xfrm>
          <a:custGeom>
            <a:avLst/>
            <a:gdLst>
              <a:gd name="T0" fmla="*/ 193 w 387"/>
              <a:gd name="T1" fmla="*/ 0 h 387"/>
              <a:gd name="T2" fmla="*/ 0 w 387"/>
              <a:gd name="T3" fmla="*/ 193 h 387"/>
              <a:gd name="T4" fmla="*/ 193 w 387"/>
              <a:gd name="T5" fmla="*/ 387 h 387"/>
              <a:gd name="T6" fmla="*/ 387 w 387"/>
              <a:gd name="T7" fmla="*/ 193 h 387"/>
              <a:gd name="T8" fmla="*/ 193 w 387"/>
              <a:gd name="T9" fmla="*/ 0 h 387"/>
              <a:gd name="T10" fmla="*/ 193 w 387"/>
              <a:gd name="T11" fmla="*/ 366 h 387"/>
              <a:gd name="T12" fmla="*/ 21 w 387"/>
              <a:gd name="T13" fmla="*/ 193 h 387"/>
              <a:gd name="T14" fmla="*/ 193 w 387"/>
              <a:gd name="T15" fmla="*/ 20 h 387"/>
              <a:gd name="T16" fmla="*/ 366 w 387"/>
              <a:gd name="T17" fmla="*/ 193 h 387"/>
              <a:gd name="T18" fmla="*/ 193 w 387"/>
              <a:gd name="T19" fmla="*/ 36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87">
                <a:moveTo>
                  <a:pt x="193" y="0"/>
                </a:moveTo>
                <a:cubicBezTo>
                  <a:pt x="86" y="0"/>
                  <a:pt x="0" y="86"/>
                  <a:pt x="0" y="193"/>
                </a:cubicBezTo>
                <a:cubicBezTo>
                  <a:pt x="0" y="300"/>
                  <a:pt x="86" y="387"/>
                  <a:pt x="193" y="387"/>
                </a:cubicBezTo>
                <a:cubicBezTo>
                  <a:pt x="300" y="387"/>
                  <a:pt x="387" y="300"/>
                  <a:pt x="387" y="193"/>
                </a:cubicBezTo>
                <a:cubicBezTo>
                  <a:pt x="387" y="86"/>
                  <a:pt x="300" y="0"/>
                  <a:pt x="193" y="0"/>
                </a:cubicBezTo>
                <a:close/>
                <a:moveTo>
                  <a:pt x="193" y="366"/>
                </a:moveTo>
                <a:cubicBezTo>
                  <a:pt x="98" y="366"/>
                  <a:pt x="21" y="289"/>
                  <a:pt x="21" y="193"/>
                </a:cubicBezTo>
                <a:cubicBezTo>
                  <a:pt x="21" y="98"/>
                  <a:pt x="98" y="20"/>
                  <a:pt x="193" y="20"/>
                </a:cubicBezTo>
                <a:cubicBezTo>
                  <a:pt x="289" y="20"/>
                  <a:pt x="366" y="98"/>
                  <a:pt x="366" y="193"/>
                </a:cubicBezTo>
                <a:cubicBezTo>
                  <a:pt x="366" y="289"/>
                  <a:pt x="289" y="366"/>
                  <a:pt x="193" y="36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3" name="Freeform 613"/>
          <p:cNvSpPr>
            <a:spLocks/>
          </p:cNvSpPr>
          <p:nvPr/>
        </p:nvSpPr>
        <p:spPr bwMode="auto">
          <a:xfrm>
            <a:off x="3959873" y="1871347"/>
            <a:ext cx="215132" cy="159686"/>
          </a:xfrm>
          <a:custGeom>
            <a:avLst/>
            <a:gdLst>
              <a:gd name="T0" fmla="*/ 123 w 123"/>
              <a:gd name="T1" fmla="*/ 84 h 91"/>
              <a:gd name="T2" fmla="*/ 122 w 123"/>
              <a:gd name="T3" fmla="*/ 29 h 91"/>
              <a:gd name="T4" fmla="*/ 95 w 123"/>
              <a:gd name="T5" fmla="*/ 0 h 91"/>
              <a:gd name="T6" fmla="*/ 69 w 123"/>
              <a:gd name="T7" fmla="*/ 45 h 91"/>
              <a:gd name="T8" fmla="*/ 65 w 123"/>
              <a:gd name="T9" fmla="*/ 25 h 91"/>
              <a:gd name="T10" fmla="*/ 69 w 123"/>
              <a:gd name="T11" fmla="*/ 18 h 91"/>
              <a:gd name="T12" fmla="*/ 61 w 123"/>
              <a:gd name="T13" fmla="*/ 11 h 91"/>
              <a:gd name="T14" fmla="*/ 54 w 123"/>
              <a:gd name="T15" fmla="*/ 18 h 91"/>
              <a:gd name="T16" fmla="*/ 57 w 123"/>
              <a:gd name="T17" fmla="*/ 25 h 91"/>
              <a:gd name="T18" fmla="*/ 54 w 123"/>
              <a:gd name="T19" fmla="*/ 44 h 91"/>
              <a:gd name="T20" fmla="*/ 28 w 123"/>
              <a:gd name="T21" fmla="*/ 0 h 91"/>
              <a:gd name="T22" fmla="*/ 1 w 123"/>
              <a:gd name="T23" fmla="*/ 29 h 91"/>
              <a:gd name="T24" fmla="*/ 0 w 123"/>
              <a:gd name="T25" fmla="*/ 84 h 91"/>
              <a:gd name="T26" fmla="*/ 61 w 123"/>
              <a:gd name="T27" fmla="*/ 91 h 91"/>
              <a:gd name="T28" fmla="*/ 123 w 123"/>
              <a:gd name="T29" fmla="*/ 8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91">
                <a:moveTo>
                  <a:pt x="123" y="84"/>
                </a:moveTo>
                <a:cubicBezTo>
                  <a:pt x="122" y="29"/>
                  <a:pt x="122" y="29"/>
                  <a:pt x="122" y="29"/>
                </a:cubicBezTo>
                <a:cubicBezTo>
                  <a:pt x="120" y="17"/>
                  <a:pt x="110" y="7"/>
                  <a:pt x="95" y="0"/>
                </a:cubicBezTo>
                <a:cubicBezTo>
                  <a:pt x="69" y="45"/>
                  <a:pt x="69" y="45"/>
                  <a:pt x="69" y="45"/>
                </a:cubicBezTo>
                <a:cubicBezTo>
                  <a:pt x="65" y="25"/>
                  <a:pt x="65" y="25"/>
                  <a:pt x="65" y="25"/>
                </a:cubicBezTo>
                <a:cubicBezTo>
                  <a:pt x="67" y="23"/>
                  <a:pt x="69" y="21"/>
                  <a:pt x="69" y="18"/>
                </a:cubicBezTo>
                <a:cubicBezTo>
                  <a:pt x="69" y="14"/>
                  <a:pt x="66" y="11"/>
                  <a:pt x="61" y="11"/>
                </a:cubicBezTo>
                <a:cubicBezTo>
                  <a:pt x="57" y="11"/>
                  <a:pt x="54" y="14"/>
                  <a:pt x="54" y="18"/>
                </a:cubicBezTo>
                <a:cubicBezTo>
                  <a:pt x="54" y="21"/>
                  <a:pt x="55" y="23"/>
                  <a:pt x="57" y="25"/>
                </a:cubicBezTo>
                <a:cubicBezTo>
                  <a:pt x="54" y="44"/>
                  <a:pt x="54" y="44"/>
                  <a:pt x="54" y="44"/>
                </a:cubicBezTo>
                <a:cubicBezTo>
                  <a:pt x="28" y="0"/>
                  <a:pt x="28" y="0"/>
                  <a:pt x="28" y="0"/>
                </a:cubicBezTo>
                <a:cubicBezTo>
                  <a:pt x="13" y="7"/>
                  <a:pt x="3" y="17"/>
                  <a:pt x="1" y="29"/>
                </a:cubicBezTo>
                <a:cubicBezTo>
                  <a:pt x="0" y="84"/>
                  <a:pt x="0" y="84"/>
                  <a:pt x="0" y="84"/>
                </a:cubicBezTo>
                <a:cubicBezTo>
                  <a:pt x="0" y="84"/>
                  <a:pt x="32" y="91"/>
                  <a:pt x="61" y="91"/>
                </a:cubicBezTo>
                <a:cubicBezTo>
                  <a:pt x="91" y="91"/>
                  <a:pt x="123" y="84"/>
                  <a:pt x="123" y="8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4" name="Freeform 614"/>
          <p:cNvSpPr>
            <a:spLocks/>
          </p:cNvSpPr>
          <p:nvPr/>
        </p:nvSpPr>
        <p:spPr bwMode="auto">
          <a:xfrm>
            <a:off x="4073722" y="1773762"/>
            <a:ext cx="39921" cy="33268"/>
          </a:xfrm>
          <a:custGeom>
            <a:avLst/>
            <a:gdLst>
              <a:gd name="T0" fmla="*/ 4 w 23"/>
              <a:gd name="T1" fmla="*/ 19 h 19"/>
              <a:gd name="T2" fmla="*/ 19 w 23"/>
              <a:gd name="T3" fmla="*/ 19 h 19"/>
              <a:gd name="T4" fmla="*/ 23 w 23"/>
              <a:gd name="T5" fmla="*/ 14 h 19"/>
              <a:gd name="T6" fmla="*/ 23 w 23"/>
              <a:gd name="T7" fmla="*/ 4 h 19"/>
              <a:gd name="T8" fmla="*/ 19 w 23"/>
              <a:gd name="T9" fmla="*/ 0 h 19"/>
              <a:gd name="T10" fmla="*/ 4 w 23"/>
              <a:gd name="T11" fmla="*/ 0 h 19"/>
              <a:gd name="T12" fmla="*/ 0 w 23"/>
              <a:gd name="T13" fmla="*/ 4 h 19"/>
              <a:gd name="T14" fmla="*/ 0 w 23"/>
              <a:gd name="T15" fmla="*/ 14 h 19"/>
              <a:gd name="T16" fmla="*/ 4 w 23"/>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9">
                <a:moveTo>
                  <a:pt x="4" y="19"/>
                </a:moveTo>
                <a:cubicBezTo>
                  <a:pt x="19" y="19"/>
                  <a:pt x="19" y="19"/>
                  <a:pt x="19" y="19"/>
                </a:cubicBezTo>
                <a:cubicBezTo>
                  <a:pt x="22" y="19"/>
                  <a:pt x="23" y="17"/>
                  <a:pt x="23" y="14"/>
                </a:cubicBezTo>
                <a:cubicBezTo>
                  <a:pt x="23" y="4"/>
                  <a:pt x="23" y="4"/>
                  <a:pt x="23" y="4"/>
                </a:cubicBezTo>
                <a:cubicBezTo>
                  <a:pt x="23" y="2"/>
                  <a:pt x="22" y="0"/>
                  <a:pt x="19" y="0"/>
                </a:cubicBezTo>
                <a:cubicBezTo>
                  <a:pt x="4" y="0"/>
                  <a:pt x="4" y="0"/>
                  <a:pt x="4" y="0"/>
                </a:cubicBezTo>
                <a:cubicBezTo>
                  <a:pt x="2" y="0"/>
                  <a:pt x="0" y="2"/>
                  <a:pt x="0" y="4"/>
                </a:cubicBezTo>
                <a:cubicBezTo>
                  <a:pt x="0" y="14"/>
                  <a:pt x="0" y="14"/>
                  <a:pt x="0" y="14"/>
                </a:cubicBezTo>
                <a:cubicBezTo>
                  <a:pt x="0" y="17"/>
                  <a:pt x="2" y="19"/>
                  <a:pt x="4" y="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5" name="Freeform 615"/>
          <p:cNvSpPr>
            <a:spLocks noEditPoints="1"/>
          </p:cNvSpPr>
          <p:nvPr/>
        </p:nvSpPr>
        <p:spPr bwMode="auto">
          <a:xfrm>
            <a:off x="3989443" y="1708705"/>
            <a:ext cx="155990" cy="161164"/>
          </a:xfrm>
          <a:custGeom>
            <a:avLst/>
            <a:gdLst>
              <a:gd name="T0" fmla="*/ 12 w 89"/>
              <a:gd name="T1" fmla="*/ 58 h 92"/>
              <a:gd name="T2" fmla="*/ 13 w 89"/>
              <a:gd name="T3" fmla="*/ 57 h 92"/>
              <a:gd name="T4" fmla="*/ 45 w 89"/>
              <a:gd name="T5" fmla="*/ 92 h 92"/>
              <a:gd name="T6" fmla="*/ 77 w 89"/>
              <a:gd name="T7" fmla="*/ 58 h 92"/>
              <a:gd name="T8" fmla="*/ 77 w 89"/>
              <a:gd name="T9" fmla="*/ 58 h 92"/>
              <a:gd name="T10" fmla="*/ 88 w 89"/>
              <a:gd name="T11" fmla="*/ 48 h 92"/>
              <a:gd name="T12" fmla="*/ 82 w 89"/>
              <a:gd name="T13" fmla="*/ 34 h 92"/>
              <a:gd name="T14" fmla="*/ 80 w 89"/>
              <a:gd name="T15" fmla="*/ 34 h 92"/>
              <a:gd name="T16" fmla="*/ 80 w 89"/>
              <a:gd name="T17" fmla="*/ 33 h 92"/>
              <a:gd name="T18" fmla="*/ 45 w 89"/>
              <a:gd name="T19" fmla="*/ 0 h 92"/>
              <a:gd name="T20" fmla="*/ 9 w 89"/>
              <a:gd name="T21" fmla="*/ 33 h 92"/>
              <a:gd name="T22" fmla="*/ 9 w 89"/>
              <a:gd name="T23" fmla="*/ 34 h 92"/>
              <a:gd name="T24" fmla="*/ 7 w 89"/>
              <a:gd name="T25" fmla="*/ 34 h 92"/>
              <a:gd name="T26" fmla="*/ 1 w 89"/>
              <a:gd name="T27" fmla="*/ 48 h 92"/>
              <a:gd name="T28" fmla="*/ 12 w 89"/>
              <a:gd name="T29" fmla="*/ 58 h 92"/>
              <a:gd name="T30" fmla="*/ 16 w 89"/>
              <a:gd name="T31" fmla="*/ 41 h 92"/>
              <a:gd name="T32" fmla="*/ 22 w 89"/>
              <a:gd name="T33" fmla="*/ 36 h 92"/>
              <a:gd name="T34" fmla="*/ 37 w 89"/>
              <a:gd name="T35" fmla="*/ 36 h 92"/>
              <a:gd name="T36" fmla="*/ 42 w 89"/>
              <a:gd name="T37" fmla="*/ 41 h 92"/>
              <a:gd name="T38" fmla="*/ 42 w 89"/>
              <a:gd name="T39" fmla="*/ 45 h 92"/>
              <a:gd name="T40" fmla="*/ 47 w 89"/>
              <a:gd name="T41" fmla="*/ 45 h 92"/>
              <a:gd name="T42" fmla="*/ 47 w 89"/>
              <a:gd name="T43" fmla="*/ 41 h 92"/>
              <a:gd name="T44" fmla="*/ 52 w 89"/>
              <a:gd name="T45" fmla="*/ 36 h 92"/>
              <a:gd name="T46" fmla="*/ 67 w 89"/>
              <a:gd name="T47" fmla="*/ 36 h 92"/>
              <a:gd name="T48" fmla="*/ 73 w 89"/>
              <a:gd name="T49" fmla="*/ 41 h 92"/>
              <a:gd name="T50" fmla="*/ 73 w 89"/>
              <a:gd name="T51" fmla="*/ 51 h 92"/>
              <a:gd name="T52" fmla="*/ 67 w 89"/>
              <a:gd name="T53" fmla="*/ 57 h 92"/>
              <a:gd name="T54" fmla="*/ 52 w 89"/>
              <a:gd name="T55" fmla="*/ 57 h 92"/>
              <a:gd name="T56" fmla="*/ 47 w 89"/>
              <a:gd name="T57" fmla="*/ 51 h 92"/>
              <a:gd name="T58" fmla="*/ 47 w 89"/>
              <a:gd name="T59" fmla="*/ 46 h 92"/>
              <a:gd name="T60" fmla="*/ 42 w 89"/>
              <a:gd name="T61" fmla="*/ 46 h 92"/>
              <a:gd name="T62" fmla="*/ 42 w 89"/>
              <a:gd name="T63" fmla="*/ 51 h 92"/>
              <a:gd name="T64" fmla="*/ 37 w 89"/>
              <a:gd name="T65" fmla="*/ 57 h 92"/>
              <a:gd name="T66" fmla="*/ 22 w 89"/>
              <a:gd name="T67" fmla="*/ 57 h 92"/>
              <a:gd name="T68" fmla="*/ 16 w 89"/>
              <a:gd name="T69" fmla="*/ 51 h 92"/>
              <a:gd name="T70" fmla="*/ 16 w 89"/>
              <a:gd name="T71" fmla="*/ 4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9" h="92">
                <a:moveTo>
                  <a:pt x="12" y="58"/>
                </a:moveTo>
                <a:cubicBezTo>
                  <a:pt x="12" y="58"/>
                  <a:pt x="12" y="58"/>
                  <a:pt x="13" y="57"/>
                </a:cubicBezTo>
                <a:cubicBezTo>
                  <a:pt x="17" y="76"/>
                  <a:pt x="29" y="92"/>
                  <a:pt x="45" y="92"/>
                </a:cubicBezTo>
                <a:cubicBezTo>
                  <a:pt x="60" y="92"/>
                  <a:pt x="73" y="76"/>
                  <a:pt x="77" y="58"/>
                </a:cubicBezTo>
                <a:cubicBezTo>
                  <a:pt x="77" y="58"/>
                  <a:pt x="77" y="58"/>
                  <a:pt x="77" y="58"/>
                </a:cubicBezTo>
                <a:cubicBezTo>
                  <a:pt x="81" y="59"/>
                  <a:pt x="86" y="54"/>
                  <a:pt x="88" y="48"/>
                </a:cubicBezTo>
                <a:cubicBezTo>
                  <a:pt x="89" y="41"/>
                  <a:pt x="86" y="35"/>
                  <a:pt x="82" y="34"/>
                </a:cubicBezTo>
                <a:cubicBezTo>
                  <a:pt x="81" y="34"/>
                  <a:pt x="80" y="34"/>
                  <a:pt x="80" y="34"/>
                </a:cubicBezTo>
                <a:cubicBezTo>
                  <a:pt x="80" y="34"/>
                  <a:pt x="80" y="34"/>
                  <a:pt x="80" y="33"/>
                </a:cubicBezTo>
                <a:cubicBezTo>
                  <a:pt x="80" y="15"/>
                  <a:pt x="64" y="0"/>
                  <a:pt x="45" y="0"/>
                </a:cubicBezTo>
                <a:cubicBezTo>
                  <a:pt x="25" y="0"/>
                  <a:pt x="9" y="15"/>
                  <a:pt x="9" y="33"/>
                </a:cubicBezTo>
                <a:cubicBezTo>
                  <a:pt x="9" y="34"/>
                  <a:pt x="9" y="34"/>
                  <a:pt x="9" y="34"/>
                </a:cubicBezTo>
                <a:cubicBezTo>
                  <a:pt x="9" y="34"/>
                  <a:pt x="8" y="34"/>
                  <a:pt x="7" y="34"/>
                </a:cubicBezTo>
                <a:cubicBezTo>
                  <a:pt x="3" y="35"/>
                  <a:pt x="0" y="41"/>
                  <a:pt x="1" y="48"/>
                </a:cubicBezTo>
                <a:cubicBezTo>
                  <a:pt x="3" y="54"/>
                  <a:pt x="8" y="59"/>
                  <a:pt x="12" y="58"/>
                </a:cubicBezTo>
                <a:close/>
                <a:moveTo>
                  <a:pt x="16" y="41"/>
                </a:moveTo>
                <a:cubicBezTo>
                  <a:pt x="16" y="38"/>
                  <a:pt x="19" y="36"/>
                  <a:pt x="22" y="36"/>
                </a:cubicBezTo>
                <a:cubicBezTo>
                  <a:pt x="37" y="36"/>
                  <a:pt x="37" y="36"/>
                  <a:pt x="37" y="36"/>
                </a:cubicBezTo>
                <a:cubicBezTo>
                  <a:pt x="39" y="36"/>
                  <a:pt x="42" y="38"/>
                  <a:pt x="42" y="41"/>
                </a:cubicBezTo>
                <a:cubicBezTo>
                  <a:pt x="42" y="45"/>
                  <a:pt x="42" y="45"/>
                  <a:pt x="42" y="45"/>
                </a:cubicBezTo>
                <a:cubicBezTo>
                  <a:pt x="47" y="45"/>
                  <a:pt x="47" y="45"/>
                  <a:pt x="47" y="45"/>
                </a:cubicBezTo>
                <a:cubicBezTo>
                  <a:pt x="47" y="41"/>
                  <a:pt x="47" y="41"/>
                  <a:pt x="47" y="41"/>
                </a:cubicBezTo>
                <a:cubicBezTo>
                  <a:pt x="47" y="38"/>
                  <a:pt x="50" y="36"/>
                  <a:pt x="52" y="36"/>
                </a:cubicBezTo>
                <a:cubicBezTo>
                  <a:pt x="67" y="36"/>
                  <a:pt x="67" y="36"/>
                  <a:pt x="67" y="36"/>
                </a:cubicBezTo>
                <a:cubicBezTo>
                  <a:pt x="70" y="36"/>
                  <a:pt x="73" y="38"/>
                  <a:pt x="73" y="41"/>
                </a:cubicBezTo>
                <a:cubicBezTo>
                  <a:pt x="73" y="51"/>
                  <a:pt x="73" y="51"/>
                  <a:pt x="73" y="51"/>
                </a:cubicBezTo>
                <a:cubicBezTo>
                  <a:pt x="73" y="54"/>
                  <a:pt x="70" y="57"/>
                  <a:pt x="67" y="57"/>
                </a:cubicBezTo>
                <a:cubicBezTo>
                  <a:pt x="52" y="57"/>
                  <a:pt x="52" y="57"/>
                  <a:pt x="52" y="57"/>
                </a:cubicBezTo>
                <a:cubicBezTo>
                  <a:pt x="50" y="57"/>
                  <a:pt x="47" y="54"/>
                  <a:pt x="47" y="51"/>
                </a:cubicBezTo>
                <a:cubicBezTo>
                  <a:pt x="47" y="46"/>
                  <a:pt x="47" y="46"/>
                  <a:pt x="47" y="46"/>
                </a:cubicBezTo>
                <a:cubicBezTo>
                  <a:pt x="42" y="46"/>
                  <a:pt x="42" y="46"/>
                  <a:pt x="42" y="46"/>
                </a:cubicBezTo>
                <a:cubicBezTo>
                  <a:pt x="42" y="51"/>
                  <a:pt x="42" y="51"/>
                  <a:pt x="42" y="51"/>
                </a:cubicBezTo>
                <a:cubicBezTo>
                  <a:pt x="42" y="54"/>
                  <a:pt x="39" y="57"/>
                  <a:pt x="37" y="57"/>
                </a:cubicBezTo>
                <a:cubicBezTo>
                  <a:pt x="22" y="57"/>
                  <a:pt x="22" y="57"/>
                  <a:pt x="22" y="57"/>
                </a:cubicBezTo>
                <a:cubicBezTo>
                  <a:pt x="19" y="57"/>
                  <a:pt x="16" y="54"/>
                  <a:pt x="16" y="51"/>
                </a:cubicBezTo>
                <a:lnTo>
                  <a:pt x="16" y="4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6" name="Freeform 616"/>
          <p:cNvSpPr>
            <a:spLocks/>
          </p:cNvSpPr>
          <p:nvPr/>
        </p:nvSpPr>
        <p:spPr bwMode="auto">
          <a:xfrm>
            <a:off x="4021233" y="1773762"/>
            <a:ext cx="38443" cy="33268"/>
          </a:xfrm>
          <a:custGeom>
            <a:avLst/>
            <a:gdLst>
              <a:gd name="T0" fmla="*/ 4 w 22"/>
              <a:gd name="T1" fmla="*/ 19 h 19"/>
              <a:gd name="T2" fmla="*/ 19 w 22"/>
              <a:gd name="T3" fmla="*/ 19 h 19"/>
              <a:gd name="T4" fmla="*/ 22 w 22"/>
              <a:gd name="T5" fmla="*/ 14 h 19"/>
              <a:gd name="T6" fmla="*/ 22 w 22"/>
              <a:gd name="T7" fmla="*/ 9 h 19"/>
              <a:gd name="T8" fmla="*/ 22 w 22"/>
              <a:gd name="T9" fmla="*/ 8 h 19"/>
              <a:gd name="T10" fmla="*/ 22 w 22"/>
              <a:gd name="T11" fmla="*/ 4 h 19"/>
              <a:gd name="T12" fmla="*/ 19 w 22"/>
              <a:gd name="T13" fmla="*/ 0 h 19"/>
              <a:gd name="T14" fmla="*/ 4 w 22"/>
              <a:gd name="T15" fmla="*/ 0 h 19"/>
              <a:gd name="T16" fmla="*/ 0 w 22"/>
              <a:gd name="T17" fmla="*/ 4 h 19"/>
              <a:gd name="T18" fmla="*/ 0 w 22"/>
              <a:gd name="T19" fmla="*/ 14 h 19"/>
              <a:gd name="T20" fmla="*/ 4 w 22"/>
              <a:gd name="T2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4" y="19"/>
                </a:moveTo>
                <a:cubicBezTo>
                  <a:pt x="19" y="19"/>
                  <a:pt x="19" y="19"/>
                  <a:pt x="19" y="19"/>
                </a:cubicBezTo>
                <a:cubicBezTo>
                  <a:pt x="21" y="19"/>
                  <a:pt x="22" y="17"/>
                  <a:pt x="22" y="14"/>
                </a:cubicBezTo>
                <a:cubicBezTo>
                  <a:pt x="22" y="9"/>
                  <a:pt x="22" y="9"/>
                  <a:pt x="22" y="9"/>
                </a:cubicBezTo>
                <a:cubicBezTo>
                  <a:pt x="22" y="8"/>
                  <a:pt x="22" y="8"/>
                  <a:pt x="22" y="8"/>
                </a:cubicBezTo>
                <a:cubicBezTo>
                  <a:pt x="22" y="4"/>
                  <a:pt x="22" y="4"/>
                  <a:pt x="22" y="4"/>
                </a:cubicBezTo>
                <a:cubicBezTo>
                  <a:pt x="22" y="2"/>
                  <a:pt x="21" y="0"/>
                  <a:pt x="19" y="0"/>
                </a:cubicBezTo>
                <a:cubicBezTo>
                  <a:pt x="4" y="0"/>
                  <a:pt x="4" y="0"/>
                  <a:pt x="4" y="0"/>
                </a:cubicBezTo>
                <a:cubicBezTo>
                  <a:pt x="1" y="0"/>
                  <a:pt x="0" y="2"/>
                  <a:pt x="0" y="4"/>
                </a:cubicBezTo>
                <a:cubicBezTo>
                  <a:pt x="0" y="14"/>
                  <a:pt x="0" y="14"/>
                  <a:pt x="0" y="14"/>
                </a:cubicBezTo>
                <a:cubicBezTo>
                  <a:pt x="0" y="17"/>
                  <a:pt x="1" y="19"/>
                  <a:pt x="4" y="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7" name="Freeform 617"/>
          <p:cNvSpPr>
            <a:spLocks noEditPoints="1"/>
          </p:cNvSpPr>
          <p:nvPr/>
        </p:nvSpPr>
        <p:spPr bwMode="auto">
          <a:xfrm>
            <a:off x="4017536" y="1771543"/>
            <a:ext cx="99804" cy="36965"/>
          </a:xfrm>
          <a:custGeom>
            <a:avLst/>
            <a:gdLst>
              <a:gd name="T0" fmla="*/ 0 w 57"/>
              <a:gd name="T1" fmla="*/ 5 h 21"/>
              <a:gd name="T2" fmla="*/ 0 w 57"/>
              <a:gd name="T3" fmla="*/ 15 h 21"/>
              <a:gd name="T4" fmla="*/ 6 w 57"/>
              <a:gd name="T5" fmla="*/ 21 h 21"/>
              <a:gd name="T6" fmla="*/ 21 w 57"/>
              <a:gd name="T7" fmla="*/ 21 h 21"/>
              <a:gd name="T8" fmla="*/ 26 w 57"/>
              <a:gd name="T9" fmla="*/ 15 h 21"/>
              <a:gd name="T10" fmla="*/ 26 w 57"/>
              <a:gd name="T11" fmla="*/ 10 h 21"/>
              <a:gd name="T12" fmla="*/ 31 w 57"/>
              <a:gd name="T13" fmla="*/ 10 h 21"/>
              <a:gd name="T14" fmla="*/ 31 w 57"/>
              <a:gd name="T15" fmla="*/ 15 h 21"/>
              <a:gd name="T16" fmla="*/ 36 w 57"/>
              <a:gd name="T17" fmla="*/ 21 h 21"/>
              <a:gd name="T18" fmla="*/ 51 w 57"/>
              <a:gd name="T19" fmla="*/ 21 h 21"/>
              <a:gd name="T20" fmla="*/ 57 w 57"/>
              <a:gd name="T21" fmla="*/ 15 h 21"/>
              <a:gd name="T22" fmla="*/ 57 w 57"/>
              <a:gd name="T23" fmla="*/ 5 h 21"/>
              <a:gd name="T24" fmla="*/ 51 w 57"/>
              <a:gd name="T25" fmla="*/ 0 h 21"/>
              <a:gd name="T26" fmla="*/ 36 w 57"/>
              <a:gd name="T27" fmla="*/ 0 h 21"/>
              <a:gd name="T28" fmla="*/ 31 w 57"/>
              <a:gd name="T29" fmla="*/ 5 h 21"/>
              <a:gd name="T30" fmla="*/ 31 w 57"/>
              <a:gd name="T31" fmla="*/ 9 h 21"/>
              <a:gd name="T32" fmla="*/ 26 w 57"/>
              <a:gd name="T33" fmla="*/ 9 h 21"/>
              <a:gd name="T34" fmla="*/ 26 w 57"/>
              <a:gd name="T35" fmla="*/ 5 h 21"/>
              <a:gd name="T36" fmla="*/ 21 w 57"/>
              <a:gd name="T37" fmla="*/ 0 h 21"/>
              <a:gd name="T38" fmla="*/ 6 w 57"/>
              <a:gd name="T39" fmla="*/ 0 h 21"/>
              <a:gd name="T40" fmla="*/ 0 w 57"/>
              <a:gd name="T41" fmla="*/ 5 h 21"/>
              <a:gd name="T42" fmla="*/ 32 w 57"/>
              <a:gd name="T43" fmla="*/ 5 h 21"/>
              <a:gd name="T44" fmla="*/ 36 w 57"/>
              <a:gd name="T45" fmla="*/ 1 h 21"/>
              <a:gd name="T46" fmla="*/ 51 w 57"/>
              <a:gd name="T47" fmla="*/ 1 h 21"/>
              <a:gd name="T48" fmla="*/ 55 w 57"/>
              <a:gd name="T49" fmla="*/ 5 h 21"/>
              <a:gd name="T50" fmla="*/ 55 w 57"/>
              <a:gd name="T51" fmla="*/ 15 h 21"/>
              <a:gd name="T52" fmla="*/ 51 w 57"/>
              <a:gd name="T53" fmla="*/ 20 h 21"/>
              <a:gd name="T54" fmla="*/ 36 w 57"/>
              <a:gd name="T55" fmla="*/ 20 h 21"/>
              <a:gd name="T56" fmla="*/ 32 w 57"/>
              <a:gd name="T57" fmla="*/ 15 h 21"/>
              <a:gd name="T58" fmla="*/ 32 w 57"/>
              <a:gd name="T59" fmla="*/ 5 h 21"/>
              <a:gd name="T60" fmla="*/ 6 w 57"/>
              <a:gd name="T61" fmla="*/ 1 h 21"/>
              <a:gd name="T62" fmla="*/ 21 w 57"/>
              <a:gd name="T63" fmla="*/ 1 h 21"/>
              <a:gd name="T64" fmla="*/ 24 w 57"/>
              <a:gd name="T65" fmla="*/ 5 h 21"/>
              <a:gd name="T66" fmla="*/ 24 w 57"/>
              <a:gd name="T67" fmla="*/ 9 h 21"/>
              <a:gd name="T68" fmla="*/ 24 w 57"/>
              <a:gd name="T69" fmla="*/ 10 h 21"/>
              <a:gd name="T70" fmla="*/ 24 w 57"/>
              <a:gd name="T71" fmla="*/ 15 h 21"/>
              <a:gd name="T72" fmla="*/ 21 w 57"/>
              <a:gd name="T73" fmla="*/ 20 h 21"/>
              <a:gd name="T74" fmla="*/ 6 w 57"/>
              <a:gd name="T75" fmla="*/ 20 h 21"/>
              <a:gd name="T76" fmla="*/ 2 w 57"/>
              <a:gd name="T77" fmla="*/ 15 h 21"/>
              <a:gd name="T78" fmla="*/ 2 w 57"/>
              <a:gd name="T79" fmla="*/ 5 h 21"/>
              <a:gd name="T80" fmla="*/ 6 w 57"/>
              <a:gd name="T8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 h="21">
                <a:moveTo>
                  <a:pt x="0" y="5"/>
                </a:moveTo>
                <a:cubicBezTo>
                  <a:pt x="0" y="15"/>
                  <a:pt x="0" y="15"/>
                  <a:pt x="0" y="15"/>
                </a:cubicBezTo>
                <a:cubicBezTo>
                  <a:pt x="0" y="18"/>
                  <a:pt x="3" y="21"/>
                  <a:pt x="6" y="21"/>
                </a:cubicBezTo>
                <a:cubicBezTo>
                  <a:pt x="21" y="21"/>
                  <a:pt x="21" y="21"/>
                  <a:pt x="21" y="21"/>
                </a:cubicBezTo>
                <a:cubicBezTo>
                  <a:pt x="23" y="21"/>
                  <a:pt x="26" y="18"/>
                  <a:pt x="26" y="15"/>
                </a:cubicBezTo>
                <a:cubicBezTo>
                  <a:pt x="26" y="10"/>
                  <a:pt x="26" y="10"/>
                  <a:pt x="26" y="10"/>
                </a:cubicBezTo>
                <a:cubicBezTo>
                  <a:pt x="31" y="10"/>
                  <a:pt x="31" y="10"/>
                  <a:pt x="31" y="10"/>
                </a:cubicBezTo>
                <a:cubicBezTo>
                  <a:pt x="31" y="15"/>
                  <a:pt x="31" y="15"/>
                  <a:pt x="31" y="15"/>
                </a:cubicBezTo>
                <a:cubicBezTo>
                  <a:pt x="31" y="18"/>
                  <a:pt x="34" y="21"/>
                  <a:pt x="36" y="21"/>
                </a:cubicBezTo>
                <a:cubicBezTo>
                  <a:pt x="51" y="21"/>
                  <a:pt x="51" y="21"/>
                  <a:pt x="51" y="21"/>
                </a:cubicBezTo>
                <a:cubicBezTo>
                  <a:pt x="54" y="21"/>
                  <a:pt x="57" y="18"/>
                  <a:pt x="57" y="15"/>
                </a:cubicBezTo>
                <a:cubicBezTo>
                  <a:pt x="57" y="5"/>
                  <a:pt x="57" y="5"/>
                  <a:pt x="57" y="5"/>
                </a:cubicBezTo>
                <a:cubicBezTo>
                  <a:pt x="57" y="2"/>
                  <a:pt x="54" y="0"/>
                  <a:pt x="51" y="0"/>
                </a:cubicBezTo>
                <a:cubicBezTo>
                  <a:pt x="36" y="0"/>
                  <a:pt x="36" y="0"/>
                  <a:pt x="36" y="0"/>
                </a:cubicBezTo>
                <a:cubicBezTo>
                  <a:pt x="34" y="0"/>
                  <a:pt x="31" y="2"/>
                  <a:pt x="31" y="5"/>
                </a:cubicBezTo>
                <a:cubicBezTo>
                  <a:pt x="31" y="9"/>
                  <a:pt x="31" y="9"/>
                  <a:pt x="31" y="9"/>
                </a:cubicBezTo>
                <a:cubicBezTo>
                  <a:pt x="26" y="9"/>
                  <a:pt x="26" y="9"/>
                  <a:pt x="26" y="9"/>
                </a:cubicBezTo>
                <a:cubicBezTo>
                  <a:pt x="26" y="5"/>
                  <a:pt x="26" y="5"/>
                  <a:pt x="26" y="5"/>
                </a:cubicBezTo>
                <a:cubicBezTo>
                  <a:pt x="26" y="2"/>
                  <a:pt x="23" y="0"/>
                  <a:pt x="21" y="0"/>
                </a:cubicBezTo>
                <a:cubicBezTo>
                  <a:pt x="6" y="0"/>
                  <a:pt x="6" y="0"/>
                  <a:pt x="6" y="0"/>
                </a:cubicBezTo>
                <a:cubicBezTo>
                  <a:pt x="3" y="0"/>
                  <a:pt x="0" y="2"/>
                  <a:pt x="0" y="5"/>
                </a:cubicBezTo>
                <a:close/>
                <a:moveTo>
                  <a:pt x="32" y="5"/>
                </a:moveTo>
                <a:cubicBezTo>
                  <a:pt x="32" y="3"/>
                  <a:pt x="34" y="1"/>
                  <a:pt x="36" y="1"/>
                </a:cubicBezTo>
                <a:cubicBezTo>
                  <a:pt x="51" y="1"/>
                  <a:pt x="51" y="1"/>
                  <a:pt x="51" y="1"/>
                </a:cubicBezTo>
                <a:cubicBezTo>
                  <a:pt x="54" y="1"/>
                  <a:pt x="55" y="3"/>
                  <a:pt x="55" y="5"/>
                </a:cubicBezTo>
                <a:cubicBezTo>
                  <a:pt x="55" y="15"/>
                  <a:pt x="55" y="15"/>
                  <a:pt x="55" y="15"/>
                </a:cubicBezTo>
                <a:cubicBezTo>
                  <a:pt x="55" y="18"/>
                  <a:pt x="54" y="20"/>
                  <a:pt x="51" y="20"/>
                </a:cubicBezTo>
                <a:cubicBezTo>
                  <a:pt x="36" y="20"/>
                  <a:pt x="36" y="20"/>
                  <a:pt x="36" y="20"/>
                </a:cubicBezTo>
                <a:cubicBezTo>
                  <a:pt x="34" y="20"/>
                  <a:pt x="32" y="18"/>
                  <a:pt x="32" y="15"/>
                </a:cubicBezTo>
                <a:lnTo>
                  <a:pt x="32" y="5"/>
                </a:lnTo>
                <a:close/>
                <a:moveTo>
                  <a:pt x="6" y="1"/>
                </a:moveTo>
                <a:cubicBezTo>
                  <a:pt x="21" y="1"/>
                  <a:pt x="21" y="1"/>
                  <a:pt x="21" y="1"/>
                </a:cubicBezTo>
                <a:cubicBezTo>
                  <a:pt x="23" y="1"/>
                  <a:pt x="24" y="3"/>
                  <a:pt x="24" y="5"/>
                </a:cubicBezTo>
                <a:cubicBezTo>
                  <a:pt x="24" y="9"/>
                  <a:pt x="24" y="9"/>
                  <a:pt x="24" y="9"/>
                </a:cubicBezTo>
                <a:cubicBezTo>
                  <a:pt x="24" y="10"/>
                  <a:pt x="24" y="10"/>
                  <a:pt x="24" y="10"/>
                </a:cubicBezTo>
                <a:cubicBezTo>
                  <a:pt x="24" y="15"/>
                  <a:pt x="24" y="15"/>
                  <a:pt x="24" y="15"/>
                </a:cubicBezTo>
                <a:cubicBezTo>
                  <a:pt x="24" y="18"/>
                  <a:pt x="23" y="20"/>
                  <a:pt x="21" y="20"/>
                </a:cubicBezTo>
                <a:cubicBezTo>
                  <a:pt x="6" y="20"/>
                  <a:pt x="6" y="20"/>
                  <a:pt x="6" y="20"/>
                </a:cubicBezTo>
                <a:cubicBezTo>
                  <a:pt x="3" y="20"/>
                  <a:pt x="2" y="18"/>
                  <a:pt x="2" y="15"/>
                </a:cubicBezTo>
                <a:cubicBezTo>
                  <a:pt x="2" y="5"/>
                  <a:pt x="2" y="5"/>
                  <a:pt x="2" y="5"/>
                </a:cubicBezTo>
                <a:cubicBezTo>
                  <a:pt x="2" y="3"/>
                  <a:pt x="3" y="1"/>
                  <a:pt x="6" y="1"/>
                </a:cubicBezTo>
                <a:close/>
              </a:path>
            </a:pathLst>
          </a:custGeom>
          <a:solidFill>
            <a:srgbClr val="00868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8" name="Freeform 618"/>
          <p:cNvSpPr>
            <a:spLocks noEditPoints="1"/>
          </p:cNvSpPr>
          <p:nvPr/>
        </p:nvSpPr>
        <p:spPr bwMode="auto">
          <a:xfrm>
            <a:off x="3762484" y="1668784"/>
            <a:ext cx="603257" cy="604735"/>
          </a:xfrm>
          <a:custGeom>
            <a:avLst/>
            <a:gdLst>
              <a:gd name="T0" fmla="*/ 0 w 345"/>
              <a:gd name="T1" fmla="*/ 173 h 346"/>
              <a:gd name="T2" fmla="*/ 172 w 345"/>
              <a:gd name="T3" fmla="*/ 346 h 346"/>
              <a:gd name="T4" fmla="*/ 345 w 345"/>
              <a:gd name="T5" fmla="*/ 173 h 346"/>
              <a:gd name="T6" fmla="*/ 172 w 345"/>
              <a:gd name="T7" fmla="*/ 0 h 346"/>
              <a:gd name="T8" fmla="*/ 0 w 345"/>
              <a:gd name="T9" fmla="*/ 173 h 346"/>
              <a:gd name="T10" fmla="*/ 254 w 345"/>
              <a:gd name="T11" fmla="*/ 258 h 346"/>
              <a:gd name="T12" fmla="*/ 230 w 345"/>
              <a:gd name="T13" fmla="*/ 308 h 346"/>
              <a:gd name="T14" fmla="*/ 206 w 345"/>
              <a:gd name="T15" fmla="*/ 258 h 346"/>
              <a:gd name="T16" fmla="*/ 222 w 345"/>
              <a:gd name="T17" fmla="*/ 258 h 346"/>
              <a:gd name="T18" fmla="*/ 222 w 345"/>
              <a:gd name="T19" fmla="*/ 236 h 346"/>
              <a:gd name="T20" fmla="*/ 185 w 345"/>
              <a:gd name="T21" fmla="*/ 236 h 346"/>
              <a:gd name="T22" fmla="*/ 185 w 345"/>
              <a:gd name="T23" fmla="*/ 286 h 346"/>
              <a:gd name="T24" fmla="*/ 198 w 345"/>
              <a:gd name="T25" fmla="*/ 286 h 346"/>
              <a:gd name="T26" fmla="*/ 174 w 345"/>
              <a:gd name="T27" fmla="*/ 335 h 346"/>
              <a:gd name="T28" fmla="*/ 150 w 345"/>
              <a:gd name="T29" fmla="*/ 286 h 346"/>
              <a:gd name="T30" fmla="*/ 165 w 345"/>
              <a:gd name="T31" fmla="*/ 286 h 346"/>
              <a:gd name="T32" fmla="*/ 165 w 345"/>
              <a:gd name="T33" fmla="*/ 236 h 346"/>
              <a:gd name="T34" fmla="*/ 127 w 345"/>
              <a:gd name="T35" fmla="*/ 236 h 346"/>
              <a:gd name="T36" fmla="*/ 127 w 345"/>
              <a:gd name="T37" fmla="*/ 258 h 346"/>
              <a:gd name="T38" fmla="*/ 145 w 345"/>
              <a:gd name="T39" fmla="*/ 258 h 346"/>
              <a:gd name="T40" fmla="*/ 121 w 345"/>
              <a:gd name="T41" fmla="*/ 308 h 346"/>
              <a:gd name="T42" fmla="*/ 96 w 345"/>
              <a:gd name="T43" fmla="*/ 258 h 346"/>
              <a:gd name="T44" fmla="*/ 113 w 345"/>
              <a:gd name="T45" fmla="*/ 258 h 346"/>
              <a:gd name="T46" fmla="*/ 113 w 345"/>
              <a:gd name="T47" fmla="*/ 221 h 346"/>
              <a:gd name="T48" fmla="*/ 165 w 345"/>
              <a:gd name="T49" fmla="*/ 221 h 346"/>
              <a:gd name="T50" fmla="*/ 165 w 345"/>
              <a:gd name="T51" fmla="*/ 211 h 346"/>
              <a:gd name="T52" fmla="*/ 174 w 345"/>
              <a:gd name="T53" fmla="*/ 211 h 346"/>
              <a:gd name="T54" fmla="*/ 185 w 345"/>
              <a:gd name="T55" fmla="*/ 211 h 346"/>
              <a:gd name="T56" fmla="*/ 185 w 345"/>
              <a:gd name="T57" fmla="*/ 221 h 346"/>
              <a:gd name="T58" fmla="*/ 236 w 345"/>
              <a:gd name="T59" fmla="*/ 221 h 346"/>
              <a:gd name="T60" fmla="*/ 236 w 345"/>
              <a:gd name="T61" fmla="*/ 258 h 346"/>
              <a:gd name="T62" fmla="*/ 254 w 345"/>
              <a:gd name="T63" fmla="*/ 258 h 346"/>
              <a:gd name="T64" fmla="*/ 235 w 345"/>
              <a:gd name="T65" fmla="*/ 145 h 346"/>
              <a:gd name="T66" fmla="*/ 236 w 345"/>
              <a:gd name="T67" fmla="*/ 200 h 346"/>
              <a:gd name="T68" fmla="*/ 174 w 345"/>
              <a:gd name="T69" fmla="*/ 207 h 346"/>
              <a:gd name="T70" fmla="*/ 113 w 345"/>
              <a:gd name="T71" fmla="*/ 200 h 346"/>
              <a:gd name="T72" fmla="*/ 114 w 345"/>
              <a:gd name="T73" fmla="*/ 145 h 346"/>
              <a:gd name="T74" fmla="*/ 141 w 345"/>
              <a:gd name="T75" fmla="*/ 116 h 346"/>
              <a:gd name="T76" fmla="*/ 167 w 345"/>
              <a:gd name="T77" fmla="*/ 160 h 346"/>
              <a:gd name="T78" fmla="*/ 170 w 345"/>
              <a:gd name="T79" fmla="*/ 141 h 346"/>
              <a:gd name="T80" fmla="*/ 167 w 345"/>
              <a:gd name="T81" fmla="*/ 134 h 346"/>
              <a:gd name="T82" fmla="*/ 174 w 345"/>
              <a:gd name="T83" fmla="*/ 127 h 346"/>
              <a:gd name="T84" fmla="*/ 182 w 345"/>
              <a:gd name="T85" fmla="*/ 134 h 346"/>
              <a:gd name="T86" fmla="*/ 178 w 345"/>
              <a:gd name="T87" fmla="*/ 141 h 346"/>
              <a:gd name="T88" fmla="*/ 182 w 345"/>
              <a:gd name="T89" fmla="*/ 161 h 346"/>
              <a:gd name="T90" fmla="*/ 208 w 345"/>
              <a:gd name="T91" fmla="*/ 116 h 346"/>
              <a:gd name="T92" fmla="*/ 235 w 345"/>
              <a:gd name="T93" fmla="*/ 145 h 346"/>
              <a:gd name="T94" fmla="*/ 210 w 345"/>
              <a:gd name="T95" fmla="*/ 56 h 346"/>
              <a:gd name="T96" fmla="*/ 210 w 345"/>
              <a:gd name="T97" fmla="*/ 57 h 346"/>
              <a:gd name="T98" fmla="*/ 212 w 345"/>
              <a:gd name="T99" fmla="*/ 57 h 346"/>
              <a:gd name="T100" fmla="*/ 218 w 345"/>
              <a:gd name="T101" fmla="*/ 71 h 346"/>
              <a:gd name="T102" fmla="*/ 207 w 345"/>
              <a:gd name="T103" fmla="*/ 81 h 346"/>
              <a:gd name="T104" fmla="*/ 207 w 345"/>
              <a:gd name="T105" fmla="*/ 81 h 346"/>
              <a:gd name="T106" fmla="*/ 175 w 345"/>
              <a:gd name="T107" fmla="*/ 115 h 346"/>
              <a:gd name="T108" fmla="*/ 143 w 345"/>
              <a:gd name="T109" fmla="*/ 80 h 346"/>
              <a:gd name="T110" fmla="*/ 142 w 345"/>
              <a:gd name="T111" fmla="*/ 81 h 346"/>
              <a:gd name="T112" fmla="*/ 131 w 345"/>
              <a:gd name="T113" fmla="*/ 71 h 346"/>
              <a:gd name="T114" fmla="*/ 137 w 345"/>
              <a:gd name="T115" fmla="*/ 57 h 346"/>
              <a:gd name="T116" fmla="*/ 139 w 345"/>
              <a:gd name="T117" fmla="*/ 57 h 346"/>
              <a:gd name="T118" fmla="*/ 139 w 345"/>
              <a:gd name="T119" fmla="*/ 56 h 346"/>
              <a:gd name="T120" fmla="*/ 175 w 345"/>
              <a:gd name="T121" fmla="*/ 23 h 346"/>
              <a:gd name="T122" fmla="*/ 210 w 345"/>
              <a:gd name="T123" fmla="*/ 5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5" h="346">
                <a:moveTo>
                  <a:pt x="0" y="173"/>
                </a:moveTo>
                <a:cubicBezTo>
                  <a:pt x="0" y="269"/>
                  <a:pt x="77" y="346"/>
                  <a:pt x="172" y="346"/>
                </a:cubicBezTo>
                <a:cubicBezTo>
                  <a:pt x="268" y="346"/>
                  <a:pt x="345" y="269"/>
                  <a:pt x="345" y="173"/>
                </a:cubicBezTo>
                <a:cubicBezTo>
                  <a:pt x="345" y="78"/>
                  <a:pt x="268" y="0"/>
                  <a:pt x="172" y="0"/>
                </a:cubicBezTo>
                <a:cubicBezTo>
                  <a:pt x="77" y="0"/>
                  <a:pt x="0" y="78"/>
                  <a:pt x="0" y="173"/>
                </a:cubicBezTo>
                <a:close/>
                <a:moveTo>
                  <a:pt x="254" y="258"/>
                </a:moveTo>
                <a:cubicBezTo>
                  <a:pt x="230" y="308"/>
                  <a:pt x="230" y="308"/>
                  <a:pt x="230" y="308"/>
                </a:cubicBezTo>
                <a:cubicBezTo>
                  <a:pt x="206" y="258"/>
                  <a:pt x="206" y="258"/>
                  <a:pt x="206" y="258"/>
                </a:cubicBezTo>
                <a:cubicBezTo>
                  <a:pt x="222" y="258"/>
                  <a:pt x="222" y="258"/>
                  <a:pt x="222" y="258"/>
                </a:cubicBezTo>
                <a:cubicBezTo>
                  <a:pt x="222" y="236"/>
                  <a:pt x="222" y="236"/>
                  <a:pt x="222" y="236"/>
                </a:cubicBezTo>
                <a:cubicBezTo>
                  <a:pt x="185" y="236"/>
                  <a:pt x="185" y="236"/>
                  <a:pt x="185" y="236"/>
                </a:cubicBezTo>
                <a:cubicBezTo>
                  <a:pt x="185" y="286"/>
                  <a:pt x="185" y="286"/>
                  <a:pt x="185" y="286"/>
                </a:cubicBezTo>
                <a:cubicBezTo>
                  <a:pt x="198" y="286"/>
                  <a:pt x="198" y="286"/>
                  <a:pt x="198" y="286"/>
                </a:cubicBezTo>
                <a:cubicBezTo>
                  <a:pt x="174" y="335"/>
                  <a:pt x="174" y="335"/>
                  <a:pt x="174" y="335"/>
                </a:cubicBezTo>
                <a:cubicBezTo>
                  <a:pt x="150" y="286"/>
                  <a:pt x="150" y="286"/>
                  <a:pt x="150" y="286"/>
                </a:cubicBezTo>
                <a:cubicBezTo>
                  <a:pt x="165" y="286"/>
                  <a:pt x="165" y="286"/>
                  <a:pt x="165" y="286"/>
                </a:cubicBezTo>
                <a:cubicBezTo>
                  <a:pt x="165" y="236"/>
                  <a:pt x="165" y="236"/>
                  <a:pt x="165" y="236"/>
                </a:cubicBezTo>
                <a:cubicBezTo>
                  <a:pt x="127" y="236"/>
                  <a:pt x="127" y="236"/>
                  <a:pt x="127" y="236"/>
                </a:cubicBezTo>
                <a:cubicBezTo>
                  <a:pt x="127" y="258"/>
                  <a:pt x="127" y="258"/>
                  <a:pt x="127" y="258"/>
                </a:cubicBezTo>
                <a:cubicBezTo>
                  <a:pt x="145" y="258"/>
                  <a:pt x="145" y="258"/>
                  <a:pt x="145" y="258"/>
                </a:cubicBezTo>
                <a:cubicBezTo>
                  <a:pt x="121" y="308"/>
                  <a:pt x="121" y="308"/>
                  <a:pt x="121" y="308"/>
                </a:cubicBezTo>
                <a:cubicBezTo>
                  <a:pt x="96" y="258"/>
                  <a:pt x="96" y="258"/>
                  <a:pt x="96" y="258"/>
                </a:cubicBezTo>
                <a:cubicBezTo>
                  <a:pt x="113" y="258"/>
                  <a:pt x="113" y="258"/>
                  <a:pt x="113" y="258"/>
                </a:cubicBezTo>
                <a:cubicBezTo>
                  <a:pt x="113" y="221"/>
                  <a:pt x="113" y="221"/>
                  <a:pt x="113" y="221"/>
                </a:cubicBezTo>
                <a:cubicBezTo>
                  <a:pt x="165" y="221"/>
                  <a:pt x="165" y="221"/>
                  <a:pt x="165" y="221"/>
                </a:cubicBezTo>
                <a:cubicBezTo>
                  <a:pt x="165" y="211"/>
                  <a:pt x="165" y="211"/>
                  <a:pt x="165" y="211"/>
                </a:cubicBezTo>
                <a:cubicBezTo>
                  <a:pt x="168" y="211"/>
                  <a:pt x="171" y="211"/>
                  <a:pt x="174" y="211"/>
                </a:cubicBezTo>
                <a:cubicBezTo>
                  <a:pt x="178" y="211"/>
                  <a:pt x="181" y="211"/>
                  <a:pt x="185" y="211"/>
                </a:cubicBezTo>
                <a:cubicBezTo>
                  <a:pt x="185" y="221"/>
                  <a:pt x="185" y="221"/>
                  <a:pt x="185" y="221"/>
                </a:cubicBezTo>
                <a:cubicBezTo>
                  <a:pt x="236" y="221"/>
                  <a:pt x="236" y="221"/>
                  <a:pt x="236" y="221"/>
                </a:cubicBezTo>
                <a:cubicBezTo>
                  <a:pt x="236" y="258"/>
                  <a:pt x="236" y="258"/>
                  <a:pt x="236" y="258"/>
                </a:cubicBezTo>
                <a:lnTo>
                  <a:pt x="254" y="258"/>
                </a:lnTo>
                <a:close/>
                <a:moveTo>
                  <a:pt x="235" y="145"/>
                </a:moveTo>
                <a:cubicBezTo>
                  <a:pt x="236" y="200"/>
                  <a:pt x="236" y="200"/>
                  <a:pt x="236" y="200"/>
                </a:cubicBezTo>
                <a:cubicBezTo>
                  <a:pt x="236" y="200"/>
                  <a:pt x="204" y="207"/>
                  <a:pt x="174" y="207"/>
                </a:cubicBezTo>
                <a:cubicBezTo>
                  <a:pt x="145" y="207"/>
                  <a:pt x="113" y="200"/>
                  <a:pt x="113" y="200"/>
                </a:cubicBezTo>
                <a:cubicBezTo>
                  <a:pt x="114" y="145"/>
                  <a:pt x="114" y="145"/>
                  <a:pt x="114" y="145"/>
                </a:cubicBezTo>
                <a:cubicBezTo>
                  <a:pt x="116" y="133"/>
                  <a:pt x="126" y="123"/>
                  <a:pt x="141" y="116"/>
                </a:cubicBezTo>
                <a:cubicBezTo>
                  <a:pt x="167" y="160"/>
                  <a:pt x="167" y="160"/>
                  <a:pt x="167" y="160"/>
                </a:cubicBezTo>
                <a:cubicBezTo>
                  <a:pt x="170" y="141"/>
                  <a:pt x="170" y="141"/>
                  <a:pt x="170" y="141"/>
                </a:cubicBezTo>
                <a:cubicBezTo>
                  <a:pt x="168" y="139"/>
                  <a:pt x="167" y="137"/>
                  <a:pt x="167" y="134"/>
                </a:cubicBezTo>
                <a:cubicBezTo>
                  <a:pt x="167" y="130"/>
                  <a:pt x="170" y="127"/>
                  <a:pt x="174" y="127"/>
                </a:cubicBezTo>
                <a:cubicBezTo>
                  <a:pt x="179" y="127"/>
                  <a:pt x="182" y="130"/>
                  <a:pt x="182" y="134"/>
                </a:cubicBezTo>
                <a:cubicBezTo>
                  <a:pt x="182" y="137"/>
                  <a:pt x="180" y="139"/>
                  <a:pt x="178" y="141"/>
                </a:cubicBezTo>
                <a:cubicBezTo>
                  <a:pt x="182" y="161"/>
                  <a:pt x="182" y="161"/>
                  <a:pt x="182" y="161"/>
                </a:cubicBezTo>
                <a:cubicBezTo>
                  <a:pt x="208" y="116"/>
                  <a:pt x="208" y="116"/>
                  <a:pt x="208" y="116"/>
                </a:cubicBezTo>
                <a:cubicBezTo>
                  <a:pt x="223" y="123"/>
                  <a:pt x="233" y="133"/>
                  <a:pt x="235" y="145"/>
                </a:cubicBezTo>
                <a:close/>
                <a:moveTo>
                  <a:pt x="210" y="56"/>
                </a:moveTo>
                <a:cubicBezTo>
                  <a:pt x="210" y="57"/>
                  <a:pt x="210" y="57"/>
                  <a:pt x="210" y="57"/>
                </a:cubicBezTo>
                <a:cubicBezTo>
                  <a:pt x="210" y="57"/>
                  <a:pt x="211" y="57"/>
                  <a:pt x="212" y="57"/>
                </a:cubicBezTo>
                <a:cubicBezTo>
                  <a:pt x="216" y="58"/>
                  <a:pt x="219" y="64"/>
                  <a:pt x="218" y="71"/>
                </a:cubicBezTo>
                <a:cubicBezTo>
                  <a:pt x="216" y="77"/>
                  <a:pt x="211" y="82"/>
                  <a:pt x="207" y="81"/>
                </a:cubicBezTo>
                <a:cubicBezTo>
                  <a:pt x="207" y="81"/>
                  <a:pt x="207" y="81"/>
                  <a:pt x="207" y="81"/>
                </a:cubicBezTo>
                <a:cubicBezTo>
                  <a:pt x="203" y="99"/>
                  <a:pt x="190" y="115"/>
                  <a:pt x="175" y="115"/>
                </a:cubicBezTo>
                <a:cubicBezTo>
                  <a:pt x="159" y="115"/>
                  <a:pt x="147" y="99"/>
                  <a:pt x="143" y="80"/>
                </a:cubicBezTo>
                <a:cubicBezTo>
                  <a:pt x="142" y="81"/>
                  <a:pt x="142" y="81"/>
                  <a:pt x="142" y="81"/>
                </a:cubicBezTo>
                <a:cubicBezTo>
                  <a:pt x="138" y="82"/>
                  <a:pt x="133" y="77"/>
                  <a:pt x="131" y="71"/>
                </a:cubicBezTo>
                <a:cubicBezTo>
                  <a:pt x="130" y="64"/>
                  <a:pt x="133" y="58"/>
                  <a:pt x="137" y="57"/>
                </a:cubicBezTo>
                <a:cubicBezTo>
                  <a:pt x="138" y="57"/>
                  <a:pt x="139" y="57"/>
                  <a:pt x="139" y="57"/>
                </a:cubicBezTo>
                <a:cubicBezTo>
                  <a:pt x="139" y="57"/>
                  <a:pt x="139" y="57"/>
                  <a:pt x="139" y="56"/>
                </a:cubicBezTo>
                <a:cubicBezTo>
                  <a:pt x="139" y="38"/>
                  <a:pt x="155" y="23"/>
                  <a:pt x="175" y="23"/>
                </a:cubicBezTo>
                <a:cubicBezTo>
                  <a:pt x="194" y="23"/>
                  <a:pt x="210" y="38"/>
                  <a:pt x="210" y="56"/>
                </a:cubicBezTo>
                <a:close/>
              </a:path>
            </a:pathLst>
          </a:custGeom>
          <a:solidFill>
            <a:srgbClr val="00868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9" name="Freeform 619"/>
          <p:cNvSpPr>
            <a:spLocks/>
          </p:cNvSpPr>
          <p:nvPr/>
        </p:nvSpPr>
        <p:spPr bwMode="auto">
          <a:xfrm>
            <a:off x="3829019" y="1773762"/>
            <a:ext cx="655746" cy="613606"/>
          </a:xfrm>
          <a:custGeom>
            <a:avLst/>
            <a:gdLst>
              <a:gd name="T0" fmla="*/ 291 w 375"/>
              <a:gd name="T1" fmla="*/ 0 h 351"/>
              <a:gd name="T2" fmla="*/ 328 w 375"/>
              <a:gd name="T3" fmla="*/ 113 h 351"/>
              <a:gd name="T4" fmla="*/ 134 w 375"/>
              <a:gd name="T5" fmla="*/ 307 h 351"/>
              <a:gd name="T6" fmla="*/ 0 w 375"/>
              <a:gd name="T7" fmla="*/ 253 h 351"/>
              <a:gd name="T8" fmla="*/ 71 w 375"/>
              <a:gd name="T9" fmla="*/ 351 h 351"/>
              <a:gd name="T10" fmla="*/ 348 w 375"/>
              <a:gd name="T11" fmla="*/ 351 h 351"/>
              <a:gd name="T12" fmla="*/ 375 w 375"/>
              <a:gd name="T13" fmla="*/ 324 h 351"/>
              <a:gd name="T14" fmla="*/ 375 w 375"/>
              <a:gd name="T15" fmla="*/ 67 h 351"/>
              <a:gd name="T16" fmla="*/ 291 w 375"/>
              <a:gd name="T17"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351">
                <a:moveTo>
                  <a:pt x="291" y="0"/>
                </a:moveTo>
                <a:cubicBezTo>
                  <a:pt x="314" y="32"/>
                  <a:pt x="328" y="71"/>
                  <a:pt x="328" y="113"/>
                </a:cubicBezTo>
                <a:cubicBezTo>
                  <a:pt x="328" y="220"/>
                  <a:pt x="241" y="307"/>
                  <a:pt x="134" y="307"/>
                </a:cubicBezTo>
                <a:cubicBezTo>
                  <a:pt x="82" y="307"/>
                  <a:pt x="35" y="286"/>
                  <a:pt x="0" y="253"/>
                </a:cubicBezTo>
                <a:cubicBezTo>
                  <a:pt x="71" y="351"/>
                  <a:pt x="71" y="351"/>
                  <a:pt x="71" y="351"/>
                </a:cubicBezTo>
                <a:cubicBezTo>
                  <a:pt x="348" y="351"/>
                  <a:pt x="348" y="351"/>
                  <a:pt x="348" y="351"/>
                </a:cubicBezTo>
                <a:cubicBezTo>
                  <a:pt x="363" y="351"/>
                  <a:pt x="375" y="339"/>
                  <a:pt x="375" y="324"/>
                </a:cubicBezTo>
                <a:cubicBezTo>
                  <a:pt x="375" y="67"/>
                  <a:pt x="375" y="67"/>
                  <a:pt x="375" y="67"/>
                </a:cubicBezTo>
                <a:lnTo>
                  <a:pt x="291" y="0"/>
                </a:lnTo>
                <a:close/>
              </a:path>
            </a:pathLst>
          </a:custGeom>
          <a:solidFill>
            <a:srgbClr val="00868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0" name="Freeform 620"/>
          <p:cNvSpPr>
            <a:spLocks/>
          </p:cNvSpPr>
          <p:nvPr/>
        </p:nvSpPr>
        <p:spPr bwMode="auto">
          <a:xfrm>
            <a:off x="3930301" y="2037686"/>
            <a:ext cx="276493" cy="216611"/>
          </a:xfrm>
          <a:custGeom>
            <a:avLst/>
            <a:gdLst>
              <a:gd name="T0" fmla="*/ 140 w 158"/>
              <a:gd name="T1" fmla="*/ 10 h 124"/>
              <a:gd name="T2" fmla="*/ 89 w 158"/>
              <a:gd name="T3" fmla="*/ 10 h 124"/>
              <a:gd name="T4" fmla="*/ 89 w 158"/>
              <a:gd name="T5" fmla="*/ 0 h 124"/>
              <a:gd name="T6" fmla="*/ 78 w 158"/>
              <a:gd name="T7" fmla="*/ 0 h 124"/>
              <a:gd name="T8" fmla="*/ 69 w 158"/>
              <a:gd name="T9" fmla="*/ 0 h 124"/>
              <a:gd name="T10" fmla="*/ 69 w 158"/>
              <a:gd name="T11" fmla="*/ 10 h 124"/>
              <a:gd name="T12" fmla="*/ 17 w 158"/>
              <a:gd name="T13" fmla="*/ 10 h 124"/>
              <a:gd name="T14" fmla="*/ 17 w 158"/>
              <a:gd name="T15" fmla="*/ 47 h 124"/>
              <a:gd name="T16" fmla="*/ 0 w 158"/>
              <a:gd name="T17" fmla="*/ 47 h 124"/>
              <a:gd name="T18" fmla="*/ 25 w 158"/>
              <a:gd name="T19" fmla="*/ 97 h 124"/>
              <a:gd name="T20" fmla="*/ 49 w 158"/>
              <a:gd name="T21" fmla="*/ 47 h 124"/>
              <a:gd name="T22" fmla="*/ 31 w 158"/>
              <a:gd name="T23" fmla="*/ 47 h 124"/>
              <a:gd name="T24" fmla="*/ 31 w 158"/>
              <a:gd name="T25" fmla="*/ 25 h 124"/>
              <a:gd name="T26" fmla="*/ 69 w 158"/>
              <a:gd name="T27" fmla="*/ 25 h 124"/>
              <a:gd name="T28" fmla="*/ 69 w 158"/>
              <a:gd name="T29" fmla="*/ 75 h 124"/>
              <a:gd name="T30" fmla="*/ 54 w 158"/>
              <a:gd name="T31" fmla="*/ 75 h 124"/>
              <a:gd name="T32" fmla="*/ 78 w 158"/>
              <a:gd name="T33" fmla="*/ 124 h 124"/>
              <a:gd name="T34" fmla="*/ 102 w 158"/>
              <a:gd name="T35" fmla="*/ 75 h 124"/>
              <a:gd name="T36" fmla="*/ 89 w 158"/>
              <a:gd name="T37" fmla="*/ 75 h 124"/>
              <a:gd name="T38" fmla="*/ 89 w 158"/>
              <a:gd name="T39" fmla="*/ 25 h 124"/>
              <a:gd name="T40" fmla="*/ 126 w 158"/>
              <a:gd name="T41" fmla="*/ 25 h 124"/>
              <a:gd name="T42" fmla="*/ 126 w 158"/>
              <a:gd name="T43" fmla="*/ 47 h 124"/>
              <a:gd name="T44" fmla="*/ 110 w 158"/>
              <a:gd name="T45" fmla="*/ 47 h 124"/>
              <a:gd name="T46" fmla="*/ 134 w 158"/>
              <a:gd name="T47" fmla="*/ 97 h 124"/>
              <a:gd name="T48" fmla="*/ 158 w 158"/>
              <a:gd name="T49" fmla="*/ 47 h 124"/>
              <a:gd name="T50" fmla="*/ 140 w 158"/>
              <a:gd name="T51" fmla="*/ 47 h 124"/>
              <a:gd name="T52" fmla="*/ 140 w 158"/>
              <a:gd name="T53" fmla="*/ 1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24">
                <a:moveTo>
                  <a:pt x="140" y="10"/>
                </a:moveTo>
                <a:cubicBezTo>
                  <a:pt x="89" y="10"/>
                  <a:pt x="89" y="10"/>
                  <a:pt x="89" y="10"/>
                </a:cubicBezTo>
                <a:cubicBezTo>
                  <a:pt x="89" y="0"/>
                  <a:pt x="89" y="0"/>
                  <a:pt x="89" y="0"/>
                </a:cubicBezTo>
                <a:cubicBezTo>
                  <a:pt x="85" y="0"/>
                  <a:pt x="82" y="0"/>
                  <a:pt x="78" y="0"/>
                </a:cubicBezTo>
                <a:cubicBezTo>
                  <a:pt x="75" y="0"/>
                  <a:pt x="72" y="0"/>
                  <a:pt x="69" y="0"/>
                </a:cubicBezTo>
                <a:cubicBezTo>
                  <a:pt x="69" y="10"/>
                  <a:pt x="69" y="10"/>
                  <a:pt x="69" y="10"/>
                </a:cubicBezTo>
                <a:cubicBezTo>
                  <a:pt x="17" y="10"/>
                  <a:pt x="17" y="10"/>
                  <a:pt x="17" y="10"/>
                </a:cubicBezTo>
                <a:cubicBezTo>
                  <a:pt x="17" y="47"/>
                  <a:pt x="17" y="47"/>
                  <a:pt x="17" y="47"/>
                </a:cubicBezTo>
                <a:cubicBezTo>
                  <a:pt x="0" y="47"/>
                  <a:pt x="0" y="47"/>
                  <a:pt x="0" y="47"/>
                </a:cubicBezTo>
                <a:cubicBezTo>
                  <a:pt x="25" y="97"/>
                  <a:pt x="25" y="97"/>
                  <a:pt x="25" y="97"/>
                </a:cubicBezTo>
                <a:cubicBezTo>
                  <a:pt x="49" y="47"/>
                  <a:pt x="49" y="47"/>
                  <a:pt x="49" y="47"/>
                </a:cubicBezTo>
                <a:cubicBezTo>
                  <a:pt x="31" y="47"/>
                  <a:pt x="31" y="47"/>
                  <a:pt x="31" y="47"/>
                </a:cubicBezTo>
                <a:cubicBezTo>
                  <a:pt x="31" y="25"/>
                  <a:pt x="31" y="25"/>
                  <a:pt x="31" y="25"/>
                </a:cubicBezTo>
                <a:cubicBezTo>
                  <a:pt x="69" y="25"/>
                  <a:pt x="69" y="25"/>
                  <a:pt x="69" y="25"/>
                </a:cubicBezTo>
                <a:cubicBezTo>
                  <a:pt x="69" y="75"/>
                  <a:pt x="69" y="75"/>
                  <a:pt x="69" y="75"/>
                </a:cubicBezTo>
                <a:cubicBezTo>
                  <a:pt x="54" y="75"/>
                  <a:pt x="54" y="75"/>
                  <a:pt x="54" y="75"/>
                </a:cubicBezTo>
                <a:cubicBezTo>
                  <a:pt x="78" y="124"/>
                  <a:pt x="78" y="124"/>
                  <a:pt x="78" y="124"/>
                </a:cubicBezTo>
                <a:cubicBezTo>
                  <a:pt x="102" y="75"/>
                  <a:pt x="102" y="75"/>
                  <a:pt x="102" y="75"/>
                </a:cubicBezTo>
                <a:cubicBezTo>
                  <a:pt x="89" y="75"/>
                  <a:pt x="89" y="75"/>
                  <a:pt x="89" y="75"/>
                </a:cubicBezTo>
                <a:cubicBezTo>
                  <a:pt x="89" y="25"/>
                  <a:pt x="89" y="25"/>
                  <a:pt x="89" y="25"/>
                </a:cubicBezTo>
                <a:cubicBezTo>
                  <a:pt x="126" y="25"/>
                  <a:pt x="126" y="25"/>
                  <a:pt x="126" y="25"/>
                </a:cubicBezTo>
                <a:cubicBezTo>
                  <a:pt x="126" y="47"/>
                  <a:pt x="126" y="47"/>
                  <a:pt x="126" y="47"/>
                </a:cubicBezTo>
                <a:cubicBezTo>
                  <a:pt x="110" y="47"/>
                  <a:pt x="110" y="47"/>
                  <a:pt x="110" y="47"/>
                </a:cubicBezTo>
                <a:cubicBezTo>
                  <a:pt x="134" y="97"/>
                  <a:pt x="134" y="97"/>
                  <a:pt x="134" y="97"/>
                </a:cubicBezTo>
                <a:cubicBezTo>
                  <a:pt x="158" y="47"/>
                  <a:pt x="158" y="47"/>
                  <a:pt x="158" y="47"/>
                </a:cubicBezTo>
                <a:cubicBezTo>
                  <a:pt x="140" y="47"/>
                  <a:pt x="140" y="47"/>
                  <a:pt x="140" y="47"/>
                </a:cubicBezTo>
                <a:lnTo>
                  <a:pt x="140"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40" name="Freeform 640"/>
          <p:cNvSpPr>
            <a:spLocks/>
          </p:cNvSpPr>
          <p:nvPr/>
        </p:nvSpPr>
        <p:spPr bwMode="auto">
          <a:xfrm>
            <a:off x="3639762" y="3660416"/>
            <a:ext cx="845003" cy="832434"/>
          </a:xfrm>
          <a:custGeom>
            <a:avLst/>
            <a:gdLst>
              <a:gd name="T0" fmla="*/ 483 w 483"/>
              <a:gd name="T1" fmla="*/ 449 h 476"/>
              <a:gd name="T2" fmla="*/ 456 w 483"/>
              <a:gd name="T3" fmla="*/ 476 h 476"/>
              <a:gd name="T4" fmla="*/ 26 w 483"/>
              <a:gd name="T5" fmla="*/ 476 h 476"/>
              <a:gd name="T6" fmla="*/ 0 w 483"/>
              <a:gd name="T7" fmla="*/ 449 h 476"/>
              <a:gd name="T8" fmla="*/ 0 w 483"/>
              <a:gd name="T9" fmla="*/ 27 h 476"/>
              <a:gd name="T10" fmla="*/ 26 w 483"/>
              <a:gd name="T11" fmla="*/ 0 h 476"/>
              <a:gd name="T12" fmla="*/ 456 w 483"/>
              <a:gd name="T13" fmla="*/ 0 h 476"/>
              <a:gd name="T14" fmla="*/ 483 w 483"/>
              <a:gd name="T15" fmla="*/ 27 h 476"/>
              <a:gd name="T16" fmla="*/ 483 w 483"/>
              <a:gd name="T17" fmla="*/ 449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3" h="476">
                <a:moveTo>
                  <a:pt x="483" y="449"/>
                </a:moveTo>
                <a:cubicBezTo>
                  <a:pt x="483" y="464"/>
                  <a:pt x="471" y="476"/>
                  <a:pt x="456" y="476"/>
                </a:cubicBezTo>
                <a:cubicBezTo>
                  <a:pt x="26" y="476"/>
                  <a:pt x="26" y="476"/>
                  <a:pt x="26" y="476"/>
                </a:cubicBezTo>
                <a:cubicBezTo>
                  <a:pt x="12" y="476"/>
                  <a:pt x="0" y="464"/>
                  <a:pt x="0" y="449"/>
                </a:cubicBezTo>
                <a:cubicBezTo>
                  <a:pt x="0" y="27"/>
                  <a:pt x="0" y="27"/>
                  <a:pt x="0" y="27"/>
                </a:cubicBezTo>
                <a:cubicBezTo>
                  <a:pt x="0" y="12"/>
                  <a:pt x="12" y="0"/>
                  <a:pt x="26" y="0"/>
                </a:cubicBezTo>
                <a:cubicBezTo>
                  <a:pt x="456" y="0"/>
                  <a:pt x="456" y="0"/>
                  <a:pt x="456" y="0"/>
                </a:cubicBezTo>
                <a:cubicBezTo>
                  <a:pt x="471" y="0"/>
                  <a:pt x="483" y="12"/>
                  <a:pt x="483" y="27"/>
                </a:cubicBezTo>
                <a:lnTo>
                  <a:pt x="483" y="449"/>
                </a:lnTo>
                <a:close/>
              </a:path>
            </a:pathLst>
          </a:custGeom>
          <a:solidFill>
            <a:srgbClr val="EF81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41" name="Freeform 641"/>
          <p:cNvSpPr>
            <a:spLocks noEditPoints="1"/>
          </p:cNvSpPr>
          <p:nvPr/>
        </p:nvSpPr>
        <p:spPr bwMode="auto">
          <a:xfrm>
            <a:off x="3734391" y="3744695"/>
            <a:ext cx="676445" cy="676445"/>
          </a:xfrm>
          <a:custGeom>
            <a:avLst/>
            <a:gdLst>
              <a:gd name="T0" fmla="*/ 193 w 387"/>
              <a:gd name="T1" fmla="*/ 0 h 387"/>
              <a:gd name="T2" fmla="*/ 0 w 387"/>
              <a:gd name="T3" fmla="*/ 194 h 387"/>
              <a:gd name="T4" fmla="*/ 193 w 387"/>
              <a:gd name="T5" fmla="*/ 387 h 387"/>
              <a:gd name="T6" fmla="*/ 387 w 387"/>
              <a:gd name="T7" fmla="*/ 194 h 387"/>
              <a:gd name="T8" fmla="*/ 193 w 387"/>
              <a:gd name="T9" fmla="*/ 0 h 387"/>
              <a:gd name="T10" fmla="*/ 193 w 387"/>
              <a:gd name="T11" fmla="*/ 367 h 387"/>
              <a:gd name="T12" fmla="*/ 21 w 387"/>
              <a:gd name="T13" fmla="*/ 194 h 387"/>
              <a:gd name="T14" fmla="*/ 193 w 387"/>
              <a:gd name="T15" fmla="*/ 21 h 387"/>
              <a:gd name="T16" fmla="*/ 366 w 387"/>
              <a:gd name="T17" fmla="*/ 194 h 387"/>
              <a:gd name="T18" fmla="*/ 341 w 387"/>
              <a:gd name="T19" fmla="*/ 284 h 387"/>
              <a:gd name="T20" fmla="*/ 341 w 387"/>
              <a:gd name="T21" fmla="*/ 151 h 387"/>
              <a:gd name="T22" fmla="*/ 331 w 387"/>
              <a:gd name="T23" fmla="*/ 143 h 387"/>
              <a:gd name="T24" fmla="*/ 299 w 387"/>
              <a:gd name="T25" fmla="*/ 143 h 387"/>
              <a:gd name="T26" fmla="*/ 299 w 387"/>
              <a:gd name="T27" fmla="*/ 172 h 387"/>
              <a:gd name="T28" fmla="*/ 325 w 387"/>
              <a:gd name="T29" fmla="*/ 172 h 387"/>
              <a:gd name="T30" fmla="*/ 325 w 387"/>
              <a:gd name="T31" fmla="*/ 186 h 387"/>
              <a:gd name="T32" fmla="*/ 299 w 387"/>
              <a:gd name="T33" fmla="*/ 186 h 387"/>
              <a:gd name="T34" fmla="*/ 299 w 387"/>
              <a:gd name="T35" fmla="*/ 200 h 387"/>
              <a:gd name="T36" fmla="*/ 325 w 387"/>
              <a:gd name="T37" fmla="*/ 200 h 387"/>
              <a:gd name="T38" fmla="*/ 325 w 387"/>
              <a:gd name="T39" fmla="*/ 214 h 387"/>
              <a:gd name="T40" fmla="*/ 299 w 387"/>
              <a:gd name="T41" fmla="*/ 214 h 387"/>
              <a:gd name="T42" fmla="*/ 299 w 387"/>
              <a:gd name="T43" fmla="*/ 228 h 387"/>
              <a:gd name="T44" fmla="*/ 325 w 387"/>
              <a:gd name="T45" fmla="*/ 228 h 387"/>
              <a:gd name="T46" fmla="*/ 325 w 387"/>
              <a:gd name="T47" fmla="*/ 242 h 387"/>
              <a:gd name="T48" fmla="*/ 299 w 387"/>
              <a:gd name="T49" fmla="*/ 242 h 387"/>
              <a:gd name="T50" fmla="*/ 299 w 387"/>
              <a:gd name="T51" fmla="*/ 256 h 387"/>
              <a:gd name="T52" fmla="*/ 325 w 387"/>
              <a:gd name="T53" fmla="*/ 256 h 387"/>
              <a:gd name="T54" fmla="*/ 325 w 387"/>
              <a:gd name="T55" fmla="*/ 270 h 387"/>
              <a:gd name="T56" fmla="*/ 298 w 387"/>
              <a:gd name="T57" fmla="*/ 270 h 387"/>
              <a:gd name="T58" fmla="*/ 283 w 387"/>
              <a:gd name="T59" fmla="*/ 281 h 387"/>
              <a:gd name="T60" fmla="*/ 93 w 387"/>
              <a:gd name="T61" fmla="*/ 281 h 387"/>
              <a:gd name="T62" fmla="*/ 93 w 387"/>
              <a:gd name="T63" fmla="*/ 288 h 387"/>
              <a:gd name="T64" fmla="*/ 103 w 387"/>
              <a:gd name="T65" fmla="*/ 296 h 387"/>
              <a:gd name="T66" fmla="*/ 331 w 387"/>
              <a:gd name="T67" fmla="*/ 296 h 387"/>
              <a:gd name="T68" fmla="*/ 333 w 387"/>
              <a:gd name="T69" fmla="*/ 296 h 387"/>
              <a:gd name="T70" fmla="*/ 193 w 387"/>
              <a:gd name="T71" fmla="*/ 36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7" h="387">
                <a:moveTo>
                  <a:pt x="193" y="0"/>
                </a:moveTo>
                <a:cubicBezTo>
                  <a:pt x="86" y="0"/>
                  <a:pt x="0" y="87"/>
                  <a:pt x="0" y="194"/>
                </a:cubicBezTo>
                <a:cubicBezTo>
                  <a:pt x="0" y="301"/>
                  <a:pt x="86" y="387"/>
                  <a:pt x="193" y="387"/>
                </a:cubicBezTo>
                <a:cubicBezTo>
                  <a:pt x="300" y="387"/>
                  <a:pt x="387" y="301"/>
                  <a:pt x="387" y="194"/>
                </a:cubicBezTo>
                <a:cubicBezTo>
                  <a:pt x="387" y="87"/>
                  <a:pt x="300" y="0"/>
                  <a:pt x="193" y="0"/>
                </a:cubicBezTo>
                <a:close/>
                <a:moveTo>
                  <a:pt x="193" y="367"/>
                </a:moveTo>
                <a:cubicBezTo>
                  <a:pt x="98" y="367"/>
                  <a:pt x="21" y="289"/>
                  <a:pt x="21" y="194"/>
                </a:cubicBezTo>
                <a:cubicBezTo>
                  <a:pt x="21" y="99"/>
                  <a:pt x="98" y="21"/>
                  <a:pt x="193" y="21"/>
                </a:cubicBezTo>
                <a:cubicBezTo>
                  <a:pt x="289" y="21"/>
                  <a:pt x="366" y="99"/>
                  <a:pt x="366" y="194"/>
                </a:cubicBezTo>
                <a:cubicBezTo>
                  <a:pt x="366" y="227"/>
                  <a:pt x="357" y="257"/>
                  <a:pt x="341" y="284"/>
                </a:cubicBezTo>
                <a:cubicBezTo>
                  <a:pt x="341" y="151"/>
                  <a:pt x="341" y="151"/>
                  <a:pt x="341" y="151"/>
                </a:cubicBezTo>
                <a:cubicBezTo>
                  <a:pt x="341" y="146"/>
                  <a:pt x="336" y="143"/>
                  <a:pt x="331" y="143"/>
                </a:cubicBezTo>
                <a:cubicBezTo>
                  <a:pt x="299" y="143"/>
                  <a:pt x="299" y="143"/>
                  <a:pt x="299" y="143"/>
                </a:cubicBezTo>
                <a:cubicBezTo>
                  <a:pt x="299" y="172"/>
                  <a:pt x="299" y="172"/>
                  <a:pt x="299" y="172"/>
                </a:cubicBezTo>
                <a:cubicBezTo>
                  <a:pt x="325" y="172"/>
                  <a:pt x="325" y="172"/>
                  <a:pt x="325" y="172"/>
                </a:cubicBezTo>
                <a:cubicBezTo>
                  <a:pt x="325" y="186"/>
                  <a:pt x="325" y="186"/>
                  <a:pt x="325" y="186"/>
                </a:cubicBezTo>
                <a:cubicBezTo>
                  <a:pt x="299" y="186"/>
                  <a:pt x="299" y="186"/>
                  <a:pt x="299" y="186"/>
                </a:cubicBezTo>
                <a:cubicBezTo>
                  <a:pt x="299" y="200"/>
                  <a:pt x="299" y="200"/>
                  <a:pt x="299" y="200"/>
                </a:cubicBezTo>
                <a:cubicBezTo>
                  <a:pt x="325" y="200"/>
                  <a:pt x="325" y="200"/>
                  <a:pt x="325" y="200"/>
                </a:cubicBezTo>
                <a:cubicBezTo>
                  <a:pt x="325" y="214"/>
                  <a:pt x="325" y="214"/>
                  <a:pt x="325" y="214"/>
                </a:cubicBezTo>
                <a:cubicBezTo>
                  <a:pt x="299" y="214"/>
                  <a:pt x="299" y="214"/>
                  <a:pt x="299" y="214"/>
                </a:cubicBezTo>
                <a:cubicBezTo>
                  <a:pt x="299" y="228"/>
                  <a:pt x="299" y="228"/>
                  <a:pt x="299" y="228"/>
                </a:cubicBezTo>
                <a:cubicBezTo>
                  <a:pt x="325" y="228"/>
                  <a:pt x="325" y="228"/>
                  <a:pt x="325" y="228"/>
                </a:cubicBezTo>
                <a:cubicBezTo>
                  <a:pt x="325" y="242"/>
                  <a:pt x="325" y="242"/>
                  <a:pt x="325" y="242"/>
                </a:cubicBezTo>
                <a:cubicBezTo>
                  <a:pt x="299" y="242"/>
                  <a:pt x="299" y="242"/>
                  <a:pt x="299" y="242"/>
                </a:cubicBezTo>
                <a:cubicBezTo>
                  <a:pt x="299" y="256"/>
                  <a:pt x="299" y="256"/>
                  <a:pt x="299" y="256"/>
                </a:cubicBezTo>
                <a:cubicBezTo>
                  <a:pt x="325" y="256"/>
                  <a:pt x="325" y="256"/>
                  <a:pt x="325" y="256"/>
                </a:cubicBezTo>
                <a:cubicBezTo>
                  <a:pt x="325" y="270"/>
                  <a:pt x="325" y="270"/>
                  <a:pt x="325" y="270"/>
                </a:cubicBezTo>
                <a:cubicBezTo>
                  <a:pt x="298" y="270"/>
                  <a:pt x="298" y="270"/>
                  <a:pt x="298" y="270"/>
                </a:cubicBezTo>
                <a:cubicBezTo>
                  <a:pt x="297" y="276"/>
                  <a:pt x="290" y="281"/>
                  <a:pt x="283" y="281"/>
                </a:cubicBezTo>
                <a:cubicBezTo>
                  <a:pt x="93" y="281"/>
                  <a:pt x="93" y="281"/>
                  <a:pt x="93" y="281"/>
                </a:cubicBezTo>
                <a:cubicBezTo>
                  <a:pt x="93" y="288"/>
                  <a:pt x="93" y="288"/>
                  <a:pt x="93" y="288"/>
                </a:cubicBezTo>
                <a:cubicBezTo>
                  <a:pt x="93" y="292"/>
                  <a:pt x="97" y="296"/>
                  <a:pt x="103" y="296"/>
                </a:cubicBezTo>
                <a:cubicBezTo>
                  <a:pt x="331" y="296"/>
                  <a:pt x="331" y="296"/>
                  <a:pt x="331" y="296"/>
                </a:cubicBezTo>
                <a:cubicBezTo>
                  <a:pt x="331" y="296"/>
                  <a:pt x="332" y="296"/>
                  <a:pt x="333" y="296"/>
                </a:cubicBezTo>
                <a:cubicBezTo>
                  <a:pt x="301" y="339"/>
                  <a:pt x="250" y="367"/>
                  <a:pt x="193" y="36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42" name="Rectangle 642"/>
          <p:cNvSpPr>
            <a:spLocks noChangeArrowheads="1"/>
          </p:cNvSpPr>
          <p:nvPr/>
        </p:nvSpPr>
        <p:spPr bwMode="auto">
          <a:xfrm>
            <a:off x="4012362" y="4154998"/>
            <a:ext cx="208478" cy="26615"/>
          </a:xfrm>
          <a:prstGeom prst="rect">
            <a:avLst/>
          </a:prstGeom>
          <a:solidFill>
            <a:srgbClr val="D35B2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43" name="Freeform 643"/>
          <p:cNvSpPr>
            <a:spLocks/>
          </p:cNvSpPr>
          <p:nvPr/>
        </p:nvSpPr>
        <p:spPr bwMode="auto">
          <a:xfrm>
            <a:off x="3868940" y="3985702"/>
            <a:ext cx="103500" cy="106457"/>
          </a:xfrm>
          <a:custGeom>
            <a:avLst/>
            <a:gdLst>
              <a:gd name="T0" fmla="*/ 8 w 59"/>
              <a:gd name="T1" fmla="*/ 38 h 61"/>
              <a:gd name="T2" fmla="*/ 9 w 59"/>
              <a:gd name="T3" fmla="*/ 38 h 61"/>
              <a:gd name="T4" fmla="*/ 30 w 59"/>
              <a:gd name="T5" fmla="*/ 61 h 61"/>
              <a:gd name="T6" fmla="*/ 51 w 59"/>
              <a:gd name="T7" fmla="*/ 38 h 61"/>
              <a:gd name="T8" fmla="*/ 51 w 59"/>
              <a:gd name="T9" fmla="*/ 38 h 61"/>
              <a:gd name="T10" fmla="*/ 58 w 59"/>
              <a:gd name="T11" fmla="*/ 32 h 61"/>
              <a:gd name="T12" fmla="*/ 54 w 59"/>
              <a:gd name="T13" fmla="*/ 23 h 61"/>
              <a:gd name="T14" fmla="*/ 53 w 59"/>
              <a:gd name="T15" fmla="*/ 23 h 61"/>
              <a:gd name="T16" fmla="*/ 53 w 59"/>
              <a:gd name="T17" fmla="*/ 22 h 61"/>
              <a:gd name="T18" fmla="*/ 30 w 59"/>
              <a:gd name="T19" fmla="*/ 0 h 61"/>
              <a:gd name="T20" fmla="*/ 6 w 59"/>
              <a:gd name="T21" fmla="*/ 22 h 61"/>
              <a:gd name="T22" fmla="*/ 6 w 59"/>
              <a:gd name="T23" fmla="*/ 23 h 61"/>
              <a:gd name="T24" fmla="*/ 5 w 59"/>
              <a:gd name="T25" fmla="*/ 23 h 61"/>
              <a:gd name="T26" fmla="*/ 1 w 59"/>
              <a:gd name="T27" fmla="*/ 32 h 61"/>
              <a:gd name="T28" fmla="*/ 8 w 59"/>
              <a:gd name="T29"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61">
                <a:moveTo>
                  <a:pt x="8" y="38"/>
                </a:moveTo>
                <a:cubicBezTo>
                  <a:pt x="8" y="38"/>
                  <a:pt x="9" y="38"/>
                  <a:pt x="9" y="38"/>
                </a:cubicBezTo>
                <a:cubicBezTo>
                  <a:pt x="11" y="50"/>
                  <a:pt x="20" y="61"/>
                  <a:pt x="30" y="61"/>
                </a:cubicBezTo>
                <a:cubicBezTo>
                  <a:pt x="40" y="61"/>
                  <a:pt x="48" y="50"/>
                  <a:pt x="51" y="38"/>
                </a:cubicBezTo>
                <a:cubicBezTo>
                  <a:pt x="51" y="38"/>
                  <a:pt x="51" y="38"/>
                  <a:pt x="51" y="38"/>
                </a:cubicBezTo>
                <a:cubicBezTo>
                  <a:pt x="54" y="39"/>
                  <a:pt x="57" y="36"/>
                  <a:pt x="58" y="32"/>
                </a:cubicBezTo>
                <a:cubicBezTo>
                  <a:pt x="59" y="27"/>
                  <a:pt x="57" y="23"/>
                  <a:pt x="54" y="23"/>
                </a:cubicBezTo>
                <a:cubicBezTo>
                  <a:pt x="54" y="23"/>
                  <a:pt x="53" y="23"/>
                  <a:pt x="53" y="23"/>
                </a:cubicBezTo>
                <a:cubicBezTo>
                  <a:pt x="53" y="22"/>
                  <a:pt x="53" y="22"/>
                  <a:pt x="53" y="22"/>
                </a:cubicBezTo>
                <a:cubicBezTo>
                  <a:pt x="53" y="10"/>
                  <a:pt x="43" y="0"/>
                  <a:pt x="30" y="0"/>
                </a:cubicBezTo>
                <a:cubicBezTo>
                  <a:pt x="17" y="0"/>
                  <a:pt x="6" y="10"/>
                  <a:pt x="6" y="22"/>
                </a:cubicBezTo>
                <a:cubicBezTo>
                  <a:pt x="6" y="22"/>
                  <a:pt x="6" y="22"/>
                  <a:pt x="6" y="23"/>
                </a:cubicBezTo>
                <a:cubicBezTo>
                  <a:pt x="6" y="23"/>
                  <a:pt x="6" y="23"/>
                  <a:pt x="5" y="23"/>
                </a:cubicBezTo>
                <a:cubicBezTo>
                  <a:pt x="2" y="23"/>
                  <a:pt x="0" y="27"/>
                  <a:pt x="1" y="32"/>
                </a:cubicBezTo>
                <a:cubicBezTo>
                  <a:pt x="2" y="36"/>
                  <a:pt x="5" y="39"/>
                  <a:pt x="8" y="38"/>
                </a:cubicBezTo>
                <a:close/>
              </a:path>
            </a:pathLst>
          </a:custGeom>
          <a:solidFill>
            <a:srgbClr val="D35B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44" name="Rectangle 644"/>
          <p:cNvSpPr>
            <a:spLocks noChangeArrowheads="1"/>
          </p:cNvSpPr>
          <p:nvPr/>
        </p:nvSpPr>
        <p:spPr bwMode="auto">
          <a:xfrm>
            <a:off x="4012362" y="4057412"/>
            <a:ext cx="208478" cy="25875"/>
          </a:xfrm>
          <a:prstGeom prst="rect">
            <a:avLst/>
          </a:prstGeom>
          <a:solidFill>
            <a:srgbClr val="D35B2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45" name="Freeform 645"/>
          <p:cNvSpPr>
            <a:spLocks/>
          </p:cNvSpPr>
          <p:nvPr/>
        </p:nvSpPr>
        <p:spPr bwMode="auto">
          <a:xfrm>
            <a:off x="3849720" y="4094376"/>
            <a:ext cx="141943" cy="102761"/>
          </a:xfrm>
          <a:custGeom>
            <a:avLst/>
            <a:gdLst>
              <a:gd name="T0" fmla="*/ 63 w 81"/>
              <a:gd name="T1" fmla="*/ 0 h 59"/>
              <a:gd name="T2" fmla="*/ 45 w 81"/>
              <a:gd name="T3" fmla="*/ 29 h 59"/>
              <a:gd name="T4" fmla="*/ 43 w 81"/>
              <a:gd name="T5" fmla="*/ 16 h 59"/>
              <a:gd name="T6" fmla="*/ 46 w 81"/>
              <a:gd name="T7" fmla="*/ 11 h 59"/>
              <a:gd name="T8" fmla="*/ 41 w 81"/>
              <a:gd name="T9" fmla="*/ 6 h 59"/>
              <a:gd name="T10" fmla="*/ 36 w 81"/>
              <a:gd name="T11" fmla="*/ 11 h 59"/>
              <a:gd name="T12" fmla="*/ 38 w 81"/>
              <a:gd name="T13" fmla="*/ 16 h 59"/>
              <a:gd name="T14" fmla="*/ 36 w 81"/>
              <a:gd name="T15" fmla="*/ 29 h 59"/>
              <a:gd name="T16" fmla="*/ 19 w 81"/>
              <a:gd name="T17" fmla="*/ 0 h 59"/>
              <a:gd name="T18" fmla="*/ 1 w 81"/>
              <a:gd name="T19" fmla="*/ 19 h 59"/>
              <a:gd name="T20" fmla="*/ 0 w 81"/>
              <a:gd name="T21" fmla="*/ 55 h 59"/>
              <a:gd name="T22" fmla="*/ 41 w 81"/>
              <a:gd name="T23" fmla="*/ 59 h 59"/>
              <a:gd name="T24" fmla="*/ 81 w 81"/>
              <a:gd name="T25" fmla="*/ 55 h 59"/>
              <a:gd name="T26" fmla="*/ 81 w 81"/>
              <a:gd name="T27" fmla="*/ 19 h 59"/>
              <a:gd name="T28" fmla="*/ 63 w 81"/>
              <a:gd name="T2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59">
                <a:moveTo>
                  <a:pt x="63" y="0"/>
                </a:moveTo>
                <a:cubicBezTo>
                  <a:pt x="45" y="29"/>
                  <a:pt x="45" y="29"/>
                  <a:pt x="45" y="29"/>
                </a:cubicBezTo>
                <a:cubicBezTo>
                  <a:pt x="43" y="16"/>
                  <a:pt x="43" y="16"/>
                  <a:pt x="43" y="16"/>
                </a:cubicBezTo>
                <a:cubicBezTo>
                  <a:pt x="45" y="15"/>
                  <a:pt x="46" y="13"/>
                  <a:pt x="46" y="11"/>
                </a:cubicBezTo>
                <a:cubicBezTo>
                  <a:pt x="46" y="9"/>
                  <a:pt x="43" y="6"/>
                  <a:pt x="41" y="6"/>
                </a:cubicBezTo>
                <a:cubicBezTo>
                  <a:pt x="38" y="6"/>
                  <a:pt x="36" y="9"/>
                  <a:pt x="36" y="11"/>
                </a:cubicBezTo>
                <a:cubicBezTo>
                  <a:pt x="36" y="13"/>
                  <a:pt x="37" y="15"/>
                  <a:pt x="38" y="16"/>
                </a:cubicBezTo>
                <a:cubicBezTo>
                  <a:pt x="36" y="29"/>
                  <a:pt x="36" y="29"/>
                  <a:pt x="36" y="29"/>
                </a:cubicBezTo>
                <a:cubicBezTo>
                  <a:pt x="19" y="0"/>
                  <a:pt x="19" y="0"/>
                  <a:pt x="19" y="0"/>
                </a:cubicBezTo>
                <a:cubicBezTo>
                  <a:pt x="9" y="4"/>
                  <a:pt x="2" y="11"/>
                  <a:pt x="1" y="19"/>
                </a:cubicBezTo>
                <a:cubicBezTo>
                  <a:pt x="0" y="55"/>
                  <a:pt x="0" y="55"/>
                  <a:pt x="0" y="55"/>
                </a:cubicBezTo>
                <a:cubicBezTo>
                  <a:pt x="0" y="55"/>
                  <a:pt x="21" y="59"/>
                  <a:pt x="41" y="59"/>
                </a:cubicBezTo>
                <a:cubicBezTo>
                  <a:pt x="60" y="59"/>
                  <a:pt x="81" y="55"/>
                  <a:pt x="81" y="55"/>
                </a:cubicBezTo>
                <a:cubicBezTo>
                  <a:pt x="81" y="19"/>
                  <a:pt x="81" y="19"/>
                  <a:pt x="81" y="19"/>
                </a:cubicBezTo>
                <a:cubicBezTo>
                  <a:pt x="79" y="11"/>
                  <a:pt x="72" y="4"/>
                  <a:pt x="63" y="0"/>
                </a:cubicBezTo>
                <a:close/>
              </a:path>
            </a:pathLst>
          </a:custGeom>
          <a:solidFill>
            <a:srgbClr val="D35B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46" name="Rectangle 646"/>
          <p:cNvSpPr>
            <a:spLocks noChangeArrowheads="1"/>
          </p:cNvSpPr>
          <p:nvPr/>
        </p:nvSpPr>
        <p:spPr bwMode="auto">
          <a:xfrm>
            <a:off x="4012362" y="4008619"/>
            <a:ext cx="208478" cy="25875"/>
          </a:xfrm>
          <a:prstGeom prst="rect">
            <a:avLst/>
          </a:prstGeom>
          <a:solidFill>
            <a:srgbClr val="D35B2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47" name="Rectangle 647"/>
          <p:cNvSpPr>
            <a:spLocks noChangeArrowheads="1"/>
          </p:cNvSpPr>
          <p:nvPr/>
        </p:nvSpPr>
        <p:spPr bwMode="auto">
          <a:xfrm>
            <a:off x="4012362" y="4106205"/>
            <a:ext cx="208478" cy="24397"/>
          </a:xfrm>
          <a:prstGeom prst="rect">
            <a:avLst/>
          </a:prstGeom>
          <a:solidFill>
            <a:srgbClr val="D35B2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48" name="Freeform 648"/>
          <p:cNvSpPr>
            <a:spLocks/>
          </p:cNvSpPr>
          <p:nvPr/>
        </p:nvSpPr>
        <p:spPr bwMode="auto">
          <a:xfrm>
            <a:off x="3834194" y="3868894"/>
            <a:ext cx="650570" cy="623956"/>
          </a:xfrm>
          <a:custGeom>
            <a:avLst/>
            <a:gdLst>
              <a:gd name="T0" fmla="*/ 286 w 372"/>
              <a:gd name="T1" fmla="*/ 0 h 357"/>
              <a:gd name="T2" fmla="*/ 330 w 372"/>
              <a:gd name="T3" fmla="*/ 123 h 357"/>
              <a:gd name="T4" fmla="*/ 136 w 372"/>
              <a:gd name="T5" fmla="*/ 316 h 357"/>
              <a:gd name="T6" fmla="*/ 0 w 372"/>
              <a:gd name="T7" fmla="*/ 260 h 357"/>
              <a:gd name="T8" fmla="*/ 68 w 372"/>
              <a:gd name="T9" fmla="*/ 357 h 357"/>
              <a:gd name="T10" fmla="*/ 345 w 372"/>
              <a:gd name="T11" fmla="*/ 357 h 357"/>
              <a:gd name="T12" fmla="*/ 372 w 372"/>
              <a:gd name="T13" fmla="*/ 330 h 357"/>
              <a:gd name="T14" fmla="*/ 372 w 372"/>
              <a:gd name="T15" fmla="*/ 72 h 357"/>
              <a:gd name="T16" fmla="*/ 286 w 372"/>
              <a:gd name="T1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357">
                <a:moveTo>
                  <a:pt x="286" y="0"/>
                </a:moveTo>
                <a:cubicBezTo>
                  <a:pt x="313" y="33"/>
                  <a:pt x="330" y="76"/>
                  <a:pt x="330" y="123"/>
                </a:cubicBezTo>
                <a:cubicBezTo>
                  <a:pt x="330" y="230"/>
                  <a:pt x="243" y="316"/>
                  <a:pt x="136" y="316"/>
                </a:cubicBezTo>
                <a:cubicBezTo>
                  <a:pt x="83" y="316"/>
                  <a:pt x="35" y="295"/>
                  <a:pt x="0" y="260"/>
                </a:cubicBezTo>
                <a:cubicBezTo>
                  <a:pt x="68" y="357"/>
                  <a:pt x="68" y="357"/>
                  <a:pt x="68" y="357"/>
                </a:cubicBezTo>
                <a:cubicBezTo>
                  <a:pt x="345" y="357"/>
                  <a:pt x="345" y="357"/>
                  <a:pt x="345" y="357"/>
                </a:cubicBezTo>
                <a:cubicBezTo>
                  <a:pt x="360" y="357"/>
                  <a:pt x="372" y="345"/>
                  <a:pt x="372" y="330"/>
                </a:cubicBezTo>
                <a:cubicBezTo>
                  <a:pt x="372" y="72"/>
                  <a:pt x="372" y="72"/>
                  <a:pt x="372" y="72"/>
                </a:cubicBezTo>
                <a:lnTo>
                  <a:pt x="286" y="0"/>
                </a:lnTo>
                <a:close/>
              </a:path>
            </a:pathLst>
          </a:custGeom>
          <a:solidFill>
            <a:srgbClr val="D35B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49" name="Freeform 649"/>
          <p:cNvSpPr>
            <a:spLocks noEditPoints="1"/>
          </p:cNvSpPr>
          <p:nvPr/>
        </p:nvSpPr>
        <p:spPr bwMode="auto">
          <a:xfrm>
            <a:off x="3771355" y="3780920"/>
            <a:ext cx="603257" cy="605474"/>
          </a:xfrm>
          <a:custGeom>
            <a:avLst/>
            <a:gdLst>
              <a:gd name="T0" fmla="*/ 345 w 345"/>
              <a:gd name="T1" fmla="*/ 173 h 346"/>
              <a:gd name="T2" fmla="*/ 172 w 345"/>
              <a:gd name="T3" fmla="*/ 0 h 346"/>
              <a:gd name="T4" fmla="*/ 0 w 345"/>
              <a:gd name="T5" fmla="*/ 173 h 346"/>
              <a:gd name="T6" fmla="*/ 172 w 345"/>
              <a:gd name="T7" fmla="*/ 346 h 346"/>
              <a:gd name="T8" fmla="*/ 312 w 345"/>
              <a:gd name="T9" fmla="*/ 275 h 346"/>
              <a:gd name="T10" fmla="*/ 310 w 345"/>
              <a:gd name="T11" fmla="*/ 275 h 346"/>
              <a:gd name="T12" fmla="*/ 82 w 345"/>
              <a:gd name="T13" fmla="*/ 275 h 346"/>
              <a:gd name="T14" fmla="*/ 72 w 345"/>
              <a:gd name="T15" fmla="*/ 267 h 346"/>
              <a:gd name="T16" fmla="*/ 72 w 345"/>
              <a:gd name="T17" fmla="*/ 260 h 346"/>
              <a:gd name="T18" fmla="*/ 262 w 345"/>
              <a:gd name="T19" fmla="*/ 260 h 346"/>
              <a:gd name="T20" fmla="*/ 277 w 345"/>
              <a:gd name="T21" fmla="*/ 249 h 346"/>
              <a:gd name="T22" fmla="*/ 304 w 345"/>
              <a:gd name="T23" fmla="*/ 249 h 346"/>
              <a:gd name="T24" fmla="*/ 304 w 345"/>
              <a:gd name="T25" fmla="*/ 235 h 346"/>
              <a:gd name="T26" fmla="*/ 278 w 345"/>
              <a:gd name="T27" fmla="*/ 235 h 346"/>
              <a:gd name="T28" fmla="*/ 278 w 345"/>
              <a:gd name="T29" fmla="*/ 221 h 346"/>
              <a:gd name="T30" fmla="*/ 304 w 345"/>
              <a:gd name="T31" fmla="*/ 221 h 346"/>
              <a:gd name="T32" fmla="*/ 304 w 345"/>
              <a:gd name="T33" fmla="*/ 207 h 346"/>
              <a:gd name="T34" fmla="*/ 278 w 345"/>
              <a:gd name="T35" fmla="*/ 207 h 346"/>
              <a:gd name="T36" fmla="*/ 278 w 345"/>
              <a:gd name="T37" fmla="*/ 193 h 346"/>
              <a:gd name="T38" fmla="*/ 304 w 345"/>
              <a:gd name="T39" fmla="*/ 193 h 346"/>
              <a:gd name="T40" fmla="*/ 304 w 345"/>
              <a:gd name="T41" fmla="*/ 179 h 346"/>
              <a:gd name="T42" fmla="*/ 278 w 345"/>
              <a:gd name="T43" fmla="*/ 179 h 346"/>
              <a:gd name="T44" fmla="*/ 278 w 345"/>
              <a:gd name="T45" fmla="*/ 165 h 346"/>
              <a:gd name="T46" fmla="*/ 304 w 345"/>
              <a:gd name="T47" fmla="*/ 165 h 346"/>
              <a:gd name="T48" fmla="*/ 304 w 345"/>
              <a:gd name="T49" fmla="*/ 151 h 346"/>
              <a:gd name="T50" fmla="*/ 278 w 345"/>
              <a:gd name="T51" fmla="*/ 151 h 346"/>
              <a:gd name="T52" fmla="*/ 278 w 345"/>
              <a:gd name="T53" fmla="*/ 122 h 346"/>
              <a:gd name="T54" fmla="*/ 310 w 345"/>
              <a:gd name="T55" fmla="*/ 122 h 346"/>
              <a:gd name="T56" fmla="*/ 320 w 345"/>
              <a:gd name="T57" fmla="*/ 130 h 346"/>
              <a:gd name="T58" fmla="*/ 320 w 345"/>
              <a:gd name="T59" fmla="*/ 263 h 346"/>
              <a:gd name="T60" fmla="*/ 345 w 345"/>
              <a:gd name="T61" fmla="*/ 173 h 346"/>
              <a:gd name="T62" fmla="*/ 272 w 345"/>
              <a:gd name="T63" fmla="*/ 246 h 346"/>
              <a:gd name="T64" fmla="*/ 262 w 345"/>
              <a:gd name="T65" fmla="*/ 254 h 346"/>
              <a:gd name="T66" fmla="*/ 35 w 345"/>
              <a:gd name="T67" fmla="*/ 254 h 346"/>
              <a:gd name="T68" fmla="*/ 24 w 345"/>
              <a:gd name="T69" fmla="*/ 246 h 346"/>
              <a:gd name="T70" fmla="*/ 24 w 345"/>
              <a:gd name="T71" fmla="*/ 109 h 346"/>
              <a:gd name="T72" fmla="*/ 35 w 345"/>
              <a:gd name="T73" fmla="*/ 101 h 346"/>
              <a:gd name="T74" fmla="*/ 262 w 345"/>
              <a:gd name="T75" fmla="*/ 101 h 346"/>
              <a:gd name="T76" fmla="*/ 272 w 345"/>
              <a:gd name="T77" fmla="*/ 109 h 346"/>
              <a:gd name="T78" fmla="*/ 272 w 345"/>
              <a:gd name="T79" fmla="*/ 2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5" h="346">
                <a:moveTo>
                  <a:pt x="345" y="173"/>
                </a:moveTo>
                <a:cubicBezTo>
                  <a:pt x="345" y="78"/>
                  <a:pt x="268" y="0"/>
                  <a:pt x="172" y="0"/>
                </a:cubicBezTo>
                <a:cubicBezTo>
                  <a:pt x="77" y="0"/>
                  <a:pt x="0" y="78"/>
                  <a:pt x="0" y="173"/>
                </a:cubicBezTo>
                <a:cubicBezTo>
                  <a:pt x="0" y="268"/>
                  <a:pt x="77" y="346"/>
                  <a:pt x="172" y="346"/>
                </a:cubicBezTo>
                <a:cubicBezTo>
                  <a:pt x="229" y="346"/>
                  <a:pt x="280" y="318"/>
                  <a:pt x="312" y="275"/>
                </a:cubicBezTo>
                <a:cubicBezTo>
                  <a:pt x="311" y="275"/>
                  <a:pt x="310" y="275"/>
                  <a:pt x="310" y="275"/>
                </a:cubicBezTo>
                <a:cubicBezTo>
                  <a:pt x="82" y="275"/>
                  <a:pt x="82" y="275"/>
                  <a:pt x="82" y="275"/>
                </a:cubicBezTo>
                <a:cubicBezTo>
                  <a:pt x="76" y="275"/>
                  <a:pt x="72" y="271"/>
                  <a:pt x="72" y="267"/>
                </a:cubicBezTo>
                <a:cubicBezTo>
                  <a:pt x="72" y="260"/>
                  <a:pt x="72" y="260"/>
                  <a:pt x="72" y="260"/>
                </a:cubicBezTo>
                <a:cubicBezTo>
                  <a:pt x="262" y="260"/>
                  <a:pt x="262" y="260"/>
                  <a:pt x="262" y="260"/>
                </a:cubicBezTo>
                <a:cubicBezTo>
                  <a:pt x="269" y="260"/>
                  <a:pt x="276" y="255"/>
                  <a:pt x="277" y="249"/>
                </a:cubicBezTo>
                <a:cubicBezTo>
                  <a:pt x="304" y="249"/>
                  <a:pt x="304" y="249"/>
                  <a:pt x="304" y="249"/>
                </a:cubicBezTo>
                <a:cubicBezTo>
                  <a:pt x="304" y="235"/>
                  <a:pt x="304" y="235"/>
                  <a:pt x="304" y="235"/>
                </a:cubicBezTo>
                <a:cubicBezTo>
                  <a:pt x="278" y="235"/>
                  <a:pt x="278" y="235"/>
                  <a:pt x="278" y="235"/>
                </a:cubicBezTo>
                <a:cubicBezTo>
                  <a:pt x="278" y="221"/>
                  <a:pt x="278" y="221"/>
                  <a:pt x="278" y="221"/>
                </a:cubicBezTo>
                <a:cubicBezTo>
                  <a:pt x="304" y="221"/>
                  <a:pt x="304" y="221"/>
                  <a:pt x="304" y="221"/>
                </a:cubicBezTo>
                <a:cubicBezTo>
                  <a:pt x="304" y="207"/>
                  <a:pt x="304" y="207"/>
                  <a:pt x="304" y="207"/>
                </a:cubicBezTo>
                <a:cubicBezTo>
                  <a:pt x="278" y="207"/>
                  <a:pt x="278" y="207"/>
                  <a:pt x="278" y="207"/>
                </a:cubicBezTo>
                <a:cubicBezTo>
                  <a:pt x="278" y="193"/>
                  <a:pt x="278" y="193"/>
                  <a:pt x="278" y="193"/>
                </a:cubicBezTo>
                <a:cubicBezTo>
                  <a:pt x="304" y="193"/>
                  <a:pt x="304" y="193"/>
                  <a:pt x="304" y="193"/>
                </a:cubicBezTo>
                <a:cubicBezTo>
                  <a:pt x="304" y="179"/>
                  <a:pt x="304" y="179"/>
                  <a:pt x="304" y="179"/>
                </a:cubicBezTo>
                <a:cubicBezTo>
                  <a:pt x="278" y="179"/>
                  <a:pt x="278" y="179"/>
                  <a:pt x="278" y="179"/>
                </a:cubicBezTo>
                <a:cubicBezTo>
                  <a:pt x="278" y="165"/>
                  <a:pt x="278" y="165"/>
                  <a:pt x="278" y="165"/>
                </a:cubicBezTo>
                <a:cubicBezTo>
                  <a:pt x="304" y="165"/>
                  <a:pt x="304" y="165"/>
                  <a:pt x="304" y="165"/>
                </a:cubicBezTo>
                <a:cubicBezTo>
                  <a:pt x="304" y="151"/>
                  <a:pt x="304" y="151"/>
                  <a:pt x="304" y="151"/>
                </a:cubicBezTo>
                <a:cubicBezTo>
                  <a:pt x="278" y="151"/>
                  <a:pt x="278" y="151"/>
                  <a:pt x="278" y="151"/>
                </a:cubicBezTo>
                <a:cubicBezTo>
                  <a:pt x="278" y="122"/>
                  <a:pt x="278" y="122"/>
                  <a:pt x="278" y="122"/>
                </a:cubicBezTo>
                <a:cubicBezTo>
                  <a:pt x="310" y="122"/>
                  <a:pt x="310" y="122"/>
                  <a:pt x="310" y="122"/>
                </a:cubicBezTo>
                <a:cubicBezTo>
                  <a:pt x="315" y="122"/>
                  <a:pt x="320" y="125"/>
                  <a:pt x="320" y="130"/>
                </a:cubicBezTo>
                <a:cubicBezTo>
                  <a:pt x="320" y="263"/>
                  <a:pt x="320" y="263"/>
                  <a:pt x="320" y="263"/>
                </a:cubicBezTo>
                <a:cubicBezTo>
                  <a:pt x="336" y="236"/>
                  <a:pt x="345" y="206"/>
                  <a:pt x="345" y="173"/>
                </a:cubicBezTo>
                <a:close/>
                <a:moveTo>
                  <a:pt x="272" y="246"/>
                </a:moveTo>
                <a:cubicBezTo>
                  <a:pt x="272" y="251"/>
                  <a:pt x="268" y="254"/>
                  <a:pt x="262" y="254"/>
                </a:cubicBezTo>
                <a:cubicBezTo>
                  <a:pt x="35" y="254"/>
                  <a:pt x="35" y="254"/>
                  <a:pt x="35" y="254"/>
                </a:cubicBezTo>
                <a:cubicBezTo>
                  <a:pt x="29" y="254"/>
                  <a:pt x="24" y="251"/>
                  <a:pt x="24" y="246"/>
                </a:cubicBezTo>
                <a:cubicBezTo>
                  <a:pt x="24" y="109"/>
                  <a:pt x="24" y="109"/>
                  <a:pt x="24" y="109"/>
                </a:cubicBezTo>
                <a:cubicBezTo>
                  <a:pt x="24" y="105"/>
                  <a:pt x="29" y="101"/>
                  <a:pt x="35" y="101"/>
                </a:cubicBezTo>
                <a:cubicBezTo>
                  <a:pt x="262" y="101"/>
                  <a:pt x="262" y="101"/>
                  <a:pt x="262" y="101"/>
                </a:cubicBezTo>
                <a:cubicBezTo>
                  <a:pt x="268" y="101"/>
                  <a:pt x="272" y="105"/>
                  <a:pt x="272" y="109"/>
                </a:cubicBezTo>
                <a:lnTo>
                  <a:pt x="272" y="246"/>
                </a:lnTo>
                <a:close/>
              </a:path>
            </a:pathLst>
          </a:custGeom>
          <a:solidFill>
            <a:srgbClr val="D35B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50" name="Freeform 650"/>
          <p:cNvSpPr>
            <a:spLocks noEditPoints="1"/>
          </p:cNvSpPr>
          <p:nvPr/>
        </p:nvSpPr>
        <p:spPr bwMode="auto">
          <a:xfrm>
            <a:off x="3812755" y="3957608"/>
            <a:ext cx="433961" cy="267621"/>
          </a:xfrm>
          <a:custGeom>
            <a:avLst/>
            <a:gdLst>
              <a:gd name="T0" fmla="*/ 248 w 248"/>
              <a:gd name="T1" fmla="*/ 145 h 153"/>
              <a:gd name="T2" fmla="*/ 248 w 248"/>
              <a:gd name="T3" fmla="*/ 8 h 153"/>
              <a:gd name="T4" fmla="*/ 238 w 248"/>
              <a:gd name="T5" fmla="*/ 0 h 153"/>
              <a:gd name="T6" fmla="*/ 11 w 248"/>
              <a:gd name="T7" fmla="*/ 0 h 153"/>
              <a:gd name="T8" fmla="*/ 0 w 248"/>
              <a:gd name="T9" fmla="*/ 8 h 153"/>
              <a:gd name="T10" fmla="*/ 0 w 248"/>
              <a:gd name="T11" fmla="*/ 145 h 153"/>
              <a:gd name="T12" fmla="*/ 11 w 248"/>
              <a:gd name="T13" fmla="*/ 153 h 153"/>
              <a:gd name="T14" fmla="*/ 238 w 248"/>
              <a:gd name="T15" fmla="*/ 153 h 153"/>
              <a:gd name="T16" fmla="*/ 248 w 248"/>
              <a:gd name="T17" fmla="*/ 145 h 153"/>
              <a:gd name="T18" fmla="*/ 114 w 248"/>
              <a:gd name="T19" fmla="*/ 29 h 153"/>
              <a:gd name="T20" fmla="*/ 233 w 248"/>
              <a:gd name="T21" fmla="*/ 29 h 153"/>
              <a:gd name="T22" fmla="*/ 233 w 248"/>
              <a:gd name="T23" fmla="*/ 44 h 153"/>
              <a:gd name="T24" fmla="*/ 114 w 248"/>
              <a:gd name="T25" fmla="*/ 44 h 153"/>
              <a:gd name="T26" fmla="*/ 114 w 248"/>
              <a:gd name="T27" fmla="*/ 29 h 153"/>
              <a:gd name="T28" fmla="*/ 37 w 248"/>
              <a:gd name="T29" fmla="*/ 39 h 153"/>
              <a:gd name="T30" fmla="*/ 38 w 248"/>
              <a:gd name="T31" fmla="*/ 39 h 153"/>
              <a:gd name="T32" fmla="*/ 38 w 248"/>
              <a:gd name="T33" fmla="*/ 38 h 153"/>
              <a:gd name="T34" fmla="*/ 62 w 248"/>
              <a:gd name="T35" fmla="*/ 16 h 153"/>
              <a:gd name="T36" fmla="*/ 85 w 248"/>
              <a:gd name="T37" fmla="*/ 38 h 153"/>
              <a:gd name="T38" fmla="*/ 85 w 248"/>
              <a:gd name="T39" fmla="*/ 39 h 153"/>
              <a:gd name="T40" fmla="*/ 86 w 248"/>
              <a:gd name="T41" fmla="*/ 39 h 153"/>
              <a:gd name="T42" fmla="*/ 90 w 248"/>
              <a:gd name="T43" fmla="*/ 48 h 153"/>
              <a:gd name="T44" fmla="*/ 83 w 248"/>
              <a:gd name="T45" fmla="*/ 54 h 153"/>
              <a:gd name="T46" fmla="*/ 83 w 248"/>
              <a:gd name="T47" fmla="*/ 54 h 153"/>
              <a:gd name="T48" fmla="*/ 62 w 248"/>
              <a:gd name="T49" fmla="*/ 77 h 153"/>
              <a:gd name="T50" fmla="*/ 41 w 248"/>
              <a:gd name="T51" fmla="*/ 54 h 153"/>
              <a:gd name="T52" fmla="*/ 40 w 248"/>
              <a:gd name="T53" fmla="*/ 54 h 153"/>
              <a:gd name="T54" fmla="*/ 33 w 248"/>
              <a:gd name="T55" fmla="*/ 48 h 153"/>
              <a:gd name="T56" fmla="*/ 37 w 248"/>
              <a:gd name="T57" fmla="*/ 39 h 153"/>
              <a:gd name="T58" fmla="*/ 62 w 248"/>
              <a:gd name="T59" fmla="*/ 137 h 153"/>
              <a:gd name="T60" fmla="*/ 21 w 248"/>
              <a:gd name="T61" fmla="*/ 133 h 153"/>
              <a:gd name="T62" fmla="*/ 22 w 248"/>
              <a:gd name="T63" fmla="*/ 97 h 153"/>
              <a:gd name="T64" fmla="*/ 40 w 248"/>
              <a:gd name="T65" fmla="*/ 78 h 153"/>
              <a:gd name="T66" fmla="*/ 57 w 248"/>
              <a:gd name="T67" fmla="*/ 107 h 153"/>
              <a:gd name="T68" fmla="*/ 59 w 248"/>
              <a:gd name="T69" fmla="*/ 94 h 153"/>
              <a:gd name="T70" fmla="*/ 57 w 248"/>
              <a:gd name="T71" fmla="*/ 89 h 153"/>
              <a:gd name="T72" fmla="*/ 62 w 248"/>
              <a:gd name="T73" fmla="*/ 84 h 153"/>
              <a:gd name="T74" fmla="*/ 67 w 248"/>
              <a:gd name="T75" fmla="*/ 89 h 153"/>
              <a:gd name="T76" fmla="*/ 64 w 248"/>
              <a:gd name="T77" fmla="*/ 94 h 153"/>
              <a:gd name="T78" fmla="*/ 66 w 248"/>
              <a:gd name="T79" fmla="*/ 107 h 153"/>
              <a:gd name="T80" fmla="*/ 84 w 248"/>
              <a:gd name="T81" fmla="*/ 78 h 153"/>
              <a:gd name="T82" fmla="*/ 102 w 248"/>
              <a:gd name="T83" fmla="*/ 97 h 153"/>
              <a:gd name="T84" fmla="*/ 102 w 248"/>
              <a:gd name="T85" fmla="*/ 133 h 153"/>
              <a:gd name="T86" fmla="*/ 62 w 248"/>
              <a:gd name="T87" fmla="*/ 137 h 153"/>
              <a:gd name="T88" fmla="*/ 114 w 248"/>
              <a:gd name="T89" fmla="*/ 57 h 153"/>
              <a:gd name="T90" fmla="*/ 233 w 248"/>
              <a:gd name="T91" fmla="*/ 57 h 153"/>
              <a:gd name="T92" fmla="*/ 233 w 248"/>
              <a:gd name="T93" fmla="*/ 72 h 153"/>
              <a:gd name="T94" fmla="*/ 114 w 248"/>
              <a:gd name="T95" fmla="*/ 72 h 153"/>
              <a:gd name="T96" fmla="*/ 114 w 248"/>
              <a:gd name="T97" fmla="*/ 57 h 153"/>
              <a:gd name="T98" fmla="*/ 233 w 248"/>
              <a:gd name="T99" fmla="*/ 128 h 153"/>
              <a:gd name="T100" fmla="*/ 114 w 248"/>
              <a:gd name="T101" fmla="*/ 128 h 153"/>
              <a:gd name="T102" fmla="*/ 114 w 248"/>
              <a:gd name="T103" fmla="*/ 113 h 153"/>
              <a:gd name="T104" fmla="*/ 233 w 248"/>
              <a:gd name="T105" fmla="*/ 113 h 153"/>
              <a:gd name="T106" fmla="*/ 233 w 248"/>
              <a:gd name="T107" fmla="*/ 128 h 153"/>
              <a:gd name="T108" fmla="*/ 233 w 248"/>
              <a:gd name="T109" fmla="*/ 99 h 153"/>
              <a:gd name="T110" fmla="*/ 114 w 248"/>
              <a:gd name="T111" fmla="*/ 99 h 153"/>
              <a:gd name="T112" fmla="*/ 114 w 248"/>
              <a:gd name="T113" fmla="*/ 85 h 153"/>
              <a:gd name="T114" fmla="*/ 233 w 248"/>
              <a:gd name="T115" fmla="*/ 85 h 153"/>
              <a:gd name="T116" fmla="*/ 233 w 248"/>
              <a:gd name="T117" fmla="*/ 9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8" h="153">
                <a:moveTo>
                  <a:pt x="248" y="145"/>
                </a:moveTo>
                <a:cubicBezTo>
                  <a:pt x="248" y="8"/>
                  <a:pt x="248" y="8"/>
                  <a:pt x="248" y="8"/>
                </a:cubicBezTo>
                <a:cubicBezTo>
                  <a:pt x="248" y="4"/>
                  <a:pt x="244" y="0"/>
                  <a:pt x="238" y="0"/>
                </a:cubicBezTo>
                <a:cubicBezTo>
                  <a:pt x="11" y="0"/>
                  <a:pt x="11" y="0"/>
                  <a:pt x="11" y="0"/>
                </a:cubicBezTo>
                <a:cubicBezTo>
                  <a:pt x="5" y="0"/>
                  <a:pt x="0" y="4"/>
                  <a:pt x="0" y="8"/>
                </a:cubicBezTo>
                <a:cubicBezTo>
                  <a:pt x="0" y="145"/>
                  <a:pt x="0" y="145"/>
                  <a:pt x="0" y="145"/>
                </a:cubicBezTo>
                <a:cubicBezTo>
                  <a:pt x="0" y="150"/>
                  <a:pt x="5" y="153"/>
                  <a:pt x="11" y="153"/>
                </a:cubicBezTo>
                <a:cubicBezTo>
                  <a:pt x="238" y="153"/>
                  <a:pt x="238" y="153"/>
                  <a:pt x="238" y="153"/>
                </a:cubicBezTo>
                <a:cubicBezTo>
                  <a:pt x="244" y="153"/>
                  <a:pt x="248" y="150"/>
                  <a:pt x="248" y="145"/>
                </a:cubicBezTo>
                <a:close/>
                <a:moveTo>
                  <a:pt x="114" y="29"/>
                </a:moveTo>
                <a:cubicBezTo>
                  <a:pt x="233" y="29"/>
                  <a:pt x="233" y="29"/>
                  <a:pt x="233" y="29"/>
                </a:cubicBezTo>
                <a:cubicBezTo>
                  <a:pt x="233" y="44"/>
                  <a:pt x="233" y="44"/>
                  <a:pt x="233" y="44"/>
                </a:cubicBezTo>
                <a:cubicBezTo>
                  <a:pt x="114" y="44"/>
                  <a:pt x="114" y="44"/>
                  <a:pt x="114" y="44"/>
                </a:cubicBezTo>
                <a:lnTo>
                  <a:pt x="114" y="29"/>
                </a:lnTo>
                <a:close/>
                <a:moveTo>
                  <a:pt x="37" y="39"/>
                </a:moveTo>
                <a:cubicBezTo>
                  <a:pt x="38" y="39"/>
                  <a:pt x="38" y="39"/>
                  <a:pt x="38" y="39"/>
                </a:cubicBezTo>
                <a:cubicBezTo>
                  <a:pt x="38" y="38"/>
                  <a:pt x="38" y="38"/>
                  <a:pt x="38" y="38"/>
                </a:cubicBezTo>
                <a:cubicBezTo>
                  <a:pt x="38" y="26"/>
                  <a:pt x="49" y="16"/>
                  <a:pt x="62" y="16"/>
                </a:cubicBezTo>
                <a:cubicBezTo>
                  <a:pt x="75" y="16"/>
                  <a:pt x="85" y="26"/>
                  <a:pt x="85" y="38"/>
                </a:cubicBezTo>
                <a:cubicBezTo>
                  <a:pt x="85" y="38"/>
                  <a:pt x="85" y="38"/>
                  <a:pt x="85" y="39"/>
                </a:cubicBezTo>
                <a:cubicBezTo>
                  <a:pt x="85" y="39"/>
                  <a:pt x="86" y="39"/>
                  <a:pt x="86" y="39"/>
                </a:cubicBezTo>
                <a:cubicBezTo>
                  <a:pt x="89" y="39"/>
                  <a:pt x="91" y="43"/>
                  <a:pt x="90" y="48"/>
                </a:cubicBezTo>
                <a:cubicBezTo>
                  <a:pt x="89" y="52"/>
                  <a:pt x="86" y="55"/>
                  <a:pt x="83" y="54"/>
                </a:cubicBezTo>
                <a:cubicBezTo>
                  <a:pt x="83" y="54"/>
                  <a:pt x="83" y="54"/>
                  <a:pt x="83" y="54"/>
                </a:cubicBezTo>
                <a:cubicBezTo>
                  <a:pt x="80" y="66"/>
                  <a:pt x="72" y="77"/>
                  <a:pt x="62" y="77"/>
                </a:cubicBezTo>
                <a:cubicBezTo>
                  <a:pt x="52" y="77"/>
                  <a:pt x="43" y="66"/>
                  <a:pt x="41" y="54"/>
                </a:cubicBezTo>
                <a:cubicBezTo>
                  <a:pt x="41" y="54"/>
                  <a:pt x="40" y="54"/>
                  <a:pt x="40" y="54"/>
                </a:cubicBezTo>
                <a:cubicBezTo>
                  <a:pt x="37" y="55"/>
                  <a:pt x="34" y="52"/>
                  <a:pt x="33" y="48"/>
                </a:cubicBezTo>
                <a:cubicBezTo>
                  <a:pt x="32" y="43"/>
                  <a:pt x="34" y="39"/>
                  <a:pt x="37" y="39"/>
                </a:cubicBezTo>
                <a:close/>
                <a:moveTo>
                  <a:pt x="62" y="137"/>
                </a:moveTo>
                <a:cubicBezTo>
                  <a:pt x="42" y="137"/>
                  <a:pt x="21" y="133"/>
                  <a:pt x="21" y="133"/>
                </a:cubicBezTo>
                <a:cubicBezTo>
                  <a:pt x="22" y="97"/>
                  <a:pt x="22" y="97"/>
                  <a:pt x="22" y="97"/>
                </a:cubicBezTo>
                <a:cubicBezTo>
                  <a:pt x="23" y="89"/>
                  <a:pt x="30" y="82"/>
                  <a:pt x="40" y="78"/>
                </a:cubicBezTo>
                <a:cubicBezTo>
                  <a:pt x="57" y="107"/>
                  <a:pt x="57" y="107"/>
                  <a:pt x="57" y="107"/>
                </a:cubicBezTo>
                <a:cubicBezTo>
                  <a:pt x="59" y="94"/>
                  <a:pt x="59" y="94"/>
                  <a:pt x="59" y="94"/>
                </a:cubicBezTo>
                <a:cubicBezTo>
                  <a:pt x="58" y="93"/>
                  <a:pt x="57" y="91"/>
                  <a:pt x="57" y="89"/>
                </a:cubicBezTo>
                <a:cubicBezTo>
                  <a:pt x="57" y="87"/>
                  <a:pt x="59" y="84"/>
                  <a:pt x="62" y="84"/>
                </a:cubicBezTo>
                <a:cubicBezTo>
                  <a:pt x="64" y="84"/>
                  <a:pt x="67" y="87"/>
                  <a:pt x="67" y="89"/>
                </a:cubicBezTo>
                <a:cubicBezTo>
                  <a:pt x="67" y="91"/>
                  <a:pt x="66" y="93"/>
                  <a:pt x="64" y="94"/>
                </a:cubicBezTo>
                <a:cubicBezTo>
                  <a:pt x="66" y="107"/>
                  <a:pt x="66" y="107"/>
                  <a:pt x="66" y="107"/>
                </a:cubicBezTo>
                <a:cubicBezTo>
                  <a:pt x="84" y="78"/>
                  <a:pt x="84" y="78"/>
                  <a:pt x="84" y="78"/>
                </a:cubicBezTo>
                <a:cubicBezTo>
                  <a:pt x="93" y="82"/>
                  <a:pt x="100" y="89"/>
                  <a:pt x="102" y="97"/>
                </a:cubicBezTo>
                <a:cubicBezTo>
                  <a:pt x="102" y="133"/>
                  <a:pt x="102" y="133"/>
                  <a:pt x="102" y="133"/>
                </a:cubicBezTo>
                <a:cubicBezTo>
                  <a:pt x="102" y="133"/>
                  <a:pt x="81" y="137"/>
                  <a:pt x="62" y="137"/>
                </a:cubicBezTo>
                <a:close/>
                <a:moveTo>
                  <a:pt x="114" y="57"/>
                </a:moveTo>
                <a:cubicBezTo>
                  <a:pt x="233" y="57"/>
                  <a:pt x="233" y="57"/>
                  <a:pt x="233" y="57"/>
                </a:cubicBezTo>
                <a:cubicBezTo>
                  <a:pt x="233" y="72"/>
                  <a:pt x="233" y="72"/>
                  <a:pt x="233" y="72"/>
                </a:cubicBezTo>
                <a:cubicBezTo>
                  <a:pt x="114" y="72"/>
                  <a:pt x="114" y="72"/>
                  <a:pt x="114" y="72"/>
                </a:cubicBezTo>
                <a:lnTo>
                  <a:pt x="114" y="57"/>
                </a:lnTo>
                <a:close/>
                <a:moveTo>
                  <a:pt x="233" y="128"/>
                </a:moveTo>
                <a:cubicBezTo>
                  <a:pt x="114" y="128"/>
                  <a:pt x="114" y="128"/>
                  <a:pt x="114" y="128"/>
                </a:cubicBezTo>
                <a:cubicBezTo>
                  <a:pt x="114" y="113"/>
                  <a:pt x="114" y="113"/>
                  <a:pt x="114" y="113"/>
                </a:cubicBezTo>
                <a:cubicBezTo>
                  <a:pt x="233" y="113"/>
                  <a:pt x="233" y="113"/>
                  <a:pt x="233" y="113"/>
                </a:cubicBezTo>
                <a:lnTo>
                  <a:pt x="233" y="128"/>
                </a:lnTo>
                <a:close/>
                <a:moveTo>
                  <a:pt x="233" y="99"/>
                </a:moveTo>
                <a:cubicBezTo>
                  <a:pt x="114" y="99"/>
                  <a:pt x="114" y="99"/>
                  <a:pt x="114" y="99"/>
                </a:cubicBezTo>
                <a:cubicBezTo>
                  <a:pt x="114" y="85"/>
                  <a:pt x="114" y="85"/>
                  <a:pt x="114" y="85"/>
                </a:cubicBezTo>
                <a:cubicBezTo>
                  <a:pt x="233" y="85"/>
                  <a:pt x="233" y="85"/>
                  <a:pt x="233" y="85"/>
                </a:cubicBezTo>
                <a:lnTo>
                  <a:pt x="233" y="9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51" name="Freeform 651"/>
          <p:cNvSpPr>
            <a:spLocks/>
          </p:cNvSpPr>
          <p:nvPr/>
        </p:nvSpPr>
        <p:spPr bwMode="auto">
          <a:xfrm>
            <a:off x="5678709" y="3660416"/>
            <a:ext cx="845003" cy="832434"/>
          </a:xfrm>
          <a:custGeom>
            <a:avLst/>
            <a:gdLst>
              <a:gd name="T0" fmla="*/ 483 w 483"/>
              <a:gd name="T1" fmla="*/ 449 h 476"/>
              <a:gd name="T2" fmla="*/ 456 w 483"/>
              <a:gd name="T3" fmla="*/ 476 h 476"/>
              <a:gd name="T4" fmla="*/ 27 w 483"/>
              <a:gd name="T5" fmla="*/ 476 h 476"/>
              <a:gd name="T6" fmla="*/ 0 w 483"/>
              <a:gd name="T7" fmla="*/ 449 h 476"/>
              <a:gd name="T8" fmla="*/ 0 w 483"/>
              <a:gd name="T9" fmla="*/ 27 h 476"/>
              <a:gd name="T10" fmla="*/ 27 w 483"/>
              <a:gd name="T11" fmla="*/ 0 h 476"/>
              <a:gd name="T12" fmla="*/ 456 w 483"/>
              <a:gd name="T13" fmla="*/ 0 h 476"/>
              <a:gd name="T14" fmla="*/ 483 w 483"/>
              <a:gd name="T15" fmla="*/ 27 h 476"/>
              <a:gd name="T16" fmla="*/ 483 w 483"/>
              <a:gd name="T17" fmla="*/ 449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3" h="476">
                <a:moveTo>
                  <a:pt x="483" y="449"/>
                </a:moveTo>
                <a:cubicBezTo>
                  <a:pt x="483" y="464"/>
                  <a:pt x="471" y="476"/>
                  <a:pt x="456" y="476"/>
                </a:cubicBezTo>
                <a:cubicBezTo>
                  <a:pt x="27" y="476"/>
                  <a:pt x="27" y="476"/>
                  <a:pt x="27" y="476"/>
                </a:cubicBezTo>
                <a:cubicBezTo>
                  <a:pt x="12" y="476"/>
                  <a:pt x="0" y="464"/>
                  <a:pt x="0" y="449"/>
                </a:cubicBezTo>
                <a:cubicBezTo>
                  <a:pt x="0" y="27"/>
                  <a:pt x="0" y="27"/>
                  <a:pt x="0" y="27"/>
                </a:cubicBezTo>
                <a:cubicBezTo>
                  <a:pt x="0" y="12"/>
                  <a:pt x="12" y="0"/>
                  <a:pt x="27" y="0"/>
                </a:cubicBezTo>
                <a:cubicBezTo>
                  <a:pt x="456" y="0"/>
                  <a:pt x="456" y="0"/>
                  <a:pt x="456" y="0"/>
                </a:cubicBezTo>
                <a:cubicBezTo>
                  <a:pt x="471" y="0"/>
                  <a:pt x="483" y="12"/>
                  <a:pt x="483" y="27"/>
                </a:cubicBezTo>
                <a:lnTo>
                  <a:pt x="483" y="449"/>
                </a:lnTo>
                <a:close/>
              </a:path>
            </a:pathLst>
          </a:custGeom>
          <a:solidFill>
            <a:srgbClr val="007F9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52" name="Freeform 652"/>
          <p:cNvSpPr>
            <a:spLocks noEditPoints="1"/>
          </p:cNvSpPr>
          <p:nvPr/>
        </p:nvSpPr>
        <p:spPr bwMode="auto">
          <a:xfrm>
            <a:off x="5769641" y="3744695"/>
            <a:ext cx="677185" cy="676445"/>
          </a:xfrm>
          <a:custGeom>
            <a:avLst/>
            <a:gdLst>
              <a:gd name="T0" fmla="*/ 193 w 387"/>
              <a:gd name="T1" fmla="*/ 0 h 387"/>
              <a:gd name="T2" fmla="*/ 0 w 387"/>
              <a:gd name="T3" fmla="*/ 194 h 387"/>
              <a:gd name="T4" fmla="*/ 193 w 387"/>
              <a:gd name="T5" fmla="*/ 387 h 387"/>
              <a:gd name="T6" fmla="*/ 387 w 387"/>
              <a:gd name="T7" fmla="*/ 194 h 387"/>
              <a:gd name="T8" fmla="*/ 193 w 387"/>
              <a:gd name="T9" fmla="*/ 0 h 387"/>
              <a:gd name="T10" fmla="*/ 193 w 387"/>
              <a:gd name="T11" fmla="*/ 367 h 387"/>
              <a:gd name="T12" fmla="*/ 20 w 387"/>
              <a:gd name="T13" fmla="*/ 194 h 387"/>
              <a:gd name="T14" fmla="*/ 193 w 387"/>
              <a:gd name="T15" fmla="*/ 21 h 387"/>
              <a:gd name="T16" fmla="*/ 366 w 387"/>
              <a:gd name="T17" fmla="*/ 194 h 387"/>
              <a:gd name="T18" fmla="*/ 193 w 387"/>
              <a:gd name="T19" fmla="*/ 36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87">
                <a:moveTo>
                  <a:pt x="193" y="0"/>
                </a:moveTo>
                <a:cubicBezTo>
                  <a:pt x="86" y="0"/>
                  <a:pt x="0" y="87"/>
                  <a:pt x="0" y="194"/>
                </a:cubicBezTo>
                <a:cubicBezTo>
                  <a:pt x="0" y="301"/>
                  <a:pt x="86" y="387"/>
                  <a:pt x="193" y="387"/>
                </a:cubicBezTo>
                <a:cubicBezTo>
                  <a:pt x="300" y="387"/>
                  <a:pt x="387" y="301"/>
                  <a:pt x="387" y="194"/>
                </a:cubicBezTo>
                <a:cubicBezTo>
                  <a:pt x="387" y="87"/>
                  <a:pt x="300" y="0"/>
                  <a:pt x="193" y="0"/>
                </a:cubicBezTo>
                <a:close/>
                <a:moveTo>
                  <a:pt x="193" y="367"/>
                </a:moveTo>
                <a:cubicBezTo>
                  <a:pt x="98" y="367"/>
                  <a:pt x="20" y="289"/>
                  <a:pt x="20" y="194"/>
                </a:cubicBezTo>
                <a:cubicBezTo>
                  <a:pt x="20" y="99"/>
                  <a:pt x="98" y="21"/>
                  <a:pt x="193" y="21"/>
                </a:cubicBezTo>
                <a:cubicBezTo>
                  <a:pt x="288" y="21"/>
                  <a:pt x="366" y="99"/>
                  <a:pt x="366" y="194"/>
                </a:cubicBezTo>
                <a:cubicBezTo>
                  <a:pt x="366" y="289"/>
                  <a:pt x="288" y="367"/>
                  <a:pt x="193" y="36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53" name="Freeform 653"/>
          <p:cNvSpPr>
            <a:spLocks/>
          </p:cNvSpPr>
          <p:nvPr/>
        </p:nvSpPr>
        <p:spPr bwMode="auto">
          <a:xfrm>
            <a:off x="6230216" y="3943562"/>
            <a:ext cx="101282" cy="318632"/>
          </a:xfrm>
          <a:custGeom>
            <a:avLst/>
            <a:gdLst>
              <a:gd name="T0" fmla="*/ 26 w 58"/>
              <a:gd name="T1" fmla="*/ 0 h 182"/>
              <a:gd name="T2" fmla="*/ 3 w 58"/>
              <a:gd name="T3" fmla="*/ 18 h 182"/>
              <a:gd name="T4" fmla="*/ 29 w 58"/>
              <a:gd name="T5" fmla="*/ 86 h 182"/>
              <a:gd name="T6" fmla="*/ 0 w 58"/>
              <a:gd name="T7" fmla="*/ 156 h 182"/>
              <a:gd name="T8" fmla="*/ 16 w 58"/>
              <a:gd name="T9" fmla="*/ 182 h 182"/>
              <a:gd name="T10" fmla="*/ 58 w 58"/>
              <a:gd name="T11" fmla="*/ 86 h 182"/>
              <a:gd name="T12" fmla="*/ 26 w 5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58" h="182">
                <a:moveTo>
                  <a:pt x="26" y="0"/>
                </a:moveTo>
                <a:cubicBezTo>
                  <a:pt x="3" y="18"/>
                  <a:pt x="3" y="18"/>
                  <a:pt x="3" y="18"/>
                </a:cubicBezTo>
                <a:cubicBezTo>
                  <a:pt x="19" y="36"/>
                  <a:pt x="29" y="60"/>
                  <a:pt x="29" y="86"/>
                </a:cubicBezTo>
                <a:cubicBezTo>
                  <a:pt x="29" y="113"/>
                  <a:pt x="18" y="138"/>
                  <a:pt x="0" y="156"/>
                </a:cubicBezTo>
                <a:cubicBezTo>
                  <a:pt x="16" y="182"/>
                  <a:pt x="16" y="182"/>
                  <a:pt x="16" y="182"/>
                </a:cubicBezTo>
                <a:cubicBezTo>
                  <a:pt x="42" y="158"/>
                  <a:pt x="58" y="124"/>
                  <a:pt x="58" y="86"/>
                </a:cubicBezTo>
                <a:cubicBezTo>
                  <a:pt x="58" y="53"/>
                  <a:pt x="46" y="23"/>
                  <a:pt x="26"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54" name="Freeform 654"/>
          <p:cNvSpPr>
            <a:spLocks/>
          </p:cNvSpPr>
          <p:nvPr/>
        </p:nvSpPr>
        <p:spPr bwMode="auto">
          <a:xfrm>
            <a:off x="5879795" y="4120251"/>
            <a:ext cx="353378" cy="201086"/>
          </a:xfrm>
          <a:custGeom>
            <a:avLst/>
            <a:gdLst>
              <a:gd name="T0" fmla="*/ 129 w 202"/>
              <a:gd name="T1" fmla="*/ 85 h 115"/>
              <a:gd name="T2" fmla="*/ 29 w 202"/>
              <a:gd name="T3" fmla="*/ 0 h 115"/>
              <a:gd name="T4" fmla="*/ 0 w 202"/>
              <a:gd name="T5" fmla="*/ 0 h 115"/>
              <a:gd name="T6" fmla="*/ 129 w 202"/>
              <a:gd name="T7" fmla="*/ 115 h 115"/>
              <a:gd name="T8" fmla="*/ 202 w 202"/>
              <a:gd name="T9" fmla="*/ 92 h 115"/>
              <a:gd name="T10" fmla="*/ 187 w 202"/>
              <a:gd name="T11" fmla="*/ 67 h 115"/>
              <a:gd name="T12" fmla="*/ 129 w 202"/>
              <a:gd name="T13" fmla="*/ 85 h 115"/>
            </a:gdLst>
            <a:ahLst/>
            <a:cxnLst>
              <a:cxn ang="0">
                <a:pos x="T0" y="T1"/>
              </a:cxn>
              <a:cxn ang="0">
                <a:pos x="T2" y="T3"/>
              </a:cxn>
              <a:cxn ang="0">
                <a:pos x="T4" y="T5"/>
              </a:cxn>
              <a:cxn ang="0">
                <a:pos x="T6" y="T7"/>
              </a:cxn>
              <a:cxn ang="0">
                <a:pos x="T8" y="T9"/>
              </a:cxn>
              <a:cxn ang="0">
                <a:pos x="T10" y="T11"/>
              </a:cxn>
              <a:cxn ang="0">
                <a:pos x="T12" y="T13"/>
              </a:cxn>
            </a:cxnLst>
            <a:rect l="0" t="0" r="r" b="b"/>
            <a:pathLst>
              <a:path w="202" h="115">
                <a:moveTo>
                  <a:pt x="129" y="85"/>
                </a:moveTo>
                <a:cubicBezTo>
                  <a:pt x="78" y="85"/>
                  <a:pt x="37" y="48"/>
                  <a:pt x="29" y="0"/>
                </a:cubicBezTo>
                <a:cubicBezTo>
                  <a:pt x="0" y="0"/>
                  <a:pt x="0" y="0"/>
                  <a:pt x="0" y="0"/>
                </a:cubicBezTo>
                <a:cubicBezTo>
                  <a:pt x="7" y="64"/>
                  <a:pt x="62" y="115"/>
                  <a:pt x="129" y="115"/>
                </a:cubicBezTo>
                <a:cubicBezTo>
                  <a:pt x="156" y="115"/>
                  <a:pt x="181" y="106"/>
                  <a:pt x="202" y="92"/>
                </a:cubicBezTo>
                <a:cubicBezTo>
                  <a:pt x="187" y="67"/>
                  <a:pt x="187" y="67"/>
                  <a:pt x="187" y="67"/>
                </a:cubicBezTo>
                <a:cubicBezTo>
                  <a:pt x="170" y="78"/>
                  <a:pt x="150" y="85"/>
                  <a:pt x="129" y="8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55" name="Freeform 655"/>
          <p:cNvSpPr>
            <a:spLocks/>
          </p:cNvSpPr>
          <p:nvPr/>
        </p:nvSpPr>
        <p:spPr bwMode="auto">
          <a:xfrm>
            <a:off x="5878316" y="3866677"/>
            <a:ext cx="376296" cy="224003"/>
          </a:xfrm>
          <a:custGeom>
            <a:avLst/>
            <a:gdLst>
              <a:gd name="T0" fmla="*/ 130 w 215"/>
              <a:gd name="T1" fmla="*/ 29 h 128"/>
              <a:gd name="T2" fmla="*/ 191 w 215"/>
              <a:gd name="T3" fmla="*/ 50 h 128"/>
              <a:gd name="T4" fmla="*/ 215 w 215"/>
              <a:gd name="T5" fmla="*/ 32 h 128"/>
              <a:gd name="T6" fmla="*/ 130 w 215"/>
              <a:gd name="T7" fmla="*/ 0 h 128"/>
              <a:gd name="T8" fmla="*/ 0 w 215"/>
              <a:gd name="T9" fmla="*/ 128 h 128"/>
              <a:gd name="T10" fmla="*/ 29 w 215"/>
              <a:gd name="T11" fmla="*/ 128 h 128"/>
              <a:gd name="T12" fmla="*/ 130 w 215"/>
              <a:gd name="T13" fmla="*/ 29 h 128"/>
            </a:gdLst>
            <a:ahLst/>
            <a:cxnLst>
              <a:cxn ang="0">
                <a:pos x="T0" y="T1"/>
              </a:cxn>
              <a:cxn ang="0">
                <a:pos x="T2" y="T3"/>
              </a:cxn>
              <a:cxn ang="0">
                <a:pos x="T4" y="T5"/>
              </a:cxn>
              <a:cxn ang="0">
                <a:pos x="T6" y="T7"/>
              </a:cxn>
              <a:cxn ang="0">
                <a:pos x="T8" y="T9"/>
              </a:cxn>
              <a:cxn ang="0">
                <a:pos x="T10" y="T11"/>
              </a:cxn>
              <a:cxn ang="0">
                <a:pos x="T12" y="T13"/>
              </a:cxn>
            </a:cxnLst>
            <a:rect l="0" t="0" r="r" b="b"/>
            <a:pathLst>
              <a:path w="215" h="128">
                <a:moveTo>
                  <a:pt x="130" y="29"/>
                </a:moveTo>
                <a:cubicBezTo>
                  <a:pt x="153" y="29"/>
                  <a:pt x="174" y="37"/>
                  <a:pt x="191" y="50"/>
                </a:cubicBezTo>
                <a:cubicBezTo>
                  <a:pt x="215" y="32"/>
                  <a:pt x="215" y="32"/>
                  <a:pt x="215" y="32"/>
                </a:cubicBezTo>
                <a:cubicBezTo>
                  <a:pt x="192" y="12"/>
                  <a:pt x="162" y="0"/>
                  <a:pt x="130" y="0"/>
                </a:cubicBezTo>
                <a:cubicBezTo>
                  <a:pt x="59" y="0"/>
                  <a:pt x="1" y="57"/>
                  <a:pt x="0" y="128"/>
                </a:cubicBezTo>
                <a:cubicBezTo>
                  <a:pt x="29" y="128"/>
                  <a:pt x="29" y="128"/>
                  <a:pt x="29" y="128"/>
                </a:cubicBezTo>
                <a:cubicBezTo>
                  <a:pt x="30" y="73"/>
                  <a:pt x="75" y="29"/>
                  <a:pt x="130" y="2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56" name="Freeform 656"/>
          <p:cNvSpPr>
            <a:spLocks noEditPoints="1"/>
          </p:cNvSpPr>
          <p:nvPr/>
        </p:nvSpPr>
        <p:spPr bwMode="auto">
          <a:xfrm>
            <a:off x="5957419" y="3956130"/>
            <a:ext cx="288321" cy="281668"/>
          </a:xfrm>
          <a:custGeom>
            <a:avLst/>
            <a:gdLst>
              <a:gd name="T0" fmla="*/ 165 w 165"/>
              <a:gd name="T1" fmla="*/ 95 h 161"/>
              <a:gd name="T2" fmla="*/ 165 w 165"/>
              <a:gd name="T3" fmla="*/ 66 h 161"/>
              <a:gd name="T4" fmla="*/ 153 w 165"/>
              <a:gd name="T5" fmla="*/ 66 h 161"/>
              <a:gd name="T6" fmla="*/ 143 w 165"/>
              <a:gd name="T7" fmla="*/ 42 h 161"/>
              <a:gd name="T8" fmla="*/ 152 w 165"/>
              <a:gd name="T9" fmla="*/ 32 h 161"/>
              <a:gd name="T10" fmla="*/ 131 w 165"/>
              <a:gd name="T11" fmla="*/ 11 h 161"/>
              <a:gd name="T12" fmla="*/ 122 w 165"/>
              <a:gd name="T13" fmla="*/ 21 h 161"/>
              <a:gd name="T14" fmla="*/ 97 w 165"/>
              <a:gd name="T15" fmla="*/ 11 h 161"/>
              <a:gd name="T16" fmla="*/ 97 w 165"/>
              <a:gd name="T17" fmla="*/ 0 h 161"/>
              <a:gd name="T18" fmla="*/ 68 w 165"/>
              <a:gd name="T19" fmla="*/ 0 h 161"/>
              <a:gd name="T20" fmla="*/ 68 w 165"/>
              <a:gd name="T21" fmla="*/ 11 h 161"/>
              <a:gd name="T22" fmla="*/ 44 w 165"/>
              <a:gd name="T23" fmla="*/ 21 h 161"/>
              <a:gd name="T24" fmla="*/ 34 w 165"/>
              <a:gd name="T25" fmla="*/ 11 h 161"/>
              <a:gd name="T26" fmla="*/ 14 w 165"/>
              <a:gd name="T27" fmla="*/ 32 h 161"/>
              <a:gd name="T28" fmla="*/ 23 w 165"/>
              <a:gd name="T29" fmla="*/ 42 h 161"/>
              <a:gd name="T30" fmla="*/ 13 w 165"/>
              <a:gd name="T31" fmla="*/ 66 h 161"/>
              <a:gd name="T32" fmla="*/ 0 w 165"/>
              <a:gd name="T33" fmla="*/ 66 h 161"/>
              <a:gd name="T34" fmla="*/ 0 w 165"/>
              <a:gd name="T35" fmla="*/ 95 h 161"/>
              <a:gd name="T36" fmla="*/ 14 w 165"/>
              <a:gd name="T37" fmla="*/ 95 h 161"/>
              <a:gd name="T38" fmla="*/ 24 w 165"/>
              <a:gd name="T39" fmla="*/ 119 h 161"/>
              <a:gd name="T40" fmla="*/ 14 w 165"/>
              <a:gd name="T41" fmla="*/ 128 h 161"/>
              <a:gd name="T42" fmla="*/ 35 w 165"/>
              <a:gd name="T43" fmla="*/ 149 h 161"/>
              <a:gd name="T44" fmla="*/ 45 w 165"/>
              <a:gd name="T45" fmla="*/ 140 h 161"/>
              <a:gd name="T46" fmla="*/ 68 w 165"/>
              <a:gd name="T47" fmla="*/ 149 h 161"/>
              <a:gd name="T48" fmla="*/ 68 w 165"/>
              <a:gd name="T49" fmla="*/ 161 h 161"/>
              <a:gd name="T50" fmla="*/ 97 w 165"/>
              <a:gd name="T51" fmla="*/ 161 h 161"/>
              <a:gd name="T52" fmla="*/ 97 w 165"/>
              <a:gd name="T53" fmla="*/ 150 h 161"/>
              <a:gd name="T54" fmla="*/ 121 w 165"/>
              <a:gd name="T55" fmla="*/ 140 h 161"/>
              <a:gd name="T56" fmla="*/ 130 w 165"/>
              <a:gd name="T57" fmla="*/ 149 h 161"/>
              <a:gd name="T58" fmla="*/ 151 w 165"/>
              <a:gd name="T59" fmla="*/ 128 h 161"/>
              <a:gd name="T60" fmla="*/ 142 w 165"/>
              <a:gd name="T61" fmla="*/ 119 h 161"/>
              <a:gd name="T62" fmla="*/ 153 w 165"/>
              <a:gd name="T63" fmla="*/ 95 h 161"/>
              <a:gd name="T64" fmla="*/ 165 w 165"/>
              <a:gd name="T65" fmla="*/ 95 h 161"/>
              <a:gd name="T66" fmla="*/ 83 w 165"/>
              <a:gd name="T67" fmla="*/ 130 h 161"/>
              <a:gd name="T68" fmla="*/ 33 w 165"/>
              <a:gd name="T69" fmla="*/ 80 h 161"/>
              <a:gd name="T70" fmla="*/ 83 w 165"/>
              <a:gd name="T71" fmla="*/ 30 h 161"/>
              <a:gd name="T72" fmla="*/ 134 w 165"/>
              <a:gd name="T73" fmla="*/ 80 h 161"/>
              <a:gd name="T74" fmla="*/ 83 w 165"/>
              <a:gd name="T75" fmla="*/ 13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5" h="161">
                <a:moveTo>
                  <a:pt x="165" y="95"/>
                </a:moveTo>
                <a:cubicBezTo>
                  <a:pt x="165" y="66"/>
                  <a:pt x="165" y="66"/>
                  <a:pt x="165" y="66"/>
                </a:cubicBezTo>
                <a:cubicBezTo>
                  <a:pt x="153" y="66"/>
                  <a:pt x="153" y="66"/>
                  <a:pt x="153" y="66"/>
                </a:cubicBezTo>
                <a:cubicBezTo>
                  <a:pt x="151" y="57"/>
                  <a:pt x="147" y="49"/>
                  <a:pt x="143" y="42"/>
                </a:cubicBezTo>
                <a:cubicBezTo>
                  <a:pt x="152" y="32"/>
                  <a:pt x="152" y="32"/>
                  <a:pt x="152" y="32"/>
                </a:cubicBezTo>
                <a:cubicBezTo>
                  <a:pt x="131" y="11"/>
                  <a:pt x="131" y="11"/>
                  <a:pt x="131" y="11"/>
                </a:cubicBezTo>
                <a:cubicBezTo>
                  <a:pt x="122" y="21"/>
                  <a:pt x="122" y="21"/>
                  <a:pt x="122" y="21"/>
                </a:cubicBezTo>
                <a:cubicBezTo>
                  <a:pt x="114" y="16"/>
                  <a:pt x="106" y="13"/>
                  <a:pt x="97" y="11"/>
                </a:cubicBezTo>
                <a:cubicBezTo>
                  <a:pt x="97" y="0"/>
                  <a:pt x="97" y="0"/>
                  <a:pt x="97" y="0"/>
                </a:cubicBezTo>
                <a:cubicBezTo>
                  <a:pt x="68" y="0"/>
                  <a:pt x="68" y="0"/>
                  <a:pt x="68" y="0"/>
                </a:cubicBezTo>
                <a:cubicBezTo>
                  <a:pt x="68" y="11"/>
                  <a:pt x="68" y="11"/>
                  <a:pt x="68" y="11"/>
                </a:cubicBezTo>
                <a:cubicBezTo>
                  <a:pt x="59" y="13"/>
                  <a:pt x="51" y="16"/>
                  <a:pt x="44" y="21"/>
                </a:cubicBezTo>
                <a:cubicBezTo>
                  <a:pt x="34" y="11"/>
                  <a:pt x="34" y="11"/>
                  <a:pt x="34" y="11"/>
                </a:cubicBezTo>
                <a:cubicBezTo>
                  <a:pt x="14" y="32"/>
                  <a:pt x="14" y="32"/>
                  <a:pt x="14" y="32"/>
                </a:cubicBezTo>
                <a:cubicBezTo>
                  <a:pt x="23" y="42"/>
                  <a:pt x="23" y="42"/>
                  <a:pt x="23" y="42"/>
                </a:cubicBezTo>
                <a:cubicBezTo>
                  <a:pt x="19" y="49"/>
                  <a:pt x="15" y="57"/>
                  <a:pt x="13" y="66"/>
                </a:cubicBezTo>
                <a:cubicBezTo>
                  <a:pt x="0" y="66"/>
                  <a:pt x="0" y="66"/>
                  <a:pt x="0" y="66"/>
                </a:cubicBezTo>
                <a:cubicBezTo>
                  <a:pt x="0" y="95"/>
                  <a:pt x="0" y="95"/>
                  <a:pt x="0" y="95"/>
                </a:cubicBezTo>
                <a:cubicBezTo>
                  <a:pt x="14" y="95"/>
                  <a:pt x="14" y="95"/>
                  <a:pt x="14" y="95"/>
                </a:cubicBezTo>
                <a:cubicBezTo>
                  <a:pt x="16" y="104"/>
                  <a:pt x="19" y="112"/>
                  <a:pt x="24" y="119"/>
                </a:cubicBezTo>
                <a:cubicBezTo>
                  <a:pt x="14" y="128"/>
                  <a:pt x="14" y="128"/>
                  <a:pt x="14" y="128"/>
                </a:cubicBezTo>
                <a:cubicBezTo>
                  <a:pt x="35" y="149"/>
                  <a:pt x="35" y="149"/>
                  <a:pt x="35" y="149"/>
                </a:cubicBezTo>
                <a:cubicBezTo>
                  <a:pt x="45" y="140"/>
                  <a:pt x="45" y="140"/>
                  <a:pt x="45" y="140"/>
                </a:cubicBezTo>
                <a:cubicBezTo>
                  <a:pt x="52" y="144"/>
                  <a:pt x="59" y="147"/>
                  <a:pt x="68" y="149"/>
                </a:cubicBezTo>
                <a:cubicBezTo>
                  <a:pt x="68" y="161"/>
                  <a:pt x="68" y="161"/>
                  <a:pt x="68" y="161"/>
                </a:cubicBezTo>
                <a:cubicBezTo>
                  <a:pt x="97" y="161"/>
                  <a:pt x="97" y="161"/>
                  <a:pt x="97" y="161"/>
                </a:cubicBezTo>
                <a:cubicBezTo>
                  <a:pt x="97" y="150"/>
                  <a:pt x="97" y="150"/>
                  <a:pt x="97" y="150"/>
                </a:cubicBezTo>
                <a:cubicBezTo>
                  <a:pt x="106" y="148"/>
                  <a:pt x="114" y="144"/>
                  <a:pt x="121" y="140"/>
                </a:cubicBezTo>
                <a:cubicBezTo>
                  <a:pt x="130" y="149"/>
                  <a:pt x="130" y="149"/>
                  <a:pt x="130" y="149"/>
                </a:cubicBezTo>
                <a:cubicBezTo>
                  <a:pt x="151" y="128"/>
                  <a:pt x="151" y="128"/>
                  <a:pt x="151" y="128"/>
                </a:cubicBezTo>
                <a:cubicBezTo>
                  <a:pt x="142" y="119"/>
                  <a:pt x="142" y="119"/>
                  <a:pt x="142" y="119"/>
                </a:cubicBezTo>
                <a:cubicBezTo>
                  <a:pt x="147" y="112"/>
                  <a:pt x="151" y="104"/>
                  <a:pt x="153" y="95"/>
                </a:cubicBezTo>
                <a:lnTo>
                  <a:pt x="165" y="95"/>
                </a:lnTo>
                <a:close/>
                <a:moveTo>
                  <a:pt x="83" y="130"/>
                </a:moveTo>
                <a:cubicBezTo>
                  <a:pt x="55" y="130"/>
                  <a:pt x="33" y="108"/>
                  <a:pt x="33" y="80"/>
                </a:cubicBezTo>
                <a:cubicBezTo>
                  <a:pt x="33" y="53"/>
                  <a:pt x="55" y="30"/>
                  <a:pt x="83" y="30"/>
                </a:cubicBezTo>
                <a:cubicBezTo>
                  <a:pt x="111" y="30"/>
                  <a:pt x="134" y="53"/>
                  <a:pt x="134" y="80"/>
                </a:cubicBezTo>
                <a:cubicBezTo>
                  <a:pt x="134" y="108"/>
                  <a:pt x="111" y="130"/>
                  <a:pt x="83" y="1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57" name="Freeform 657"/>
          <p:cNvSpPr>
            <a:spLocks noEditPoints="1"/>
          </p:cNvSpPr>
          <p:nvPr/>
        </p:nvSpPr>
        <p:spPr bwMode="auto">
          <a:xfrm>
            <a:off x="6034305" y="4029319"/>
            <a:ext cx="134550" cy="133071"/>
          </a:xfrm>
          <a:custGeom>
            <a:avLst/>
            <a:gdLst>
              <a:gd name="T0" fmla="*/ 39 w 77"/>
              <a:gd name="T1" fmla="*/ 0 h 76"/>
              <a:gd name="T2" fmla="*/ 0 w 77"/>
              <a:gd name="T3" fmla="*/ 38 h 76"/>
              <a:gd name="T4" fmla="*/ 39 w 77"/>
              <a:gd name="T5" fmla="*/ 76 h 76"/>
              <a:gd name="T6" fmla="*/ 77 w 77"/>
              <a:gd name="T7" fmla="*/ 38 h 76"/>
              <a:gd name="T8" fmla="*/ 39 w 77"/>
              <a:gd name="T9" fmla="*/ 0 h 76"/>
              <a:gd name="T10" fmla="*/ 39 w 77"/>
              <a:gd name="T11" fmla="*/ 64 h 76"/>
              <a:gd name="T12" fmla="*/ 13 w 77"/>
              <a:gd name="T13" fmla="*/ 38 h 76"/>
              <a:gd name="T14" fmla="*/ 39 w 77"/>
              <a:gd name="T15" fmla="*/ 13 h 76"/>
              <a:gd name="T16" fmla="*/ 65 w 77"/>
              <a:gd name="T17" fmla="*/ 38 h 76"/>
              <a:gd name="T18" fmla="*/ 39 w 77"/>
              <a:gd name="T19" fmla="*/ 6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6">
                <a:moveTo>
                  <a:pt x="39" y="0"/>
                </a:moveTo>
                <a:cubicBezTo>
                  <a:pt x="18" y="0"/>
                  <a:pt x="0" y="17"/>
                  <a:pt x="0" y="38"/>
                </a:cubicBezTo>
                <a:cubicBezTo>
                  <a:pt x="0" y="59"/>
                  <a:pt x="18" y="76"/>
                  <a:pt x="39" y="76"/>
                </a:cubicBezTo>
                <a:cubicBezTo>
                  <a:pt x="60" y="76"/>
                  <a:pt x="77" y="59"/>
                  <a:pt x="77" y="38"/>
                </a:cubicBezTo>
                <a:cubicBezTo>
                  <a:pt x="77" y="17"/>
                  <a:pt x="60" y="0"/>
                  <a:pt x="39" y="0"/>
                </a:cubicBezTo>
                <a:close/>
                <a:moveTo>
                  <a:pt x="39" y="64"/>
                </a:moveTo>
                <a:cubicBezTo>
                  <a:pt x="24" y="64"/>
                  <a:pt x="13" y="52"/>
                  <a:pt x="13" y="38"/>
                </a:cubicBezTo>
                <a:cubicBezTo>
                  <a:pt x="13" y="24"/>
                  <a:pt x="24" y="13"/>
                  <a:pt x="39" y="13"/>
                </a:cubicBezTo>
                <a:cubicBezTo>
                  <a:pt x="53" y="13"/>
                  <a:pt x="65" y="24"/>
                  <a:pt x="65" y="38"/>
                </a:cubicBezTo>
                <a:cubicBezTo>
                  <a:pt x="65" y="52"/>
                  <a:pt x="53" y="64"/>
                  <a:pt x="39" y="6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58" name="Freeform 658"/>
          <p:cNvSpPr>
            <a:spLocks noEditPoints="1"/>
          </p:cNvSpPr>
          <p:nvPr/>
        </p:nvSpPr>
        <p:spPr bwMode="auto">
          <a:xfrm>
            <a:off x="6015083" y="4008619"/>
            <a:ext cx="176690" cy="174471"/>
          </a:xfrm>
          <a:custGeom>
            <a:avLst/>
            <a:gdLst>
              <a:gd name="T0" fmla="*/ 50 w 101"/>
              <a:gd name="T1" fmla="*/ 100 h 100"/>
              <a:gd name="T2" fmla="*/ 101 w 101"/>
              <a:gd name="T3" fmla="*/ 50 h 100"/>
              <a:gd name="T4" fmla="*/ 50 w 101"/>
              <a:gd name="T5" fmla="*/ 0 h 100"/>
              <a:gd name="T6" fmla="*/ 0 w 101"/>
              <a:gd name="T7" fmla="*/ 50 h 100"/>
              <a:gd name="T8" fmla="*/ 50 w 101"/>
              <a:gd name="T9" fmla="*/ 100 h 100"/>
              <a:gd name="T10" fmla="*/ 50 w 101"/>
              <a:gd name="T11" fmla="*/ 12 h 100"/>
              <a:gd name="T12" fmla="*/ 88 w 101"/>
              <a:gd name="T13" fmla="*/ 50 h 100"/>
              <a:gd name="T14" fmla="*/ 50 w 101"/>
              <a:gd name="T15" fmla="*/ 88 h 100"/>
              <a:gd name="T16" fmla="*/ 11 w 101"/>
              <a:gd name="T17" fmla="*/ 50 h 100"/>
              <a:gd name="T18" fmla="*/ 50 w 101"/>
              <a:gd name="T19" fmla="*/ 1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0" y="100"/>
                </a:moveTo>
                <a:cubicBezTo>
                  <a:pt x="78" y="100"/>
                  <a:pt x="101" y="78"/>
                  <a:pt x="101" y="50"/>
                </a:cubicBezTo>
                <a:cubicBezTo>
                  <a:pt x="101" y="23"/>
                  <a:pt x="78" y="0"/>
                  <a:pt x="50" y="0"/>
                </a:cubicBezTo>
                <a:cubicBezTo>
                  <a:pt x="22" y="0"/>
                  <a:pt x="0" y="23"/>
                  <a:pt x="0" y="50"/>
                </a:cubicBezTo>
                <a:cubicBezTo>
                  <a:pt x="0" y="78"/>
                  <a:pt x="22" y="100"/>
                  <a:pt x="50" y="100"/>
                </a:cubicBezTo>
                <a:close/>
                <a:moveTo>
                  <a:pt x="50" y="12"/>
                </a:moveTo>
                <a:cubicBezTo>
                  <a:pt x="71" y="12"/>
                  <a:pt x="88" y="29"/>
                  <a:pt x="88" y="50"/>
                </a:cubicBezTo>
                <a:cubicBezTo>
                  <a:pt x="88" y="71"/>
                  <a:pt x="71" y="88"/>
                  <a:pt x="50" y="88"/>
                </a:cubicBezTo>
                <a:cubicBezTo>
                  <a:pt x="29" y="88"/>
                  <a:pt x="11" y="71"/>
                  <a:pt x="11" y="50"/>
                </a:cubicBezTo>
                <a:cubicBezTo>
                  <a:pt x="11" y="29"/>
                  <a:pt x="29" y="12"/>
                  <a:pt x="50" y="12"/>
                </a:cubicBezTo>
                <a:close/>
              </a:path>
            </a:pathLst>
          </a:custGeom>
          <a:solidFill>
            <a:srgbClr val="0067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59" name="Freeform 659"/>
          <p:cNvSpPr>
            <a:spLocks noEditPoints="1"/>
          </p:cNvSpPr>
          <p:nvPr/>
        </p:nvSpPr>
        <p:spPr bwMode="auto">
          <a:xfrm>
            <a:off x="6056484" y="4052237"/>
            <a:ext cx="90932" cy="89454"/>
          </a:xfrm>
          <a:custGeom>
            <a:avLst/>
            <a:gdLst>
              <a:gd name="T0" fmla="*/ 26 w 52"/>
              <a:gd name="T1" fmla="*/ 51 h 51"/>
              <a:gd name="T2" fmla="*/ 52 w 52"/>
              <a:gd name="T3" fmla="*/ 25 h 51"/>
              <a:gd name="T4" fmla="*/ 26 w 52"/>
              <a:gd name="T5" fmla="*/ 0 h 51"/>
              <a:gd name="T6" fmla="*/ 0 w 52"/>
              <a:gd name="T7" fmla="*/ 25 h 51"/>
              <a:gd name="T8" fmla="*/ 26 w 52"/>
              <a:gd name="T9" fmla="*/ 51 h 51"/>
              <a:gd name="T10" fmla="*/ 26 w 52"/>
              <a:gd name="T11" fmla="*/ 12 h 51"/>
              <a:gd name="T12" fmla="*/ 39 w 52"/>
              <a:gd name="T13" fmla="*/ 25 h 51"/>
              <a:gd name="T14" fmla="*/ 26 w 52"/>
              <a:gd name="T15" fmla="*/ 39 h 51"/>
              <a:gd name="T16" fmla="*/ 12 w 52"/>
              <a:gd name="T17" fmla="*/ 25 h 51"/>
              <a:gd name="T18" fmla="*/ 26 w 52"/>
              <a:gd name="T19"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1">
                <a:moveTo>
                  <a:pt x="26" y="51"/>
                </a:moveTo>
                <a:cubicBezTo>
                  <a:pt x="40" y="51"/>
                  <a:pt x="52" y="39"/>
                  <a:pt x="52" y="25"/>
                </a:cubicBezTo>
                <a:cubicBezTo>
                  <a:pt x="52" y="11"/>
                  <a:pt x="40" y="0"/>
                  <a:pt x="26" y="0"/>
                </a:cubicBezTo>
                <a:cubicBezTo>
                  <a:pt x="11" y="0"/>
                  <a:pt x="0" y="11"/>
                  <a:pt x="0" y="25"/>
                </a:cubicBezTo>
                <a:cubicBezTo>
                  <a:pt x="0" y="39"/>
                  <a:pt x="11" y="51"/>
                  <a:pt x="26" y="51"/>
                </a:cubicBezTo>
                <a:close/>
                <a:moveTo>
                  <a:pt x="26" y="12"/>
                </a:moveTo>
                <a:cubicBezTo>
                  <a:pt x="33" y="12"/>
                  <a:pt x="39" y="18"/>
                  <a:pt x="39" y="25"/>
                </a:cubicBezTo>
                <a:cubicBezTo>
                  <a:pt x="39" y="33"/>
                  <a:pt x="33" y="39"/>
                  <a:pt x="26" y="39"/>
                </a:cubicBezTo>
                <a:cubicBezTo>
                  <a:pt x="18" y="39"/>
                  <a:pt x="12" y="33"/>
                  <a:pt x="12" y="25"/>
                </a:cubicBezTo>
                <a:cubicBezTo>
                  <a:pt x="12" y="18"/>
                  <a:pt x="18" y="12"/>
                  <a:pt x="26" y="12"/>
                </a:cubicBezTo>
                <a:close/>
              </a:path>
            </a:pathLst>
          </a:custGeom>
          <a:solidFill>
            <a:srgbClr val="0067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0" name="Freeform 660"/>
          <p:cNvSpPr>
            <a:spLocks noEditPoints="1"/>
          </p:cNvSpPr>
          <p:nvPr/>
        </p:nvSpPr>
        <p:spPr bwMode="auto">
          <a:xfrm>
            <a:off x="5805127" y="3780920"/>
            <a:ext cx="604735" cy="605474"/>
          </a:xfrm>
          <a:custGeom>
            <a:avLst/>
            <a:gdLst>
              <a:gd name="T0" fmla="*/ 0 w 346"/>
              <a:gd name="T1" fmla="*/ 173 h 346"/>
              <a:gd name="T2" fmla="*/ 173 w 346"/>
              <a:gd name="T3" fmla="*/ 346 h 346"/>
              <a:gd name="T4" fmla="*/ 346 w 346"/>
              <a:gd name="T5" fmla="*/ 173 h 346"/>
              <a:gd name="T6" fmla="*/ 173 w 346"/>
              <a:gd name="T7" fmla="*/ 0 h 346"/>
              <a:gd name="T8" fmla="*/ 0 w 346"/>
              <a:gd name="T9" fmla="*/ 173 h 346"/>
              <a:gd name="T10" fmla="*/ 172 w 346"/>
              <a:gd name="T11" fmla="*/ 309 h 346"/>
              <a:gd name="T12" fmla="*/ 43 w 346"/>
              <a:gd name="T13" fmla="*/ 194 h 346"/>
              <a:gd name="T14" fmla="*/ 72 w 346"/>
              <a:gd name="T15" fmla="*/ 194 h 346"/>
              <a:gd name="T16" fmla="*/ 172 w 346"/>
              <a:gd name="T17" fmla="*/ 279 h 346"/>
              <a:gd name="T18" fmla="*/ 230 w 346"/>
              <a:gd name="T19" fmla="*/ 261 h 346"/>
              <a:gd name="T20" fmla="*/ 245 w 346"/>
              <a:gd name="T21" fmla="*/ 286 h 346"/>
              <a:gd name="T22" fmla="*/ 172 w 346"/>
              <a:gd name="T23" fmla="*/ 309 h 346"/>
              <a:gd name="T24" fmla="*/ 101 w 346"/>
              <a:gd name="T25" fmla="*/ 132 h 346"/>
              <a:gd name="T26" fmla="*/ 121 w 346"/>
              <a:gd name="T27" fmla="*/ 111 h 346"/>
              <a:gd name="T28" fmla="*/ 131 w 346"/>
              <a:gd name="T29" fmla="*/ 121 h 346"/>
              <a:gd name="T30" fmla="*/ 155 w 346"/>
              <a:gd name="T31" fmla="*/ 111 h 346"/>
              <a:gd name="T32" fmla="*/ 155 w 346"/>
              <a:gd name="T33" fmla="*/ 100 h 346"/>
              <a:gd name="T34" fmla="*/ 184 w 346"/>
              <a:gd name="T35" fmla="*/ 100 h 346"/>
              <a:gd name="T36" fmla="*/ 184 w 346"/>
              <a:gd name="T37" fmla="*/ 111 h 346"/>
              <a:gd name="T38" fmla="*/ 209 w 346"/>
              <a:gd name="T39" fmla="*/ 121 h 346"/>
              <a:gd name="T40" fmla="*/ 218 w 346"/>
              <a:gd name="T41" fmla="*/ 111 h 346"/>
              <a:gd name="T42" fmla="*/ 239 w 346"/>
              <a:gd name="T43" fmla="*/ 132 h 346"/>
              <a:gd name="T44" fmla="*/ 230 w 346"/>
              <a:gd name="T45" fmla="*/ 142 h 346"/>
              <a:gd name="T46" fmla="*/ 240 w 346"/>
              <a:gd name="T47" fmla="*/ 166 h 346"/>
              <a:gd name="T48" fmla="*/ 252 w 346"/>
              <a:gd name="T49" fmla="*/ 166 h 346"/>
              <a:gd name="T50" fmla="*/ 252 w 346"/>
              <a:gd name="T51" fmla="*/ 195 h 346"/>
              <a:gd name="T52" fmla="*/ 240 w 346"/>
              <a:gd name="T53" fmla="*/ 195 h 346"/>
              <a:gd name="T54" fmla="*/ 229 w 346"/>
              <a:gd name="T55" fmla="*/ 219 h 346"/>
              <a:gd name="T56" fmla="*/ 238 w 346"/>
              <a:gd name="T57" fmla="*/ 228 h 346"/>
              <a:gd name="T58" fmla="*/ 217 w 346"/>
              <a:gd name="T59" fmla="*/ 249 h 346"/>
              <a:gd name="T60" fmla="*/ 208 w 346"/>
              <a:gd name="T61" fmla="*/ 240 h 346"/>
              <a:gd name="T62" fmla="*/ 184 w 346"/>
              <a:gd name="T63" fmla="*/ 250 h 346"/>
              <a:gd name="T64" fmla="*/ 184 w 346"/>
              <a:gd name="T65" fmla="*/ 261 h 346"/>
              <a:gd name="T66" fmla="*/ 155 w 346"/>
              <a:gd name="T67" fmla="*/ 261 h 346"/>
              <a:gd name="T68" fmla="*/ 155 w 346"/>
              <a:gd name="T69" fmla="*/ 249 h 346"/>
              <a:gd name="T70" fmla="*/ 132 w 346"/>
              <a:gd name="T71" fmla="*/ 240 h 346"/>
              <a:gd name="T72" fmla="*/ 122 w 346"/>
              <a:gd name="T73" fmla="*/ 249 h 346"/>
              <a:gd name="T74" fmla="*/ 101 w 346"/>
              <a:gd name="T75" fmla="*/ 228 h 346"/>
              <a:gd name="T76" fmla="*/ 111 w 346"/>
              <a:gd name="T77" fmla="*/ 219 h 346"/>
              <a:gd name="T78" fmla="*/ 101 w 346"/>
              <a:gd name="T79" fmla="*/ 195 h 346"/>
              <a:gd name="T80" fmla="*/ 87 w 346"/>
              <a:gd name="T81" fmla="*/ 195 h 346"/>
              <a:gd name="T82" fmla="*/ 87 w 346"/>
              <a:gd name="T83" fmla="*/ 166 h 346"/>
              <a:gd name="T84" fmla="*/ 100 w 346"/>
              <a:gd name="T85" fmla="*/ 166 h 346"/>
              <a:gd name="T86" fmla="*/ 110 w 346"/>
              <a:gd name="T87" fmla="*/ 142 h 346"/>
              <a:gd name="T88" fmla="*/ 101 w 346"/>
              <a:gd name="T89" fmla="*/ 132 h 346"/>
              <a:gd name="T90" fmla="*/ 301 w 346"/>
              <a:gd name="T91" fmla="*/ 179 h 346"/>
              <a:gd name="T92" fmla="*/ 259 w 346"/>
              <a:gd name="T93" fmla="*/ 275 h 346"/>
              <a:gd name="T94" fmla="*/ 243 w 346"/>
              <a:gd name="T95" fmla="*/ 249 h 346"/>
              <a:gd name="T96" fmla="*/ 272 w 346"/>
              <a:gd name="T97" fmla="*/ 179 h 346"/>
              <a:gd name="T98" fmla="*/ 246 w 346"/>
              <a:gd name="T99" fmla="*/ 111 h 346"/>
              <a:gd name="T100" fmla="*/ 269 w 346"/>
              <a:gd name="T101" fmla="*/ 93 h 346"/>
              <a:gd name="T102" fmla="*/ 301 w 346"/>
              <a:gd name="T103" fmla="*/ 179 h 346"/>
              <a:gd name="T104" fmla="*/ 233 w 346"/>
              <a:gd name="T105" fmla="*/ 99 h 346"/>
              <a:gd name="T106" fmla="*/ 172 w 346"/>
              <a:gd name="T107" fmla="*/ 78 h 346"/>
              <a:gd name="T108" fmla="*/ 71 w 346"/>
              <a:gd name="T109" fmla="*/ 177 h 346"/>
              <a:gd name="T110" fmla="*/ 42 w 346"/>
              <a:gd name="T111" fmla="*/ 177 h 346"/>
              <a:gd name="T112" fmla="*/ 172 w 346"/>
              <a:gd name="T113" fmla="*/ 49 h 346"/>
              <a:gd name="T114" fmla="*/ 257 w 346"/>
              <a:gd name="T115" fmla="*/ 81 h 346"/>
              <a:gd name="T116" fmla="*/ 233 w 346"/>
              <a:gd name="T117" fmla="*/ 9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6" h="346">
                <a:moveTo>
                  <a:pt x="0" y="173"/>
                </a:moveTo>
                <a:cubicBezTo>
                  <a:pt x="0" y="268"/>
                  <a:pt x="78" y="346"/>
                  <a:pt x="173" y="346"/>
                </a:cubicBezTo>
                <a:cubicBezTo>
                  <a:pt x="268" y="346"/>
                  <a:pt x="346" y="268"/>
                  <a:pt x="346" y="173"/>
                </a:cubicBezTo>
                <a:cubicBezTo>
                  <a:pt x="346" y="78"/>
                  <a:pt x="268" y="0"/>
                  <a:pt x="173" y="0"/>
                </a:cubicBezTo>
                <a:cubicBezTo>
                  <a:pt x="78" y="0"/>
                  <a:pt x="0" y="78"/>
                  <a:pt x="0" y="173"/>
                </a:cubicBezTo>
                <a:close/>
                <a:moveTo>
                  <a:pt x="172" y="309"/>
                </a:moveTo>
                <a:cubicBezTo>
                  <a:pt x="105" y="309"/>
                  <a:pt x="50" y="258"/>
                  <a:pt x="43" y="194"/>
                </a:cubicBezTo>
                <a:cubicBezTo>
                  <a:pt x="72" y="194"/>
                  <a:pt x="72" y="194"/>
                  <a:pt x="72" y="194"/>
                </a:cubicBezTo>
                <a:cubicBezTo>
                  <a:pt x="80" y="242"/>
                  <a:pt x="121" y="279"/>
                  <a:pt x="172" y="279"/>
                </a:cubicBezTo>
                <a:cubicBezTo>
                  <a:pt x="193" y="279"/>
                  <a:pt x="213" y="272"/>
                  <a:pt x="230" y="261"/>
                </a:cubicBezTo>
                <a:cubicBezTo>
                  <a:pt x="245" y="286"/>
                  <a:pt x="245" y="286"/>
                  <a:pt x="245" y="286"/>
                </a:cubicBezTo>
                <a:cubicBezTo>
                  <a:pt x="224" y="300"/>
                  <a:pt x="199" y="309"/>
                  <a:pt x="172" y="309"/>
                </a:cubicBezTo>
                <a:close/>
                <a:moveTo>
                  <a:pt x="101" y="132"/>
                </a:moveTo>
                <a:cubicBezTo>
                  <a:pt x="121" y="111"/>
                  <a:pt x="121" y="111"/>
                  <a:pt x="121" y="111"/>
                </a:cubicBezTo>
                <a:cubicBezTo>
                  <a:pt x="131" y="121"/>
                  <a:pt x="131" y="121"/>
                  <a:pt x="131" y="121"/>
                </a:cubicBezTo>
                <a:cubicBezTo>
                  <a:pt x="138" y="116"/>
                  <a:pt x="146" y="113"/>
                  <a:pt x="155" y="111"/>
                </a:cubicBezTo>
                <a:cubicBezTo>
                  <a:pt x="155" y="100"/>
                  <a:pt x="155" y="100"/>
                  <a:pt x="155" y="100"/>
                </a:cubicBezTo>
                <a:cubicBezTo>
                  <a:pt x="184" y="100"/>
                  <a:pt x="184" y="100"/>
                  <a:pt x="184" y="100"/>
                </a:cubicBezTo>
                <a:cubicBezTo>
                  <a:pt x="184" y="111"/>
                  <a:pt x="184" y="111"/>
                  <a:pt x="184" y="111"/>
                </a:cubicBezTo>
                <a:cubicBezTo>
                  <a:pt x="193" y="113"/>
                  <a:pt x="201" y="116"/>
                  <a:pt x="209" y="121"/>
                </a:cubicBezTo>
                <a:cubicBezTo>
                  <a:pt x="218" y="111"/>
                  <a:pt x="218" y="111"/>
                  <a:pt x="218" y="111"/>
                </a:cubicBezTo>
                <a:cubicBezTo>
                  <a:pt x="239" y="132"/>
                  <a:pt x="239" y="132"/>
                  <a:pt x="239" y="132"/>
                </a:cubicBezTo>
                <a:cubicBezTo>
                  <a:pt x="230" y="142"/>
                  <a:pt x="230" y="142"/>
                  <a:pt x="230" y="142"/>
                </a:cubicBezTo>
                <a:cubicBezTo>
                  <a:pt x="234" y="149"/>
                  <a:pt x="238" y="157"/>
                  <a:pt x="240" y="166"/>
                </a:cubicBezTo>
                <a:cubicBezTo>
                  <a:pt x="252" y="166"/>
                  <a:pt x="252" y="166"/>
                  <a:pt x="252" y="166"/>
                </a:cubicBezTo>
                <a:cubicBezTo>
                  <a:pt x="252" y="195"/>
                  <a:pt x="252" y="195"/>
                  <a:pt x="252" y="195"/>
                </a:cubicBezTo>
                <a:cubicBezTo>
                  <a:pt x="240" y="195"/>
                  <a:pt x="240" y="195"/>
                  <a:pt x="240" y="195"/>
                </a:cubicBezTo>
                <a:cubicBezTo>
                  <a:pt x="238" y="204"/>
                  <a:pt x="234" y="212"/>
                  <a:pt x="229" y="219"/>
                </a:cubicBezTo>
                <a:cubicBezTo>
                  <a:pt x="238" y="228"/>
                  <a:pt x="238" y="228"/>
                  <a:pt x="238" y="228"/>
                </a:cubicBezTo>
                <a:cubicBezTo>
                  <a:pt x="217" y="249"/>
                  <a:pt x="217" y="249"/>
                  <a:pt x="217" y="249"/>
                </a:cubicBezTo>
                <a:cubicBezTo>
                  <a:pt x="208" y="240"/>
                  <a:pt x="208" y="240"/>
                  <a:pt x="208" y="240"/>
                </a:cubicBezTo>
                <a:cubicBezTo>
                  <a:pt x="201" y="244"/>
                  <a:pt x="193" y="248"/>
                  <a:pt x="184" y="250"/>
                </a:cubicBezTo>
                <a:cubicBezTo>
                  <a:pt x="184" y="261"/>
                  <a:pt x="184" y="261"/>
                  <a:pt x="184" y="261"/>
                </a:cubicBezTo>
                <a:cubicBezTo>
                  <a:pt x="155" y="261"/>
                  <a:pt x="155" y="261"/>
                  <a:pt x="155" y="261"/>
                </a:cubicBezTo>
                <a:cubicBezTo>
                  <a:pt x="155" y="249"/>
                  <a:pt x="155" y="249"/>
                  <a:pt x="155" y="249"/>
                </a:cubicBezTo>
                <a:cubicBezTo>
                  <a:pt x="146" y="247"/>
                  <a:pt x="139" y="244"/>
                  <a:pt x="132" y="240"/>
                </a:cubicBezTo>
                <a:cubicBezTo>
                  <a:pt x="122" y="249"/>
                  <a:pt x="122" y="249"/>
                  <a:pt x="122" y="249"/>
                </a:cubicBezTo>
                <a:cubicBezTo>
                  <a:pt x="101" y="228"/>
                  <a:pt x="101" y="228"/>
                  <a:pt x="101" y="228"/>
                </a:cubicBezTo>
                <a:cubicBezTo>
                  <a:pt x="111" y="219"/>
                  <a:pt x="111" y="219"/>
                  <a:pt x="111" y="219"/>
                </a:cubicBezTo>
                <a:cubicBezTo>
                  <a:pt x="106" y="212"/>
                  <a:pt x="103" y="204"/>
                  <a:pt x="101" y="195"/>
                </a:cubicBezTo>
                <a:cubicBezTo>
                  <a:pt x="87" y="195"/>
                  <a:pt x="87" y="195"/>
                  <a:pt x="87" y="195"/>
                </a:cubicBezTo>
                <a:cubicBezTo>
                  <a:pt x="87" y="166"/>
                  <a:pt x="87" y="166"/>
                  <a:pt x="87" y="166"/>
                </a:cubicBezTo>
                <a:cubicBezTo>
                  <a:pt x="100" y="166"/>
                  <a:pt x="100" y="166"/>
                  <a:pt x="100" y="166"/>
                </a:cubicBezTo>
                <a:cubicBezTo>
                  <a:pt x="102" y="157"/>
                  <a:pt x="106" y="149"/>
                  <a:pt x="110" y="142"/>
                </a:cubicBezTo>
                <a:lnTo>
                  <a:pt x="101" y="132"/>
                </a:lnTo>
                <a:close/>
                <a:moveTo>
                  <a:pt x="301" y="179"/>
                </a:moveTo>
                <a:cubicBezTo>
                  <a:pt x="301" y="217"/>
                  <a:pt x="285" y="251"/>
                  <a:pt x="259" y="275"/>
                </a:cubicBezTo>
                <a:cubicBezTo>
                  <a:pt x="243" y="249"/>
                  <a:pt x="243" y="249"/>
                  <a:pt x="243" y="249"/>
                </a:cubicBezTo>
                <a:cubicBezTo>
                  <a:pt x="261" y="231"/>
                  <a:pt x="272" y="206"/>
                  <a:pt x="272" y="179"/>
                </a:cubicBezTo>
                <a:cubicBezTo>
                  <a:pt x="272" y="153"/>
                  <a:pt x="262" y="129"/>
                  <a:pt x="246" y="111"/>
                </a:cubicBezTo>
                <a:cubicBezTo>
                  <a:pt x="269" y="93"/>
                  <a:pt x="269" y="93"/>
                  <a:pt x="269" y="93"/>
                </a:cubicBezTo>
                <a:cubicBezTo>
                  <a:pt x="289" y="116"/>
                  <a:pt x="301" y="146"/>
                  <a:pt x="301" y="179"/>
                </a:cubicBezTo>
                <a:close/>
                <a:moveTo>
                  <a:pt x="233" y="99"/>
                </a:moveTo>
                <a:cubicBezTo>
                  <a:pt x="216" y="86"/>
                  <a:pt x="195" y="78"/>
                  <a:pt x="172" y="78"/>
                </a:cubicBezTo>
                <a:cubicBezTo>
                  <a:pt x="117" y="78"/>
                  <a:pt x="72" y="122"/>
                  <a:pt x="71" y="177"/>
                </a:cubicBezTo>
                <a:cubicBezTo>
                  <a:pt x="42" y="177"/>
                  <a:pt x="42" y="177"/>
                  <a:pt x="42" y="177"/>
                </a:cubicBezTo>
                <a:cubicBezTo>
                  <a:pt x="43" y="106"/>
                  <a:pt x="101" y="49"/>
                  <a:pt x="172" y="49"/>
                </a:cubicBezTo>
                <a:cubicBezTo>
                  <a:pt x="204" y="49"/>
                  <a:pt x="234" y="61"/>
                  <a:pt x="257" y="81"/>
                </a:cubicBezTo>
                <a:lnTo>
                  <a:pt x="233" y="99"/>
                </a:lnTo>
                <a:close/>
              </a:path>
            </a:pathLst>
          </a:custGeom>
          <a:solidFill>
            <a:srgbClr val="0067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1" name="Freeform 661"/>
          <p:cNvSpPr>
            <a:spLocks/>
          </p:cNvSpPr>
          <p:nvPr/>
        </p:nvSpPr>
        <p:spPr bwMode="auto">
          <a:xfrm>
            <a:off x="5887188" y="3875548"/>
            <a:ext cx="636524" cy="617303"/>
          </a:xfrm>
          <a:custGeom>
            <a:avLst/>
            <a:gdLst>
              <a:gd name="T0" fmla="*/ 279 w 364"/>
              <a:gd name="T1" fmla="*/ 0 h 353"/>
              <a:gd name="T2" fmla="*/ 320 w 364"/>
              <a:gd name="T3" fmla="*/ 119 h 353"/>
              <a:gd name="T4" fmla="*/ 126 w 364"/>
              <a:gd name="T5" fmla="*/ 312 h 353"/>
              <a:gd name="T6" fmla="*/ 0 w 364"/>
              <a:gd name="T7" fmla="*/ 265 h 353"/>
              <a:gd name="T8" fmla="*/ 61 w 364"/>
              <a:gd name="T9" fmla="*/ 353 h 353"/>
              <a:gd name="T10" fmla="*/ 337 w 364"/>
              <a:gd name="T11" fmla="*/ 353 h 353"/>
              <a:gd name="T12" fmla="*/ 364 w 364"/>
              <a:gd name="T13" fmla="*/ 326 h 353"/>
              <a:gd name="T14" fmla="*/ 364 w 364"/>
              <a:gd name="T15" fmla="*/ 68 h 353"/>
              <a:gd name="T16" fmla="*/ 279 w 364"/>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4" h="353">
                <a:moveTo>
                  <a:pt x="279" y="0"/>
                </a:moveTo>
                <a:cubicBezTo>
                  <a:pt x="304" y="33"/>
                  <a:pt x="320" y="74"/>
                  <a:pt x="320" y="119"/>
                </a:cubicBezTo>
                <a:cubicBezTo>
                  <a:pt x="320" y="226"/>
                  <a:pt x="233" y="312"/>
                  <a:pt x="126" y="312"/>
                </a:cubicBezTo>
                <a:cubicBezTo>
                  <a:pt x="78" y="312"/>
                  <a:pt x="34" y="295"/>
                  <a:pt x="0" y="265"/>
                </a:cubicBezTo>
                <a:cubicBezTo>
                  <a:pt x="61" y="353"/>
                  <a:pt x="61" y="353"/>
                  <a:pt x="61" y="353"/>
                </a:cubicBezTo>
                <a:cubicBezTo>
                  <a:pt x="337" y="353"/>
                  <a:pt x="337" y="353"/>
                  <a:pt x="337" y="353"/>
                </a:cubicBezTo>
                <a:cubicBezTo>
                  <a:pt x="352" y="353"/>
                  <a:pt x="364" y="341"/>
                  <a:pt x="364" y="326"/>
                </a:cubicBezTo>
                <a:cubicBezTo>
                  <a:pt x="364" y="68"/>
                  <a:pt x="364" y="68"/>
                  <a:pt x="364" y="68"/>
                </a:cubicBezTo>
                <a:lnTo>
                  <a:pt x="279" y="0"/>
                </a:lnTo>
                <a:close/>
              </a:path>
            </a:pathLst>
          </a:custGeom>
          <a:solidFill>
            <a:srgbClr val="0067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2" name="Oval 662"/>
          <p:cNvSpPr>
            <a:spLocks noChangeArrowheads="1"/>
          </p:cNvSpPr>
          <p:nvPr/>
        </p:nvSpPr>
        <p:spPr bwMode="auto">
          <a:xfrm>
            <a:off x="6077923" y="4072936"/>
            <a:ext cx="47315" cy="4731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3" name="Freeform 663"/>
          <p:cNvSpPr>
            <a:spLocks/>
          </p:cNvSpPr>
          <p:nvPr/>
        </p:nvSpPr>
        <p:spPr bwMode="auto">
          <a:xfrm>
            <a:off x="4659235" y="3660416"/>
            <a:ext cx="845003" cy="832434"/>
          </a:xfrm>
          <a:custGeom>
            <a:avLst/>
            <a:gdLst>
              <a:gd name="T0" fmla="*/ 483 w 483"/>
              <a:gd name="T1" fmla="*/ 449 h 476"/>
              <a:gd name="T2" fmla="*/ 457 w 483"/>
              <a:gd name="T3" fmla="*/ 476 h 476"/>
              <a:gd name="T4" fmla="*/ 27 w 483"/>
              <a:gd name="T5" fmla="*/ 476 h 476"/>
              <a:gd name="T6" fmla="*/ 0 w 483"/>
              <a:gd name="T7" fmla="*/ 449 h 476"/>
              <a:gd name="T8" fmla="*/ 0 w 483"/>
              <a:gd name="T9" fmla="*/ 27 h 476"/>
              <a:gd name="T10" fmla="*/ 27 w 483"/>
              <a:gd name="T11" fmla="*/ 0 h 476"/>
              <a:gd name="T12" fmla="*/ 457 w 483"/>
              <a:gd name="T13" fmla="*/ 0 h 476"/>
              <a:gd name="T14" fmla="*/ 483 w 483"/>
              <a:gd name="T15" fmla="*/ 27 h 476"/>
              <a:gd name="T16" fmla="*/ 483 w 483"/>
              <a:gd name="T17" fmla="*/ 449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3" h="476">
                <a:moveTo>
                  <a:pt x="483" y="449"/>
                </a:moveTo>
                <a:cubicBezTo>
                  <a:pt x="483" y="464"/>
                  <a:pt x="471" y="476"/>
                  <a:pt x="457" y="476"/>
                </a:cubicBezTo>
                <a:cubicBezTo>
                  <a:pt x="27" y="476"/>
                  <a:pt x="27" y="476"/>
                  <a:pt x="27" y="476"/>
                </a:cubicBezTo>
                <a:cubicBezTo>
                  <a:pt x="12" y="476"/>
                  <a:pt x="0" y="464"/>
                  <a:pt x="0" y="449"/>
                </a:cubicBezTo>
                <a:cubicBezTo>
                  <a:pt x="0" y="27"/>
                  <a:pt x="0" y="27"/>
                  <a:pt x="0" y="27"/>
                </a:cubicBezTo>
                <a:cubicBezTo>
                  <a:pt x="0" y="12"/>
                  <a:pt x="12" y="0"/>
                  <a:pt x="27" y="0"/>
                </a:cubicBezTo>
                <a:cubicBezTo>
                  <a:pt x="457" y="0"/>
                  <a:pt x="457" y="0"/>
                  <a:pt x="457" y="0"/>
                </a:cubicBezTo>
                <a:cubicBezTo>
                  <a:pt x="471" y="0"/>
                  <a:pt x="483" y="12"/>
                  <a:pt x="483" y="27"/>
                </a:cubicBezTo>
                <a:lnTo>
                  <a:pt x="483" y="449"/>
                </a:lnTo>
                <a:close/>
              </a:path>
            </a:pathLst>
          </a:custGeom>
          <a:solidFill>
            <a:srgbClr val="AB75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4" name="Freeform 664"/>
          <p:cNvSpPr>
            <a:spLocks noEditPoints="1"/>
          </p:cNvSpPr>
          <p:nvPr/>
        </p:nvSpPr>
        <p:spPr bwMode="auto">
          <a:xfrm>
            <a:off x="4739818" y="3744695"/>
            <a:ext cx="678663" cy="676445"/>
          </a:xfrm>
          <a:custGeom>
            <a:avLst/>
            <a:gdLst>
              <a:gd name="T0" fmla="*/ 194 w 388"/>
              <a:gd name="T1" fmla="*/ 0 h 387"/>
              <a:gd name="T2" fmla="*/ 0 w 388"/>
              <a:gd name="T3" fmla="*/ 194 h 387"/>
              <a:gd name="T4" fmla="*/ 194 w 388"/>
              <a:gd name="T5" fmla="*/ 387 h 387"/>
              <a:gd name="T6" fmla="*/ 388 w 388"/>
              <a:gd name="T7" fmla="*/ 194 h 387"/>
              <a:gd name="T8" fmla="*/ 194 w 388"/>
              <a:gd name="T9" fmla="*/ 0 h 387"/>
              <a:gd name="T10" fmla="*/ 122 w 388"/>
              <a:gd name="T11" fmla="*/ 351 h 387"/>
              <a:gd name="T12" fmla="*/ 265 w 388"/>
              <a:gd name="T13" fmla="*/ 351 h 387"/>
              <a:gd name="T14" fmla="*/ 194 w 388"/>
              <a:gd name="T15" fmla="*/ 367 h 387"/>
              <a:gd name="T16" fmla="*/ 122 w 388"/>
              <a:gd name="T17" fmla="*/ 351 h 387"/>
              <a:gd name="T18" fmla="*/ 288 w 388"/>
              <a:gd name="T19" fmla="*/ 339 h 387"/>
              <a:gd name="T20" fmla="*/ 288 w 388"/>
              <a:gd name="T21" fmla="*/ 180 h 387"/>
              <a:gd name="T22" fmla="*/ 267 w 388"/>
              <a:gd name="T23" fmla="*/ 216 h 387"/>
              <a:gd name="T24" fmla="*/ 267 w 388"/>
              <a:gd name="T25" fmla="*/ 330 h 387"/>
              <a:gd name="T26" fmla="*/ 114 w 388"/>
              <a:gd name="T27" fmla="*/ 330 h 387"/>
              <a:gd name="T28" fmla="*/ 114 w 388"/>
              <a:gd name="T29" fmla="*/ 171 h 387"/>
              <a:gd name="T30" fmla="*/ 240 w 388"/>
              <a:gd name="T31" fmla="*/ 171 h 387"/>
              <a:gd name="T32" fmla="*/ 253 w 388"/>
              <a:gd name="T33" fmla="*/ 150 h 387"/>
              <a:gd name="T34" fmla="*/ 240 w 388"/>
              <a:gd name="T35" fmla="*/ 150 h 387"/>
              <a:gd name="T36" fmla="*/ 240 w 388"/>
              <a:gd name="T37" fmla="*/ 78 h 387"/>
              <a:gd name="T38" fmla="*/ 203 w 388"/>
              <a:gd name="T39" fmla="*/ 78 h 387"/>
              <a:gd name="T40" fmla="*/ 203 w 388"/>
              <a:gd name="T41" fmla="*/ 150 h 387"/>
              <a:gd name="T42" fmla="*/ 187 w 388"/>
              <a:gd name="T43" fmla="*/ 150 h 387"/>
              <a:gd name="T44" fmla="*/ 187 w 388"/>
              <a:gd name="T45" fmla="*/ 116 h 387"/>
              <a:gd name="T46" fmla="*/ 150 w 388"/>
              <a:gd name="T47" fmla="*/ 116 h 387"/>
              <a:gd name="T48" fmla="*/ 150 w 388"/>
              <a:gd name="T49" fmla="*/ 150 h 387"/>
              <a:gd name="T50" fmla="*/ 131 w 388"/>
              <a:gd name="T51" fmla="*/ 150 h 387"/>
              <a:gd name="T52" fmla="*/ 131 w 388"/>
              <a:gd name="T53" fmla="*/ 127 h 387"/>
              <a:gd name="T54" fmla="*/ 94 w 388"/>
              <a:gd name="T55" fmla="*/ 127 h 387"/>
              <a:gd name="T56" fmla="*/ 93 w 388"/>
              <a:gd name="T57" fmla="*/ 334 h 387"/>
              <a:gd name="T58" fmla="*/ 21 w 388"/>
              <a:gd name="T59" fmla="*/ 194 h 387"/>
              <a:gd name="T60" fmla="*/ 194 w 388"/>
              <a:gd name="T61" fmla="*/ 21 h 387"/>
              <a:gd name="T62" fmla="*/ 367 w 388"/>
              <a:gd name="T63" fmla="*/ 194 h 387"/>
              <a:gd name="T64" fmla="*/ 288 w 388"/>
              <a:gd name="T65" fmla="*/ 33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8" h="387">
                <a:moveTo>
                  <a:pt x="194" y="0"/>
                </a:moveTo>
                <a:cubicBezTo>
                  <a:pt x="87" y="0"/>
                  <a:pt x="0" y="87"/>
                  <a:pt x="0" y="194"/>
                </a:cubicBezTo>
                <a:cubicBezTo>
                  <a:pt x="0" y="301"/>
                  <a:pt x="87" y="387"/>
                  <a:pt x="194" y="387"/>
                </a:cubicBezTo>
                <a:cubicBezTo>
                  <a:pt x="301" y="387"/>
                  <a:pt x="388" y="301"/>
                  <a:pt x="388" y="194"/>
                </a:cubicBezTo>
                <a:cubicBezTo>
                  <a:pt x="388" y="87"/>
                  <a:pt x="301" y="0"/>
                  <a:pt x="194" y="0"/>
                </a:cubicBezTo>
                <a:close/>
                <a:moveTo>
                  <a:pt x="122" y="351"/>
                </a:moveTo>
                <a:cubicBezTo>
                  <a:pt x="265" y="351"/>
                  <a:pt x="265" y="351"/>
                  <a:pt x="265" y="351"/>
                </a:cubicBezTo>
                <a:cubicBezTo>
                  <a:pt x="244" y="361"/>
                  <a:pt x="219" y="367"/>
                  <a:pt x="194" y="367"/>
                </a:cubicBezTo>
                <a:cubicBezTo>
                  <a:pt x="168" y="367"/>
                  <a:pt x="144" y="361"/>
                  <a:pt x="122" y="351"/>
                </a:cubicBezTo>
                <a:close/>
                <a:moveTo>
                  <a:pt x="288" y="339"/>
                </a:moveTo>
                <a:cubicBezTo>
                  <a:pt x="288" y="180"/>
                  <a:pt x="288" y="180"/>
                  <a:pt x="288" y="180"/>
                </a:cubicBezTo>
                <a:cubicBezTo>
                  <a:pt x="267" y="216"/>
                  <a:pt x="267" y="216"/>
                  <a:pt x="267" y="216"/>
                </a:cubicBezTo>
                <a:cubicBezTo>
                  <a:pt x="267" y="330"/>
                  <a:pt x="267" y="330"/>
                  <a:pt x="267" y="330"/>
                </a:cubicBezTo>
                <a:cubicBezTo>
                  <a:pt x="114" y="330"/>
                  <a:pt x="114" y="330"/>
                  <a:pt x="114" y="330"/>
                </a:cubicBezTo>
                <a:cubicBezTo>
                  <a:pt x="114" y="171"/>
                  <a:pt x="114" y="171"/>
                  <a:pt x="114" y="171"/>
                </a:cubicBezTo>
                <a:cubicBezTo>
                  <a:pt x="240" y="171"/>
                  <a:pt x="240" y="171"/>
                  <a:pt x="240" y="171"/>
                </a:cubicBezTo>
                <a:cubicBezTo>
                  <a:pt x="253" y="150"/>
                  <a:pt x="253" y="150"/>
                  <a:pt x="253" y="150"/>
                </a:cubicBezTo>
                <a:cubicBezTo>
                  <a:pt x="240" y="150"/>
                  <a:pt x="240" y="150"/>
                  <a:pt x="240" y="150"/>
                </a:cubicBezTo>
                <a:cubicBezTo>
                  <a:pt x="240" y="78"/>
                  <a:pt x="240" y="78"/>
                  <a:pt x="240" y="78"/>
                </a:cubicBezTo>
                <a:cubicBezTo>
                  <a:pt x="203" y="78"/>
                  <a:pt x="203" y="78"/>
                  <a:pt x="203" y="78"/>
                </a:cubicBezTo>
                <a:cubicBezTo>
                  <a:pt x="203" y="150"/>
                  <a:pt x="203" y="150"/>
                  <a:pt x="203" y="150"/>
                </a:cubicBezTo>
                <a:cubicBezTo>
                  <a:pt x="187" y="150"/>
                  <a:pt x="187" y="150"/>
                  <a:pt x="187" y="150"/>
                </a:cubicBezTo>
                <a:cubicBezTo>
                  <a:pt x="187" y="116"/>
                  <a:pt x="187" y="116"/>
                  <a:pt x="187" y="116"/>
                </a:cubicBezTo>
                <a:cubicBezTo>
                  <a:pt x="150" y="116"/>
                  <a:pt x="150" y="116"/>
                  <a:pt x="150" y="116"/>
                </a:cubicBezTo>
                <a:cubicBezTo>
                  <a:pt x="150" y="150"/>
                  <a:pt x="150" y="150"/>
                  <a:pt x="150" y="150"/>
                </a:cubicBezTo>
                <a:cubicBezTo>
                  <a:pt x="131" y="150"/>
                  <a:pt x="131" y="150"/>
                  <a:pt x="131" y="150"/>
                </a:cubicBezTo>
                <a:cubicBezTo>
                  <a:pt x="131" y="127"/>
                  <a:pt x="131" y="127"/>
                  <a:pt x="131" y="127"/>
                </a:cubicBezTo>
                <a:cubicBezTo>
                  <a:pt x="94" y="127"/>
                  <a:pt x="94" y="127"/>
                  <a:pt x="94" y="127"/>
                </a:cubicBezTo>
                <a:cubicBezTo>
                  <a:pt x="93" y="334"/>
                  <a:pt x="93" y="334"/>
                  <a:pt x="93" y="334"/>
                </a:cubicBezTo>
                <a:cubicBezTo>
                  <a:pt x="49" y="302"/>
                  <a:pt x="21" y="251"/>
                  <a:pt x="21" y="194"/>
                </a:cubicBezTo>
                <a:cubicBezTo>
                  <a:pt x="21" y="99"/>
                  <a:pt x="99" y="21"/>
                  <a:pt x="194" y="21"/>
                </a:cubicBezTo>
                <a:cubicBezTo>
                  <a:pt x="289" y="21"/>
                  <a:pt x="367" y="99"/>
                  <a:pt x="367" y="194"/>
                </a:cubicBezTo>
                <a:cubicBezTo>
                  <a:pt x="367" y="255"/>
                  <a:pt x="335" y="308"/>
                  <a:pt x="288" y="33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5" name="Rectangle 665"/>
          <p:cNvSpPr>
            <a:spLocks noChangeArrowheads="1"/>
          </p:cNvSpPr>
          <p:nvPr/>
        </p:nvSpPr>
        <p:spPr bwMode="auto">
          <a:xfrm>
            <a:off x="4970475" y="4263672"/>
            <a:ext cx="203303" cy="2809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6" name="Freeform 666"/>
          <p:cNvSpPr>
            <a:spLocks/>
          </p:cNvSpPr>
          <p:nvPr/>
        </p:nvSpPr>
        <p:spPr bwMode="auto">
          <a:xfrm>
            <a:off x="4970475" y="4072937"/>
            <a:ext cx="171514" cy="28093"/>
          </a:xfrm>
          <a:custGeom>
            <a:avLst/>
            <a:gdLst>
              <a:gd name="T0" fmla="*/ 232 w 232"/>
              <a:gd name="T1" fmla="*/ 0 h 38"/>
              <a:gd name="T2" fmla="*/ 0 w 232"/>
              <a:gd name="T3" fmla="*/ 0 h 38"/>
              <a:gd name="T4" fmla="*/ 0 w 232"/>
              <a:gd name="T5" fmla="*/ 38 h 38"/>
              <a:gd name="T6" fmla="*/ 209 w 232"/>
              <a:gd name="T7" fmla="*/ 38 h 38"/>
              <a:gd name="T8" fmla="*/ 232 w 232"/>
              <a:gd name="T9" fmla="*/ 0 h 38"/>
            </a:gdLst>
            <a:ahLst/>
            <a:cxnLst>
              <a:cxn ang="0">
                <a:pos x="T0" y="T1"/>
              </a:cxn>
              <a:cxn ang="0">
                <a:pos x="T2" y="T3"/>
              </a:cxn>
              <a:cxn ang="0">
                <a:pos x="T4" y="T5"/>
              </a:cxn>
              <a:cxn ang="0">
                <a:pos x="T6" y="T7"/>
              </a:cxn>
              <a:cxn ang="0">
                <a:pos x="T8" y="T9"/>
              </a:cxn>
            </a:cxnLst>
            <a:rect l="0" t="0" r="r" b="b"/>
            <a:pathLst>
              <a:path w="232" h="38">
                <a:moveTo>
                  <a:pt x="232" y="0"/>
                </a:moveTo>
                <a:lnTo>
                  <a:pt x="0" y="0"/>
                </a:lnTo>
                <a:lnTo>
                  <a:pt x="0" y="38"/>
                </a:lnTo>
                <a:lnTo>
                  <a:pt x="209" y="38"/>
                </a:lnTo>
                <a:lnTo>
                  <a:pt x="23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7" name="Freeform 667"/>
          <p:cNvSpPr>
            <a:spLocks/>
          </p:cNvSpPr>
          <p:nvPr/>
        </p:nvSpPr>
        <p:spPr bwMode="auto">
          <a:xfrm>
            <a:off x="4970474" y="4134298"/>
            <a:ext cx="135290" cy="29572"/>
          </a:xfrm>
          <a:custGeom>
            <a:avLst/>
            <a:gdLst>
              <a:gd name="T0" fmla="*/ 171 w 183"/>
              <a:gd name="T1" fmla="*/ 21 h 40"/>
              <a:gd name="T2" fmla="*/ 171 w 183"/>
              <a:gd name="T3" fmla="*/ 21 h 40"/>
              <a:gd name="T4" fmla="*/ 173 w 183"/>
              <a:gd name="T5" fmla="*/ 19 h 40"/>
              <a:gd name="T6" fmla="*/ 173 w 183"/>
              <a:gd name="T7" fmla="*/ 2 h 40"/>
              <a:gd name="T8" fmla="*/ 180 w 183"/>
              <a:gd name="T9" fmla="*/ 5 h 40"/>
              <a:gd name="T10" fmla="*/ 183 w 183"/>
              <a:gd name="T11" fmla="*/ 0 h 40"/>
              <a:gd name="T12" fmla="*/ 0 w 183"/>
              <a:gd name="T13" fmla="*/ 0 h 40"/>
              <a:gd name="T14" fmla="*/ 0 w 183"/>
              <a:gd name="T15" fmla="*/ 40 h 40"/>
              <a:gd name="T16" fmla="*/ 171 w 183"/>
              <a:gd name="T17" fmla="*/ 40 h 40"/>
              <a:gd name="T18" fmla="*/ 171 w 183"/>
              <a:gd name="T19" fmla="*/ 2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40">
                <a:moveTo>
                  <a:pt x="171" y="21"/>
                </a:moveTo>
                <a:lnTo>
                  <a:pt x="171" y="21"/>
                </a:lnTo>
                <a:lnTo>
                  <a:pt x="173" y="19"/>
                </a:lnTo>
                <a:lnTo>
                  <a:pt x="173" y="2"/>
                </a:lnTo>
                <a:lnTo>
                  <a:pt x="180" y="5"/>
                </a:lnTo>
                <a:lnTo>
                  <a:pt x="183" y="0"/>
                </a:lnTo>
                <a:lnTo>
                  <a:pt x="0" y="0"/>
                </a:lnTo>
                <a:lnTo>
                  <a:pt x="0" y="40"/>
                </a:lnTo>
                <a:lnTo>
                  <a:pt x="171" y="40"/>
                </a:lnTo>
                <a:lnTo>
                  <a:pt x="171" y="2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8" name="Freeform 668"/>
          <p:cNvSpPr>
            <a:spLocks/>
          </p:cNvSpPr>
          <p:nvPr/>
        </p:nvSpPr>
        <p:spPr bwMode="auto">
          <a:xfrm>
            <a:off x="5096892" y="4149822"/>
            <a:ext cx="62840" cy="76886"/>
          </a:xfrm>
          <a:custGeom>
            <a:avLst/>
            <a:gdLst>
              <a:gd name="T0" fmla="*/ 85 w 85"/>
              <a:gd name="T1" fmla="*/ 43 h 104"/>
              <a:gd name="T2" fmla="*/ 14 w 85"/>
              <a:gd name="T3" fmla="*/ 0 h 104"/>
              <a:gd name="T4" fmla="*/ 0 w 85"/>
              <a:gd name="T5" fmla="*/ 104 h 104"/>
              <a:gd name="T6" fmla="*/ 85 w 85"/>
              <a:gd name="T7" fmla="*/ 43 h 104"/>
            </a:gdLst>
            <a:ahLst/>
            <a:cxnLst>
              <a:cxn ang="0">
                <a:pos x="T0" y="T1"/>
              </a:cxn>
              <a:cxn ang="0">
                <a:pos x="T2" y="T3"/>
              </a:cxn>
              <a:cxn ang="0">
                <a:pos x="T4" y="T5"/>
              </a:cxn>
              <a:cxn ang="0">
                <a:pos x="T6" y="T7"/>
              </a:cxn>
            </a:cxnLst>
            <a:rect l="0" t="0" r="r" b="b"/>
            <a:pathLst>
              <a:path w="85" h="104">
                <a:moveTo>
                  <a:pt x="85" y="43"/>
                </a:moveTo>
                <a:lnTo>
                  <a:pt x="14" y="0"/>
                </a:lnTo>
                <a:lnTo>
                  <a:pt x="0" y="104"/>
                </a:lnTo>
                <a:lnTo>
                  <a:pt x="85" y="4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9" name="Freeform 669"/>
          <p:cNvSpPr>
            <a:spLocks/>
          </p:cNvSpPr>
          <p:nvPr/>
        </p:nvSpPr>
        <p:spPr bwMode="auto">
          <a:xfrm>
            <a:off x="5241791" y="3880723"/>
            <a:ext cx="76886" cy="73190"/>
          </a:xfrm>
          <a:custGeom>
            <a:avLst/>
            <a:gdLst>
              <a:gd name="T0" fmla="*/ 35 w 44"/>
              <a:gd name="T1" fmla="*/ 8 h 42"/>
              <a:gd name="T2" fmla="*/ 28 w 44"/>
              <a:gd name="T3" fmla="*/ 4 h 42"/>
              <a:gd name="T4" fmla="*/ 9 w 44"/>
              <a:gd name="T5" fmla="*/ 9 h 42"/>
              <a:gd name="T6" fmla="*/ 0 w 44"/>
              <a:gd name="T7" fmla="*/ 24 h 42"/>
              <a:gd name="T8" fmla="*/ 31 w 44"/>
              <a:gd name="T9" fmla="*/ 42 h 42"/>
              <a:gd name="T10" fmla="*/ 40 w 44"/>
              <a:gd name="T11" fmla="*/ 27 h 42"/>
              <a:gd name="T12" fmla="*/ 35 w 44"/>
              <a:gd name="T13" fmla="*/ 8 h 42"/>
            </a:gdLst>
            <a:ahLst/>
            <a:cxnLst>
              <a:cxn ang="0">
                <a:pos x="T0" y="T1"/>
              </a:cxn>
              <a:cxn ang="0">
                <a:pos x="T2" y="T3"/>
              </a:cxn>
              <a:cxn ang="0">
                <a:pos x="T4" y="T5"/>
              </a:cxn>
              <a:cxn ang="0">
                <a:pos x="T6" y="T7"/>
              </a:cxn>
              <a:cxn ang="0">
                <a:pos x="T8" y="T9"/>
              </a:cxn>
              <a:cxn ang="0">
                <a:pos x="T10" y="T11"/>
              </a:cxn>
              <a:cxn ang="0">
                <a:pos x="T12" y="T13"/>
              </a:cxn>
            </a:cxnLst>
            <a:rect l="0" t="0" r="r" b="b"/>
            <a:pathLst>
              <a:path w="44" h="42">
                <a:moveTo>
                  <a:pt x="35" y="8"/>
                </a:moveTo>
                <a:cubicBezTo>
                  <a:pt x="28" y="4"/>
                  <a:pt x="28" y="4"/>
                  <a:pt x="28" y="4"/>
                </a:cubicBezTo>
                <a:cubicBezTo>
                  <a:pt x="21" y="0"/>
                  <a:pt x="13" y="2"/>
                  <a:pt x="9" y="9"/>
                </a:cubicBezTo>
                <a:cubicBezTo>
                  <a:pt x="0" y="24"/>
                  <a:pt x="0" y="24"/>
                  <a:pt x="0" y="24"/>
                </a:cubicBezTo>
                <a:cubicBezTo>
                  <a:pt x="31" y="42"/>
                  <a:pt x="31" y="42"/>
                  <a:pt x="31" y="42"/>
                </a:cubicBezTo>
                <a:cubicBezTo>
                  <a:pt x="40" y="27"/>
                  <a:pt x="40" y="27"/>
                  <a:pt x="40" y="27"/>
                </a:cubicBezTo>
                <a:cubicBezTo>
                  <a:pt x="44" y="21"/>
                  <a:pt x="41" y="12"/>
                  <a:pt x="35" y="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0" name="Freeform 670"/>
          <p:cNvSpPr>
            <a:spLocks/>
          </p:cNvSpPr>
          <p:nvPr/>
        </p:nvSpPr>
        <p:spPr bwMode="auto">
          <a:xfrm>
            <a:off x="4970475" y="4200834"/>
            <a:ext cx="121243" cy="29572"/>
          </a:xfrm>
          <a:custGeom>
            <a:avLst/>
            <a:gdLst>
              <a:gd name="T0" fmla="*/ 164 w 164"/>
              <a:gd name="T1" fmla="*/ 0 h 40"/>
              <a:gd name="T2" fmla="*/ 0 w 164"/>
              <a:gd name="T3" fmla="*/ 0 h 40"/>
              <a:gd name="T4" fmla="*/ 0 w 164"/>
              <a:gd name="T5" fmla="*/ 40 h 40"/>
              <a:gd name="T6" fmla="*/ 159 w 164"/>
              <a:gd name="T7" fmla="*/ 40 h 40"/>
              <a:gd name="T8" fmla="*/ 164 w 164"/>
              <a:gd name="T9" fmla="*/ 0 h 40"/>
            </a:gdLst>
            <a:ahLst/>
            <a:cxnLst>
              <a:cxn ang="0">
                <a:pos x="T0" y="T1"/>
              </a:cxn>
              <a:cxn ang="0">
                <a:pos x="T2" y="T3"/>
              </a:cxn>
              <a:cxn ang="0">
                <a:pos x="T4" y="T5"/>
              </a:cxn>
              <a:cxn ang="0">
                <a:pos x="T6" y="T7"/>
              </a:cxn>
              <a:cxn ang="0">
                <a:pos x="T8" y="T9"/>
              </a:cxn>
            </a:cxnLst>
            <a:rect l="0" t="0" r="r" b="b"/>
            <a:pathLst>
              <a:path w="164" h="40">
                <a:moveTo>
                  <a:pt x="164" y="0"/>
                </a:moveTo>
                <a:lnTo>
                  <a:pt x="0" y="0"/>
                </a:lnTo>
                <a:lnTo>
                  <a:pt x="0" y="40"/>
                </a:lnTo>
                <a:lnTo>
                  <a:pt x="159" y="40"/>
                </a:lnTo>
                <a:lnTo>
                  <a:pt x="16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1" name="Freeform 671"/>
          <p:cNvSpPr>
            <a:spLocks/>
          </p:cNvSpPr>
          <p:nvPr/>
        </p:nvSpPr>
        <p:spPr bwMode="auto">
          <a:xfrm>
            <a:off x="5107242" y="4200834"/>
            <a:ext cx="66536" cy="29572"/>
          </a:xfrm>
          <a:custGeom>
            <a:avLst/>
            <a:gdLst>
              <a:gd name="T0" fmla="*/ 0 w 90"/>
              <a:gd name="T1" fmla="*/ 40 h 40"/>
              <a:gd name="T2" fmla="*/ 90 w 90"/>
              <a:gd name="T3" fmla="*/ 40 h 40"/>
              <a:gd name="T4" fmla="*/ 90 w 90"/>
              <a:gd name="T5" fmla="*/ 0 h 40"/>
              <a:gd name="T6" fmla="*/ 57 w 90"/>
              <a:gd name="T7" fmla="*/ 0 h 40"/>
              <a:gd name="T8" fmla="*/ 0 w 90"/>
              <a:gd name="T9" fmla="*/ 40 h 40"/>
            </a:gdLst>
            <a:ahLst/>
            <a:cxnLst>
              <a:cxn ang="0">
                <a:pos x="T0" y="T1"/>
              </a:cxn>
              <a:cxn ang="0">
                <a:pos x="T2" y="T3"/>
              </a:cxn>
              <a:cxn ang="0">
                <a:pos x="T4" y="T5"/>
              </a:cxn>
              <a:cxn ang="0">
                <a:pos x="T6" y="T7"/>
              </a:cxn>
              <a:cxn ang="0">
                <a:pos x="T8" y="T9"/>
              </a:cxn>
            </a:cxnLst>
            <a:rect l="0" t="0" r="r" b="b"/>
            <a:pathLst>
              <a:path w="90" h="40">
                <a:moveTo>
                  <a:pt x="0" y="40"/>
                </a:moveTo>
                <a:lnTo>
                  <a:pt x="90" y="40"/>
                </a:lnTo>
                <a:lnTo>
                  <a:pt x="90" y="0"/>
                </a:lnTo>
                <a:lnTo>
                  <a:pt x="57" y="0"/>
                </a:lnTo>
                <a:lnTo>
                  <a:pt x="0" y="4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2" name="Freeform 672"/>
          <p:cNvSpPr>
            <a:spLocks noEditPoints="1"/>
          </p:cNvSpPr>
          <p:nvPr/>
        </p:nvSpPr>
        <p:spPr bwMode="auto">
          <a:xfrm>
            <a:off x="4776782" y="3780920"/>
            <a:ext cx="604735" cy="555942"/>
          </a:xfrm>
          <a:custGeom>
            <a:avLst/>
            <a:gdLst>
              <a:gd name="T0" fmla="*/ 173 w 346"/>
              <a:gd name="T1" fmla="*/ 0 h 318"/>
              <a:gd name="T2" fmla="*/ 72 w 346"/>
              <a:gd name="T3" fmla="*/ 313 h 318"/>
              <a:gd name="T4" fmla="*/ 110 w 346"/>
              <a:gd name="T5" fmla="*/ 106 h 318"/>
              <a:gd name="T6" fmla="*/ 129 w 346"/>
              <a:gd name="T7" fmla="*/ 129 h 318"/>
              <a:gd name="T8" fmla="*/ 166 w 346"/>
              <a:gd name="T9" fmla="*/ 95 h 318"/>
              <a:gd name="T10" fmla="*/ 182 w 346"/>
              <a:gd name="T11" fmla="*/ 129 h 318"/>
              <a:gd name="T12" fmla="*/ 219 w 346"/>
              <a:gd name="T13" fmla="*/ 57 h 318"/>
              <a:gd name="T14" fmla="*/ 232 w 346"/>
              <a:gd name="T15" fmla="*/ 129 h 318"/>
              <a:gd name="T16" fmla="*/ 93 w 346"/>
              <a:gd name="T17" fmla="*/ 150 h 318"/>
              <a:gd name="T18" fmla="*/ 246 w 346"/>
              <a:gd name="T19" fmla="*/ 309 h 318"/>
              <a:gd name="T20" fmla="*/ 267 w 346"/>
              <a:gd name="T21" fmla="*/ 159 h 318"/>
              <a:gd name="T22" fmla="*/ 346 w 346"/>
              <a:gd name="T23" fmla="*/ 173 h 318"/>
              <a:gd name="T24" fmla="*/ 294 w 346"/>
              <a:gd name="T25" fmla="*/ 61 h 318"/>
              <a:gd name="T26" fmla="*/ 306 w 346"/>
              <a:gd name="T27" fmla="*/ 84 h 318"/>
              <a:gd name="T28" fmla="*/ 266 w 346"/>
              <a:gd name="T29" fmla="*/ 81 h 318"/>
              <a:gd name="T30" fmla="*/ 111 w 346"/>
              <a:gd name="T31" fmla="*/ 167 h 318"/>
              <a:gd name="T32" fmla="*/ 199 w 346"/>
              <a:gd name="T33" fmla="*/ 183 h 318"/>
              <a:gd name="T34" fmla="*/ 111 w 346"/>
              <a:gd name="T35" fmla="*/ 167 h 318"/>
              <a:gd name="T36" fmla="*/ 188 w 346"/>
              <a:gd name="T37" fmla="*/ 202 h 318"/>
              <a:gd name="T38" fmla="*/ 184 w 346"/>
              <a:gd name="T39" fmla="*/ 203 h 318"/>
              <a:gd name="T40" fmla="*/ 183 w 346"/>
              <a:gd name="T41" fmla="*/ 211 h 318"/>
              <a:gd name="T42" fmla="*/ 183 w 346"/>
              <a:gd name="T43" fmla="*/ 219 h 318"/>
              <a:gd name="T44" fmla="*/ 111 w 346"/>
              <a:gd name="T45" fmla="*/ 202 h 318"/>
              <a:gd name="T46" fmla="*/ 219 w 346"/>
              <a:gd name="T47" fmla="*/ 229 h 318"/>
              <a:gd name="T48" fmla="*/ 189 w 346"/>
              <a:gd name="T49" fmla="*/ 211 h 318"/>
              <a:gd name="T50" fmla="*/ 180 w 346"/>
              <a:gd name="T51" fmla="*/ 240 h 318"/>
              <a:gd name="T52" fmla="*/ 111 w 346"/>
              <a:gd name="T53" fmla="*/ 257 h 318"/>
              <a:gd name="T54" fmla="*/ 227 w 346"/>
              <a:gd name="T55" fmla="*/ 292 h 318"/>
              <a:gd name="T56" fmla="*/ 111 w 346"/>
              <a:gd name="T57" fmla="*/ 276 h 318"/>
              <a:gd name="T58" fmla="*/ 227 w 346"/>
              <a:gd name="T59" fmla="*/ 292 h 318"/>
              <a:gd name="T60" fmla="*/ 189 w 346"/>
              <a:gd name="T61" fmla="*/ 257 h 318"/>
              <a:gd name="T62" fmla="*/ 227 w 346"/>
              <a:gd name="T63" fmla="*/ 240 h 318"/>
              <a:gd name="T64" fmla="*/ 221 w 346"/>
              <a:gd name="T65" fmla="*/ 227 h 318"/>
              <a:gd name="T66" fmla="*/ 264 w 346"/>
              <a:gd name="T67" fmla="*/ 84 h 318"/>
              <a:gd name="T68" fmla="*/ 221 w 346"/>
              <a:gd name="T69" fmla="*/ 22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6" h="318">
                <a:moveTo>
                  <a:pt x="346" y="173"/>
                </a:moveTo>
                <a:cubicBezTo>
                  <a:pt x="346" y="78"/>
                  <a:pt x="268" y="0"/>
                  <a:pt x="173" y="0"/>
                </a:cubicBezTo>
                <a:cubicBezTo>
                  <a:pt x="78" y="0"/>
                  <a:pt x="0" y="78"/>
                  <a:pt x="0" y="173"/>
                </a:cubicBezTo>
                <a:cubicBezTo>
                  <a:pt x="0" y="230"/>
                  <a:pt x="28" y="281"/>
                  <a:pt x="72" y="313"/>
                </a:cubicBezTo>
                <a:cubicBezTo>
                  <a:pt x="73" y="106"/>
                  <a:pt x="73" y="106"/>
                  <a:pt x="73" y="106"/>
                </a:cubicBezTo>
                <a:cubicBezTo>
                  <a:pt x="110" y="106"/>
                  <a:pt x="110" y="106"/>
                  <a:pt x="110" y="106"/>
                </a:cubicBezTo>
                <a:cubicBezTo>
                  <a:pt x="110" y="129"/>
                  <a:pt x="110" y="129"/>
                  <a:pt x="110" y="129"/>
                </a:cubicBezTo>
                <a:cubicBezTo>
                  <a:pt x="129" y="129"/>
                  <a:pt x="129" y="129"/>
                  <a:pt x="129" y="129"/>
                </a:cubicBezTo>
                <a:cubicBezTo>
                  <a:pt x="129" y="95"/>
                  <a:pt x="129" y="95"/>
                  <a:pt x="129" y="95"/>
                </a:cubicBezTo>
                <a:cubicBezTo>
                  <a:pt x="166" y="95"/>
                  <a:pt x="166" y="95"/>
                  <a:pt x="166" y="95"/>
                </a:cubicBezTo>
                <a:cubicBezTo>
                  <a:pt x="166" y="129"/>
                  <a:pt x="166" y="129"/>
                  <a:pt x="166" y="129"/>
                </a:cubicBezTo>
                <a:cubicBezTo>
                  <a:pt x="182" y="129"/>
                  <a:pt x="182" y="129"/>
                  <a:pt x="182" y="129"/>
                </a:cubicBezTo>
                <a:cubicBezTo>
                  <a:pt x="182" y="57"/>
                  <a:pt x="182" y="57"/>
                  <a:pt x="182" y="57"/>
                </a:cubicBezTo>
                <a:cubicBezTo>
                  <a:pt x="219" y="57"/>
                  <a:pt x="219" y="57"/>
                  <a:pt x="219" y="57"/>
                </a:cubicBezTo>
                <a:cubicBezTo>
                  <a:pt x="219" y="129"/>
                  <a:pt x="219" y="129"/>
                  <a:pt x="219" y="129"/>
                </a:cubicBezTo>
                <a:cubicBezTo>
                  <a:pt x="232" y="129"/>
                  <a:pt x="232" y="129"/>
                  <a:pt x="232" y="129"/>
                </a:cubicBezTo>
                <a:cubicBezTo>
                  <a:pt x="219" y="150"/>
                  <a:pt x="219" y="150"/>
                  <a:pt x="219" y="150"/>
                </a:cubicBezTo>
                <a:cubicBezTo>
                  <a:pt x="93" y="150"/>
                  <a:pt x="93" y="150"/>
                  <a:pt x="93" y="150"/>
                </a:cubicBezTo>
                <a:cubicBezTo>
                  <a:pt x="93" y="309"/>
                  <a:pt x="93" y="309"/>
                  <a:pt x="93" y="309"/>
                </a:cubicBezTo>
                <a:cubicBezTo>
                  <a:pt x="246" y="309"/>
                  <a:pt x="246" y="309"/>
                  <a:pt x="246" y="309"/>
                </a:cubicBezTo>
                <a:cubicBezTo>
                  <a:pt x="246" y="195"/>
                  <a:pt x="246" y="195"/>
                  <a:pt x="246" y="195"/>
                </a:cubicBezTo>
                <a:cubicBezTo>
                  <a:pt x="267" y="159"/>
                  <a:pt x="267" y="159"/>
                  <a:pt x="267" y="159"/>
                </a:cubicBezTo>
                <a:cubicBezTo>
                  <a:pt x="267" y="318"/>
                  <a:pt x="267" y="318"/>
                  <a:pt x="267" y="318"/>
                </a:cubicBezTo>
                <a:cubicBezTo>
                  <a:pt x="314" y="287"/>
                  <a:pt x="346" y="234"/>
                  <a:pt x="346" y="173"/>
                </a:cubicBezTo>
                <a:close/>
                <a:moveTo>
                  <a:pt x="275" y="66"/>
                </a:moveTo>
                <a:cubicBezTo>
                  <a:pt x="279" y="59"/>
                  <a:pt x="287" y="57"/>
                  <a:pt x="294" y="61"/>
                </a:cubicBezTo>
                <a:cubicBezTo>
                  <a:pt x="301" y="65"/>
                  <a:pt x="301" y="65"/>
                  <a:pt x="301" y="65"/>
                </a:cubicBezTo>
                <a:cubicBezTo>
                  <a:pt x="307" y="69"/>
                  <a:pt x="310" y="78"/>
                  <a:pt x="306" y="84"/>
                </a:cubicBezTo>
                <a:cubicBezTo>
                  <a:pt x="297" y="99"/>
                  <a:pt x="297" y="99"/>
                  <a:pt x="297" y="99"/>
                </a:cubicBezTo>
                <a:cubicBezTo>
                  <a:pt x="266" y="81"/>
                  <a:pt x="266" y="81"/>
                  <a:pt x="266" y="81"/>
                </a:cubicBezTo>
                <a:lnTo>
                  <a:pt x="275" y="66"/>
                </a:lnTo>
                <a:close/>
                <a:moveTo>
                  <a:pt x="111" y="167"/>
                </a:moveTo>
                <a:cubicBezTo>
                  <a:pt x="209" y="167"/>
                  <a:pt x="209" y="167"/>
                  <a:pt x="209" y="167"/>
                </a:cubicBezTo>
                <a:cubicBezTo>
                  <a:pt x="199" y="183"/>
                  <a:pt x="199" y="183"/>
                  <a:pt x="199" y="183"/>
                </a:cubicBezTo>
                <a:cubicBezTo>
                  <a:pt x="111" y="183"/>
                  <a:pt x="111" y="183"/>
                  <a:pt x="111" y="183"/>
                </a:cubicBezTo>
                <a:lnTo>
                  <a:pt x="111" y="167"/>
                </a:lnTo>
                <a:close/>
                <a:moveTo>
                  <a:pt x="111" y="202"/>
                </a:moveTo>
                <a:cubicBezTo>
                  <a:pt x="188" y="202"/>
                  <a:pt x="188" y="202"/>
                  <a:pt x="188" y="202"/>
                </a:cubicBezTo>
                <a:cubicBezTo>
                  <a:pt x="187" y="204"/>
                  <a:pt x="187" y="204"/>
                  <a:pt x="187" y="204"/>
                </a:cubicBezTo>
                <a:cubicBezTo>
                  <a:pt x="184" y="203"/>
                  <a:pt x="184" y="203"/>
                  <a:pt x="184" y="203"/>
                </a:cubicBezTo>
                <a:cubicBezTo>
                  <a:pt x="184" y="210"/>
                  <a:pt x="184" y="210"/>
                  <a:pt x="184" y="210"/>
                </a:cubicBezTo>
                <a:cubicBezTo>
                  <a:pt x="183" y="211"/>
                  <a:pt x="183" y="211"/>
                  <a:pt x="183" y="211"/>
                </a:cubicBezTo>
                <a:cubicBezTo>
                  <a:pt x="183" y="211"/>
                  <a:pt x="183" y="211"/>
                  <a:pt x="183" y="211"/>
                </a:cubicBezTo>
                <a:cubicBezTo>
                  <a:pt x="183" y="219"/>
                  <a:pt x="183" y="219"/>
                  <a:pt x="183" y="219"/>
                </a:cubicBezTo>
                <a:cubicBezTo>
                  <a:pt x="111" y="219"/>
                  <a:pt x="111" y="219"/>
                  <a:pt x="111" y="219"/>
                </a:cubicBezTo>
                <a:lnTo>
                  <a:pt x="111" y="202"/>
                </a:lnTo>
                <a:close/>
                <a:moveTo>
                  <a:pt x="189" y="211"/>
                </a:moveTo>
                <a:cubicBezTo>
                  <a:pt x="219" y="229"/>
                  <a:pt x="219" y="229"/>
                  <a:pt x="219" y="229"/>
                </a:cubicBezTo>
                <a:cubicBezTo>
                  <a:pt x="183" y="255"/>
                  <a:pt x="183" y="255"/>
                  <a:pt x="183" y="255"/>
                </a:cubicBezTo>
                <a:lnTo>
                  <a:pt x="189" y="211"/>
                </a:lnTo>
                <a:close/>
                <a:moveTo>
                  <a:pt x="111" y="240"/>
                </a:moveTo>
                <a:cubicBezTo>
                  <a:pt x="180" y="240"/>
                  <a:pt x="180" y="240"/>
                  <a:pt x="180" y="240"/>
                </a:cubicBezTo>
                <a:cubicBezTo>
                  <a:pt x="178" y="257"/>
                  <a:pt x="178" y="257"/>
                  <a:pt x="178" y="257"/>
                </a:cubicBezTo>
                <a:cubicBezTo>
                  <a:pt x="111" y="257"/>
                  <a:pt x="111" y="257"/>
                  <a:pt x="111" y="257"/>
                </a:cubicBezTo>
                <a:lnTo>
                  <a:pt x="111" y="240"/>
                </a:lnTo>
                <a:close/>
                <a:moveTo>
                  <a:pt x="227" y="292"/>
                </a:moveTo>
                <a:cubicBezTo>
                  <a:pt x="111" y="292"/>
                  <a:pt x="111" y="292"/>
                  <a:pt x="111" y="292"/>
                </a:cubicBezTo>
                <a:cubicBezTo>
                  <a:pt x="111" y="276"/>
                  <a:pt x="111" y="276"/>
                  <a:pt x="111" y="276"/>
                </a:cubicBezTo>
                <a:cubicBezTo>
                  <a:pt x="227" y="276"/>
                  <a:pt x="227" y="276"/>
                  <a:pt x="227" y="276"/>
                </a:cubicBezTo>
                <a:lnTo>
                  <a:pt x="227" y="292"/>
                </a:lnTo>
                <a:close/>
                <a:moveTo>
                  <a:pt x="227" y="257"/>
                </a:moveTo>
                <a:cubicBezTo>
                  <a:pt x="189" y="257"/>
                  <a:pt x="189" y="257"/>
                  <a:pt x="189" y="257"/>
                </a:cubicBezTo>
                <a:cubicBezTo>
                  <a:pt x="213" y="240"/>
                  <a:pt x="213" y="240"/>
                  <a:pt x="213" y="240"/>
                </a:cubicBezTo>
                <a:cubicBezTo>
                  <a:pt x="227" y="240"/>
                  <a:pt x="227" y="240"/>
                  <a:pt x="227" y="240"/>
                </a:cubicBezTo>
                <a:lnTo>
                  <a:pt x="227" y="257"/>
                </a:lnTo>
                <a:close/>
                <a:moveTo>
                  <a:pt x="221" y="227"/>
                </a:moveTo>
                <a:cubicBezTo>
                  <a:pt x="190" y="209"/>
                  <a:pt x="190" y="209"/>
                  <a:pt x="190" y="209"/>
                </a:cubicBezTo>
                <a:cubicBezTo>
                  <a:pt x="264" y="84"/>
                  <a:pt x="264" y="84"/>
                  <a:pt x="264" y="84"/>
                </a:cubicBezTo>
                <a:cubicBezTo>
                  <a:pt x="295" y="103"/>
                  <a:pt x="295" y="103"/>
                  <a:pt x="295" y="103"/>
                </a:cubicBezTo>
                <a:lnTo>
                  <a:pt x="221" y="227"/>
                </a:lnTo>
                <a:close/>
              </a:path>
            </a:pathLst>
          </a:custGeom>
          <a:solidFill>
            <a:srgbClr val="935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3" name="Freeform 673"/>
          <p:cNvSpPr>
            <a:spLocks/>
          </p:cNvSpPr>
          <p:nvPr/>
        </p:nvSpPr>
        <p:spPr bwMode="auto">
          <a:xfrm>
            <a:off x="5156035" y="3940605"/>
            <a:ext cx="99804" cy="158947"/>
          </a:xfrm>
          <a:custGeom>
            <a:avLst/>
            <a:gdLst>
              <a:gd name="T0" fmla="*/ 51 w 57"/>
              <a:gd name="T1" fmla="*/ 0 h 91"/>
              <a:gd name="T2" fmla="*/ 1 w 57"/>
              <a:gd name="T3" fmla="*/ 83 h 91"/>
              <a:gd name="T4" fmla="*/ 2 w 57"/>
              <a:gd name="T5" fmla="*/ 90 h 91"/>
              <a:gd name="T6" fmla="*/ 8 w 57"/>
              <a:gd name="T7" fmla="*/ 87 h 91"/>
              <a:gd name="T8" fmla="*/ 57 w 57"/>
              <a:gd name="T9" fmla="*/ 4 h 91"/>
              <a:gd name="T10" fmla="*/ 51 w 57"/>
              <a:gd name="T11" fmla="*/ 0 h 91"/>
            </a:gdLst>
            <a:ahLst/>
            <a:cxnLst>
              <a:cxn ang="0">
                <a:pos x="T0" y="T1"/>
              </a:cxn>
              <a:cxn ang="0">
                <a:pos x="T2" y="T3"/>
              </a:cxn>
              <a:cxn ang="0">
                <a:pos x="T4" y="T5"/>
              </a:cxn>
              <a:cxn ang="0">
                <a:pos x="T6" y="T7"/>
              </a:cxn>
              <a:cxn ang="0">
                <a:pos x="T8" y="T9"/>
              </a:cxn>
              <a:cxn ang="0">
                <a:pos x="T10" y="T11"/>
              </a:cxn>
            </a:cxnLst>
            <a:rect l="0" t="0" r="r" b="b"/>
            <a:pathLst>
              <a:path w="57" h="91">
                <a:moveTo>
                  <a:pt x="51" y="0"/>
                </a:moveTo>
                <a:cubicBezTo>
                  <a:pt x="1" y="83"/>
                  <a:pt x="1" y="83"/>
                  <a:pt x="1" y="83"/>
                </a:cubicBezTo>
                <a:cubicBezTo>
                  <a:pt x="0" y="86"/>
                  <a:pt x="0" y="89"/>
                  <a:pt x="2" y="90"/>
                </a:cubicBezTo>
                <a:cubicBezTo>
                  <a:pt x="4" y="91"/>
                  <a:pt x="7" y="90"/>
                  <a:pt x="8" y="87"/>
                </a:cubicBezTo>
                <a:cubicBezTo>
                  <a:pt x="57" y="4"/>
                  <a:pt x="57" y="4"/>
                  <a:pt x="57" y="4"/>
                </a:cubicBezTo>
                <a:lnTo>
                  <a:pt x="51" y="0"/>
                </a:lnTo>
                <a:close/>
              </a:path>
            </a:pathLst>
          </a:custGeom>
          <a:solidFill>
            <a:srgbClr val="935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4" name="Freeform 674"/>
          <p:cNvSpPr>
            <a:spLocks/>
          </p:cNvSpPr>
          <p:nvPr/>
        </p:nvSpPr>
        <p:spPr bwMode="auto">
          <a:xfrm>
            <a:off x="5180432" y="3953912"/>
            <a:ext cx="99804" cy="159686"/>
          </a:xfrm>
          <a:custGeom>
            <a:avLst/>
            <a:gdLst>
              <a:gd name="T0" fmla="*/ 50 w 57"/>
              <a:gd name="T1" fmla="*/ 0 h 91"/>
              <a:gd name="T2" fmla="*/ 1 w 57"/>
              <a:gd name="T3" fmla="*/ 83 h 91"/>
              <a:gd name="T4" fmla="*/ 2 w 57"/>
              <a:gd name="T5" fmla="*/ 90 h 91"/>
              <a:gd name="T6" fmla="*/ 8 w 57"/>
              <a:gd name="T7" fmla="*/ 87 h 91"/>
              <a:gd name="T8" fmla="*/ 57 w 57"/>
              <a:gd name="T9" fmla="*/ 4 h 91"/>
              <a:gd name="T10" fmla="*/ 50 w 57"/>
              <a:gd name="T11" fmla="*/ 0 h 91"/>
            </a:gdLst>
            <a:ahLst/>
            <a:cxnLst>
              <a:cxn ang="0">
                <a:pos x="T0" y="T1"/>
              </a:cxn>
              <a:cxn ang="0">
                <a:pos x="T2" y="T3"/>
              </a:cxn>
              <a:cxn ang="0">
                <a:pos x="T4" y="T5"/>
              </a:cxn>
              <a:cxn ang="0">
                <a:pos x="T6" y="T7"/>
              </a:cxn>
              <a:cxn ang="0">
                <a:pos x="T8" y="T9"/>
              </a:cxn>
              <a:cxn ang="0">
                <a:pos x="T10" y="T11"/>
              </a:cxn>
            </a:cxnLst>
            <a:rect l="0" t="0" r="r" b="b"/>
            <a:pathLst>
              <a:path w="57" h="91">
                <a:moveTo>
                  <a:pt x="50" y="0"/>
                </a:moveTo>
                <a:cubicBezTo>
                  <a:pt x="1" y="83"/>
                  <a:pt x="1" y="83"/>
                  <a:pt x="1" y="83"/>
                </a:cubicBezTo>
                <a:cubicBezTo>
                  <a:pt x="0" y="86"/>
                  <a:pt x="0" y="89"/>
                  <a:pt x="2" y="90"/>
                </a:cubicBezTo>
                <a:cubicBezTo>
                  <a:pt x="4" y="91"/>
                  <a:pt x="6" y="90"/>
                  <a:pt x="8" y="87"/>
                </a:cubicBezTo>
                <a:cubicBezTo>
                  <a:pt x="57" y="4"/>
                  <a:pt x="57" y="4"/>
                  <a:pt x="57" y="4"/>
                </a:cubicBezTo>
                <a:lnTo>
                  <a:pt x="50" y="0"/>
                </a:lnTo>
                <a:close/>
              </a:path>
            </a:pathLst>
          </a:custGeom>
          <a:solidFill>
            <a:srgbClr val="935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5" name="Freeform 675"/>
          <p:cNvSpPr>
            <a:spLocks/>
          </p:cNvSpPr>
          <p:nvPr/>
        </p:nvSpPr>
        <p:spPr bwMode="auto">
          <a:xfrm>
            <a:off x="4857364" y="3861502"/>
            <a:ext cx="646874" cy="631349"/>
          </a:xfrm>
          <a:custGeom>
            <a:avLst/>
            <a:gdLst>
              <a:gd name="T0" fmla="*/ 273 w 370"/>
              <a:gd name="T1" fmla="*/ 0 h 361"/>
              <a:gd name="T2" fmla="*/ 321 w 370"/>
              <a:gd name="T3" fmla="*/ 127 h 361"/>
              <a:gd name="T4" fmla="*/ 127 w 370"/>
              <a:gd name="T5" fmla="*/ 320 h 361"/>
              <a:gd name="T6" fmla="*/ 0 w 370"/>
              <a:gd name="T7" fmla="*/ 273 h 361"/>
              <a:gd name="T8" fmla="*/ 67 w 370"/>
              <a:gd name="T9" fmla="*/ 361 h 361"/>
              <a:gd name="T10" fmla="*/ 344 w 370"/>
              <a:gd name="T11" fmla="*/ 361 h 361"/>
              <a:gd name="T12" fmla="*/ 370 w 370"/>
              <a:gd name="T13" fmla="*/ 334 h 361"/>
              <a:gd name="T14" fmla="*/ 370 w 370"/>
              <a:gd name="T15" fmla="*/ 76 h 361"/>
              <a:gd name="T16" fmla="*/ 273 w 370"/>
              <a:gd name="T17"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361">
                <a:moveTo>
                  <a:pt x="273" y="0"/>
                </a:moveTo>
                <a:cubicBezTo>
                  <a:pt x="303" y="34"/>
                  <a:pt x="321" y="78"/>
                  <a:pt x="321" y="127"/>
                </a:cubicBezTo>
                <a:cubicBezTo>
                  <a:pt x="321" y="234"/>
                  <a:pt x="234" y="320"/>
                  <a:pt x="127" y="320"/>
                </a:cubicBezTo>
                <a:cubicBezTo>
                  <a:pt x="79" y="320"/>
                  <a:pt x="34" y="303"/>
                  <a:pt x="0" y="273"/>
                </a:cubicBezTo>
                <a:cubicBezTo>
                  <a:pt x="67" y="361"/>
                  <a:pt x="67" y="361"/>
                  <a:pt x="67" y="361"/>
                </a:cubicBezTo>
                <a:cubicBezTo>
                  <a:pt x="344" y="361"/>
                  <a:pt x="344" y="361"/>
                  <a:pt x="344" y="361"/>
                </a:cubicBezTo>
                <a:cubicBezTo>
                  <a:pt x="358" y="361"/>
                  <a:pt x="370" y="349"/>
                  <a:pt x="370" y="334"/>
                </a:cubicBezTo>
                <a:cubicBezTo>
                  <a:pt x="370" y="76"/>
                  <a:pt x="370" y="76"/>
                  <a:pt x="370" y="76"/>
                </a:cubicBezTo>
                <a:lnTo>
                  <a:pt x="273" y="0"/>
                </a:lnTo>
                <a:close/>
              </a:path>
            </a:pathLst>
          </a:custGeom>
          <a:solidFill>
            <a:srgbClr val="935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6" name="Freeform 676"/>
          <p:cNvSpPr>
            <a:spLocks/>
          </p:cNvSpPr>
          <p:nvPr/>
        </p:nvSpPr>
        <p:spPr bwMode="auto">
          <a:xfrm>
            <a:off x="4953471" y="4358301"/>
            <a:ext cx="249878" cy="28093"/>
          </a:xfrm>
          <a:custGeom>
            <a:avLst/>
            <a:gdLst>
              <a:gd name="T0" fmla="*/ 143 w 143"/>
              <a:gd name="T1" fmla="*/ 0 h 16"/>
              <a:gd name="T2" fmla="*/ 0 w 143"/>
              <a:gd name="T3" fmla="*/ 0 h 16"/>
              <a:gd name="T4" fmla="*/ 72 w 143"/>
              <a:gd name="T5" fmla="*/ 16 h 16"/>
              <a:gd name="T6" fmla="*/ 143 w 143"/>
              <a:gd name="T7" fmla="*/ 0 h 16"/>
            </a:gdLst>
            <a:ahLst/>
            <a:cxnLst>
              <a:cxn ang="0">
                <a:pos x="T0" y="T1"/>
              </a:cxn>
              <a:cxn ang="0">
                <a:pos x="T2" y="T3"/>
              </a:cxn>
              <a:cxn ang="0">
                <a:pos x="T4" y="T5"/>
              </a:cxn>
              <a:cxn ang="0">
                <a:pos x="T6" y="T7"/>
              </a:cxn>
            </a:cxnLst>
            <a:rect l="0" t="0" r="r" b="b"/>
            <a:pathLst>
              <a:path w="143" h="16">
                <a:moveTo>
                  <a:pt x="143" y="0"/>
                </a:moveTo>
                <a:cubicBezTo>
                  <a:pt x="0" y="0"/>
                  <a:pt x="0" y="0"/>
                  <a:pt x="0" y="0"/>
                </a:cubicBezTo>
                <a:cubicBezTo>
                  <a:pt x="22" y="10"/>
                  <a:pt x="46" y="16"/>
                  <a:pt x="72" y="16"/>
                </a:cubicBezTo>
                <a:cubicBezTo>
                  <a:pt x="97" y="16"/>
                  <a:pt x="122" y="10"/>
                  <a:pt x="143" y="0"/>
                </a:cubicBezTo>
                <a:close/>
              </a:path>
            </a:pathLst>
          </a:custGeom>
          <a:solidFill>
            <a:srgbClr val="935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7" name="Freeform 677"/>
          <p:cNvSpPr>
            <a:spLocks noEditPoints="1"/>
          </p:cNvSpPr>
          <p:nvPr/>
        </p:nvSpPr>
        <p:spPr bwMode="auto">
          <a:xfrm>
            <a:off x="5108721" y="3928037"/>
            <a:ext cx="184082" cy="249878"/>
          </a:xfrm>
          <a:custGeom>
            <a:avLst/>
            <a:gdLst>
              <a:gd name="T0" fmla="*/ 0 w 105"/>
              <a:gd name="T1" fmla="*/ 125 h 143"/>
              <a:gd name="T2" fmla="*/ 31 w 105"/>
              <a:gd name="T3" fmla="*/ 143 h 143"/>
              <a:gd name="T4" fmla="*/ 105 w 105"/>
              <a:gd name="T5" fmla="*/ 19 h 143"/>
              <a:gd name="T6" fmla="*/ 74 w 105"/>
              <a:gd name="T7" fmla="*/ 0 h 143"/>
              <a:gd name="T8" fmla="*/ 0 w 105"/>
              <a:gd name="T9" fmla="*/ 125 h 143"/>
              <a:gd name="T10" fmla="*/ 98 w 105"/>
              <a:gd name="T11" fmla="*/ 19 h 143"/>
              <a:gd name="T12" fmla="*/ 49 w 105"/>
              <a:gd name="T13" fmla="*/ 102 h 143"/>
              <a:gd name="T14" fmla="*/ 43 w 105"/>
              <a:gd name="T15" fmla="*/ 105 h 143"/>
              <a:gd name="T16" fmla="*/ 42 w 105"/>
              <a:gd name="T17" fmla="*/ 98 h 143"/>
              <a:gd name="T18" fmla="*/ 91 w 105"/>
              <a:gd name="T19" fmla="*/ 15 h 143"/>
              <a:gd name="T20" fmla="*/ 98 w 105"/>
              <a:gd name="T21" fmla="*/ 19 h 143"/>
              <a:gd name="T22" fmla="*/ 84 w 105"/>
              <a:gd name="T23" fmla="*/ 11 h 143"/>
              <a:gd name="T24" fmla="*/ 35 w 105"/>
              <a:gd name="T25" fmla="*/ 94 h 143"/>
              <a:gd name="T26" fmla="*/ 29 w 105"/>
              <a:gd name="T27" fmla="*/ 97 h 143"/>
              <a:gd name="T28" fmla="*/ 28 w 105"/>
              <a:gd name="T29" fmla="*/ 90 h 143"/>
              <a:gd name="T30" fmla="*/ 78 w 105"/>
              <a:gd name="T31" fmla="*/ 7 h 143"/>
              <a:gd name="T32" fmla="*/ 84 w 105"/>
              <a:gd name="T33" fmla="*/ 1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143">
                <a:moveTo>
                  <a:pt x="0" y="125"/>
                </a:moveTo>
                <a:cubicBezTo>
                  <a:pt x="31" y="143"/>
                  <a:pt x="31" y="143"/>
                  <a:pt x="31" y="143"/>
                </a:cubicBezTo>
                <a:cubicBezTo>
                  <a:pt x="105" y="19"/>
                  <a:pt x="105" y="19"/>
                  <a:pt x="105" y="19"/>
                </a:cubicBezTo>
                <a:cubicBezTo>
                  <a:pt x="74" y="0"/>
                  <a:pt x="74" y="0"/>
                  <a:pt x="74" y="0"/>
                </a:cubicBezTo>
                <a:lnTo>
                  <a:pt x="0" y="125"/>
                </a:lnTo>
                <a:close/>
                <a:moveTo>
                  <a:pt x="98" y="19"/>
                </a:moveTo>
                <a:cubicBezTo>
                  <a:pt x="49" y="102"/>
                  <a:pt x="49" y="102"/>
                  <a:pt x="49" y="102"/>
                </a:cubicBezTo>
                <a:cubicBezTo>
                  <a:pt x="47" y="105"/>
                  <a:pt x="45" y="106"/>
                  <a:pt x="43" y="105"/>
                </a:cubicBezTo>
                <a:cubicBezTo>
                  <a:pt x="41" y="104"/>
                  <a:pt x="41" y="101"/>
                  <a:pt x="42" y="98"/>
                </a:cubicBezTo>
                <a:cubicBezTo>
                  <a:pt x="91" y="15"/>
                  <a:pt x="91" y="15"/>
                  <a:pt x="91" y="15"/>
                </a:cubicBezTo>
                <a:lnTo>
                  <a:pt x="98" y="19"/>
                </a:lnTo>
                <a:close/>
                <a:moveTo>
                  <a:pt x="84" y="11"/>
                </a:moveTo>
                <a:cubicBezTo>
                  <a:pt x="35" y="94"/>
                  <a:pt x="35" y="94"/>
                  <a:pt x="35" y="94"/>
                </a:cubicBezTo>
                <a:cubicBezTo>
                  <a:pt x="34" y="97"/>
                  <a:pt x="31" y="98"/>
                  <a:pt x="29" y="97"/>
                </a:cubicBezTo>
                <a:cubicBezTo>
                  <a:pt x="27" y="96"/>
                  <a:pt x="27" y="93"/>
                  <a:pt x="28" y="90"/>
                </a:cubicBezTo>
                <a:cubicBezTo>
                  <a:pt x="78" y="7"/>
                  <a:pt x="78" y="7"/>
                  <a:pt x="78" y="7"/>
                </a:cubicBezTo>
                <a:lnTo>
                  <a:pt x="84"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grpSp>
        <p:nvGrpSpPr>
          <p:cNvPr id="729" name="组合 728"/>
          <p:cNvGrpSpPr/>
          <p:nvPr/>
        </p:nvGrpSpPr>
        <p:grpSpPr>
          <a:xfrm>
            <a:off x="2630638" y="3663003"/>
            <a:ext cx="848699" cy="965506"/>
            <a:chOff x="-149225" y="5422900"/>
            <a:chExt cx="1822451" cy="2073275"/>
          </a:xfrm>
        </p:grpSpPr>
        <p:sp>
          <p:nvSpPr>
            <p:cNvPr id="680" name="AutoShape 679"/>
            <p:cNvSpPr>
              <a:spLocks noChangeAspect="1" noChangeArrowheads="1" noTextEdit="1"/>
            </p:cNvSpPr>
            <p:nvPr/>
          </p:nvSpPr>
          <p:spPr bwMode="auto">
            <a:xfrm>
              <a:off x="-149225" y="5426075"/>
              <a:ext cx="1822450" cy="207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10" name="Freeform 710"/>
            <p:cNvSpPr>
              <a:spLocks/>
            </p:cNvSpPr>
            <p:nvPr/>
          </p:nvSpPr>
          <p:spPr bwMode="auto">
            <a:xfrm>
              <a:off x="-149225" y="5422900"/>
              <a:ext cx="1822450" cy="1793875"/>
            </a:xfrm>
            <a:custGeom>
              <a:avLst/>
              <a:gdLst>
                <a:gd name="T0" fmla="*/ 483 w 483"/>
                <a:gd name="T1" fmla="*/ 449 h 476"/>
                <a:gd name="T2" fmla="*/ 456 w 483"/>
                <a:gd name="T3" fmla="*/ 476 h 476"/>
                <a:gd name="T4" fmla="*/ 27 w 483"/>
                <a:gd name="T5" fmla="*/ 476 h 476"/>
                <a:gd name="T6" fmla="*/ 0 w 483"/>
                <a:gd name="T7" fmla="*/ 449 h 476"/>
                <a:gd name="T8" fmla="*/ 0 w 483"/>
                <a:gd name="T9" fmla="*/ 27 h 476"/>
                <a:gd name="T10" fmla="*/ 27 w 483"/>
                <a:gd name="T11" fmla="*/ 0 h 476"/>
                <a:gd name="T12" fmla="*/ 456 w 483"/>
                <a:gd name="T13" fmla="*/ 0 h 476"/>
                <a:gd name="T14" fmla="*/ 483 w 483"/>
                <a:gd name="T15" fmla="*/ 27 h 476"/>
                <a:gd name="T16" fmla="*/ 483 w 483"/>
                <a:gd name="T17" fmla="*/ 449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3" h="476">
                  <a:moveTo>
                    <a:pt x="483" y="449"/>
                  </a:moveTo>
                  <a:cubicBezTo>
                    <a:pt x="483" y="464"/>
                    <a:pt x="471" y="476"/>
                    <a:pt x="456" y="476"/>
                  </a:cubicBezTo>
                  <a:cubicBezTo>
                    <a:pt x="27" y="476"/>
                    <a:pt x="27" y="476"/>
                    <a:pt x="27" y="476"/>
                  </a:cubicBezTo>
                  <a:cubicBezTo>
                    <a:pt x="12" y="476"/>
                    <a:pt x="0" y="464"/>
                    <a:pt x="0" y="449"/>
                  </a:cubicBezTo>
                  <a:cubicBezTo>
                    <a:pt x="0" y="27"/>
                    <a:pt x="0" y="27"/>
                    <a:pt x="0" y="27"/>
                  </a:cubicBezTo>
                  <a:cubicBezTo>
                    <a:pt x="0" y="12"/>
                    <a:pt x="12" y="0"/>
                    <a:pt x="27" y="0"/>
                  </a:cubicBezTo>
                  <a:cubicBezTo>
                    <a:pt x="456" y="0"/>
                    <a:pt x="456" y="0"/>
                    <a:pt x="456" y="0"/>
                  </a:cubicBezTo>
                  <a:cubicBezTo>
                    <a:pt x="471" y="0"/>
                    <a:pt x="483" y="12"/>
                    <a:pt x="483" y="27"/>
                  </a:cubicBezTo>
                  <a:lnTo>
                    <a:pt x="483" y="449"/>
                  </a:lnTo>
                  <a:close/>
                </a:path>
              </a:pathLst>
            </a:custGeom>
            <a:solidFill>
              <a:srgbClr val="7DAC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11" name="Freeform 711"/>
            <p:cNvSpPr>
              <a:spLocks noEditPoints="1"/>
            </p:cNvSpPr>
            <p:nvPr/>
          </p:nvSpPr>
          <p:spPr bwMode="auto">
            <a:xfrm>
              <a:off x="50800" y="5603875"/>
              <a:ext cx="1460500" cy="1458913"/>
            </a:xfrm>
            <a:custGeom>
              <a:avLst/>
              <a:gdLst>
                <a:gd name="T0" fmla="*/ 193 w 387"/>
                <a:gd name="T1" fmla="*/ 0 h 387"/>
                <a:gd name="T2" fmla="*/ 0 w 387"/>
                <a:gd name="T3" fmla="*/ 194 h 387"/>
                <a:gd name="T4" fmla="*/ 193 w 387"/>
                <a:gd name="T5" fmla="*/ 387 h 387"/>
                <a:gd name="T6" fmla="*/ 387 w 387"/>
                <a:gd name="T7" fmla="*/ 194 h 387"/>
                <a:gd name="T8" fmla="*/ 193 w 387"/>
                <a:gd name="T9" fmla="*/ 0 h 387"/>
                <a:gd name="T10" fmla="*/ 193 w 387"/>
                <a:gd name="T11" fmla="*/ 367 h 387"/>
                <a:gd name="T12" fmla="*/ 21 w 387"/>
                <a:gd name="T13" fmla="*/ 194 h 387"/>
                <a:gd name="T14" fmla="*/ 193 w 387"/>
                <a:gd name="T15" fmla="*/ 21 h 387"/>
                <a:gd name="T16" fmla="*/ 366 w 387"/>
                <a:gd name="T17" fmla="*/ 194 h 387"/>
                <a:gd name="T18" fmla="*/ 193 w 387"/>
                <a:gd name="T19" fmla="*/ 36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87">
                  <a:moveTo>
                    <a:pt x="193" y="0"/>
                  </a:moveTo>
                  <a:cubicBezTo>
                    <a:pt x="86" y="0"/>
                    <a:pt x="0" y="87"/>
                    <a:pt x="0" y="194"/>
                  </a:cubicBezTo>
                  <a:cubicBezTo>
                    <a:pt x="0" y="301"/>
                    <a:pt x="86" y="387"/>
                    <a:pt x="193" y="387"/>
                  </a:cubicBezTo>
                  <a:cubicBezTo>
                    <a:pt x="300" y="387"/>
                    <a:pt x="387" y="301"/>
                    <a:pt x="387" y="194"/>
                  </a:cubicBezTo>
                  <a:cubicBezTo>
                    <a:pt x="387" y="87"/>
                    <a:pt x="300" y="0"/>
                    <a:pt x="193" y="0"/>
                  </a:cubicBezTo>
                  <a:close/>
                  <a:moveTo>
                    <a:pt x="193" y="367"/>
                  </a:moveTo>
                  <a:cubicBezTo>
                    <a:pt x="98" y="367"/>
                    <a:pt x="21" y="289"/>
                    <a:pt x="21" y="194"/>
                  </a:cubicBezTo>
                  <a:cubicBezTo>
                    <a:pt x="21" y="99"/>
                    <a:pt x="98" y="21"/>
                    <a:pt x="193" y="21"/>
                  </a:cubicBezTo>
                  <a:cubicBezTo>
                    <a:pt x="289" y="21"/>
                    <a:pt x="366" y="99"/>
                    <a:pt x="366" y="194"/>
                  </a:cubicBezTo>
                  <a:cubicBezTo>
                    <a:pt x="366" y="289"/>
                    <a:pt x="289" y="367"/>
                    <a:pt x="193" y="36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12" name="Freeform 712"/>
            <p:cNvSpPr>
              <a:spLocks noEditPoints="1"/>
            </p:cNvSpPr>
            <p:nvPr/>
          </p:nvSpPr>
          <p:spPr bwMode="auto">
            <a:xfrm>
              <a:off x="692150" y="5856288"/>
              <a:ext cx="350838" cy="312738"/>
            </a:xfrm>
            <a:custGeom>
              <a:avLst/>
              <a:gdLst>
                <a:gd name="T0" fmla="*/ 47 w 93"/>
                <a:gd name="T1" fmla="*/ 0 h 83"/>
                <a:gd name="T2" fmla="*/ 19 w 93"/>
                <a:gd name="T3" fmla="*/ 10 h 83"/>
                <a:gd name="T4" fmla="*/ 15 w 93"/>
                <a:gd name="T5" fmla="*/ 69 h 83"/>
                <a:gd name="T6" fmla="*/ 47 w 93"/>
                <a:gd name="T7" fmla="*/ 83 h 83"/>
                <a:gd name="T8" fmla="*/ 74 w 93"/>
                <a:gd name="T9" fmla="*/ 73 h 83"/>
                <a:gd name="T10" fmla="*/ 78 w 93"/>
                <a:gd name="T11" fmla="*/ 14 h 83"/>
                <a:gd name="T12" fmla="*/ 47 w 93"/>
                <a:gd name="T13" fmla="*/ 0 h 83"/>
                <a:gd name="T14" fmla="*/ 51 w 93"/>
                <a:gd name="T15" fmla="*/ 68 h 83"/>
                <a:gd name="T16" fmla="*/ 51 w 93"/>
                <a:gd name="T17" fmla="*/ 76 h 83"/>
                <a:gd name="T18" fmla="*/ 43 w 93"/>
                <a:gd name="T19" fmla="*/ 76 h 83"/>
                <a:gd name="T20" fmla="*/ 43 w 93"/>
                <a:gd name="T21" fmla="*/ 69 h 83"/>
                <a:gd name="T22" fmla="*/ 30 w 93"/>
                <a:gd name="T23" fmla="*/ 65 h 83"/>
                <a:gd name="T24" fmla="*/ 32 w 93"/>
                <a:gd name="T25" fmla="*/ 56 h 83"/>
                <a:gd name="T26" fmla="*/ 45 w 93"/>
                <a:gd name="T27" fmla="*/ 59 h 83"/>
                <a:gd name="T28" fmla="*/ 53 w 93"/>
                <a:gd name="T29" fmla="*/ 54 h 83"/>
                <a:gd name="T30" fmla="*/ 45 w 93"/>
                <a:gd name="T31" fmla="*/ 47 h 83"/>
                <a:gd name="T32" fmla="*/ 30 w 93"/>
                <a:gd name="T33" fmla="*/ 33 h 83"/>
                <a:gd name="T34" fmla="*/ 44 w 93"/>
                <a:gd name="T35" fmla="*/ 18 h 83"/>
                <a:gd name="T36" fmla="*/ 44 w 93"/>
                <a:gd name="T37" fmla="*/ 11 h 83"/>
                <a:gd name="T38" fmla="*/ 52 w 93"/>
                <a:gd name="T39" fmla="*/ 11 h 83"/>
                <a:gd name="T40" fmla="*/ 52 w 93"/>
                <a:gd name="T41" fmla="*/ 18 h 83"/>
                <a:gd name="T42" fmla="*/ 63 w 93"/>
                <a:gd name="T43" fmla="*/ 20 h 83"/>
                <a:gd name="T44" fmla="*/ 61 w 93"/>
                <a:gd name="T45" fmla="*/ 30 h 83"/>
                <a:gd name="T46" fmla="*/ 49 w 93"/>
                <a:gd name="T47" fmla="*/ 27 h 83"/>
                <a:gd name="T48" fmla="*/ 42 w 93"/>
                <a:gd name="T49" fmla="*/ 31 h 83"/>
                <a:gd name="T50" fmla="*/ 52 w 93"/>
                <a:gd name="T51" fmla="*/ 38 h 83"/>
                <a:gd name="T52" fmla="*/ 66 w 93"/>
                <a:gd name="T53" fmla="*/ 53 h 83"/>
                <a:gd name="T54" fmla="*/ 51 w 93"/>
                <a:gd name="T55" fmla="*/ 6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3" h="83">
                  <a:moveTo>
                    <a:pt x="47" y="0"/>
                  </a:moveTo>
                  <a:cubicBezTo>
                    <a:pt x="36" y="0"/>
                    <a:pt x="27" y="3"/>
                    <a:pt x="19" y="10"/>
                  </a:cubicBezTo>
                  <a:cubicBezTo>
                    <a:pt x="2" y="25"/>
                    <a:pt x="0" y="52"/>
                    <a:pt x="15" y="69"/>
                  </a:cubicBezTo>
                  <a:cubicBezTo>
                    <a:pt x="23" y="78"/>
                    <a:pt x="35" y="83"/>
                    <a:pt x="47" y="83"/>
                  </a:cubicBezTo>
                  <a:cubicBezTo>
                    <a:pt x="57" y="83"/>
                    <a:pt x="66" y="79"/>
                    <a:pt x="74" y="73"/>
                  </a:cubicBezTo>
                  <a:cubicBezTo>
                    <a:pt x="91" y="58"/>
                    <a:pt x="93" y="31"/>
                    <a:pt x="78" y="14"/>
                  </a:cubicBezTo>
                  <a:cubicBezTo>
                    <a:pt x="70" y="5"/>
                    <a:pt x="59" y="0"/>
                    <a:pt x="47" y="0"/>
                  </a:cubicBezTo>
                  <a:close/>
                  <a:moveTo>
                    <a:pt x="51" y="68"/>
                  </a:moveTo>
                  <a:cubicBezTo>
                    <a:pt x="51" y="76"/>
                    <a:pt x="51" y="76"/>
                    <a:pt x="51" y="76"/>
                  </a:cubicBezTo>
                  <a:cubicBezTo>
                    <a:pt x="43" y="76"/>
                    <a:pt x="43" y="76"/>
                    <a:pt x="43" y="76"/>
                  </a:cubicBezTo>
                  <a:cubicBezTo>
                    <a:pt x="43" y="69"/>
                    <a:pt x="43" y="69"/>
                    <a:pt x="43" y="69"/>
                  </a:cubicBezTo>
                  <a:cubicBezTo>
                    <a:pt x="38" y="69"/>
                    <a:pt x="33" y="67"/>
                    <a:pt x="30" y="65"/>
                  </a:cubicBezTo>
                  <a:cubicBezTo>
                    <a:pt x="32" y="56"/>
                    <a:pt x="32" y="56"/>
                    <a:pt x="32" y="56"/>
                  </a:cubicBezTo>
                  <a:cubicBezTo>
                    <a:pt x="35" y="58"/>
                    <a:pt x="40" y="59"/>
                    <a:pt x="45" y="59"/>
                  </a:cubicBezTo>
                  <a:cubicBezTo>
                    <a:pt x="50" y="59"/>
                    <a:pt x="53" y="58"/>
                    <a:pt x="53" y="54"/>
                  </a:cubicBezTo>
                  <a:cubicBezTo>
                    <a:pt x="53" y="51"/>
                    <a:pt x="51" y="49"/>
                    <a:pt x="45" y="47"/>
                  </a:cubicBezTo>
                  <a:cubicBezTo>
                    <a:pt x="36" y="45"/>
                    <a:pt x="30" y="40"/>
                    <a:pt x="30" y="33"/>
                  </a:cubicBezTo>
                  <a:cubicBezTo>
                    <a:pt x="30" y="25"/>
                    <a:pt x="35" y="20"/>
                    <a:pt x="44" y="18"/>
                  </a:cubicBezTo>
                  <a:cubicBezTo>
                    <a:pt x="44" y="11"/>
                    <a:pt x="44" y="11"/>
                    <a:pt x="44" y="11"/>
                  </a:cubicBezTo>
                  <a:cubicBezTo>
                    <a:pt x="52" y="11"/>
                    <a:pt x="52" y="11"/>
                    <a:pt x="52" y="11"/>
                  </a:cubicBezTo>
                  <a:cubicBezTo>
                    <a:pt x="52" y="18"/>
                    <a:pt x="52" y="18"/>
                    <a:pt x="52" y="18"/>
                  </a:cubicBezTo>
                  <a:cubicBezTo>
                    <a:pt x="57" y="18"/>
                    <a:pt x="61" y="19"/>
                    <a:pt x="63" y="20"/>
                  </a:cubicBezTo>
                  <a:cubicBezTo>
                    <a:pt x="61" y="30"/>
                    <a:pt x="61" y="30"/>
                    <a:pt x="61" y="30"/>
                  </a:cubicBezTo>
                  <a:cubicBezTo>
                    <a:pt x="59" y="29"/>
                    <a:pt x="55" y="27"/>
                    <a:pt x="49" y="27"/>
                  </a:cubicBezTo>
                  <a:cubicBezTo>
                    <a:pt x="44" y="27"/>
                    <a:pt x="42" y="29"/>
                    <a:pt x="42" y="31"/>
                  </a:cubicBezTo>
                  <a:cubicBezTo>
                    <a:pt x="42" y="34"/>
                    <a:pt x="45" y="36"/>
                    <a:pt x="52" y="38"/>
                  </a:cubicBezTo>
                  <a:cubicBezTo>
                    <a:pt x="62" y="42"/>
                    <a:pt x="66" y="46"/>
                    <a:pt x="66" y="53"/>
                  </a:cubicBezTo>
                  <a:cubicBezTo>
                    <a:pt x="66" y="61"/>
                    <a:pt x="61" y="67"/>
                    <a:pt x="51" y="6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13" name="Freeform 713"/>
            <p:cNvSpPr>
              <a:spLocks noEditPoints="1"/>
            </p:cNvSpPr>
            <p:nvPr/>
          </p:nvSpPr>
          <p:spPr bwMode="auto">
            <a:xfrm>
              <a:off x="1009650" y="6135688"/>
              <a:ext cx="249238" cy="222250"/>
            </a:xfrm>
            <a:custGeom>
              <a:avLst/>
              <a:gdLst>
                <a:gd name="T0" fmla="*/ 55 w 66"/>
                <a:gd name="T1" fmla="*/ 10 h 59"/>
                <a:gd name="T2" fmla="*/ 33 w 66"/>
                <a:gd name="T3" fmla="*/ 0 h 59"/>
                <a:gd name="T4" fmla="*/ 14 w 66"/>
                <a:gd name="T5" fmla="*/ 8 h 59"/>
                <a:gd name="T6" fmla="*/ 11 w 66"/>
                <a:gd name="T7" fmla="*/ 49 h 59"/>
                <a:gd name="T8" fmla="*/ 33 w 66"/>
                <a:gd name="T9" fmla="*/ 59 h 59"/>
                <a:gd name="T10" fmla="*/ 52 w 66"/>
                <a:gd name="T11" fmla="*/ 52 h 59"/>
                <a:gd name="T12" fmla="*/ 55 w 66"/>
                <a:gd name="T13" fmla="*/ 10 h 59"/>
                <a:gd name="T14" fmla="*/ 36 w 66"/>
                <a:gd name="T15" fmla="*/ 49 h 59"/>
                <a:gd name="T16" fmla="*/ 36 w 66"/>
                <a:gd name="T17" fmla="*/ 55 h 59"/>
                <a:gd name="T18" fmla="*/ 31 w 66"/>
                <a:gd name="T19" fmla="*/ 55 h 59"/>
                <a:gd name="T20" fmla="*/ 31 w 66"/>
                <a:gd name="T21" fmla="*/ 49 h 59"/>
                <a:gd name="T22" fmla="*/ 21 w 66"/>
                <a:gd name="T23" fmla="*/ 47 h 59"/>
                <a:gd name="T24" fmla="*/ 23 w 66"/>
                <a:gd name="T25" fmla="*/ 40 h 59"/>
                <a:gd name="T26" fmla="*/ 32 w 66"/>
                <a:gd name="T27" fmla="*/ 43 h 59"/>
                <a:gd name="T28" fmla="*/ 38 w 66"/>
                <a:gd name="T29" fmla="*/ 39 h 59"/>
                <a:gd name="T30" fmla="*/ 32 w 66"/>
                <a:gd name="T31" fmla="*/ 34 h 59"/>
                <a:gd name="T32" fmla="*/ 21 w 66"/>
                <a:gd name="T33" fmla="*/ 24 h 59"/>
                <a:gd name="T34" fmla="*/ 31 w 66"/>
                <a:gd name="T35" fmla="*/ 14 h 59"/>
                <a:gd name="T36" fmla="*/ 31 w 66"/>
                <a:gd name="T37" fmla="*/ 8 h 59"/>
                <a:gd name="T38" fmla="*/ 37 w 66"/>
                <a:gd name="T39" fmla="*/ 8 h 59"/>
                <a:gd name="T40" fmla="*/ 37 w 66"/>
                <a:gd name="T41" fmla="*/ 13 h 59"/>
                <a:gd name="T42" fmla="*/ 45 w 66"/>
                <a:gd name="T43" fmla="*/ 15 h 59"/>
                <a:gd name="T44" fmla="*/ 43 w 66"/>
                <a:gd name="T45" fmla="*/ 21 h 59"/>
                <a:gd name="T46" fmla="*/ 35 w 66"/>
                <a:gd name="T47" fmla="*/ 19 h 59"/>
                <a:gd name="T48" fmla="*/ 30 w 66"/>
                <a:gd name="T49" fmla="*/ 23 h 59"/>
                <a:gd name="T50" fmla="*/ 37 w 66"/>
                <a:gd name="T51" fmla="*/ 28 h 59"/>
                <a:gd name="T52" fmla="*/ 47 w 66"/>
                <a:gd name="T53" fmla="*/ 38 h 59"/>
                <a:gd name="T54" fmla="*/ 36 w 66"/>
                <a:gd name="T55" fmla="*/ 4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59">
                  <a:moveTo>
                    <a:pt x="55" y="10"/>
                  </a:moveTo>
                  <a:cubicBezTo>
                    <a:pt x="50" y="4"/>
                    <a:pt x="42" y="0"/>
                    <a:pt x="33" y="0"/>
                  </a:cubicBezTo>
                  <a:cubicBezTo>
                    <a:pt x="26" y="0"/>
                    <a:pt x="19" y="3"/>
                    <a:pt x="14" y="8"/>
                  </a:cubicBezTo>
                  <a:cubicBezTo>
                    <a:pt x="1" y="18"/>
                    <a:pt x="0" y="37"/>
                    <a:pt x="11" y="49"/>
                  </a:cubicBezTo>
                  <a:cubicBezTo>
                    <a:pt x="17" y="56"/>
                    <a:pt x="25" y="59"/>
                    <a:pt x="33" y="59"/>
                  </a:cubicBezTo>
                  <a:cubicBezTo>
                    <a:pt x="40" y="59"/>
                    <a:pt x="47" y="57"/>
                    <a:pt x="52" y="52"/>
                  </a:cubicBezTo>
                  <a:cubicBezTo>
                    <a:pt x="65" y="41"/>
                    <a:pt x="66" y="23"/>
                    <a:pt x="55" y="10"/>
                  </a:cubicBezTo>
                  <a:close/>
                  <a:moveTo>
                    <a:pt x="36" y="49"/>
                  </a:moveTo>
                  <a:cubicBezTo>
                    <a:pt x="36" y="55"/>
                    <a:pt x="36" y="55"/>
                    <a:pt x="36" y="55"/>
                  </a:cubicBezTo>
                  <a:cubicBezTo>
                    <a:pt x="31" y="55"/>
                    <a:pt x="31" y="55"/>
                    <a:pt x="31" y="55"/>
                  </a:cubicBezTo>
                  <a:cubicBezTo>
                    <a:pt x="31" y="49"/>
                    <a:pt x="31" y="49"/>
                    <a:pt x="31" y="49"/>
                  </a:cubicBezTo>
                  <a:cubicBezTo>
                    <a:pt x="27" y="49"/>
                    <a:pt x="23" y="48"/>
                    <a:pt x="21" y="47"/>
                  </a:cubicBezTo>
                  <a:cubicBezTo>
                    <a:pt x="23" y="40"/>
                    <a:pt x="23" y="40"/>
                    <a:pt x="23" y="40"/>
                  </a:cubicBezTo>
                  <a:cubicBezTo>
                    <a:pt x="25" y="41"/>
                    <a:pt x="29" y="43"/>
                    <a:pt x="32" y="43"/>
                  </a:cubicBezTo>
                  <a:cubicBezTo>
                    <a:pt x="36" y="43"/>
                    <a:pt x="38" y="41"/>
                    <a:pt x="38" y="39"/>
                  </a:cubicBezTo>
                  <a:cubicBezTo>
                    <a:pt x="38" y="37"/>
                    <a:pt x="36" y="36"/>
                    <a:pt x="32" y="34"/>
                  </a:cubicBezTo>
                  <a:cubicBezTo>
                    <a:pt x="26" y="32"/>
                    <a:pt x="21" y="29"/>
                    <a:pt x="21" y="24"/>
                  </a:cubicBezTo>
                  <a:cubicBezTo>
                    <a:pt x="21" y="19"/>
                    <a:pt x="25" y="15"/>
                    <a:pt x="31" y="14"/>
                  </a:cubicBezTo>
                  <a:cubicBezTo>
                    <a:pt x="31" y="8"/>
                    <a:pt x="31" y="8"/>
                    <a:pt x="31" y="8"/>
                  </a:cubicBezTo>
                  <a:cubicBezTo>
                    <a:pt x="37" y="8"/>
                    <a:pt x="37" y="8"/>
                    <a:pt x="37" y="8"/>
                  </a:cubicBezTo>
                  <a:cubicBezTo>
                    <a:pt x="37" y="13"/>
                    <a:pt x="37" y="13"/>
                    <a:pt x="37" y="13"/>
                  </a:cubicBezTo>
                  <a:cubicBezTo>
                    <a:pt x="40" y="13"/>
                    <a:pt x="43" y="14"/>
                    <a:pt x="45" y="15"/>
                  </a:cubicBezTo>
                  <a:cubicBezTo>
                    <a:pt x="43" y="21"/>
                    <a:pt x="43" y="21"/>
                    <a:pt x="43" y="21"/>
                  </a:cubicBezTo>
                  <a:cubicBezTo>
                    <a:pt x="42" y="21"/>
                    <a:pt x="39" y="19"/>
                    <a:pt x="35" y="19"/>
                  </a:cubicBezTo>
                  <a:cubicBezTo>
                    <a:pt x="31" y="19"/>
                    <a:pt x="30" y="21"/>
                    <a:pt x="30" y="23"/>
                  </a:cubicBezTo>
                  <a:cubicBezTo>
                    <a:pt x="30" y="25"/>
                    <a:pt x="32" y="26"/>
                    <a:pt x="37" y="28"/>
                  </a:cubicBezTo>
                  <a:cubicBezTo>
                    <a:pt x="44" y="30"/>
                    <a:pt x="47" y="33"/>
                    <a:pt x="47" y="38"/>
                  </a:cubicBezTo>
                  <a:cubicBezTo>
                    <a:pt x="47" y="43"/>
                    <a:pt x="43" y="48"/>
                    <a:pt x="36" y="4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14" name="Freeform 714"/>
            <p:cNvSpPr>
              <a:spLocks/>
            </p:cNvSpPr>
            <p:nvPr/>
          </p:nvSpPr>
          <p:spPr bwMode="auto">
            <a:xfrm>
              <a:off x="590550" y="5761038"/>
              <a:ext cx="534988" cy="381000"/>
            </a:xfrm>
            <a:custGeom>
              <a:avLst/>
              <a:gdLst>
                <a:gd name="T0" fmla="*/ 25 w 142"/>
                <a:gd name="T1" fmla="*/ 101 h 101"/>
                <a:gd name="T2" fmla="*/ 33 w 142"/>
                <a:gd name="T3" fmla="*/ 101 h 101"/>
                <a:gd name="T4" fmla="*/ 38 w 142"/>
                <a:gd name="T5" fmla="*/ 26 h 101"/>
                <a:gd name="T6" fmla="*/ 74 w 142"/>
                <a:gd name="T7" fmla="*/ 13 h 101"/>
                <a:gd name="T8" fmla="*/ 114 w 142"/>
                <a:gd name="T9" fmla="*/ 31 h 101"/>
                <a:gd name="T10" fmla="*/ 125 w 142"/>
                <a:gd name="T11" fmla="*/ 79 h 101"/>
                <a:gd name="T12" fmla="*/ 140 w 142"/>
                <a:gd name="T13" fmla="*/ 76 h 101"/>
                <a:gd name="T14" fmla="*/ 124 w 142"/>
                <a:gd name="T15" fmla="*/ 22 h 101"/>
                <a:gd name="T16" fmla="*/ 74 w 142"/>
                <a:gd name="T17" fmla="*/ 0 h 101"/>
                <a:gd name="T18" fmla="*/ 30 w 142"/>
                <a:gd name="T19" fmla="*/ 16 h 101"/>
                <a:gd name="T20" fmla="*/ 17 w 142"/>
                <a:gd name="T21" fmla="*/ 101 h 101"/>
                <a:gd name="T22" fmla="*/ 25 w 142"/>
                <a:gd name="T2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01">
                  <a:moveTo>
                    <a:pt x="25" y="101"/>
                  </a:moveTo>
                  <a:cubicBezTo>
                    <a:pt x="28" y="101"/>
                    <a:pt x="31" y="101"/>
                    <a:pt x="33" y="101"/>
                  </a:cubicBezTo>
                  <a:cubicBezTo>
                    <a:pt x="14" y="79"/>
                    <a:pt x="16" y="46"/>
                    <a:pt x="38" y="26"/>
                  </a:cubicBezTo>
                  <a:cubicBezTo>
                    <a:pt x="48" y="18"/>
                    <a:pt x="61" y="13"/>
                    <a:pt x="74" y="13"/>
                  </a:cubicBezTo>
                  <a:cubicBezTo>
                    <a:pt x="89" y="13"/>
                    <a:pt x="104" y="19"/>
                    <a:pt x="114" y="31"/>
                  </a:cubicBezTo>
                  <a:cubicBezTo>
                    <a:pt x="126" y="45"/>
                    <a:pt x="130" y="63"/>
                    <a:pt x="125" y="79"/>
                  </a:cubicBezTo>
                  <a:cubicBezTo>
                    <a:pt x="130" y="78"/>
                    <a:pt x="135" y="77"/>
                    <a:pt x="140" y="76"/>
                  </a:cubicBezTo>
                  <a:cubicBezTo>
                    <a:pt x="142" y="57"/>
                    <a:pt x="137" y="38"/>
                    <a:pt x="124" y="22"/>
                  </a:cubicBezTo>
                  <a:cubicBezTo>
                    <a:pt x="111" y="8"/>
                    <a:pt x="93" y="0"/>
                    <a:pt x="74" y="0"/>
                  </a:cubicBezTo>
                  <a:cubicBezTo>
                    <a:pt x="57" y="0"/>
                    <a:pt x="42" y="5"/>
                    <a:pt x="30" y="16"/>
                  </a:cubicBezTo>
                  <a:cubicBezTo>
                    <a:pt x="5" y="38"/>
                    <a:pt x="0" y="74"/>
                    <a:pt x="17" y="101"/>
                  </a:cubicBezTo>
                  <a:cubicBezTo>
                    <a:pt x="20" y="101"/>
                    <a:pt x="22" y="101"/>
                    <a:pt x="25" y="10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15" name="Freeform 715"/>
            <p:cNvSpPr>
              <a:spLocks noEditPoints="1"/>
            </p:cNvSpPr>
            <p:nvPr/>
          </p:nvSpPr>
          <p:spPr bwMode="auto">
            <a:xfrm>
              <a:off x="952500" y="6070600"/>
              <a:ext cx="381000" cy="354013"/>
            </a:xfrm>
            <a:custGeom>
              <a:avLst/>
              <a:gdLst>
                <a:gd name="T0" fmla="*/ 84 w 101"/>
                <a:gd name="T1" fmla="*/ 16 h 94"/>
                <a:gd name="T2" fmla="*/ 48 w 101"/>
                <a:gd name="T3" fmla="*/ 0 h 94"/>
                <a:gd name="T4" fmla="*/ 17 w 101"/>
                <a:gd name="T5" fmla="*/ 11 h 94"/>
                <a:gd name="T6" fmla="*/ 1 w 101"/>
                <a:gd name="T7" fmla="*/ 50 h 94"/>
                <a:gd name="T8" fmla="*/ 4 w 101"/>
                <a:gd name="T9" fmla="*/ 53 h 94"/>
                <a:gd name="T10" fmla="*/ 23 w 101"/>
                <a:gd name="T11" fmla="*/ 87 h 94"/>
                <a:gd name="T12" fmla="*/ 48 w 101"/>
                <a:gd name="T13" fmla="*/ 94 h 94"/>
                <a:gd name="T14" fmla="*/ 79 w 101"/>
                <a:gd name="T15" fmla="*/ 82 h 94"/>
                <a:gd name="T16" fmla="*/ 84 w 101"/>
                <a:gd name="T17" fmla="*/ 16 h 94"/>
                <a:gd name="T18" fmla="*/ 73 w 101"/>
                <a:gd name="T19" fmla="*/ 75 h 94"/>
                <a:gd name="T20" fmla="*/ 48 w 101"/>
                <a:gd name="T21" fmla="*/ 85 h 94"/>
                <a:gd name="T22" fmla="*/ 20 w 101"/>
                <a:gd name="T23" fmla="*/ 72 h 94"/>
                <a:gd name="T24" fmla="*/ 23 w 101"/>
                <a:gd name="T25" fmla="*/ 18 h 94"/>
                <a:gd name="T26" fmla="*/ 48 w 101"/>
                <a:gd name="T27" fmla="*/ 9 h 94"/>
                <a:gd name="T28" fmla="*/ 77 w 101"/>
                <a:gd name="T29" fmla="*/ 22 h 94"/>
                <a:gd name="T30" fmla="*/ 73 w 101"/>
                <a:gd name="T31" fmla="*/ 7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94">
                  <a:moveTo>
                    <a:pt x="84" y="16"/>
                  </a:moveTo>
                  <a:cubicBezTo>
                    <a:pt x="75" y="5"/>
                    <a:pt x="62" y="0"/>
                    <a:pt x="48" y="0"/>
                  </a:cubicBezTo>
                  <a:cubicBezTo>
                    <a:pt x="37" y="0"/>
                    <a:pt x="26" y="4"/>
                    <a:pt x="17" y="11"/>
                  </a:cubicBezTo>
                  <a:cubicBezTo>
                    <a:pt x="6" y="21"/>
                    <a:pt x="0" y="36"/>
                    <a:pt x="1" y="50"/>
                  </a:cubicBezTo>
                  <a:cubicBezTo>
                    <a:pt x="2" y="51"/>
                    <a:pt x="3" y="52"/>
                    <a:pt x="4" y="53"/>
                  </a:cubicBezTo>
                  <a:cubicBezTo>
                    <a:pt x="13" y="63"/>
                    <a:pt x="19" y="75"/>
                    <a:pt x="23" y="87"/>
                  </a:cubicBezTo>
                  <a:cubicBezTo>
                    <a:pt x="31" y="92"/>
                    <a:pt x="39" y="94"/>
                    <a:pt x="48" y="94"/>
                  </a:cubicBezTo>
                  <a:cubicBezTo>
                    <a:pt x="60" y="94"/>
                    <a:pt x="71" y="90"/>
                    <a:pt x="79" y="82"/>
                  </a:cubicBezTo>
                  <a:cubicBezTo>
                    <a:pt x="99" y="65"/>
                    <a:pt x="101" y="35"/>
                    <a:pt x="84" y="16"/>
                  </a:cubicBezTo>
                  <a:close/>
                  <a:moveTo>
                    <a:pt x="73" y="75"/>
                  </a:moveTo>
                  <a:cubicBezTo>
                    <a:pt x="66" y="81"/>
                    <a:pt x="57" y="85"/>
                    <a:pt x="48" y="85"/>
                  </a:cubicBezTo>
                  <a:cubicBezTo>
                    <a:pt x="37" y="85"/>
                    <a:pt x="27" y="80"/>
                    <a:pt x="20" y="72"/>
                  </a:cubicBezTo>
                  <a:cubicBezTo>
                    <a:pt x="6" y="56"/>
                    <a:pt x="7" y="32"/>
                    <a:pt x="23" y="18"/>
                  </a:cubicBezTo>
                  <a:cubicBezTo>
                    <a:pt x="30" y="12"/>
                    <a:pt x="39" y="9"/>
                    <a:pt x="48" y="9"/>
                  </a:cubicBezTo>
                  <a:cubicBezTo>
                    <a:pt x="59" y="9"/>
                    <a:pt x="69" y="14"/>
                    <a:pt x="77" y="22"/>
                  </a:cubicBezTo>
                  <a:cubicBezTo>
                    <a:pt x="90" y="38"/>
                    <a:pt x="89" y="62"/>
                    <a:pt x="73" y="7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16" name="Freeform 716"/>
            <p:cNvSpPr>
              <a:spLocks noEditPoints="1"/>
            </p:cNvSpPr>
            <p:nvPr/>
          </p:nvSpPr>
          <p:spPr bwMode="auto">
            <a:xfrm>
              <a:off x="292100" y="6165850"/>
              <a:ext cx="788988" cy="700088"/>
            </a:xfrm>
            <a:custGeom>
              <a:avLst/>
              <a:gdLst>
                <a:gd name="T0" fmla="*/ 104 w 209"/>
                <a:gd name="T1" fmla="*/ 0 h 186"/>
                <a:gd name="T2" fmla="*/ 43 w 209"/>
                <a:gd name="T3" fmla="*/ 23 h 186"/>
                <a:gd name="T4" fmla="*/ 34 w 209"/>
                <a:gd name="T5" fmla="*/ 155 h 186"/>
                <a:gd name="T6" fmla="*/ 104 w 209"/>
                <a:gd name="T7" fmla="*/ 186 h 186"/>
                <a:gd name="T8" fmla="*/ 166 w 209"/>
                <a:gd name="T9" fmla="*/ 163 h 186"/>
                <a:gd name="T10" fmla="*/ 175 w 209"/>
                <a:gd name="T11" fmla="*/ 31 h 186"/>
                <a:gd name="T12" fmla="*/ 104 w 209"/>
                <a:gd name="T13" fmla="*/ 0 h 186"/>
                <a:gd name="T14" fmla="*/ 154 w 209"/>
                <a:gd name="T15" fmla="*/ 149 h 186"/>
                <a:gd name="T16" fmla="*/ 104 w 209"/>
                <a:gd name="T17" fmla="*/ 168 h 186"/>
                <a:gd name="T18" fmla="*/ 48 w 209"/>
                <a:gd name="T19" fmla="*/ 142 h 186"/>
                <a:gd name="T20" fmla="*/ 55 w 209"/>
                <a:gd name="T21" fmla="*/ 37 h 186"/>
                <a:gd name="T22" fmla="*/ 104 w 209"/>
                <a:gd name="T23" fmla="*/ 18 h 186"/>
                <a:gd name="T24" fmla="*/ 161 w 209"/>
                <a:gd name="T25" fmla="*/ 44 h 186"/>
                <a:gd name="T26" fmla="*/ 154 w 209"/>
                <a:gd name="T27" fmla="*/ 14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9" h="186">
                  <a:moveTo>
                    <a:pt x="104" y="0"/>
                  </a:moveTo>
                  <a:cubicBezTo>
                    <a:pt x="82" y="0"/>
                    <a:pt x="60" y="8"/>
                    <a:pt x="43" y="23"/>
                  </a:cubicBezTo>
                  <a:cubicBezTo>
                    <a:pt x="4" y="57"/>
                    <a:pt x="0" y="116"/>
                    <a:pt x="34" y="155"/>
                  </a:cubicBezTo>
                  <a:cubicBezTo>
                    <a:pt x="52" y="175"/>
                    <a:pt x="77" y="186"/>
                    <a:pt x="104" y="186"/>
                  </a:cubicBezTo>
                  <a:cubicBezTo>
                    <a:pt x="127" y="186"/>
                    <a:pt x="149" y="178"/>
                    <a:pt x="166" y="163"/>
                  </a:cubicBezTo>
                  <a:cubicBezTo>
                    <a:pt x="205" y="129"/>
                    <a:pt x="209" y="70"/>
                    <a:pt x="175" y="31"/>
                  </a:cubicBezTo>
                  <a:cubicBezTo>
                    <a:pt x="157" y="11"/>
                    <a:pt x="131" y="0"/>
                    <a:pt x="104" y="0"/>
                  </a:cubicBezTo>
                  <a:close/>
                  <a:moveTo>
                    <a:pt x="154" y="149"/>
                  </a:moveTo>
                  <a:cubicBezTo>
                    <a:pt x="140" y="161"/>
                    <a:pt x="123" y="168"/>
                    <a:pt x="104" y="168"/>
                  </a:cubicBezTo>
                  <a:cubicBezTo>
                    <a:pt x="83" y="168"/>
                    <a:pt x="62" y="159"/>
                    <a:pt x="48" y="142"/>
                  </a:cubicBezTo>
                  <a:cubicBezTo>
                    <a:pt x="21" y="111"/>
                    <a:pt x="24" y="64"/>
                    <a:pt x="55" y="37"/>
                  </a:cubicBezTo>
                  <a:cubicBezTo>
                    <a:pt x="69" y="25"/>
                    <a:pt x="86" y="18"/>
                    <a:pt x="104" y="18"/>
                  </a:cubicBezTo>
                  <a:cubicBezTo>
                    <a:pt x="126" y="18"/>
                    <a:pt x="146" y="28"/>
                    <a:pt x="161" y="44"/>
                  </a:cubicBezTo>
                  <a:cubicBezTo>
                    <a:pt x="188" y="75"/>
                    <a:pt x="185" y="122"/>
                    <a:pt x="154" y="14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17" name="Freeform 717"/>
            <p:cNvSpPr>
              <a:spLocks noEditPoints="1"/>
            </p:cNvSpPr>
            <p:nvPr/>
          </p:nvSpPr>
          <p:spPr bwMode="auto">
            <a:xfrm>
              <a:off x="585788" y="6418263"/>
              <a:ext cx="207963" cy="206375"/>
            </a:xfrm>
            <a:custGeom>
              <a:avLst/>
              <a:gdLst>
                <a:gd name="T0" fmla="*/ 27 w 55"/>
                <a:gd name="T1" fmla="*/ 0 h 55"/>
                <a:gd name="T2" fmla="*/ 0 w 55"/>
                <a:gd name="T3" fmla="*/ 27 h 55"/>
                <a:gd name="T4" fmla="*/ 27 w 55"/>
                <a:gd name="T5" fmla="*/ 55 h 55"/>
                <a:gd name="T6" fmla="*/ 55 w 55"/>
                <a:gd name="T7" fmla="*/ 27 h 55"/>
                <a:gd name="T8" fmla="*/ 27 w 55"/>
                <a:gd name="T9" fmla="*/ 0 h 55"/>
                <a:gd name="T10" fmla="*/ 27 w 55"/>
                <a:gd name="T11" fmla="*/ 48 h 55"/>
                <a:gd name="T12" fmla="*/ 6 w 55"/>
                <a:gd name="T13" fmla="*/ 27 h 55"/>
                <a:gd name="T14" fmla="*/ 27 w 55"/>
                <a:gd name="T15" fmla="*/ 7 h 55"/>
                <a:gd name="T16" fmla="*/ 48 w 55"/>
                <a:gd name="T17" fmla="*/ 27 h 55"/>
                <a:gd name="T18" fmla="*/ 27 w 55"/>
                <a:gd name="T1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2"/>
                    <a:pt x="0" y="27"/>
                  </a:cubicBezTo>
                  <a:cubicBezTo>
                    <a:pt x="0" y="42"/>
                    <a:pt x="12" y="55"/>
                    <a:pt x="27" y="55"/>
                  </a:cubicBezTo>
                  <a:cubicBezTo>
                    <a:pt x="43" y="55"/>
                    <a:pt x="55" y="42"/>
                    <a:pt x="55" y="27"/>
                  </a:cubicBezTo>
                  <a:cubicBezTo>
                    <a:pt x="55" y="12"/>
                    <a:pt x="43" y="0"/>
                    <a:pt x="27" y="0"/>
                  </a:cubicBezTo>
                  <a:close/>
                  <a:moveTo>
                    <a:pt x="27" y="48"/>
                  </a:moveTo>
                  <a:cubicBezTo>
                    <a:pt x="16" y="48"/>
                    <a:pt x="6" y="39"/>
                    <a:pt x="6" y="27"/>
                  </a:cubicBezTo>
                  <a:cubicBezTo>
                    <a:pt x="6" y="16"/>
                    <a:pt x="16" y="7"/>
                    <a:pt x="27" y="7"/>
                  </a:cubicBezTo>
                  <a:cubicBezTo>
                    <a:pt x="39" y="7"/>
                    <a:pt x="48" y="16"/>
                    <a:pt x="48" y="27"/>
                  </a:cubicBezTo>
                  <a:cubicBezTo>
                    <a:pt x="48" y="39"/>
                    <a:pt x="39" y="48"/>
                    <a:pt x="27" y="4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18" name="Freeform 718"/>
            <p:cNvSpPr>
              <a:spLocks noEditPoints="1"/>
            </p:cNvSpPr>
            <p:nvPr/>
          </p:nvSpPr>
          <p:spPr bwMode="auto">
            <a:xfrm>
              <a:off x="635000" y="6467475"/>
              <a:ext cx="106363" cy="104775"/>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4 w 28"/>
                <a:gd name="T11" fmla="*/ 22 h 28"/>
                <a:gd name="T12" fmla="*/ 7 w 28"/>
                <a:gd name="T13" fmla="*/ 14 h 28"/>
                <a:gd name="T14" fmla="*/ 14 w 28"/>
                <a:gd name="T15" fmla="*/ 7 h 28"/>
                <a:gd name="T16" fmla="*/ 22 w 28"/>
                <a:gd name="T17" fmla="*/ 14 h 28"/>
                <a:gd name="T18" fmla="*/ 14 w 28"/>
                <a:gd name="T1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6" y="0"/>
                    <a:pt x="0" y="7"/>
                    <a:pt x="0" y="14"/>
                  </a:cubicBezTo>
                  <a:cubicBezTo>
                    <a:pt x="0" y="22"/>
                    <a:pt x="6" y="28"/>
                    <a:pt x="14" y="28"/>
                  </a:cubicBezTo>
                  <a:cubicBezTo>
                    <a:pt x="22" y="28"/>
                    <a:pt x="28" y="22"/>
                    <a:pt x="28" y="14"/>
                  </a:cubicBezTo>
                  <a:cubicBezTo>
                    <a:pt x="28" y="7"/>
                    <a:pt x="22" y="0"/>
                    <a:pt x="14" y="0"/>
                  </a:cubicBezTo>
                  <a:close/>
                  <a:moveTo>
                    <a:pt x="14" y="22"/>
                  </a:moveTo>
                  <a:cubicBezTo>
                    <a:pt x="10" y="22"/>
                    <a:pt x="7" y="18"/>
                    <a:pt x="7" y="14"/>
                  </a:cubicBezTo>
                  <a:cubicBezTo>
                    <a:pt x="7" y="10"/>
                    <a:pt x="10" y="7"/>
                    <a:pt x="14" y="7"/>
                  </a:cubicBezTo>
                  <a:cubicBezTo>
                    <a:pt x="18" y="7"/>
                    <a:pt x="22" y="10"/>
                    <a:pt x="22" y="14"/>
                  </a:cubicBezTo>
                  <a:cubicBezTo>
                    <a:pt x="22" y="18"/>
                    <a:pt x="18" y="22"/>
                    <a:pt x="14" y="2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19" name="Freeform 719"/>
            <p:cNvSpPr>
              <a:spLocks noEditPoints="1"/>
            </p:cNvSpPr>
            <p:nvPr/>
          </p:nvSpPr>
          <p:spPr bwMode="auto">
            <a:xfrm>
              <a:off x="371475" y="6232525"/>
              <a:ext cx="630238" cy="566738"/>
            </a:xfrm>
            <a:custGeom>
              <a:avLst/>
              <a:gdLst>
                <a:gd name="T0" fmla="*/ 83 w 167"/>
                <a:gd name="T1" fmla="*/ 0 h 150"/>
                <a:gd name="T2" fmla="*/ 34 w 167"/>
                <a:gd name="T3" fmla="*/ 19 h 150"/>
                <a:gd name="T4" fmla="*/ 27 w 167"/>
                <a:gd name="T5" fmla="*/ 124 h 150"/>
                <a:gd name="T6" fmla="*/ 83 w 167"/>
                <a:gd name="T7" fmla="*/ 150 h 150"/>
                <a:gd name="T8" fmla="*/ 133 w 167"/>
                <a:gd name="T9" fmla="*/ 131 h 150"/>
                <a:gd name="T10" fmla="*/ 140 w 167"/>
                <a:gd name="T11" fmla="*/ 26 h 150"/>
                <a:gd name="T12" fmla="*/ 83 w 167"/>
                <a:gd name="T13" fmla="*/ 0 h 150"/>
                <a:gd name="T14" fmla="*/ 122 w 167"/>
                <a:gd name="T15" fmla="*/ 119 h 150"/>
                <a:gd name="T16" fmla="*/ 83 w 167"/>
                <a:gd name="T17" fmla="*/ 133 h 150"/>
                <a:gd name="T18" fmla="*/ 40 w 167"/>
                <a:gd name="T19" fmla="*/ 113 h 150"/>
                <a:gd name="T20" fmla="*/ 45 w 167"/>
                <a:gd name="T21" fmla="*/ 31 h 150"/>
                <a:gd name="T22" fmla="*/ 83 w 167"/>
                <a:gd name="T23" fmla="*/ 17 h 150"/>
                <a:gd name="T24" fmla="*/ 127 w 167"/>
                <a:gd name="T25" fmla="*/ 37 h 150"/>
                <a:gd name="T26" fmla="*/ 122 w 167"/>
                <a:gd name="T27" fmla="*/ 11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50">
                  <a:moveTo>
                    <a:pt x="83" y="0"/>
                  </a:moveTo>
                  <a:cubicBezTo>
                    <a:pt x="65" y="0"/>
                    <a:pt x="48" y="7"/>
                    <a:pt x="34" y="19"/>
                  </a:cubicBezTo>
                  <a:cubicBezTo>
                    <a:pt x="3" y="46"/>
                    <a:pt x="0" y="93"/>
                    <a:pt x="27" y="124"/>
                  </a:cubicBezTo>
                  <a:cubicBezTo>
                    <a:pt x="41" y="141"/>
                    <a:pt x="62" y="150"/>
                    <a:pt x="83" y="150"/>
                  </a:cubicBezTo>
                  <a:cubicBezTo>
                    <a:pt x="102" y="150"/>
                    <a:pt x="119" y="143"/>
                    <a:pt x="133" y="131"/>
                  </a:cubicBezTo>
                  <a:cubicBezTo>
                    <a:pt x="164" y="104"/>
                    <a:pt x="167" y="57"/>
                    <a:pt x="140" y="26"/>
                  </a:cubicBezTo>
                  <a:cubicBezTo>
                    <a:pt x="125" y="10"/>
                    <a:pt x="105" y="0"/>
                    <a:pt x="83" y="0"/>
                  </a:cubicBezTo>
                  <a:close/>
                  <a:moveTo>
                    <a:pt x="122" y="119"/>
                  </a:moveTo>
                  <a:cubicBezTo>
                    <a:pt x="111" y="128"/>
                    <a:pt x="98" y="133"/>
                    <a:pt x="83" y="133"/>
                  </a:cubicBezTo>
                  <a:cubicBezTo>
                    <a:pt x="67" y="133"/>
                    <a:pt x="51" y="126"/>
                    <a:pt x="40" y="113"/>
                  </a:cubicBezTo>
                  <a:cubicBezTo>
                    <a:pt x="18" y="89"/>
                    <a:pt x="21" y="52"/>
                    <a:pt x="45" y="31"/>
                  </a:cubicBezTo>
                  <a:cubicBezTo>
                    <a:pt x="56" y="22"/>
                    <a:pt x="69" y="17"/>
                    <a:pt x="83" y="17"/>
                  </a:cubicBezTo>
                  <a:cubicBezTo>
                    <a:pt x="100" y="17"/>
                    <a:pt x="116" y="24"/>
                    <a:pt x="127" y="37"/>
                  </a:cubicBezTo>
                  <a:cubicBezTo>
                    <a:pt x="148" y="61"/>
                    <a:pt x="146" y="98"/>
                    <a:pt x="122" y="119"/>
                  </a:cubicBezTo>
                  <a:close/>
                </a:path>
              </a:pathLst>
            </a:custGeom>
            <a:solidFill>
              <a:srgbClr val="5E85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20" name="Freeform 720"/>
            <p:cNvSpPr>
              <a:spLocks noEditPoints="1"/>
            </p:cNvSpPr>
            <p:nvPr/>
          </p:nvSpPr>
          <p:spPr bwMode="auto">
            <a:xfrm>
              <a:off x="519113" y="6357938"/>
              <a:ext cx="339725" cy="327025"/>
            </a:xfrm>
            <a:custGeom>
              <a:avLst/>
              <a:gdLst>
                <a:gd name="T0" fmla="*/ 78 w 90"/>
                <a:gd name="T1" fmla="*/ 22 h 87"/>
                <a:gd name="T2" fmla="*/ 83 w 90"/>
                <a:gd name="T3" fmla="*/ 17 h 87"/>
                <a:gd name="T4" fmla="*/ 72 w 90"/>
                <a:gd name="T5" fmla="*/ 6 h 87"/>
                <a:gd name="T6" fmla="*/ 66 w 90"/>
                <a:gd name="T7" fmla="*/ 11 h 87"/>
                <a:gd name="T8" fmla="*/ 53 w 90"/>
                <a:gd name="T9" fmla="*/ 6 h 87"/>
                <a:gd name="T10" fmla="*/ 53 w 90"/>
                <a:gd name="T11" fmla="*/ 0 h 87"/>
                <a:gd name="T12" fmla="*/ 37 w 90"/>
                <a:gd name="T13" fmla="*/ 0 h 87"/>
                <a:gd name="T14" fmla="*/ 37 w 90"/>
                <a:gd name="T15" fmla="*/ 6 h 87"/>
                <a:gd name="T16" fmla="*/ 24 w 90"/>
                <a:gd name="T17" fmla="*/ 11 h 87"/>
                <a:gd name="T18" fmla="*/ 19 w 90"/>
                <a:gd name="T19" fmla="*/ 6 h 87"/>
                <a:gd name="T20" fmla="*/ 8 w 90"/>
                <a:gd name="T21" fmla="*/ 17 h 87"/>
                <a:gd name="T22" fmla="*/ 13 w 90"/>
                <a:gd name="T23" fmla="*/ 22 h 87"/>
                <a:gd name="T24" fmla="*/ 8 w 90"/>
                <a:gd name="T25" fmla="*/ 36 h 87"/>
                <a:gd name="T26" fmla="*/ 0 w 90"/>
                <a:gd name="T27" fmla="*/ 36 h 87"/>
                <a:gd name="T28" fmla="*/ 0 w 90"/>
                <a:gd name="T29" fmla="*/ 52 h 87"/>
                <a:gd name="T30" fmla="*/ 8 w 90"/>
                <a:gd name="T31" fmla="*/ 52 h 87"/>
                <a:gd name="T32" fmla="*/ 13 w 90"/>
                <a:gd name="T33" fmla="*/ 64 h 87"/>
                <a:gd name="T34" fmla="*/ 8 w 90"/>
                <a:gd name="T35" fmla="*/ 69 h 87"/>
                <a:gd name="T36" fmla="*/ 19 w 90"/>
                <a:gd name="T37" fmla="*/ 81 h 87"/>
                <a:gd name="T38" fmla="*/ 24 w 90"/>
                <a:gd name="T39" fmla="*/ 76 h 87"/>
                <a:gd name="T40" fmla="*/ 37 w 90"/>
                <a:gd name="T41" fmla="*/ 81 h 87"/>
                <a:gd name="T42" fmla="*/ 37 w 90"/>
                <a:gd name="T43" fmla="*/ 87 h 87"/>
                <a:gd name="T44" fmla="*/ 53 w 90"/>
                <a:gd name="T45" fmla="*/ 87 h 87"/>
                <a:gd name="T46" fmla="*/ 53 w 90"/>
                <a:gd name="T47" fmla="*/ 81 h 87"/>
                <a:gd name="T48" fmla="*/ 66 w 90"/>
                <a:gd name="T49" fmla="*/ 76 h 87"/>
                <a:gd name="T50" fmla="*/ 71 w 90"/>
                <a:gd name="T51" fmla="*/ 81 h 87"/>
                <a:gd name="T52" fmla="*/ 82 w 90"/>
                <a:gd name="T53" fmla="*/ 69 h 87"/>
                <a:gd name="T54" fmla="*/ 78 w 90"/>
                <a:gd name="T55" fmla="*/ 65 h 87"/>
                <a:gd name="T56" fmla="*/ 83 w 90"/>
                <a:gd name="T57" fmla="*/ 52 h 87"/>
                <a:gd name="T58" fmla="*/ 90 w 90"/>
                <a:gd name="T59" fmla="*/ 52 h 87"/>
                <a:gd name="T60" fmla="*/ 90 w 90"/>
                <a:gd name="T61" fmla="*/ 36 h 87"/>
                <a:gd name="T62" fmla="*/ 83 w 90"/>
                <a:gd name="T63" fmla="*/ 36 h 87"/>
                <a:gd name="T64" fmla="*/ 78 w 90"/>
                <a:gd name="T65" fmla="*/ 22 h 87"/>
                <a:gd name="T66" fmla="*/ 45 w 90"/>
                <a:gd name="T67" fmla="*/ 71 h 87"/>
                <a:gd name="T68" fmla="*/ 18 w 90"/>
                <a:gd name="T69" fmla="*/ 43 h 87"/>
                <a:gd name="T70" fmla="*/ 45 w 90"/>
                <a:gd name="T71" fmla="*/ 16 h 87"/>
                <a:gd name="T72" fmla="*/ 73 w 90"/>
                <a:gd name="T73" fmla="*/ 43 h 87"/>
                <a:gd name="T74" fmla="*/ 45 w 90"/>
                <a:gd name="T75" fmla="*/ 7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87">
                  <a:moveTo>
                    <a:pt x="78" y="22"/>
                  </a:moveTo>
                  <a:cubicBezTo>
                    <a:pt x="83" y="17"/>
                    <a:pt x="83" y="17"/>
                    <a:pt x="83" y="17"/>
                  </a:cubicBezTo>
                  <a:cubicBezTo>
                    <a:pt x="72" y="6"/>
                    <a:pt x="72" y="6"/>
                    <a:pt x="72" y="6"/>
                  </a:cubicBezTo>
                  <a:cubicBezTo>
                    <a:pt x="66" y="11"/>
                    <a:pt x="66" y="11"/>
                    <a:pt x="66" y="11"/>
                  </a:cubicBezTo>
                  <a:cubicBezTo>
                    <a:pt x="62" y="8"/>
                    <a:pt x="58" y="7"/>
                    <a:pt x="53" y="6"/>
                  </a:cubicBezTo>
                  <a:cubicBezTo>
                    <a:pt x="53" y="0"/>
                    <a:pt x="53" y="0"/>
                    <a:pt x="53" y="0"/>
                  </a:cubicBezTo>
                  <a:cubicBezTo>
                    <a:pt x="37" y="0"/>
                    <a:pt x="37" y="0"/>
                    <a:pt x="37" y="0"/>
                  </a:cubicBezTo>
                  <a:cubicBezTo>
                    <a:pt x="37" y="6"/>
                    <a:pt x="37" y="6"/>
                    <a:pt x="37" y="6"/>
                  </a:cubicBezTo>
                  <a:cubicBezTo>
                    <a:pt x="32" y="7"/>
                    <a:pt x="28" y="9"/>
                    <a:pt x="24" y="11"/>
                  </a:cubicBezTo>
                  <a:cubicBezTo>
                    <a:pt x="19" y="6"/>
                    <a:pt x="19" y="6"/>
                    <a:pt x="19" y="6"/>
                  </a:cubicBezTo>
                  <a:cubicBezTo>
                    <a:pt x="8" y="17"/>
                    <a:pt x="8" y="17"/>
                    <a:pt x="8" y="17"/>
                  </a:cubicBezTo>
                  <a:cubicBezTo>
                    <a:pt x="13" y="22"/>
                    <a:pt x="13" y="22"/>
                    <a:pt x="13" y="22"/>
                  </a:cubicBezTo>
                  <a:cubicBezTo>
                    <a:pt x="10" y="26"/>
                    <a:pt x="8" y="31"/>
                    <a:pt x="8" y="36"/>
                  </a:cubicBezTo>
                  <a:cubicBezTo>
                    <a:pt x="0" y="36"/>
                    <a:pt x="0" y="36"/>
                    <a:pt x="0" y="36"/>
                  </a:cubicBezTo>
                  <a:cubicBezTo>
                    <a:pt x="0" y="52"/>
                    <a:pt x="0" y="52"/>
                    <a:pt x="0" y="52"/>
                  </a:cubicBezTo>
                  <a:cubicBezTo>
                    <a:pt x="8" y="52"/>
                    <a:pt x="8" y="52"/>
                    <a:pt x="8" y="52"/>
                  </a:cubicBezTo>
                  <a:cubicBezTo>
                    <a:pt x="9" y="56"/>
                    <a:pt x="11" y="61"/>
                    <a:pt x="13" y="64"/>
                  </a:cubicBezTo>
                  <a:cubicBezTo>
                    <a:pt x="8" y="69"/>
                    <a:pt x="8" y="69"/>
                    <a:pt x="8" y="69"/>
                  </a:cubicBezTo>
                  <a:cubicBezTo>
                    <a:pt x="19" y="81"/>
                    <a:pt x="19" y="81"/>
                    <a:pt x="19" y="81"/>
                  </a:cubicBezTo>
                  <a:cubicBezTo>
                    <a:pt x="24" y="76"/>
                    <a:pt x="24" y="76"/>
                    <a:pt x="24" y="76"/>
                  </a:cubicBezTo>
                  <a:cubicBezTo>
                    <a:pt x="28" y="78"/>
                    <a:pt x="32" y="80"/>
                    <a:pt x="37" y="81"/>
                  </a:cubicBezTo>
                  <a:cubicBezTo>
                    <a:pt x="37" y="87"/>
                    <a:pt x="37" y="87"/>
                    <a:pt x="37" y="87"/>
                  </a:cubicBezTo>
                  <a:cubicBezTo>
                    <a:pt x="53" y="87"/>
                    <a:pt x="53" y="87"/>
                    <a:pt x="53" y="87"/>
                  </a:cubicBezTo>
                  <a:cubicBezTo>
                    <a:pt x="53" y="81"/>
                    <a:pt x="53" y="81"/>
                    <a:pt x="53" y="81"/>
                  </a:cubicBezTo>
                  <a:cubicBezTo>
                    <a:pt x="58" y="80"/>
                    <a:pt x="62" y="78"/>
                    <a:pt x="66" y="76"/>
                  </a:cubicBezTo>
                  <a:cubicBezTo>
                    <a:pt x="71" y="81"/>
                    <a:pt x="71" y="81"/>
                    <a:pt x="71" y="81"/>
                  </a:cubicBezTo>
                  <a:cubicBezTo>
                    <a:pt x="82" y="69"/>
                    <a:pt x="82" y="69"/>
                    <a:pt x="82" y="69"/>
                  </a:cubicBezTo>
                  <a:cubicBezTo>
                    <a:pt x="78" y="65"/>
                    <a:pt x="78" y="65"/>
                    <a:pt x="78" y="65"/>
                  </a:cubicBezTo>
                  <a:cubicBezTo>
                    <a:pt x="80" y="61"/>
                    <a:pt x="82" y="56"/>
                    <a:pt x="83" y="52"/>
                  </a:cubicBezTo>
                  <a:cubicBezTo>
                    <a:pt x="90" y="52"/>
                    <a:pt x="90" y="52"/>
                    <a:pt x="90" y="52"/>
                  </a:cubicBezTo>
                  <a:cubicBezTo>
                    <a:pt x="90" y="36"/>
                    <a:pt x="90" y="36"/>
                    <a:pt x="90" y="36"/>
                  </a:cubicBezTo>
                  <a:cubicBezTo>
                    <a:pt x="83" y="36"/>
                    <a:pt x="83" y="36"/>
                    <a:pt x="83" y="36"/>
                  </a:cubicBezTo>
                  <a:cubicBezTo>
                    <a:pt x="82" y="31"/>
                    <a:pt x="80" y="26"/>
                    <a:pt x="78" y="22"/>
                  </a:cubicBezTo>
                  <a:close/>
                  <a:moveTo>
                    <a:pt x="45" y="71"/>
                  </a:moveTo>
                  <a:cubicBezTo>
                    <a:pt x="30" y="71"/>
                    <a:pt x="18" y="58"/>
                    <a:pt x="18" y="43"/>
                  </a:cubicBezTo>
                  <a:cubicBezTo>
                    <a:pt x="18" y="28"/>
                    <a:pt x="30" y="16"/>
                    <a:pt x="45" y="16"/>
                  </a:cubicBezTo>
                  <a:cubicBezTo>
                    <a:pt x="61" y="16"/>
                    <a:pt x="73" y="28"/>
                    <a:pt x="73" y="43"/>
                  </a:cubicBezTo>
                  <a:cubicBezTo>
                    <a:pt x="73" y="58"/>
                    <a:pt x="61" y="71"/>
                    <a:pt x="45" y="71"/>
                  </a:cubicBezTo>
                  <a:close/>
                </a:path>
              </a:pathLst>
            </a:custGeom>
            <a:solidFill>
              <a:srgbClr val="5E85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21" name="Freeform 721"/>
            <p:cNvSpPr>
              <a:spLocks/>
            </p:cNvSpPr>
            <p:nvPr/>
          </p:nvSpPr>
          <p:spPr bwMode="auto">
            <a:xfrm>
              <a:off x="804863" y="5897563"/>
              <a:ext cx="136525" cy="244475"/>
            </a:xfrm>
            <a:custGeom>
              <a:avLst/>
              <a:gdLst>
                <a:gd name="T0" fmla="*/ 21 w 36"/>
                <a:gd name="T1" fmla="*/ 65 h 65"/>
                <a:gd name="T2" fmla="*/ 21 w 36"/>
                <a:gd name="T3" fmla="*/ 57 h 65"/>
                <a:gd name="T4" fmla="*/ 36 w 36"/>
                <a:gd name="T5" fmla="*/ 42 h 65"/>
                <a:gd name="T6" fmla="*/ 22 w 36"/>
                <a:gd name="T7" fmla="*/ 27 h 65"/>
                <a:gd name="T8" fmla="*/ 12 w 36"/>
                <a:gd name="T9" fmla="*/ 20 h 65"/>
                <a:gd name="T10" fmla="*/ 19 w 36"/>
                <a:gd name="T11" fmla="*/ 16 h 65"/>
                <a:gd name="T12" fmla="*/ 31 w 36"/>
                <a:gd name="T13" fmla="*/ 19 h 65"/>
                <a:gd name="T14" fmla="*/ 33 w 36"/>
                <a:gd name="T15" fmla="*/ 9 h 65"/>
                <a:gd name="T16" fmla="*/ 22 w 36"/>
                <a:gd name="T17" fmla="*/ 7 h 65"/>
                <a:gd name="T18" fmla="*/ 22 w 36"/>
                <a:gd name="T19" fmla="*/ 0 h 65"/>
                <a:gd name="T20" fmla="*/ 14 w 36"/>
                <a:gd name="T21" fmla="*/ 0 h 65"/>
                <a:gd name="T22" fmla="*/ 14 w 36"/>
                <a:gd name="T23" fmla="*/ 7 h 65"/>
                <a:gd name="T24" fmla="*/ 0 w 36"/>
                <a:gd name="T25" fmla="*/ 22 h 65"/>
                <a:gd name="T26" fmla="*/ 15 w 36"/>
                <a:gd name="T27" fmla="*/ 36 h 65"/>
                <a:gd name="T28" fmla="*/ 23 w 36"/>
                <a:gd name="T29" fmla="*/ 43 h 65"/>
                <a:gd name="T30" fmla="*/ 15 w 36"/>
                <a:gd name="T31" fmla="*/ 48 h 65"/>
                <a:gd name="T32" fmla="*/ 2 w 36"/>
                <a:gd name="T33" fmla="*/ 45 h 65"/>
                <a:gd name="T34" fmla="*/ 0 w 36"/>
                <a:gd name="T35" fmla="*/ 54 h 65"/>
                <a:gd name="T36" fmla="*/ 13 w 36"/>
                <a:gd name="T37" fmla="*/ 58 h 65"/>
                <a:gd name="T38" fmla="*/ 13 w 36"/>
                <a:gd name="T39" fmla="*/ 65 h 65"/>
                <a:gd name="T40" fmla="*/ 21 w 36"/>
                <a:gd name="T4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65">
                  <a:moveTo>
                    <a:pt x="21" y="65"/>
                  </a:moveTo>
                  <a:cubicBezTo>
                    <a:pt x="21" y="57"/>
                    <a:pt x="21" y="57"/>
                    <a:pt x="21" y="57"/>
                  </a:cubicBezTo>
                  <a:cubicBezTo>
                    <a:pt x="31" y="56"/>
                    <a:pt x="36" y="50"/>
                    <a:pt x="36" y="42"/>
                  </a:cubicBezTo>
                  <a:cubicBezTo>
                    <a:pt x="36" y="35"/>
                    <a:pt x="32" y="31"/>
                    <a:pt x="22" y="27"/>
                  </a:cubicBezTo>
                  <a:cubicBezTo>
                    <a:pt x="15" y="25"/>
                    <a:pt x="12" y="23"/>
                    <a:pt x="12" y="20"/>
                  </a:cubicBezTo>
                  <a:cubicBezTo>
                    <a:pt x="12" y="18"/>
                    <a:pt x="14" y="16"/>
                    <a:pt x="19" y="16"/>
                  </a:cubicBezTo>
                  <a:cubicBezTo>
                    <a:pt x="25" y="16"/>
                    <a:pt x="29" y="18"/>
                    <a:pt x="31" y="19"/>
                  </a:cubicBezTo>
                  <a:cubicBezTo>
                    <a:pt x="33" y="9"/>
                    <a:pt x="33" y="9"/>
                    <a:pt x="33" y="9"/>
                  </a:cubicBezTo>
                  <a:cubicBezTo>
                    <a:pt x="31" y="8"/>
                    <a:pt x="27" y="7"/>
                    <a:pt x="22" y="7"/>
                  </a:cubicBezTo>
                  <a:cubicBezTo>
                    <a:pt x="22" y="0"/>
                    <a:pt x="22" y="0"/>
                    <a:pt x="22" y="0"/>
                  </a:cubicBezTo>
                  <a:cubicBezTo>
                    <a:pt x="14" y="0"/>
                    <a:pt x="14" y="0"/>
                    <a:pt x="14" y="0"/>
                  </a:cubicBezTo>
                  <a:cubicBezTo>
                    <a:pt x="14" y="7"/>
                    <a:pt x="14" y="7"/>
                    <a:pt x="14" y="7"/>
                  </a:cubicBezTo>
                  <a:cubicBezTo>
                    <a:pt x="5" y="9"/>
                    <a:pt x="0" y="14"/>
                    <a:pt x="0" y="22"/>
                  </a:cubicBezTo>
                  <a:cubicBezTo>
                    <a:pt x="0" y="29"/>
                    <a:pt x="6" y="34"/>
                    <a:pt x="15" y="36"/>
                  </a:cubicBezTo>
                  <a:cubicBezTo>
                    <a:pt x="21" y="38"/>
                    <a:pt x="23" y="40"/>
                    <a:pt x="23" y="43"/>
                  </a:cubicBezTo>
                  <a:cubicBezTo>
                    <a:pt x="23" y="47"/>
                    <a:pt x="20" y="48"/>
                    <a:pt x="15" y="48"/>
                  </a:cubicBezTo>
                  <a:cubicBezTo>
                    <a:pt x="10" y="48"/>
                    <a:pt x="5" y="47"/>
                    <a:pt x="2" y="45"/>
                  </a:cubicBezTo>
                  <a:cubicBezTo>
                    <a:pt x="0" y="54"/>
                    <a:pt x="0" y="54"/>
                    <a:pt x="0" y="54"/>
                  </a:cubicBezTo>
                  <a:cubicBezTo>
                    <a:pt x="3" y="56"/>
                    <a:pt x="8" y="58"/>
                    <a:pt x="13" y="58"/>
                  </a:cubicBezTo>
                  <a:cubicBezTo>
                    <a:pt x="13" y="65"/>
                    <a:pt x="13" y="65"/>
                    <a:pt x="13" y="65"/>
                  </a:cubicBezTo>
                  <a:lnTo>
                    <a:pt x="21" y="65"/>
                  </a:lnTo>
                  <a:close/>
                </a:path>
              </a:pathLst>
            </a:custGeom>
            <a:solidFill>
              <a:srgbClr val="5E85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22" name="Freeform 722"/>
            <p:cNvSpPr>
              <a:spLocks noEditPoints="1"/>
            </p:cNvSpPr>
            <p:nvPr/>
          </p:nvSpPr>
          <p:spPr bwMode="auto">
            <a:xfrm>
              <a:off x="609600" y="6443663"/>
              <a:ext cx="158750" cy="155575"/>
            </a:xfrm>
            <a:custGeom>
              <a:avLst/>
              <a:gdLst>
                <a:gd name="T0" fmla="*/ 21 w 42"/>
                <a:gd name="T1" fmla="*/ 0 h 41"/>
                <a:gd name="T2" fmla="*/ 0 w 42"/>
                <a:gd name="T3" fmla="*/ 20 h 41"/>
                <a:gd name="T4" fmla="*/ 21 w 42"/>
                <a:gd name="T5" fmla="*/ 41 h 41"/>
                <a:gd name="T6" fmla="*/ 42 w 42"/>
                <a:gd name="T7" fmla="*/ 20 h 41"/>
                <a:gd name="T8" fmla="*/ 21 w 42"/>
                <a:gd name="T9" fmla="*/ 0 h 41"/>
                <a:gd name="T10" fmla="*/ 21 w 42"/>
                <a:gd name="T11" fmla="*/ 34 h 41"/>
                <a:gd name="T12" fmla="*/ 7 w 42"/>
                <a:gd name="T13" fmla="*/ 20 h 41"/>
                <a:gd name="T14" fmla="*/ 21 w 42"/>
                <a:gd name="T15" fmla="*/ 6 h 41"/>
                <a:gd name="T16" fmla="*/ 35 w 42"/>
                <a:gd name="T17" fmla="*/ 20 h 41"/>
                <a:gd name="T18" fmla="*/ 21 w 42"/>
                <a:gd name="T1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1">
                  <a:moveTo>
                    <a:pt x="21" y="0"/>
                  </a:moveTo>
                  <a:cubicBezTo>
                    <a:pt x="10" y="0"/>
                    <a:pt x="0" y="9"/>
                    <a:pt x="0" y="20"/>
                  </a:cubicBezTo>
                  <a:cubicBezTo>
                    <a:pt x="0" y="32"/>
                    <a:pt x="10" y="41"/>
                    <a:pt x="21" y="41"/>
                  </a:cubicBezTo>
                  <a:cubicBezTo>
                    <a:pt x="33" y="41"/>
                    <a:pt x="42" y="32"/>
                    <a:pt x="42" y="20"/>
                  </a:cubicBezTo>
                  <a:cubicBezTo>
                    <a:pt x="42" y="9"/>
                    <a:pt x="33" y="0"/>
                    <a:pt x="21" y="0"/>
                  </a:cubicBezTo>
                  <a:close/>
                  <a:moveTo>
                    <a:pt x="21" y="34"/>
                  </a:moveTo>
                  <a:cubicBezTo>
                    <a:pt x="13" y="34"/>
                    <a:pt x="7" y="28"/>
                    <a:pt x="7" y="20"/>
                  </a:cubicBezTo>
                  <a:cubicBezTo>
                    <a:pt x="7" y="13"/>
                    <a:pt x="13" y="6"/>
                    <a:pt x="21" y="6"/>
                  </a:cubicBezTo>
                  <a:cubicBezTo>
                    <a:pt x="29" y="6"/>
                    <a:pt x="35" y="13"/>
                    <a:pt x="35" y="20"/>
                  </a:cubicBezTo>
                  <a:cubicBezTo>
                    <a:pt x="35" y="28"/>
                    <a:pt x="29" y="34"/>
                    <a:pt x="21" y="34"/>
                  </a:cubicBezTo>
                  <a:close/>
                </a:path>
              </a:pathLst>
            </a:custGeom>
            <a:solidFill>
              <a:srgbClr val="5E85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23" name="Oval 723"/>
            <p:cNvSpPr>
              <a:spLocks noChangeArrowheads="1"/>
            </p:cNvSpPr>
            <p:nvPr/>
          </p:nvSpPr>
          <p:spPr bwMode="auto">
            <a:xfrm>
              <a:off x="661988" y="6492875"/>
              <a:ext cx="57150" cy="57150"/>
            </a:xfrm>
            <a:prstGeom prst="ellipse">
              <a:avLst/>
            </a:prstGeom>
            <a:solidFill>
              <a:srgbClr val="5E85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24" name="Freeform 724"/>
            <p:cNvSpPr>
              <a:spLocks/>
            </p:cNvSpPr>
            <p:nvPr/>
          </p:nvSpPr>
          <p:spPr bwMode="auto">
            <a:xfrm>
              <a:off x="1089025" y="6165850"/>
              <a:ext cx="96838" cy="176213"/>
            </a:xfrm>
            <a:custGeom>
              <a:avLst/>
              <a:gdLst>
                <a:gd name="T0" fmla="*/ 11 w 26"/>
                <a:gd name="T1" fmla="*/ 35 h 47"/>
                <a:gd name="T2" fmla="*/ 2 w 26"/>
                <a:gd name="T3" fmla="*/ 32 h 47"/>
                <a:gd name="T4" fmla="*/ 0 w 26"/>
                <a:gd name="T5" fmla="*/ 39 h 47"/>
                <a:gd name="T6" fmla="*/ 10 w 26"/>
                <a:gd name="T7" fmla="*/ 41 h 47"/>
                <a:gd name="T8" fmla="*/ 10 w 26"/>
                <a:gd name="T9" fmla="*/ 47 h 47"/>
                <a:gd name="T10" fmla="*/ 15 w 26"/>
                <a:gd name="T11" fmla="*/ 47 h 47"/>
                <a:gd name="T12" fmla="*/ 15 w 26"/>
                <a:gd name="T13" fmla="*/ 41 h 47"/>
                <a:gd name="T14" fmla="*/ 26 w 26"/>
                <a:gd name="T15" fmla="*/ 30 h 47"/>
                <a:gd name="T16" fmla="*/ 16 w 26"/>
                <a:gd name="T17" fmla="*/ 20 h 47"/>
                <a:gd name="T18" fmla="*/ 9 w 26"/>
                <a:gd name="T19" fmla="*/ 15 h 47"/>
                <a:gd name="T20" fmla="*/ 14 w 26"/>
                <a:gd name="T21" fmla="*/ 11 h 47"/>
                <a:gd name="T22" fmla="*/ 22 w 26"/>
                <a:gd name="T23" fmla="*/ 13 h 47"/>
                <a:gd name="T24" fmla="*/ 24 w 26"/>
                <a:gd name="T25" fmla="*/ 7 h 47"/>
                <a:gd name="T26" fmla="*/ 16 w 26"/>
                <a:gd name="T27" fmla="*/ 5 h 47"/>
                <a:gd name="T28" fmla="*/ 16 w 26"/>
                <a:gd name="T29" fmla="*/ 0 h 47"/>
                <a:gd name="T30" fmla="*/ 10 w 26"/>
                <a:gd name="T31" fmla="*/ 0 h 47"/>
                <a:gd name="T32" fmla="*/ 10 w 26"/>
                <a:gd name="T33" fmla="*/ 6 h 47"/>
                <a:gd name="T34" fmla="*/ 0 w 26"/>
                <a:gd name="T35" fmla="*/ 16 h 47"/>
                <a:gd name="T36" fmla="*/ 11 w 26"/>
                <a:gd name="T37" fmla="*/ 26 h 47"/>
                <a:gd name="T38" fmla="*/ 17 w 26"/>
                <a:gd name="T39" fmla="*/ 31 h 47"/>
                <a:gd name="T40" fmla="*/ 11 w 26"/>
                <a:gd name="T41"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47">
                  <a:moveTo>
                    <a:pt x="11" y="35"/>
                  </a:moveTo>
                  <a:cubicBezTo>
                    <a:pt x="8" y="35"/>
                    <a:pt x="4" y="33"/>
                    <a:pt x="2" y="32"/>
                  </a:cubicBezTo>
                  <a:cubicBezTo>
                    <a:pt x="0" y="39"/>
                    <a:pt x="0" y="39"/>
                    <a:pt x="0" y="39"/>
                  </a:cubicBezTo>
                  <a:cubicBezTo>
                    <a:pt x="2" y="40"/>
                    <a:pt x="6" y="41"/>
                    <a:pt x="10" y="41"/>
                  </a:cubicBezTo>
                  <a:cubicBezTo>
                    <a:pt x="10" y="47"/>
                    <a:pt x="10" y="47"/>
                    <a:pt x="10" y="47"/>
                  </a:cubicBezTo>
                  <a:cubicBezTo>
                    <a:pt x="15" y="47"/>
                    <a:pt x="15" y="47"/>
                    <a:pt x="15" y="47"/>
                  </a:cubicBezTo>
                  <a:cubicBezTo>
                    <a:pt x="15" y="41"/>
                    <a:pt x="15" y="41"/>
                    <a:pt x="15" y="41"/>
                  </a:cubicBezTo>
                  <a:cubicBezTo>
                    <a:pt x="22" y="40"/>
                    <a:pt x="26" y="35"/>
                    <a:pt x="26" y="30"/>
                  </a:cubicBezTo>
                  <a:cubicBezTo>
                    <a:pt x="26" y="25"/>
                    <a:pt x="23" y="22"/>
                    <a:pt x="16" y="20"/>
                  </a:cubicBezTo>
                  <a:cubicBezTo>
                    <a:pt x="11" y="18"/>
                    <a:pt x="9" y="17"/>
                    <a:pt x="9" y="15"/>
                  </a:cubicBezTo>
                  <a:cubicBezTo>
                    <a:pt x="9" y="13"/>
                    <a:pt x="10" y="11"/>
                    <a:pt x="14" y="11"/>
                  </a:cubicBezTo>
                  <a:cubicBezTo>
                    <a:pt x="18" y="11"/>
                    <a:pt x="21" y="13"/>
                    <a:pt x="22" y="13"/>
                  </a:cubicBezTo>
                  <a:cubicBezTo>
                    <a:pt x="24" y="7"/>
                    <a:pt x="24" y="7"/>
                    <a:pt x="24" y="7"/>
                  </a:cubicBezTo>
                  <a:cubicBezTo>
                    <a:pt x="22" y="6"/>
                    <a:pt x="19" y="5"/>
                    <a:pt x="16" y="5"/>
                  </a:cubicBezTo>
                  <a:cubicBezTo>
                    <a:pt x="16" y="0"/>
                    <a:pt x="16" y="0"/>
                    <a:pt x="16" y="0"/>
                  </a:cubicBezTo>
                  <a:cubicBezTo>
                    <a:pt x="10" y="0"/>
                    <a:pt x="10" y="0"/>
                    <a:pt x="10" y="0"/>
                  </a:cubicBezTo>
                  <a:cubicBezTo>
                    <a:pt x="10" y="6"/>
                    <a:pt x="10" y="6"/>
                    <a:pt x="10" y="6"/>
                  </a:cubicBezTo>
                  <a:cubicBezTo>
                    <a:pt x="4" y="7"/>
                    <a:pt x="0" y="11"/>
                    <a:pt x="0" y="16"/>
                  </a:cubicBezTo>
                  <a:cubicBezTo>
                    <a:pt x="0" y="21"/>
                    <a:pt x="5" y="24"/>
                    <a:pt x="11" y="26"/>
                  </a:cubicBezTo>
                  <a:cubicBezTo>
                    <a:pt x="15" y="28"/>
                    <a:pt x="17" y="29"/>
                    <a:pt x="17" y="31"/>
                  </a:cubicBezTo>
                  <a:cubicBezTo>
                    <a:pt x="17" y="33"/>
                    <a:pt x="15" y="35"/>
                    <a:pt x="11" y="35"/>
                  </a:cubicBezTo>
                  <a:close/>
                </a:path>
              </a:pathLst>
            </a:custGeom>
            <a:solidFill>
              <a:srgbClr val="5E85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25" name="Freeform 725"/>
            <p:cNvSpPr>
              <a:spLocks noEditPoints="1"/>
            </p:cNvSpPr>
            <p:nvPr/>
          </p:nvSpPr>
          <p:spPr bwMode="auto">
            <a:xfrm>
              <a:off x="130175" y="5683250"/>
              <a:ext cx="1301750" cy="1303338"/>
            </a:xfrm>
            <a:custGeom>
              <a:avLst/>
              <a:gdLst>
                <a:gd name="T0" fmla="*/ 0 w 345"/>
                <a:gd name="T1" fmla="*/ 173 h 346"/>
                <a:gd name="T2" fmla="*/ 172 w 345"/>
                <a:gd name="T3" fmla="*/ 346 h 346"/>
                <a:gd name="T4" fmla="*/ 345 w 345"/>
                <a:gd name="T5" fmla="*/ 173 h 346"/>
                <a:gd name="T6" fmla="*/ 172 w 345"/>
                <a:gd name="T7" fmla="*/ 0 h 346"/>
                <a:gd name="T8" fmla="*/ 0 w 345"/>
                <a:gd name="T9" fmla="*/ 173 h 346"/>
                <a:gd name="T10" fmla="*/ 209 w 345"/>
                <a:gd name="T11" fmla="*/ 291 h 346"/>
                <a:gd name="T12" fmla="*/ 147 w 345"/>
                <a:gd name="T13" fmla="*/ 314 h 346"/>
                <a:gd name="T14" fmla="*/ 77 w 345"/>
                <a:gd name="T15" fmla="*/ 283 h 346"/>
                <a:gd name="T16" fmla="*/ 86 w 345"/>
                <a:gd name="T17" fmla="*/ 151 h 346"/>
                <a:gd name="T18" fmla="*/ 147 w 345"/>
                <a:gd name="T19" fmla="*/ 128 h 346"/>
                <a:gd name="T20" fmla="*/ 218 w 345"/>
                <a:gd name="T21" fmla="*/ 159 h 346"/>
                <a:gd name="T22" fmla="*/ 209 w 345"/>
                <a:gd name="T23" fmla="*/ 291 h 346"/>
                <a:gd name="T24" fmla="*/ 164 w 345"/>
                <a:gd name="T25" fmla="*/ 115 h 346"/>
                <a:gd name="T26" fmla="*/ 168 w 345"/>
                <a:gd name="T27" fmla="*/ 56 h 346"/>
                <a:gd name="T28" fmla="*/ 196 w 345"/>
                <a:gd name="T29" fmla="*/ 46 h 346"/>
                <a:gd name="T30" fmla="*/ 227 w 345"/>
                <a:gd name="T31" fmla="*/ 60 h 346"/>
                <a:gd name="T32" fmla="*/ 223 w 345"/>
                <a:gd name="T33" fmla="*/ 119 h 346"/>
                <a:gd name="T34" fmla="*/ 196 w 345"/>
                <a:gd name="T35" fmla="*/ 129 h 346"/>
                <a:gd name="T36" fmla="*/ 164 w 345"/>
                <a:gd name="T37" fmla="*/ 115 h 346"/>
                <a:gd name="T38" fmla="*/ 302 w 345"/>
                <a:gd name="T39" fmla="*/ 119 h 346"/>
                <a:gd name="T40" fmla="*/ 297 w 345"/>
                <a:gd name="T41" fmla="*/ 185 h 346"/>
                <a:gd name="T42" fmla="*/ 266 w 345"/>
                <a:gd name="T43" fmla="*/ 197 h 346"/>
                <a:gd name="T44" fmla="*/ 241 w 345"/>
                <a:gd name="T45" fmla="*/ 190 h 346"/>
                <a:gd name="T46" fmla="*/ 222 w 345"/>
                <a:gd name="T47" fmla="*/ 156 h 346"/>
                <a:gd name="T48" fmla="*/ 219 w 345"/>
                <a:gd name="T49" fmla="*/ 153 h 346"/>
                <a:gd name="T50" fmla="*/ 235 w 345"/>
                <a:gd name="T51" fmla="*/ 114 h 346"/>
                <a:gd name="T52" fmla="*/ 266 w 345"/>
                <a:gd name="T53" fmla="*/ 103 h 346"/>
                <a:gd name="T54" fmla="*/ 302 w 345"/>
                <a:gd name="T55" fmla="*/ 119 h 346"/>
                <a:gd name="T56" fmla="*/ 246 w 345"/>
                <a:gd name="T57" fmla="*/ 43 h 346"/>
                <a:gd name="T58" fmla="*/ 262 w 345"/>
                <a:gd name="T59" fmla="*/ 97 h 346"/>
                <a:gd name="T60" fmla="*/ 247 w 345"/>
                <a:gd name="T61" fmla="*/ 100 h 346"/>
                <a:gd name="T62" fmla="*/ 236 w 345"/>
                <a:gd name="T63" fmla="*/ 52 h 346"/>
                <a:gd name="T64" fmla="*/ 196 w 345"/>
                <a:gd name="T65" fmla="*/ 34 h 346"/>
                <a:gd name="T66" fmla="*/ 160 w 345"/>
                <a:gd name="T67" fmla="*/ 47 h 346"/>
                <a:gd name="T68" fmla="*/ 155 w 345"/>
                <a:gd name="T69" fmla="*/ 122 h 346"/>
                <a:gd name="T70" fmla="*/ 147 w 345"/>
                <a:gd name="T71" fmla="*/ 122 h 346"/>
                <a:gd name="T72" fmla="*/ 139 w 345"/>
                <a:gd name="T73" fmla="*/ 122 h 346"/>
                <a:gd name="T74" fmla="*/ 152 w 345"/>
                <a:gd name="T75" fmla="*/ 37 h 346"/>
                <a:gd name="T76" fmla="*/ 196 w 345"/>
                <a:gd name="T77" fmla="*/ 21 h 346"/>
                <a:gd name="T78" fmla="*/ 246 w 345"/>
                <a:gd name="T79" fmla="*/ 4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5" h="346">
                  <a:moveTo>
                    <a:pt x="0" y="173"/>
                  </a:moveTo>
                  <a:cubicBezTo>
                    <a:pt x="0" y="268"/>
                    <a:pt x="77" y="346"/>
                    <a:pt x="172" y="346"/>
                  </a:cubicBezTo>
                  <a:cubicBezTo>
                    <a:pt x="268" y="346"/>
                    <a:pt x="345" y="268"/>
                    <a:pt x="345" y="173"/>
                  </a:cubicBezTo>
                  <a:cubicBezTo>
                    <a:pt x="345" y="78"/>
                    <a:pt x="268" y="0"/>
                    <a:pt x="172" y="0"/>
                  </a:cubicBezTo>
                  <a:cubicBezTo>
                    <a:pt x="77" y="0"/>
                    <a:pt x="0" y="78"/>
                    <a:pt x="0" y="173"/>
                  </a:cubicBezTo>
                  <a:close/>
                  <a:moveTo>
                    <a:pt x="209" y="291"/>
                  </a:moveTo>
                  <a:cubicBezTo>
                    <a:pt x="192" y="306"/>
                    <a:pt x="170" y="314"/>
                    <a:pt x="147" y="314"/>
                  </a:cubicBezTo>
                  <a:cubicBezTo>
                    <a:pt x="120" y="314"/>
                    <a:pt x="95" y="303"/>
                    <a:pt x="77" y="283"/>
                  </a:cubicBezTo>
                  <a:cubicBezTo>
                    <a:pt x="43" y="244"/>
                    <a:pt x="47" y="185"/>
                    <a:pt x="86" y="151"/>
                  </a:cubicBezTo>
                  <a:cubicBezTo>
                    <a:pt x="103" y="136"/>
                    <a:pt x="125" y="128"/>
                    <a:pt x="147" y="128"/>
                  </a:cubicBezTo>
                  <a:cubicBezTo>
                    <a:pt x="174" y="128"/>
                    <a:pt x="200" y="139"/>
                    <a:pt x="218" y="159"/>
                  </a:cubicBezTo>
                  <a:cubicBezTo>
                    <a:pt x="252" y="198"/>
                    <a:pt x="248" y="257"/>
                    <a:pt x="209" y="291"/>
                  </a:cubicBezTo>
                  <a:close/>
                  <a:moveTo>
                    <a:pt x="164" y="115"/>
                  </a:moveTo>
                  <a:cubicBezTo>
                    <a:pt x="149" y="98"/>
                    <a:pt x="151" y="71"/>
                    <a:pt x="168" y="56"/>
                  </a:cubicBezTo>
                  <a:cubicBezTo>
                    <a:pt x="176" y="49"/>
                    <a:pt x="185" y="46"/>
                    <a:pt x="196" y="46"/>
                  </a:cubicBezTo>
                  <a:cubicBezTo>
                    <a:pt x="208" y="46"/>
                    <a:pt x="219" y="51"/>
                    <a:pt x="227" y="60"/>
                  </a:cubicBezTo>
                  <a:cubicBezTo>
                    <a:pt x="242" y="77"/>
                    <a:pt x="240" y="104"/>
                    <a:pt x="223" y="119"/>
                  </a:cubicBezTo>
                  <a:cubicBezTo>
                    <a:pt x="215" y="125"/>
                    <a:pt x="206" y="129"/>
                    <a:pt x="196" y="129"/>
                  </a:cubicBezTo>
                  <a:cubicBezTo>
                    <a:pt x="184" y="129"/>
                    <a:pt x="172" y="124"/>
                    <a:pt x="164" y="115"/>
                  </a:cubicBezTo>
                  <a:close/>
                  <a:moveTo>
                    <a:pt x="302" y="119"/>
                  </a:moveTo>
                  <a:cubicBezTo>
                    <a:pt x="319" y="138"/>
                    <a:pt x="317" y="168"/>
                    <a:pt x="297" y="185"/>
                  </a:cubicBezTo>
                  <a:cubicBezTo>
                    <a:pt x="289" y="193"/>
                    <a:pt x="278" y="197"/>
                    <a:pt x="266" y="197"/>
                  </a:cubicBezTo>
                  <a:cubicBezTo>
                    <a:pt x="257" y="197"/>
                    <a:pt x="249" y="195"/>
                    <a:pt x="241" y="190"/>
                  </a:cubicBezTo>
                  <a:cubicBezTo>
                    <a:pt x="237" y="178"/>
                    <a:pt x="231" y="166"/>
                    <a:pt x="222" y="156"/>
                  </a:cubicBezTo>
                  <a:cubicBezTo>
                    <a:pt x="221" y="155"/>
                    <a:pt x="220" y="154"/>
                    <a:pt x="219" y="153"/>
                  </a:cubicBezTo>
                  <a:cubicBezTo>
                    <a:pt x="218" y="139"/>
                    <a:pt x="224" y="124"/>
                    <a:pt x="235" y="114"/>
                  </a:cubicBezTo>
                  <a:cubicBezTo>
                    <a:pt x="244" y="107"/>
                    <a:pt x="255" y="103"/>
                    <a:pt x="266" y="103"/>
                  </a:cubicBezTo>
                  <a:cubicBezTo>
                    <a:pt x="280" y="103"/>
                    <a:pt x="293" y="108"/>
                    <a:pt x="302" y="119"/>
                  </a:cubicBezTo>
                  <a:close/>
                  <a:moveTo>
                    <a:pt x="246" y="43"/>
                  </a:moveTo>
                  <a:cubicBezTo>
                    <a:pt x="259" y="59"/>
                    <a:pt x="264" y="78"/>
                    <a:pt x="262" y="97"/>
                  </a:cubicBezTo>
                  <a:cubicBezTo>
                    <a:pt x="257" y="98"/>
                    <a:pt x="252" y="99"/>
                    <a:pt x="247" y="100"/>
                  </a:cubicBezTo>
                  <a:cubicBezTo>
                    <a:pt x="252" y="84"/>
                    <a:pt x="248" y="66"/>
                    <a:pt x="236" y="52"/>
                  </a:cubicBezTo>
                  <a:cubicBezTo>
                    <a:pt x="226" y="40"/>
                    <a:pt x="211" y="34"/>
                    <a:pt x="196" y="34"/>
                  </a:cubicBezTo>
                  <a:cubicBezTo>
                    <a:pt x="183" y="34"/>
                    <a:pt x="170" y="39"/>
                    <a:pt x="160" y="47"/>
                  </a:cubicBezTo>
                  <a:cubicBezTo>
                    <a:pt x="138" y="67"/>
                    <a:pt x="136" y="100"/>
                    <a:pt x="155" y="122"/>
                  </a:cubicBezTo>
                  <a:cubicBezTo>
                    <a:pt x="153" y="122"/>
                    <a:pt x="150" y="122"/>
                    <a:pt x="147" y="122"/>
                  </a:cubicBezTo>
                  <a:cubicBezTo>
                    <a:pt x="144" y="122"/>
                    <a:pt x="142" y="122"/>
                    <a:pt x="139" y="122"/>
                  </a:cubicBezTo>
                  <a:cubicBezTo>
                    <a:pt x="122" y="95"/>
                    <a:pt x="127" y="59"/>
                    <a:pt x="152" y="37"/>
                  </a:cubicBezTo>
                  <a:cubicBezTo>
                    <a:pt x="164" y="26"/>
                    <a:pt x="179" y="21"/>
                    <a:pt x="196" y="21"/>
                  </a:cubicBezTo>
                  <a:cubicBezTo>
                    <a:pt x="215" y="21"/>
                    <a:pt x="233" y="29"/>
                    <a:pt x="246" y="43"/>
                  </a:cubicBezTo>
                  <a:close/>
                </a:path>
              </a:pathLst>
            </a:custGeom>
            <a:solidFill>
              <a:srgbClr val="5E85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26" name="Freeform 726"/>
            <p:cNvSpPr>
              <a:spLocks noEditPoints="1"/>
            </p:cNvSpPr>
            <p:nvPr/>
          </p:nvSpPr>
          <p:spPr bwMode="auto">
            <a:xfrm>
              <a:off x="974725" y="6105525"/>
              <a:ext cx="317500" cy="285750"/>
            </a:xfrm>
            <a:custGeom>
              <a:avLst/>
              <a:gdLst>
                <a:gd name="T0" fmla="*/ 14 w 84"/>
                <a:gd name="T1" fmla="*/ 63 h 76"/>
                <a:gd name="T2" fmla="*/ 42 w 84"/>
                <a:gd name="T3" fmla="*/ 76 h 76"/>
                <a:gd name="T4" fmla="*/ 67 w 84"/>
                <a:gd name="T5" fmla="*/ 66 h 76"/>
                <a:gd name="T6" fmla="*/ 71 w 84"/>
                <a:gd name="T7" fmla="*/ 13 h 76"/>
                <a:gd name="T8" fmla="*/ 42 w 84"/>
                <a:gd name="T9" fmla="*/ 0 h 76"/>
                <a:gd name="T10" fmla="*/ 17 w 84"/>
                <a:gd name="T11" fmla="*/ 9 h 76"/>
                <a:gd name="T12" fmla="*/ 14 w 84"/>
                <a:gd name="T13" fmla="*/ 63 h 76"/>
                <a:gd name="T14" fmla="*/ 23 w 84"/>
                <a:gd name="T15" fmla="*/ 16 h 76"/>
                <a:gd name="T16" fmla="*/ 42 w 84"/>
                <a:gd name="T17" fmla="*/ 8 h 76"/>
                <a:gd name="T18" fmla="*/ 64 w 84"/>
                <a:gd name="T19" fmla="*/ 18 h 76"/>
                <a:gd name="T20" fmla="*/ 61 w 84"/>
                <a:gd name="T21" fmla="*/ 60 h 76"/>
                <a:gd name="T22" fmla="*/ 42 w 84"/>
                <a:gd name="T23" fmla="*/ 67 h 76"/>
                <a:gd name="T24" fmla="*/ 20 w 84"/>
                <a:gd name="T25" fmla="*/ 57 h 76"/>
                <a:gd name="T26" fmla="*/ 23 w 84"/>
                <a:gd name="T27" fmla="*/ 1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76">
                  <a:moveTo>
                    <a:pt x="14" y="63"/>
                  </a:moveTo>
                  <a:cubicBezTo>
                    <a:pt x="21" y="71"/>
                    <a:pt x="31" y="76"/>
                    <a:pt x="42" y="76"/>
                  </a:cubicBezTo>
                  <a:cubicBezTo>
                    <a:pt x="51" y="76"/>
                    <a:pt x="60" y="72"/>
                    <a:pt x="67" y="66"/>
                  </a:cubicBezTo>
                  <a:cubicBezTo>
                    <a:pt x="83" y="53"/>
                    <a:pt x="84" y="29"/>
                    <a:pt x="71" y="13"/>
                  </a:cubicBezTo>
                  <a:cubicBezTo>
                    <a:pt x="63" y="5"/>
                    <a:pt x="53" y="0"/>
                    <a:pt x="42" y="0"/>
                  </a:cubicBezTo>
                  <a:cubicBezTo>
                    <a:pt x="33" y="0"/>
                    <a:pt x="24" y="3"/>
                    <a:pt x="17" y="9"/>
                  </a:cubicBezTo>
                  <a:cubicBezTo>
                    <a:pt x="1" y="23"/>
                    <a:pt x="0" y="47"/>
                    <a:pt x="14" y="63"/>
                  </a:cubicBezTo>
                  <a:close/>
                  <a:moveTo>
                    <a:pt x="23" y="16"/>
                  </a:moveTo>
                  <a:cubicBezTo>
                    <a:pt x="28" y="11"/>
                    <a:pt x="35" y="8"/>
                    <a:pt x="42" y="8"/>
                  </a:cubicBezTo>
                  <a:cubicBezTo>
                    <a:pt x="51" y="8"/>
                    <a:pt x="59" y="12"/>
                    <a:pt x="64" y="18"/>
                  </a:cubicBezTo>
                  <a:cubicBezTo>
                    <a:pt x="75" y="31"/>
                    <a:pt x="74" y="49"/>
                    <a:pt x="61" y="60"/>
                  </a:cubicBezTo>
                  <a:cubicBezTo>
                    <a:pt x="56" y="65"/>
                    <a:pt x="49" y="67"/>
                    <a:pt x="42" y="67"/>
                  </a:cubicBezTo>
                  <a:cubicBezTo>
                    <a:pt x="34" y="67"/>
                    <a:pt x="26" y="64"/>
                    <a:pt x="20" y="57"/>
                  </a:cubicBezTo>
                  <a:cubicBezTo>
                    <a:pt x="9" y="45"/>
                    <a:pt x="10" y="26"/>
                    <a:pt x="23" y="16"/>
                  </a:cubicBezTo>
                  <a:close/>
                </a:path>
              </a:pathLst>
            </a:custGeom>
            <a:solidFill>
              <a:srgbClr val="5E85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27" name="Freeform 727"/>
            <p:cNvSpPr>
              <a:spLocks/>
            </p:cNvSpPr>
            <p:nvPr/>
          </p:nvSpPr>
          <p:spPr bwMode="auto">
            <a:xfrm>
              <a:off x="265113" y="5886450"/>
              <a:ext cx="1408113" cy="1330325"/>
            </a:xfrm>
            <a:custGeom>
              <a:avLst/>
              <a:gdLst>
                <a:gd name="T0" fmla="*/ 289 w 373"/>
                <a:gd name="T1" fmla="*/ 0 h 353"/>
                <a:gd name="T2" fmla="*/ 330 w 373"/>
                <a:gd name="T3" fmla="*/ 119 h 353"/>
                <a:gd name="T4" fmla="*/ 136 w 373"/>
                <a:gd name="T5" fmla="*/ 312 h 353"/>
                <a:gd name="T6" fmla="*/ 0 w 373"/>
                <a:gd name="T7" fmla="*/ 256 h 353"/>
                <a:gd name="T8" fmla="*/ 70 w 373"/>
                <a:gd name="T9" fmla="*/ 353 h 353"/>
                <a:gd name="T10" fmla="*/ 346 w 373"/>
                <a:gd name="T11" fmla="*/ 353 h 353"/>
                <a:gd name="T12" fmla="*/ 373 w 373"/>
                <a:gd name="T13" fmla="*/ 326 h 353"/>
                <a:gd name="T14" fmla="*/ 373 w 373"/>
                <a:gd name="T15" fmla="*/ 68 h 353"/>
                <a:gd name="T16" fmla="*/ 289 w 3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353">
                  <a:moveTo>
                    <a:pt x="289" y="0"/>
                  </a:moveTo>
                  <a:cubicBezTo>
                    <a:pt x="315" y="33"/>
                    <a:pt x="330" y="74"/>
                    <a:pt x="330" y="119"/>
                  </a:cubicBezTo>
                  <a:cubicBezTo>
                    <a:pt x="330" y="226"/>
                    <a:pt x="243" y="312"/>
                    <a:pt x="136" y="312"/>
                  </a:cubicBezTo>
                  <a:cubicBezTo>
                    <a:pt x="83" y="312"/>
                    <a:pt x="35" y="291"/>
                    <a:pt x="0" y="256"/>
                  </a:cubicBezTo>
                  <a:cubicBezTo>
                    <a:pt x="70" y="353"/>
                    <a:pt x="70" y="353"/>
                    <a:pt x="70" y="353"/>
                  </a:cubicBezTo>
                  <a:cubicBezTo>
                    <a:pt x="346" y="353"/>
                    <a:pt x="346" y="353"/>
                    <a:pt x="346" y="353"/>
                  </a:cubicBezTo>
                  <a:cubicBezTo>
                    <a:pt x="361" y="353"/>
                    <a:pt x="373" y="341"/>
                    <a:pt x="373" y="326"/>
                  </a:cubicBezTo>
                  <a:cubicBezTo>
                    <a:pt x="373" y="68"/>
                    <a:pt x="373" y="68"/>
                    <a:pt x="373" y="68"/>
                  </a:cubicBezTo>
                  <a:lnTo>
                    <a:pt x="289" y="0"/>
                  </a:lnTo>
                  <a:close/>
                </a:path>
              </a:pathLst>
            </a:custGeom>
            <a:solidFill>
              <a:srgbClr val="5E85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28" name="Freeform 728"/>
            <p:cNvSpPr>
              <a:spLocks noEditPoints="1"/>
            </p:cNvSpPr>
            <p:nvPr/>
          </p:nvSpPr>
          <p:spPr bwMode="auto">
            <a:xfrm>
              <a:off x="439738" y="6297613"/>
              <a:ext cx="490538" cy="436563"/>
            </a:xfrm>
            <a:custGeom>
              <a:avLst/>
              <a:gdLst>
                <a:gd name="T0" fmla="*/ 65 w 130"/>
                <a:gd name="T1" fmla="*/ 0 h 116"/>
                <a:gd name="T2" fmla="*/ 27 w 130"/>
                <a:gd name="T3" fmla="*/ 14 h 116"/>
                <a:gd name="T4" fmla="*/ 22 w 130"/>
                <a:gd name="T5" fmla="*/ 96 h 116"/>
                <a:gd name="T6" fmla="*/ 65 w 130"/>
                <a:gd name="T7" fmla="*/ 116 h 116"/>
                <a:gd name="T8" fmla="*/ 104 w 130"/>
                <a:gd name="T9" fmla="*/ 102 h 116"/>
                <a:gd name="T10" fmla="*/ 109 w 130"/>
                <a:gd name="T11" fmla="*/ 20 h 116"/>
                <a:gd name="T12" fmla="*/ 65 w 130"/>
                <a:gd name="T13" fmla="*/ 0 h 116"/>
                <a:gd name="T14" fmla="*/ 111 w 130"/>
                <a:gd name="T15" fmla="*/ 68 h 116"/>
                <a:gd name="T16" fmla="*/ 104 w 130"/>
                <a:gd name="T17" fmla="*/ 68 h 116"/>
                <a:gd name="T18" fmla="*/ 99 w 130"/>
                <a:gd name="T19" fmla="*/ 81 h 116"/>
                <a:gd name="T20" fmla="*/ 103 w 130"/>
                <a:gd name="T21" fmla="*/ 85 h 116"/>
                <a:gd name="T22" fmla="*/ 92 w 130"/>
                <a:gd name="T23" fmla="*/ 97 h 116"/>
                <a:gd name="T24" fmla="*/ 87 w 130"/>
                <a:gd name="T25" fmla="*/ 92 h 116"/>
                <a:gd name="T26" fmla="*/ 74 w 130"/>
                <a:gd name="T27" fmla="*/ 97 h 116"/>
                <a:gd name="T28" fmla="*/ 74 w 130"/>
                <a:gd name="T29" fmla="*/ 103 h 116"/>
                <a:gd name="T30" fmla="*/ 58 w 130"/>
                <a:gd name="T31" fmla="*/ 103 h 116"/>
                <a:gd name="T32" fmla="*/ 58 w 130"/>
                <a:gd name="T33" fmla="*/ 97 h 116"/>
                <a:gd name="T34" fmla="*/ 45 w 130"/>
                <a:gd name="T35" fmla="*/ 92 h 116"/>
                <a:gd name="T36" fmla="*/ 40 w 130"/>
                <a:gd name="T37" fmla="*/ 97 h 116"/>
                <a:gd name="T38" fmla="*/ 29 w 130"/>
                <a:gd name="T39" fmla="*/ 85 h 116"/>
                <a:gd name="T40" fmla="*/ 34 w 130"/>
                <a:gd name="T41" fmla="*/ 80 h 116"/>
                <a:gd name="T42" fmla="*/ 29 w 130"/>
                <a:gd name="T43" fmla="*/ 68 h 116"/>
                <a:gd name="T44" fmla="*/ 21 w 130"/>
                <a:gd name="T45" fmla="*/ 68 h 116"/>
                <a:gd name="T46" fmla="*/ 21 w 130"/>
                <a:gd name="T47" fmla="*/ 52 h 116"/>
                <a:gd name="T48" fmla="*/ 29 w 130"/>
                <a:gd name="T49" fmla="*/ 52 h 116"/>
                <a:gd name="T50" fmla="*/ 34 w 130"/>
                <a:gd name="T51" fmla="*/ 38 h 116"/>
                <a:gd name="T52" fmla="*/ 29 w 130"/>
                <a:gd name="T53" fmla="*/ 33 h 116"/>
                <a:gd name="T54" fmla="*/ 40 w 130"/>
                <a:gd name="T55" fmla="*/ 22 h 116"/>
                <a:gd name="T56" fmla="*/ 45 w 130"/>
                <a:gd name="T57" fmla="*/ 27 h 116"/>
                <a:gd name="T58" fmla="*/ 58 w 130"/>
                <a:gd name="T59" fmla="*/ 22 h 116"/>
                <a:gd name="T60" fmla="*/ 58 w 130"/>
                <a:gd name="T61" fmla="*/ 16 h 116"/>
                <a:gd name="T62" fmla="*/ 74 w 130"/>
                <a:gd name="T63" fmla="*/ 16 h 116"/>
                <a:gd name="T64" fmla="*/ 74 w 130"/>
                <a:gd name="T65" fmla="*/ 22 h 116"/>
                <a:gd name="T66" fmla="*/ 87 w 130"/>
                <a:gd name="T67" fmla="*/ 27 h 116"/>
                <a:gd name="T68" fmla="*/ 93 w 130"/>
                <a:gd name="T69" fmla="*/ 22 h 116"/>
                <a:gd name="T70" fmla="*/ 104 w 130"/>
                <a:gd name="T71" fmla="*/ 33 h 116"/>
                <a:gd name="T72" fmla="*/ 99 w 130"/>
                <a:gd name="T73" fmla="*/ 38 h 116"/>
                <a:gd name="T74" fmla="*/ 104 w 130"/>
                <a:gd name="T75" fmla="*/ 52 h 116"/>
                <a:gd name="T76" fmla="*/ 111 w 130"/>
                <a:gd name="T77" fmla="*/ 52 h 116"/>
                <a:gd name="T78" fmla="*/ 111 w 130"/>
                <a:gd name="T79" fmla="*/ 6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16">
                  <a:moveTo>
                    <a:pt x="65" y="0"/>
                  </a:moveTo>
                  <a:cubicBezTo>
                    <a:pt x="51" y="0"/>
                    <a:pt x="38" y="5"/>
                    <a:pt x="27" y="14"/>
                  </a:cubicBezTo>
                  <a:cubicBezTo>
                    <a:pt x="3" y="35"/>
                    <a:pt x="0" y="72"/>
                    <a:pt x="22" y="96"/>
                  </a:cubicBezTo>
                  <a:cubicBezTo>
                    <a:pt x="33" y="109"/>
                    <a:pt x="49" y="116"/>
                    <a:pt x="65" y="116"/>
                  </a:cubicBezTo>
                  <a:cubicBezTo>
                    <a:pt x="80" y="116"/>
                    <a:pt x="93" y="111"/>
                    <a:pt x="104" y="102"/>
                  </a:cubicBezTo>
                  <a:cubicBezTo>
                    <a:pt x="128" y="81"/>
                    <a:pt x="130" y="44"/>
                    <a:pt x="109" y="20"/>
                  </a:cubicBezTo>
                  <a:cubicBezTo>
                    <a:pt x="98" y="7"/>
                    <a:pt x="82" y="0"/>
                    <a:pt x="65" y="0"/>
                  </a:cubicBezTo>
                  <a:close/>
                  <a:moveTo>
                    <a:pt x="111" y="68"/>
                  </a:moveTo>
                  <a:cubicBezTo>
                    <a:pt x="104" y="68"/>
                    <a:pt x="104" y="68"/>
                    <a:pt x="104" y="68"/>
                  </a:cubicBezTo>
                  <a:cubicBezTo>
                    <a:pt x="103" y="72"/>
                    <a:pt x="101" y="77"/>
                    <a:pt x="99" y="81"/>
                  </a:cubicBezTo>
                  <a:cubicBezTo>
                    <a:pt x="103" y="85"/>
                    <a:pt x="103" y="85"/>
                    <a:pt x="103" y="85"/>
                  </a:cubicBezTo>
                  <a:cubicBezTo>
                    <a:pt x="92" y="97"/>
                    <a:pt x="92" y="97"/>
                    <a:pt x="92" y="97"/>
                  </a:cubicBezTo>
                  <a:cubicBezTo>
                    <a:pt x="87" y="92"/>
                    <a:pt x="87" y="92"/>
                    <a:pt x="87" y="92"/>
                  </a:cubicBezTo>
                  <a:cubicBezTo>
                    <a:pt x="83" y="94"/>
                    <a:pt x="79" y="96"/>
                    <a:pt x="74" y="97"/>
                  </a:cubicBezTo>
                  <a:cubicBezTo>
                    <a:pt x="74" y="103"/>
                    <a:pt x="74" y="103"/>
                    <a:pt x="74" y="103"/>
                  </a:cubicBezTo>
                  <a:cubicBezTo>
                    <a:pt x="58" y="103"/>
                    <a:pt x="58" y="103"/>
                    <a:pt x="58" y="103"/>
                  </a:cubicBezTo>
                  <a:cubicBezTo>
                    <a:pt x="58" y="97"/>
                    <a:pt x="58" y="97"/>
                    <a:pt x="58" y="97"/>
                  </a:cubicBezTo>
                  <a:cubicBezTo>
                    <a:pt x="53" y="96"/>
                    <a:pt x="49" y="94"/>
                    <a:pt x="45" y="92"/>
                  </a:cubicBezTo>
                  <a:cubicBezTo>
                    <a:pt x="40" y="97"/>
                    <a:pt x="40" y="97"/>
                    <a:pt x="40" y="97"/>
                  </a:cubicBezTo>
                  <a:cubicBezTo>
                    <a:pt x="29" y="85"/>
                    <a:pt x="29" y="85"/>
                    <a:pt x="29" y="85"/>
                  </a:cubicBezTo>
                  <a:cubicBezTo>
                    <a:pt x="34" y="80"/>
                    <a:pt x="34" y="80"/>
                    <a:pt x="34" y="80"/>
                  </a:cubicBezTo>
                  <a:cubicBezTo>
                    <a:pt x="32" y="77"/>
                    <a:pt x="30" y="72"/>
                    <a:pt x="29" y="68"/>
                  </a:cubicBezTo>
                  <a:cubicBezTo>
                    <a:pt x="21" y="68"/>
                    <a:pt x="21" y="68"/>
                    <a:pt x="21" y="68"/>
                  </a:cubicBezTo>
                  <a:cubicBezTo>
                    <a:pt x="21" y="52"/>
                    <a:pt x="21" y="52"/>
                    <a:pt x="21" y="52"/>
                  </a:cubicBezTo>
                  <a:cubicBezTo>
                    <a:pt x="29" y="52"/>
                    <a:pt x="29" y="52"/>
                    <a:pt x="29" y="52"/>
                  </a:cubicBezTo>
                  <a:cubicBezTo>
                    <a:pt x="29" y="47"/>
                    <a:pt x="31" y="42"/>
                    <a:pt x="34" y="38"/>
                  </a:cubicBezTo>
                  <a:cubicBezTo>
                    <a:pt x="29" y="33"/>
                    <a:pt x="29" y="33"/>
                    <a:pt x="29" y="33"/>
                  </a:cubicBezTo>
                  <a:cubicBezTo>
                    <a:pt x="40" y="22"/>
                    <a:pt x="40" y="22"/>
                    <a:pt x="40" y="22"/>
                  </a:cubicBezTo>
                  <a:cubicBezTo>
                    <a:pt x="45" y="27"/>
                    <a:pt x="45" y="27"/>
                    <a:pt x="45" y="27"/>
                  </a:cubicBezTo>
                  <a:cubicBezTo>
                    <a:pt x="49" y="25"/>
                    <a:pt x="53" y="23"/>
                    <a:pt x="58" y="22"/>
                  </a:cubicBezTo>
                  <a:cubicBezTo>
                    <a:pt x="58" y="16"/>
                    <a:pt x="58" y="16"/>
                    <a:pt x="58" y="16"/>
                  </a:cubicBezTo>
                  <a:cubicBezTo>
                    <a:pt x="74" y="16"/>
                    <a:pt x="74" y="16"/>
                    <a:pt x="74" y="16"/>
                  </a:cubicBezTo>
                  <a:cubicBezTo>
                    <a:pt x="74" y="22"/>
                    <a:pt x="74" y="22"/>
                    <a:pt x="74" y="22"/>
                  </a:cubicBezTo>
                  <a:cubicBezTo>
                    <a:pt x="79" y="23"/>
                    <a:pt x="83" y="24"/>
                    <a:pt x="87" y="27"/>
                  </a:cubicBezTo>
                  <a:cubicBezTo>
                    <a:pt x="93" y="22"/>
                    <a:pt x="93" y="22"/>
                    <a:pt x="93" y="22"/>
                  </a:cubicBezTo>
                  <a:cubicBezTo>
                    <a:pt x="104" y="33"/>
                    <a:pt x="104" y="33"/>
                    <a:pt x="104" y="33"/>
                  </a:cubicBezTo>
                  <a:cubicBezTo>
                    <a:pt x="99" y="38"/>
                    <a:pt x="99" y="38"/>
                    <a:pt x="99" y="38"/>
                  </a:cubicBezTo>
                  <a:cubicBezTo>
                    <a:pt x="101" y="42"/>
                    <a:pt x="103" y="47"/>
                    <a:pt x="104" y="52"/>
                  </a:cubicBezTo>
                  <a:cubicBezTo>
                    <a:pt x="111" y="52"/>
                    <a:pt x="111" y="52"/>
                    <a:pt x="111" y="52"/>
                  </a:cubicBezTo>
                  <a:lnTo>
                    <a:pt x="111" y="6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
        <p:nvSpPr>
          <p:cNvPr id="278" name="TextBox 42"/>
          <p:cNvSpPr txBox="1"/>
          <p:nvPr/>
        </p:nvSpPr>
        <p:spPr>
          <a:xfrm>
            <a:off x="365100" y="423000"/>
            <a:ext cx="1065834" cy="2308324"/>
          </a:xfrm>
          <a:prstGeom prst="rect">
            <a:avLst/>
          </a:prstGeom>
          <a:noFill/>
        </p:spPr>
        <p:txBody>
          <a:bodyPr wrap="square" rtlCol="0">
            <a:spAutoFit/>
          </a:bodyPr>
          <a:lstStyle/>
          <a:p>
            <a:pPr algn="ctr">
              <a:defRPr/>
            </a:pPr>
            <a:r>
              <a:rPr lang="zh-CN" altLang="en-US" sz="3600" b="1" dirty="0" smtClean="0">
                <a:solidFill>
                  <a:schemeClr val="accent3"/>
                </a:solidFill>
                <a:latin typeface="+mn-ea"/>
              </a:rPr>
              <a:t>赠</a:t>
            </a:r>
            <a:endParaRPr lang="en-US" altLang="zh-CN" sz="3600" b="1" dirty="0" smtClean="0">
              <a:solidFill>
                <a:schemeClr val="accent3"/>
              </a:solidFill>
              <a:latin typeface="+mn-ea"/>
            </a:endParaRPr>
          </a:p>
          <a:p>
            <a:pPr algn="ctr">
              <a:defRPr/>
            </a:pPr>
            <a:r>
              <a:rPr lang="zh-CN" altLang="en-US" sz="3600" b="1" dirty="0" smtClean="0">
                <a:solidFill>
                  <a:schemeClr val="accent3"/>
                </a:solidFill>
                <a:latin typeface="+mn-ea"/>
              </a:rPr>
              <a:t>送</a:t>
            </a:r>
            <a:endParaRPr lang="en-US" altLang="zh-CN" sz="3600" b="1" dirty="0" smtClean="0">
              <a:solidFill>
                <a:schemeClr val="accent3"/>
              </a:solidFill>
              <a:latin typeface="+mn-ea"/>
            </a:endParaRPr>
          </a:p>
          <a:p>
            <a:pPr algn="ctr">
              <a:defRPr/>
            </a:pPr>
            <a:r>
              <a:rPr lang="zh-CN" altLang="en-US" sz="3600" b="1" dirty="0" smtClean="0">
                <a:solidFill>
                  <a:schemeClr val="accent3"/>
                </a:solidFill>
                <a:latin typeface="+mn-ea"/>
              </a:rPr>
              <a:t>图</a:t>
            </a:r>
            <a:endParaRPr lang="en-US" altLang="zh-CN" sz="3600" b="1" dirty="0" smtClean="0">
              <a:solidFill>
                <a:schemeClr val="accent3"/>
              </a:solidFill>
              <a:latin typeface="+mn-ea"/>
            </a:endParaRPr>
          </a:p>
          <a:p>
            <a:pPr algn="ctr">
              <a:defRPr/>
            </a:pPr>
            <a:r>
              <a:rPr lang="zh-CN" altLang="en-US" sz="3600" b="1" dirty="0" smtClean="0">
                <a:solidFill>
                  <a:schemeClr val="accent3"/>
                </a:solidFill>
                <a:latin typeface="+mn-ea"/>
              </a:rPr>
              <a:t>标</a:t>
            </a:r>
            <a:endParaRPr lang="zh-CN" altLang="en-US" sz="3600" b="1" dirty="0">
              <a:solidFill>
                <a:schemeClr val="accent3"/>
              </a:solidFill>
              <a:latin typeface="+mn-ea"/>
            </a:endParaRPr>
          </a:p>
        </p:txBody>
      </p:sp>
    </p:spTree>
    <p:extLst>
      <p:ext uri="{BB962C8B-B14F-4D97-AF65-F5344CB8AC3E}">
        <p14:creationId xmlns:p14="http://schemas.microsoft.com/office/powerpoint/2010/main" xmlns="" val="9232367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77" name="Picture 3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43061" y="2689464"/>
            <a:ext cx="28463" cy="29276"/>
          </a:xfrm>
          <a:prstGeom prst="rect">
            <a:avLst/>
          </a:prstGeom>
          <a:solidFill>
            <a:schemeClr val="accent3"/>
          </a:solidFill>
          <a:ln>
            <a:noFill/>
          </a:ln>
          <a:extLst/>
        </p:spPr>
      </p:pic>
      <p:sp>
        <p:nvSpPr>
          <p:cNvPr id="40" name="Freeform 117"/>
          <p:cNvSpPr>
            <a:spLocks/>
          </p:cNvSpPr>
          <p:nvPr/>
        </p:nvSpPr>
        <p:spPr bwMode="auto">
          <a:xfrm>
            <a:off x="4754597" y="723116"/>
            <a:ext cx="673340" cy="580634"/>
          </a:xfrm>
          <a:custGeom>
            <a:avLst/>
            <a:gdLst>
              <a:gd name="T0" fmla="*/ 28 w 828"/>
              <a:gd name="T1" fmla="*/ 686 h 714"/>
              <a:gd name="T2" fmla="*/ 28 w 828"/>
              <a:gd name="T3" fmla="*/ 605 h 714"/>
              <a:gd name="T4" fmla="*/ 68 w 828"/>
              <a:gd name="T5" fmla="*/ 605 h 714"/>
              <a:gd name="T6" fmla="*/ 68 w 828"/>
              <a:gd name="T7" fmla="*/ 577 h 714"/>
              <a:gd name="T8" fmla="*/ 28 w 828"/>
              <a:gd name="T9" fmla="*/ 577 h 714"/>
              <a:gd name="T10" fmla="*/ 28 w 828"/>
              <a:gd name="T11" fmla="*/ 435 h 714"/>
              <a:gd name="T12" fmla="*/ 68 w 828"/>
              <a:gd name="T13" fmla="*/ 435 h 714"/>
              <a:gd name="T14" fmla="*/ 68 w 828"/>
              <a:gd name="T15" fmla="*/ 407 h 714"/>
              <a:gd name="T16" fmla="*/ 28 w 828"/>
              <a:gd name="T17" fmla="*/ 407 h 714"/>
              <a:gd name="T18" fmla="*/ 28 w 828"/>
              <a:gd name="T19" fmla="*/ 265 h 714"/>
              <a:gd name="T20" fmla="*/ 68 w 828"/>
              <a:gd name="T21" fmla="*/ 265 h 714"/>
              <a:gd name="T22" fmla="*/ 68 w 828"/>
              <a:gd name="T23" fmla="*/ 236 h 714"/>
              <a:gd name="T24" fmla="*/ 28 w 828"/>
              <a:gd name="T25" fmla="*/ 236 h 714"/>
              <a:gd name="T26" fmla="*/ 28 w 828"/>
              <a:gd name="T27" fmla="*/ 94 h 714"/>
              <a:gd name="T28" fmla="*/ 68 w 828"/>
              <a:gd name="T29" fmla="*/ 94 h 714"/>
              <a:gd name="T30" fmla="*/ 68 w 828"/>
              <a:gd name="T31" fmla="*/ 66 h 714"/>
              <a:gd name="T32" fmla="*/ 28 w 828"/>
              <a:gd name="T33" fmla="*/ 66 h 714"/>
              <a:gd name="T34" fmla="*/ 28 w 828"/>
              <a:gd name="T35" fmla="*/ 0 h 714"/>
              <a:gd name="T36" fmla="*/ 0 w 828"/>
              <a:gd name="T37" fmla="*/ 0 h 714"/>
              <a:gd name="T38" fmla="*/ 0 w 828"/>
              <a:gd name="T39" fmla="*/ 714 h 714"/>
              <a:gd name="T40" fmla="*/ 828 w 828"/>
              <a:gd name="T41" fmla="*/ 714 h 714"/>
              <a:gd name="T42" fmla="*/ 828 w 828"/>
              <a:gd name="T43" fmla="*/ 686 h 714"/>
              <a:gd name="T44" fmla="*/ 28 w 828"/>
              <a:gd name="T45" fmla="*/ 686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8" h="714">
                <a:moveTo>
                  <a:pt x="28" y="686"/>
                </a:moveTo>
                <a:lnTo>
                  <a:pt x="28" y="605"/>
                </a:lnTo>
                <a:lnTo>
                  <a:pt x="68" y="605"/>
                </a:lnTo>
                <a:lnTo>
                  <a:pt x="68" y="577"/>
                </a:lnTo>
                <a:lnTo>
                  <a:pt x="28" y="577"/>
                </a:lnTo>
                <a:lnTo>
                  <a:pt x="28" y="435"/>
                </a:lnTo>
                <a:lnTo>
                  <a:pt x="68" y="435"/>
                </a:lnTo>
                <a:lnTo>
                  <a:pt x="68" y="407"/>
                </a:lnTo>
                <a:lnTo>
                  <a:pt x="28" y="407"/>
                </a:lnTo>
                <a:lnTo>
                  <a:pt x="28" y="265"/>
                </a:lnTo>
                <a:lnTo>
                  <a:pt x="68" y="265"/>
                </a:lnTo>
                <a:lnTo>
                  <a:pt x="68" y="236"/>
                </a:lnTo>
                <a:lnTo>
                  <a:pt x="28" y="236"/>
                </a:lnTo>
                <a:lnTo>
                  <a:pt x="28" y="94"/>
                </a:lnTo>
                <a:lnTo>
                  <a:pt x="68" y="94"/>
                </a:lnTo>
                <a:lnTo>
                  <a:pt x="68" y="66"/>
                </a:lnTo>
                <a:lnTo>
                  <a:pt x="28" y="66"/>
                </a:lnTo>
                <a:lnTo>
                  <a:pt x="28" y="0"/>
                </a:lnTo>
                <a:lnTo>
                  <a:pt x="0" y="0"/>
                </a:lnTo>
                <a:lnTo>
                  <a:pt x="0" y="714"/>
                </a:lnTo>
                <a:lnTo>
                  <a:pt x="828" y="714"/>
                </a:lnTo>
                <a:lnTo>
                  <a:pt x="828" y="686"/>
                </a:lnTo>
                <a:lnTo>
                  <a:pt x="28" y="686"/>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41" name="Freeform 118"/>
          <p:cNvSpPr>
            <a:spLocks noEditPoints="1"/>
          </p:cNvSpPr>
          <p:nvPr/>
        </p:nvSpPr>
        <p:spPr bwMode="auto">
          <a:xfrm>
            <a:off x="4856249" y="867055"/>
            <a:ext cx="92706" cy="396848"/>
          </a:xfrm>
          <a:custGeom>
            <a:avLst/>
            <a:gdLst>
              <a:gd name="T0" fmla="*/ 43 w 48"/>
              <a:gd name="T1" fmla="*/ 206 h 206"/>
              <a:gd name="T2" fmla="*/ 48 w 48"/>
              <a:gd name="T3" fmla="*/ 124 h 206"/>
              <a:gd name="T4" fmla="*/ 48 w 48"/>
              <a:gd name="T5" fmla="*/ 108 h 206"/>
              <a:gd name="T6" fmla="*/ 48 w 48"/>
              <a:gd name="T7" fmla="*/ 91 h 206"/>
              <a:gd name="T8" fmla="*/ 48 w 48"/>
              <a:gd name="T9" fmla="*/ 79 h 206"/>
              <a:gd name="T10" fmla="*/ 48 w 48"/>
              <a:gd name="T11" fmla="*/ 62 h 206"/>
              <a:gd name="T12" fmla="*/ 48 w 48"/>
              <a:gd name="T13" fmla="*/ 45 h 206"/>
              <a:gd name="T14" fmla="*/ 48 w 48"/>
              <a:gd name="T15" fmla="*/ 27 h 206"/>
              <a:gd name="T16" fmla="*/ 48 w 48"/>
              <a:gd name="T17" fmla="*/ 10 h 206"/>
              <a:gd name="T18" fmla="*/ 48 w 48"/>
              <a:gd name="T19" fmla="*/ 6 h 206"/>
              <a:gd name="T20" fmla="*/ 5 w 48"/>
              <a:gd name="T21" fmla="*/ 0 h 206"/>
              <a:gd name="T22" fmla="*/ 0 w 48"/>
              <a:gd name="T23" fmla="*/ 6 h 206"/>
              <a:gd name="T24" fmla="*/ 0 w 48"/>
              <a:gd name="T25" fmla="*/ 19 h 206"/>
              <a:gd name="T26" fmla="*/ 0 w 48"/>
              <a:gd name="T27" fmla="*/ 36 h 206"/>
              <a:gd name="T28" fmla="*/ 0 w 48"/>
              <a:gd name="T29" fmla="*/ 53 h 206"/>
              <a:gd name="T30" fmla="*/ 0 w 48"/>
              <a:gd name="T31" fmla="*/ 71 h 206"/>
              <a:gd name="T32" fmla="*/ 0 w 48"/>
              <a:gd name="T33" fmla="*/ 82 h 206"/>
              <a:gd name="T34" fmla="*/ 0 w 48"/>
              <a:gd name="T35" fmla="*/ 93 h 206"/>
              <a:gd name="T36" fmla="*/ 0 w 48"/>
              <a:gd name="T37" fmla="*/ 111 h 206"/>
              <a:gd name="T38" fmla="*/ 0 w 48"/>
              <a:gd name="T39" fmla="*/ 200 h 206"/>
              <a:gd name="T40" fmla="*/ 45 w 48"/>
              <a:gd name="T41" fmla="*/ 77 h 206"/>
              <a:gd name="T42" fmla="*/ 34 w 48"/>
              <a:gd name="T43" fmla="*/ 76 h 206"/>
              <a:gd name="T44" fmla="*/ 45 w 48"/>
              <a:gd name="T45" fmla="*/ 77 h 206"/>
              <a:gd name="T46" fmla="*/ 29 w 48"/>
              <a:gd name="T47" fmla="*/ 76 h 206"/>
              <a:gd name="T48" fmla="*/ 45 w 48"/>
              <a:gd name="T49" fmla="*/ 48 h 206"/>
              <a:gd name="T50" fmla="*/ 3 w 48"/>
              <a:gd name="T51" fmla="*/ 6 h 206"/>
              <a:gd name="T52" fmla="*/ 15 w 48"/>
              <a:gd name="T53" fmla="*/ 3 h 206"/>
              <a:gd name="T54" fmla="*/ 3 w 48"/>
              <a:gd name="T55" fmla="*/ 6 h 206"/>
              <a:gd name="T56" fmla="*/ 21 w 48"/>
              <a:gd name="T57" fmla="*/ 3 h 206"/>
              <a:gd name="T58" fmla="*/ 3 w 48"/>
              <a:gd name="T59" fmla="*/ 33 h 206"/>
              <a:gd name="T60" fmla="*/ 3 w 48"/>
              <a:gd name="T61" fmla="*/ 38 h 206"/>
              <a:gd name="T62" fmla="*/ 43 w 48"/>
              <a:gd name="T63" fmla="*/ 3 h 206"/>
              <a:gd name="T64" fmla="*/ 45 w 48"/>
              <a:gd name="T65" fmla="*/ 8 h 206"/>
              <a:gd name="T66" fmla="*/ 3 w 48"/>
              <a:gd name="T67" fmla="*/ 38 h 206"/>
              <a:gd name="T68" fmla="*/ 45 w 48"/>
              <a:gd name="T69" fmla="*/ 14 h 206"/>
              <a:gd name="T70" fmla="*/ 3 w 48"/>
              <a:gd name="T71" fmla="*/ 67 h 206"/>
              <a:gd name="T72" fmla="*/ 45 w 48"/>
              <a:gd name="T73" fmla="*/ 31 h 206"/>
              <a:gd name="T74" fmla="*/ 11 w 48"/>
              <a:gd name="T75" fmla="*/ 76 h 206"/>
              <a:gd name="T76" fmla="*/ 3 w 48"/>
              <a:gd name="T77" fmla="*/ 77 h 206"/>
              <a:gd name="T78" fmla="*/ 45 w 48"/>
              <a:gd name="T79" fmla="*/ 3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8" h="206">
                <a:moveTo>
                  <a:pt x="5" y="206"/>
                </a:moveTo>
                <a:cubicBezTo>
                  <a:pt x="43" y="206"/>
                  <a:pt x="43" y="206"/>
                  <a:pt x="43" y="206"/>
                </a:cubicBezTo>
                <a:cubicBezTo>
                  <a:pt x="46" y="206"/>
                  <a:pt x="48" y="203"/>
                  <a:pt x="48" y="200"/>
                </a:cubicBezTo>
                <a:cubicBezTo>
                  <a:pt x="48" y="124"/>
                  <a:pt x="48" y="124"/>
                  <a:pt x="48" y="124"/>
                </a:cubicBezTo>
                <a:cubicBezTo>
                  <a:pt x="48" y="114"/>
                  <a:pt x="48" y="114"/>
                  <a:pt x="48" y="114"/>
                </a:cubicBezTo>
                <a:cubicBezTo>
                  <a:pt x="48" y="108"/>
                  <a:pt x="48" y="108"/>
                  <a:pt x="48" y="108"/>
                </a:cubicBezTo>
                <a:cubicBezTo>
                  <a:pt x="48" y="97"/>
                  <a:pt x="48" y="97"/>
                  <a:pt x="48" y="97"/>
                </a:cubicBezTo>
                <a:cubicBezTo>
                  <a:pt x="48" y="91"/>
                  <a:pt x="48" y="91"/>
                  <a:pt x="48" y="91"/>
                </a:cubicBezTo>
                <a:cubicBezTo>
                  <a:pt x="48" y="82"/>
                  <a:pt x="48" y="82"/>
                  <a:pt x="48" y="82"/>
                </a:cubicBezTo>
                <a:cubicBezTo>
                  <a:pt x="48" y="79"/>
                  <a:pt x="48" y="79"/>
                  <a:pt x="48" y="79"/>
                </a:cubicBezTo>
                <a:cubicBezTo>
                  <a:pt x="48" y="74"/>
                  <a:pt x="48" y="74"/>
                  <a:pt x="48" y="74"/>
                </a:cubicBezTo>
                <a:cubicBezTo>
                  <a:pt x="48" y="62"/>
                  <a:pt x="48" y="62"/>
                  <a:pt x="48" y="62"/>
                </a:cubicBezTo>
                <a:cubicBezTo>
                  <a:pt x="48" y="56"/>
                  <a:pt x="48" y="56"/>
                  <a:pt x="48" y="56"/>
                </a:cubicBezTo>
                <a:cubicBezTo>
                  <a:pt x="48" y="45"/>
                  <a:pt x="48" y="45"/>
                  <a:pt x="48" y="45"/>
                </a:cubicBezTo>
                <a:cubicBezTo>
                  <a:pt x="48" y="39"/>
                  <a:pt x="48" y="39"/>
                  <a:pt x="48" y="39"/>
                </a:cubicBezTo>
                <a:cubicBezTo>
                  <a:pt x="48" y="27"/>
                  <a:pt x="48" y="27"/>
                  <a:pt x="48" y="27"/>
                </a:cubicBezTo>
                <a:cubicBezTo>
                  <a:pt x="48" y="22"/>
                  <a:pt x="48" y="22"/>
                  <a:pt x="48" y="22"/>
                </a:cubicBezTo>
                <a:cubicBezTo>
                  <a:pt x="48" y="10"/>
                  <a:pt x="48" y="10"/>
                  <a:pt x="48" y="10"/>
                </a:cubicBezTo>
                <a:cubicBezTo>
                  <a:pt x="48" y="6"/>
                  <a:pt x="48" y="6"/>
                  <a:pt x="48" y="6"/>
                </a:cubicBezTo>
                <a:cubicBezTo>
                  <a:pt x="48" y="6"/>
                  <a:pt x="48" y="6"/>
                  <a:pt x="48" y="6"/>
                </a:cubicBezTo>
                <a:cubicBezTo>
                  <a:pt x="48" y="3"/>
                  <a:pt x="46" y="0"/>
                  <a:pt x="43" y="0"/>
                </a:cubicBezTo>
                <a:cubicBezTo>
                  <a:pt x="5" y="0"/>
                  <a:pt x="5" y="0"/>
                  <a:pt x="5" y="0"/>
                </a:cubicBezTo>
                <a:cubicBezTo>
                  <a:pt x="2" y="0"/>
                  <a:pt x="0" y="3"/>
                  <a:pt x="0" y="6"/>
                </a:cubicBezTo>
                <a:cubicBezTo>
                  <a:pt x="0" y="6"/>
                  <a:pt x="0" y="6"/>
                  <a:pt x="0" y="6"/>
                </a:cubicBezTo>
                <a:cubicBezTo>
                  <a:pt x="0" y="7"/>
                  <a:pt x="0" y="7"/>
                  <a:pt x="0" y="7"/>
                </a:cubicBezTo>
                <a:cubicBezTo>
                  <a:pt x="0" y="19"/>
                  <a:pt x="0" y="19"/>
                  <a:pt x="0" y="19"/>
                </a:cubicBezTo>
                <a:cubicBezTo>
                  <a:pt x="0" y="24"/>
                  <a:pt x="0" y="24"/>
                  <a:pt x="0" y="24"/>
                </a:cubicBezTo>
                <a:cubicBezTo>
                  <a:pt x="0" y="36"/>
                  <a:pt x="0" y="36"/>
                  <a:pt x="0" y="36"/>
                </a:cubicBezTo>
                <a:cubicBezTo>
                  <a:pt x="0" y="42"/>
                  <a:pt x="0" y="42"/>
                  <a:pt x="0" y="42"/>
                </a:cubicBezTo>
                <a:cubicBezTo>
                  <a:pt x="0" y="53"/>
                  <a:pt x="0" y="53"/>
                  <a:pt x="0" y="53"/>
                </a:cubicBezTo>
                <a:cubicBezTo>
                  <a:pt x="0" y="59"/>
                  <a:pt x="0" y="59"/>
                  <a:pt x="0" y="59"/>
                </a:cubicBezTo>
                <a:cubicBezTo>
                  <a:pt x="0" y="71"/>
                  <a:pt x="0" y="71"/>
                  <a:pt x="0" y="71"/>
                </a:cubicBezTo>
                <a:cubicBezTo>
                  <a:pt x="0" y="76"/>
                  <a:pt x="0" y="76"/>
                  <a:pt x="0" y="76"/>
                </a:cubicBezTo>
                <a:cubicBezTo>
                  <a:pt x="0" y="82"/>
                  <a:pt x="0" y="82"/>
                  <a:pt x="0" y="82"/>
                </a:cubicBezTo>
                <a:cubicBezTo>
                  <a:pt x="0" y="88"/>
                  <a:pt x="0" y="88"/>
                  <a:pt x="0" y="88"/>
                </a:cubicBezTo>
                <a:cubicBezTo>
                  <a:pt x="0" y="93"/>
                  <a:pt x="0" y="93"/>
                  <a:pt x="0" y="93"/>
                </a:cubicBezTo>
                <a:cubicBezTo>
                  <a:pt x="0" y="105"/>
                  <a:pt x="0" y="105"/>
                  <a:pt x="0" y="105"/>
                </a:cubicBezTo>
                <a:cubicBezTo>
                  <a:pt x="0" y="111"/>
                  <a:pt x="0" y="111"/>
                  <a:pt x="0" y="111"/>
                </a:cubicBezTo>
                <a:cubicBezTo>
                  <a:pt x="0" y="124"/>
                  <a:pt x="0" y="124"/>
                  <a:pt x="0" y="124"/>
                </a:cubicBezTo>
                <a:cubicBezTo>
                  <a:pt x="0" y="200"/>
                  <a:pt x="0" y="200"/>
                  <a:pt x="0" y="200"/>
                </a:cubicBezTo>
                <a:cubicBezTo>
                  <a:pt x="0" y="203"/>
                  <a:pt x="2" y="206"/>
                  <a:pt x="5" y="206"/>
                </a:cubicBezTo>
                <a:close/>
                <a:moveTo>
                  <a:pt x="45" y="77"/>
                </a:moveTo>
                <a:cubicBezTo>
                  <a:pt x="44" y="76"/>
                  <a:pt x="43" y="76"/>
                  <a:pt x="43" y="76"/>
                </a:cubicBezTo>
                <a:cubicBezTo>
                  <a:pt x="34" y="76"/>
                  <a:pt x="34" y="76"/>
                  <a:pt x="34" y="76"/>
                </a:cubicBezTo>
                <a:cubicBezTo>
                  <a:pt x="45" y="65"/>
                  <a:pt x="45" y="65"/>
                  <a:pt x="45" y="65"/>
                </a:cubicBezTo>
                <a:lnTo>
                  <a:pt x="45" y="77"/>
                </a:lnTo>
                <a:close/>
                <a:moveTo>
                  <a:pt x="45" y="60"/>
                </a:moveTo>
                <a:cubicBezTo>
                  <a:pt x="29" y="76"/>
                  <a:pt x="29" y="76"/>
                  <a:pt x="29" y="76"/>
                </a:cubicBezTo>
                <a:cubicBezTo>
                  <a:pt x="17" y="76"/>
                  <a:pt x="17" y="76"/>
                  <a:pt x="17" y="76"/>
                </a:cubicBezTo>
                <a:cubicBezTo>
                  <a:pt x="45" y="48"/>
                  <a:pt x="45" y="48"/>
                  <a:pt x="45" y="48"/>
                </a:cubicBezTo>
                <a:lnTo>
                  <a:pt x="45" y="60"/>
                </a:lnTo>
                <a:close/>
                <a:moveTo>
                  <a:pt x="3" y="6"/>
                </a:moveTo>
                <a:cubicBezTo>
                  <a:pt x="3" y="4"/>
                  <a:pt x="4" y="3"/>
                  <a:pt x="5" y="3"/>
                </a:cubicBezTo>
                <a:cubicBezTo>
                  <a:pt x="15" y="3"/>
                  <a:pt x="15" y="3"/>
                  <a:pt x="15" y="3"/>
                </a:cubicBezTo>
                <a:cubicBezTo>
                  <a:pt x="3" y="15"/>
                  <a:pt x="3" y="15"/>
                  <a:pt x="3" y="15"/>
                </a:cubicBezTo>
                <a:lnTo>
                  <a:pt x="3" y="6"/>
                </a:lnTo>
                <a:close/>
                <a:moveTo>
                  <a:pt x="3" y="21"/>
                </a:moveTo>
                <a:cubicBezTo>
                  <a:pt x="21" y="3"/>
                  <a:pt x="21" y="3"/>
                  <a:pt x="21" y="3"/>
                </a:cubicBezTo>
                <a:cubicBezTo>
                  <a:pt x="32" y="3"/>
                  <a:pt x="32" y="3"/>
                  <a:pt x="32" y="3"/>
                </a:cubicBezTo>
                <a:cubicBezTo>
                  <a:pt x="3" y="33"/>
                  <a:pt x="3" y="33"/>
                  <a:pt x="3" y="33"/>
                </a:cubicBezTo>
                <a:lnTo>
                  <a:pt x="3" y="21"/>
                </a:lnTo>
                <a:close/>
                <a:moveTo>
                  <a:pt x="3" y="38"/>
                </a:moveTo>
                <a:cubicBezTo>
                  <a:pt x="38" y="3"/>
                  <a:pt x="38" y="3"/>
                  <a:pt x="38" y="3"/>
                </a:cubicBezTo>
                <a:cubicBezTo>
                  <a:pt x="43" y="3"/>
                  <a:pt x="43" y="3"/>
                  <a:pt x="43" y="3"/>
                </a:cubicBezTo>
                <a:cubicBezTo>
                  <a:pt x="44" y="3"/>
                  <a:pt x="45" y="4"/>
                  <a:pt x="45" y="6"/>
                </a:cubicBezTo>
                <a:cubicBezTo>
                  <a:pt x="45" y="8"/>
                  <a:pt x="45" y="8"/>
                  <a:pt x="45" y="8"/>
                </a:cubicBezTo>
                <a:cubicBezTo>
                  <a:pt x="3" y="50"/>
                  <a:pt x="3" y="50"/>
                  <a:pt x="3" y="50"/>
                </a:cubicBezTo>
                <a:lnTo>
                  <a:pt x="3" y="38"/>
                </a:lnTo>
                <a:close/>
                <a:moveTo>
                  <a:pt x="3" y="55"/>
                </a:moveTo>
                <a:cubicBezTo>
                  <a:pt x="45" y="14"/>
                  <a:pt x="45" y="14"/>
                  <a:pt x="45" y="14"/>
                </a:cubicBezTo>
                <a:cubicBezTo>
                  <a:pt x="45" y="25"/>
                  <a:pt x="45" y="25"/>
                  <a:pt x="45" y="25"/>
                </a:cubicBezTo>
                <a:cubicBezTo>
                  <a:pt x="3" y="67"/>
                  <a:pt x="3" y="67"/>
                  <a:pt x="3" y="67"/>
                </a:cubicBezTo>
                <a:lnTo>
                  <a:pt x="3" y="55"/>
                </a:lnTo>
                <a:close/>
                <a:moveTo>
                  <a:pt x="45" y="31"/>
                </a:moveTo>
                <a:cubicBezTo>
                  <a:pt x="45" y="43"/>
                  <a:pt x="45" y="43"/>
                  <a:pt x="45" y="43"/>
                </a:cubicBezTo>
                <a:cubicBezTo>
                  <a:pt x="11" y="76"/>
                  <a:pt x="11" y="76"/>
                  <a:pt x="11" y="76"/>
                </a:cubicBezTo>
                <a:cubicBezTo>
                  <a:pt x="5" y="76"/>
                  <a:pt x="5" y="76"/>
                  <a:pt x="5" y="76"/>
                </a:cubicBezTo>
                <a:cubicBezTo>
                  <a:pt x="5" y="76"/>
                  <a:pt x="4" y="76"/>
                  <a:pt x="3" y="77"/>
                </a:cubicBezTo>
                <a:cubicBezTo>
                  <a:pt x="3" y="73"/>
                  <a:pt x="3" y="73"/>
                  <a:pt x="3" y="73"/>
                </a:cubicBezTo>
                <a:lnTo>
                  <a:pt x="45" y="31"/>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42" name="Freeform 119"/>
          <p:cNvSpPr>
            <a:spLocks noEditPoints="1"/>
          </p:cNvSpPr>
          <p:nvPr/>
        </p:nvSpPr>
        <p:spPr bwMode="auto">
          <a:xfrm>
            <a:off x="5002627" y="940244"/>
            <a:ext cx="94333" cy="323659"/>
          </a:xfrm>
          <a:custGeom>
            <a:avLst/>
            <a:gdLst>
              <a:gd name="T0" fmla="*/ 43 w 49"/>
              <a:gd name="T1" fmla="*/ 168 h 168"/>
              <a:gd name="T2" fmla="*/ 49 w 49"/>
              <a:gd name="T3" fmla="*/ 124 h 168"/>
              <a:gd name="T4" fmla="*/ 49 w 49"/>
              <a:gd name="T5" fmla="*/ 82 h 168"/>
              <a:gd name="T6" fmla="*/ 49 w 49"/>
              <a:gd name="T7" fmla="*/ 68 h 168"/>
              <a:gd name="T8" fmla="*/ 49 w 49"/>
              <a:gd name="T9" fmla="*/ 51 h 168"/>
              <a:gd name="T10" fmla="*/ 49 w 49"/>
              <a:gd name="T11" fmla="*/ 34 h 168"/>
              <a:gd name="T12" fmla="*/ 49 w 49"/>
              <a:gd name="T13" fmla="*/ 16 h 168"/>
              <a:gd name="T14" fmla="*/ 49 w 49"/>
              <a:gd name="T15" fmla="*/ 6 h 168"/>
              <a:gd name="T16" fmla="*/ 47 w 49"/>
              <a:gd name="T17" fmla="*/ 1 h 168"/>
              <a:gd name="T18" fmla="*/ 45 w 49"/>
              <a:gd name="T19" fmla="*/ 0 h 168"/>
              <a:gd name="T20" fmla="*/ 43 w 49"/>
              <a:gd name="T21" fmla="*/ 0 h 168"/>
              <a:gd name="T22" fmla="*/ 31 w 49"/>
              <a:gd name="T23" fmla="*/ 0 h 168"/>
              <a:gd name="T24" fmla="*/ 14 w 49"/>
              <a:gd name="T25" fmla="*/ 0 h 168"/>
              <a:gd name="T26" fmla="*/ 6 w 49"/>
              <a:gd name="T27" fmla="*/ 0 h 168"/>
              <a:gd name="T28" fmla="*/ 0 w 49"/>
              <a:gd name="T29" fmla="*/ 8 h 168"/>
              <a:gd name="T30" fmla="*/ 0 w 49"/>
              <a:gd name="T31" fmla="*/ 13 h 168"/>
              <a:gd name="T32" fmla="*/ 0 w 49"/>
              <a:gd name="T33" fmla="*/ 25 h 168"/>
              <a:gd name="T34" fmla="*/ 0 w 49"/>
              <a:gd name="T35" fmla="*/ 31 h 168"/>
              <a:gd name="T36" fmla="*/ 0 w 49"/>
              <a:gd name="T37" fmla="*/ 42 h 168"/>
              <a:gd name="T38" fmla="*/ 0 w 49"/>
              <a:gd name="T39" fmla="*/ 48 h 168"/>
              <a:gd name="T40" fmla="*/ 0 w 49"/>
              <a:gd name="T41" fmla="*/ 59 h 168"/>
              <a:gd name="T42" fmla="*/ 0 w 49"/>
              <a:gd name="T43" fmla="*/ 65 h 168"/>
              <a:gd name="T44" fmla="*/ 0 w 49"/>
              <a:gd name="T45" fmla="*/ 77 h 168"/>
              <a:gd name="T46" fmla="*/ 0 w 49"/>
              <a:gd name="T47" fmla="*/ 82 h 168"/>
              <a:gd name="T48" fmla="*/ 0 w 49"/>
              <a:gd name="T49" fmla="*/ 162 h 168"/>
              <a:gd name="T50" fmla="*/ 46 w 49"/>
              <a:gd name="T51" fmla="*/ 76 h 168"/>
              <a:gd name="T52" fmla="*/ 41 w 49"/>
              <a:gd name="T53" fmla="*/ 76 h 168"/>
              <a:gd name="T54" fmla="*/ 46 w 49"/>
              <a:gd name="T55" fmla="*/ 76 h 168"/>
              <a:gd name="T56" fmla="*/ 36 w 49"/>
              <a:gd name="T57" fmla="*/ 76 h 168"/>
              <a:gd name="T58" fmla="*/ 46 w 49"/>
              <a:gd name="T59" fmla="*/ 54 h 168"/>
              <a:gd name="T60" fmla="*/ 46 w 49"/>
              <a:gd name="T61" fmla="*/ 49 h 168"/>
              <a:gd name="T62" fmla="*/ 7 w 49"/>
              <a:gd name="T63" fmla="*/ 76 h 168"/>
              <a:gd name="T64" fmla="*/ 46 w 49"/>
              <a:gd name="T65" fmla="*/ 49 h 168"/>
              <a:gd name="T66" fmla="*/ 10 w 49"/>
              <a:gd name="T67" fmla="*/ 3 h 168"/>
              <a:gd name="T68" fmla="*/ 4 w 49"/>
              <a:gd name="T69" fmla="*/ 22 h 168"/>
              <a:gd name="T70" fmla="*/ 4 w 49"/>
              <a:gd name="T71" fmla="*/ 27 h 168"/>
              <a:gd name="T72" fmla="*/ 39 w 49"/>
              <a:gd name="T73" fmla="*/ 3 h 168"/>
              <a:gd name="T74" fmla="*/ 4 w 49"/>
              <a:gd name="T75" fmla="*/ 27 h 168"/>
              <a:gd name="T76" fmla="*/ 45 w 49"/>
              <a:gd name="T77" fmla="*/ 4 h 168"/>
              <a:gd name="T78" fmla="*/ 46 w 49"/>
              <a:gd name="T79" fmla="*/ 14 h 168"/>
              <a:gd name="T80" fmla="*/ 4 w 49"/>
              <a:gd name="T81" fmla="*/ 44 h 168"/>
              <a:gd name="T82" fmla="*/ 46 w 49"/>
              <a:gd name="T83" fmla="*/ 20 h 168"/>
              <a:gd name="T84" fmla="*/ 4 w 49"/>
              <a:gd name="T85"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 h="168">
                <a:moveTo>
                  <a:pt x="6" y="168"/>
                </a:moveTo>
                <a:cubicBezTo>
                  <a:pt x="43" y="168"/>
                  <a:pt x="43" y="168"/>
                  <a:pt x="43" y="168"/>
                </a:cubicBezTo>
                <a:cubicBezTo>
                  <a:pt x="46" y="168"/>
                  <a:pt x="49" y="165"/>
                  <a:pt x="49" y="162"/>
                </a:cubicBezTo>
                <a:cubicBezTo>
                  <a:pt x="49" y="124"/>
                  <a:pt x="49" y="124"/>
                  <a:pt x="49" y="124"/>
                </a:cubicBezTo>
                <a:cubicBezTo>
                  <a:pt x="49" y="82"/>
                  <a:pt x="49" y="82"/>
                  <a:pt x="49" y="82"/>
                </a:cubicBezTo>
                <a:cubicBezTo>
                  <a:pt x="49" y="82"/>
                  <a:pt x="49" y="82"/>
                  <a:pt x="49" y="82"/>
                </a:cubicBezTo>
                <a:cubicBezTo>
                  <a:pt x="49" y="80"/>
                  <a:pt x="49" y="80"/>
                  <a:pt x="49" y="80"/>
                </a:cubicBezTo>
                <a:cubicBezTo>
                  <a:pt x="49" y="68"/>
                  <a:pt x="49" y="68"/>
                  <a:pt x="49" y="68"/>
                </a:cubicBezTo>
                <a:cubicBezTo>
                  <a:pt x="49" y="63"/>
                  <a:pt x="49" y="63"/>
                  <a:pt x="49" y="63"/>
                </a:cubicBezTo>
                <a:cubicBezTo>
                  <a:pt x="49" y="51"/>
                  <a:pt x="49" y="51"/>
                  <a:pt x="49" y="51"/>
                </a:cubicBezTo>
                <a:cubicBezTo>
                  <a:pt x="49" y="45"/>
                  <a:pt x="49" y="45"/>
                  <a:pt x="49" y="45"/>
                </a:cubicBezTo>
                <a:cubicBezTo>
                  <a:pt x="49" y="34"/>
                  <a:pt x="49" y="34"/>
                  <a:pt x="49" y="34"/>
                </a:cubicBezTo>
                <a:cubicBezTo>
                  <a:pt x="49" y="28"/>
                  <a:pt x="49" y="28"/>
                  <a:pt x="49" y="28"/>
                </a:cubicBezTo>
                <a:cubicBezTo>
                  <a:pt x="49" y="16"/>
                  <a:pt x="49" y="16"/>
                  <a:pt x="49" y="16"/>
                </a:cubicBezTo>
                <a:cubicBezTo>
                  <a:pt x="49" y="11"/>
                  <a:pt x="49" y="11"/>
                  <a:pt x="49" y="11"/>
                </a:cubicBezTo>
                <a:cubicBezTo>
                  <a:pt x="49" y="6"/>
                  <a:pt x="49" y="6"/>
                  <a:pt x="49" y="6"/>
                </a:cubicBezTo>
                <a:cubicBezTo>
                  <a:pt x="49" y="4"/>
                  <a:pt x="48" y="2"/>
                  <a:pt x="47" y="1"/>
                </a:cubicBezTo>
                <a:cubicBezTo>
                  <a:pt x="47" y="1"/>
                  <a:pt x="47" y="1"/>
                  <a:pt x="47" y="1"/>
                </a:cubicBezTo>
                <a:cubicBezTo>
                  <a:pt x="47" y="1"/>
                  <a:pt x="47" y="1"/>
                  <a:pt x="47" y="1"/>
                </a:cubicBezTo>
                <a:cubicBezTo>
                  <a:pt x="46" y="1"/>
                  <a:pt x="46" y="1"/>
                  <a:pt x="45" y="0"/>
                </a:cubicBezTo>
                <a:cubicBezTo>
                  <a:pt x="45" y="0"/>
                  <a:pt x="45" y="0"/>
                  <a:pt x="45" y="0"/>
                </a:cubicBezTo>
                <a:cubicBezTo>
                  <a:pt x="45" y="0"/>
                  <a:pt x="44" y="0"/>
                  <a:pt x="43" y="0"/>
                </a:cubicBezTo>
                <a:cubicBezTo>
                  <a:pt x="43" y="0"/>
                  <a:pt x="43" y="0"/>
                  <a:pt x="43" y="0"/>
                </a:cubicBezTo>
                <a:cubicBezTo>
                  <a:pt x="31" y="0"/>
                  <a:pt x="31" y="0"/>
                  <a:pt x="31" y="0"/>
                </a:cubicBezTo>
                <a:cubicBezTo>
                  <a:pt x="25" y="0"/>
                  <a:pt x="25" y="0"/>
                  <a:pt x="25" y="0"/>
                </a:cubicBezTo>
                <a:cubicBezTo>
                  <a:pt x="14" y="0"/>
                  <a:pt x="14" y="0"/>
                  <a:pt x="14" y="0"/>
                </a:cubicBezTo>
                <a:cubicBezTo>
                  <a:pt x="8" y="0"/>
                  <a:pt x="8" y="0"/>
                  <a:pt x="8" y="0"/>
                </a:cubicBezTo>
                <a:cubicBezTo>
                  <a:pt x="6" y="0"/>
                  <a:pt x="6" y="0"/>
                  <a:pt x="6" y="0"/>
                </a:cubicBezTo>
                <a:cubicBezTo>
                  <a:pt x="3" y="0"/>
                  <a:pt x="0" y="2"/>
                  <a:pt x="0" y="6"/>
                </a:cubicBezTo>
                <a:cubicBezTo>
                  <a:pt x="0" y="8"/>
                  <a:pt x="0" y="8"/>
                  <a:pt x="0" y="8"/>
                </a:cubicBezTo>
                <a:cubicBezTo>
                  <a:pt x="0" y="8"/>
                  <a:pt x="0" y="8"/>
                  <a:pt x="0" y="8"/>
                </a:cubicBezTo>
                <a:cubicBezTo>
                  <a:pt x="0" y="13"/>
                  <a:pt x="0" y="13"/>
                  <a:pt x="0" y="13"/>
                </a:cubicBezTo>
                <a:cubicBezTo>
                  <a:pt x="0" y="13"/>
                  <a:pt x="0" y="13"/>
                  <a:pt x="0" y="13"/>
                </a:cubicBezTo>
                <a:cubicBezTo>
                  <a:pt x="0" y="25"/>
                  <a:pt x="0" y="25"/>
                  <a:pt x="0" y="25"/>
                </a:cubicBezTo>
                <a:cubicBezTo>
                  <a:pt x="0" y="25"/>
                  <a:pt x="0" y="25"/>
                  <a:pt x="0" y="25"/>
                </a:cubicBezTo>
                <a:cubicBezTo>
                  <a:pt x="0" y="31"/>
                  <a:pt x="0" y="31"/>
                  <a:pt x="0" y="31"/>
                </a:cubicBezTo>
                <a:cubicBezTo>
                  <a:pt x="0" y="31"/>
                  <a:pt x="0" y="31"/>
                  <a:pt x="0" y="31"/>
                </a:cubicBezTo>
                <a:cubicBezTo>
                  <a:pt x="0" y="42"/>
                  <a:pt x="0" y="42"/>
                  <a:pt x="0" y="42"/>
                </a:cubicBezTo>
                <a:cubicBezTo>
                  <a:pt x="0" y="42"/>
                  <a:pt x="0" y="42"/>
                  <a:pt x="0" y="42"/>
                </a:cubicBezTo>
                <a:cubicBezTo>
                  <a:pt x="0" y="48"/>
                  <a:pt x="0" y="48"/>
                  <a:pt x="0" y="48"/>
                </a:cubicBezTo>
                <a:cubicBezTo>
                  <a:pt x="0" y="48"/>
                  <a:pt x="0" y="48"/>
                  <a:pt x="0" y="48"/>
                </a:cubicBezTo>
                <a:cubicBezTo>
                  <a:pt x="0" y="59"/>
                  <a:pt x="0" y="59"/>
                  <a:pt x="0" y="59"/>
                </a:cubicBezTo>
                <a:cubicBezTo>
                  <a:pt x="0" y="59"/>
                  <a:pt x="0" y="59"/>
                  <a:pt x="0" y="59"/>
                </a:cubicBezTo>
                <a:cubicBezTo>
                  <a:pt x="0" y="65"/>
                  <a:pt x="0" y="65"/>
                  <a:pt x="0" y="65"/>
                </a:cubicBezTo>
                <a:cubicBezTo>
                  <a:pt x="0" y="65"/>
                  <a:pt x="0" y="65"/>
                  <a:pt x="0" y="65"/>
                </a:cubicBezTo>
                <a:cubicBezTo>
                  <a:pt x="0" y="77"/>
                  <a:pt x="0" y="77"/>
                  <a:pt x="0" y="77"/>
                </a:cubicBezTo>
                <a:cubicBezTo>
                  <a:pt x="0" y="77"/>
                  <a:pt x="0" y="77"/>
                  <a:pt x="0" y="77"/>
                </a:cubicBezTo>
                <a:cubicBezTo>
                  <a:pt x="0" y="82"/>
                  <a:pt x="0" y="82"/>
                  <a:pt x="0" y="82"/>
                </a:cubicBezTo>
                <a:cubicBezTo>
                  <a:pt x="0" y="82"/>
                  <a:pt x="0" y="82"/>
                  <a:pt x="0" y="82"/>
                </a:cubicBezTo>
                <a:cubicBezTo>
                  <a:pt x="0" y="162"/>
                  <a:pt x="0" y="162"/>
                  <a:pt x="0" y="162"/>
                </a:cubicBezTo>
                <a:cubicBezTo>
                  <a:pt x="0" y="165"/>
                  <a:pt x="3" y="168"/>
                  <a:pt x="6" y="168"/>
                </a:cubicBezTo>
                <a:close/>
                <a:moveTo>
                  <a:pt x="46" y="76"/>
                </a:moveTo>
                <a:cubicBezTo>
                  <a:pt x="45" y="76"/>
                  <a:pt x="44" y="76"/>
                  <a:pt x="43" y="76"/>
                </a:cubicBezTo>
                <a:cubicBezTo>
                  <a:pt x="41" y="76"/>
                  <a:pt x="41" y="76"/>
                  <a:pt x="41" y="76"/>
                </a:cubicBezTo>
                <a:cubicBezTo>
                  <a:pt x="46" y="72"/>
                  <a:pt x="46" y="72"/>
                  <a:pt x="46" y="72"/>
                </a:cubicBezTo>
                <a:lnTo>
                  <a:pt x="46" y="76"/>
                </a:lnTo>
                <a:close/>
                <a:moveTo>
                  <a:pt x="46" y="66"/>
                </a:moveTo>
                <a:cubicBezTo>
                  <a:pt x="36" y="76"/>
                  <a:pt x="36" y="76"/>
                  <a:pt x="36" y="76"/>
                </a:cubicBezTo>
                <a:cubicBezTo>
                  <a:pt x="24" y="76"/>
                  <a:pt x="24" y="76"/>
                  <a:pt x="24" y="76"/>
                </a:cubicBezTo>
                <a:cubicBezTo>
                  <a:pt x="46" y="54"/>
                  <a:pt x="46" y="54"/>
                  <a:pt x="46" y="54"/>
                </a:cubicBezTo>
                <a:lnTo>
                  <a:pt x="46" y="66"/>
                </a:lnTo>
                <a:close/>
                <a:moveTo>
                  <a:pt x="46" y="49"/>
                </a:moveTo>
                <a:cubicBezTo>
                  <a:pt x="18" y="76"/>
                  <a:pt x="18" y="76"/>
                  <a:pt x="18" y="76"/>
                </a:cubicBezTo>
                <a:cubicBezTo>
                  <a:pt x="7" y="76"/>
                  <a:pt x="7" y="76"/>
                  <a:pt x="7" y="76"/>
                </a:cubicBezTo>
                <a:cubicBezTo>
                  <a:pt x="46" y="37"/>
                  <a:pt x="46" y="37"/>
                  <a:pt x="46" y="37"/>
                </a:cubicBezTo>
                <a:lnTo>
                  <a:pt x="46" y="49"/>
                </a:lnTo>
                <a:close/>
                <a:moveTo>
                  <a:pt x="4" y="10"/>
                </a:moveTo>
                <a:cubicBezTo>
                  <a:pt x="10" y="3"/>
                  <a:pt x="10" y="3"/>
                  <a:pt x="10" y="3"/>
                </a:cubicBezTo>
                <a:cubicBezTo>
                  <a:pt x="22" y="3"/>
                  <a:pt x="22" y="3"/>
                  <a:pt x="22" y="3"/>
                </a:cubicBezTo>
                <a:cubicBezTo>
                  <a:pt x="4" y="22"/>
                  <a:pt x="4" y="22"/>
                  <a:pt x="4" y="22"/>
                </a:cubicBezTo>
                <a:lnTo>
                  <a:pt x="4" y="10"/>
                </a:lnTo>
                <a:close/>
                <a:moveTo>
                  <a:pt x="4" y="27"/>
                </a:moveTo>
                <a:cubicBezTo>
                  <a:pt x="28" y="3"/>
                  <a:pt x="28" y="3"/>
                  <a:pt x="28" y="3"/>
                </a:cubicBezTo>
                <a:cubicBezTo>
                  <a:pt x="39" y="3"/>
                  <a:pt x="39" y="3"/>
                  <a:pt x="39" y="3"/>
                </a:cubicBezTo>
                <a:cubicBezTo>
                  <a:pt x="4" y="39"/>
                  <a:pt x="4" y="39"/>
                  <a:pt x="4" y="39"/>
                </a:cubicBezTo>
                <a:lnTo>
                  <a:pt x="4" y="27"/>
                </a:lnTo>
                <a:close/>
                <a:moveTo>
                  <a:pt x="4" y="44"/>
                </a:moveTo>
                <a:cubicBezTo>
                  <a:pt x="45" y="4"/>
                  <a:pt x="45" y="4"/>
                  <a:pt x="45" y="4"/>
                </a:cubicBezTo>
                <a:cubicBezTo>
                  <a:pt x="45" y="4"/>
                  <a:pt x="46" y="5"/>
                  <a:pt x="46" y="6"/>
                </a:cubicBezTo>
                <a:cubicBezTo>
                  <a:pt x="46" y="14"/>
                  <a:pt x="46" y="14"/>
                  <a:pt x="46" y="14"/>
                </a:cubicBezTo>
                <a:cubicBezTo>
                  <a:pt x="4" y="56"/>
                  <a:pt x="4" y="56"/>
                  <a:pt x="4" y="56"/>
                </a:cubicBezTo>
                <a:lnTo>
                  <a:pt x="4" y="44"/>
                </a:lnTo>
                <a:close/>
                <a:moveTo>
                  <a:pt x="4" y="62"/>
                </a:moveTo>
                <a:cubicBezTo>
                  <a:pt x="46" y="20"/>
                  <a:pt x="46" y="20"/>
                  <a:pt x="46" y="20"/>
                </a:cubicBezTo>
                <a:cubicBezTo>
                  <a:pt x="46" y="31"/>
                  <a:pt x="46" y="31"/>
                  <a:pt x="46" y="31"/>
                </a:cubicBezTo>
                <a:cubicBezTo>
                  <a:pt x="4" y="73"/>
                  <a:pt x="4" y="73"/>
                  <a:pt x="4" y="73"/>
                </a:cubicBezTo>
                <a:lnTo>
                  <a:pt x="4" y="62"/>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43" name="Freeform 120"/>
          <p:cNvSpPr>
            <a:spLocks noEditPoints="1"/>
          </p:cNvSpPr>
          <p:nvPr/>
        </p:nvSpPr>
        <p:spPr bwMode="auto">
          <a:xfrm>
            <a:off x="5150631" y="782480"/>
            <a:ext cx="94333" cy="481422"/>
          </a:xfrm>
          <a:custGeom>
            <a:avLst/>
            <a:gdLst>
              <a:gd name="T0" fmla="*/ 0 w 49"/>
              <a:gd name="T1" fmla="*/ 140 h 250"/>
              <a:gd name="T2" fmla="*/ 0 w 49"/>
              <a:gd name="T3" fmla="*/ 157 h 250"/>
              <a:gd name="T4" fmla="*/ 6 w 49"/>
              <a:gd name="T5" fmla="*/ 250 h 250"/>
              <a:gd name="T6" fmla="*/ 49 w 49"/>
              <a:gd name="T7" fmla="*/ 244 h 250"/>
              <a:gd name="T8" fmla="*/ 49 w 49"/>
              <a:gd name="T9" fmla="*/ 154 h 250"/>
              <a:gd name="T10" fmla="*/ 49 w 49"/>
              <a:gd name="T11" fmla="*/ 137 h 250"/>
              <a:gd name="T12" fmla="*/ 49 w 49"/>
              <a:gd name="T13" fmla="*/ 120 h 250"/>
              <a:gd name="T14" fmla="*/ 49 w 49"/>
              <a:gd name="T15" fmla="*/ 103 h 250"/>
              <a:gd name="T16" fmla="*/ 49 w 49"/>
              <a:gd name="T17" fmla="*/ 85 h 250"/>
              <a:gd name="T18" fmla="*/ 49 w 49"/>
              <a:gd name="T19" fmla="*/ 81 h 250"/>
              <a:gd name="T20" fmla="*/ 49 w 49"/>
              <a:gd name="T21" fmla="*/ 74 h 250"/>
              <a:gd name="T22" fmla="*/ 49 w 49"/>
              <a:gd name="T23" fmla="*/ 68 h 250"/>
              <a:gd name="T24" fmla="*/ 49 w 49"/>
              <a:gd name="T25" fmla="*/ 56 h 250"/>
              <a:gd name="T26" fmla="*/ 49 w 49"/>
              <a:gd name="T27" fmla="*/ 51 h 250"/>
              <a:gd name="T28" fmla="*/ 49 w 49"/>
              <a:gd name="T29" fmla="*/ 39 h 250"/>
              <a:gd name="T30" fmla="*/ 49 w 49"/>
              <a:gd name="T31" fmla="*/ 33 h 250"/>
              <a:gd name="T32" fmla="*/ 49 w 49"/>
              <a:gd name="T33" fmla="*/ 22 h 250"/>
              <a:gd name="T34" fmla="*/ 49 w 49"/>
              <a:gd name="T35" fmla="*/ 16 h 250"/>
              <a:gd name="T36" fmla="*/ 49 w 49"/>
              <a:gd name="T37" fmla="*/ 5 h 250"/>
              <a:gd name="T38" fmla="*/ 48 w 49"/>
              <a:gd name="T39" fmla="*/ 4 h 250"/>
              <a:gd name="T40" fmla="*/ 47 w 49"/>
              <a:gd name="T41" fmla="*/ 1 h 250"/>
              <a:gd name="T42" fmla="*/ 43 w 49"/>
              <a:gd name="T43" fmla="*/ 0 h 250"/>
              <a:gd name="T44" fmla="*/ 36 w 49"/>
              <a:gd name="T45" fmla="*/ 0 h 250"/>
              <a:gd name="T46" fmla="*/ 30 w 49"/>
              <a:gd name="T47" fmla="*/ 0 h 250"/>
              <a:gd name="T48" fmla="*/ 19 w 49"/>
              <a:gd name="T49" fmla="*/ 0 h 250"/>
              <a:gd name="T50" fmla="*/ 13 w 49"/>
              <a:gd name="T51" fmla="*/ 0 h 250"/>
              <a:gd name="T52" fmla="*/ 0 w 49"/>
              <a:gd name="T53" fmla="*/ 6 h 250"/>
              <a:gd name="T54" fmla="*/ 0 w 49"/>
              <a:gd name="T55" fmla="*/ 124 h 250"/>
              <a:gd name="T56" fmla="*/ 45 w 49"/>
              <a:gd name="T57" fmla="*/ 71 h 250"/>
              <a:gd name="T58" fmla="*/ 29 w 49"/>
              <a:gd name="T59" fmla="*/ 76 h 250"/>
              <a:gd name="T60" fmla="*/ 45 w 49"/>
              <a:gd name="T61" fmla="*/ 71 h 250"/>
              <a:gd name="T62" fmla="*/ 24 w 49"/>
              <a:gd name="T63" fmla="*/ 76 h 250"/>
              <a:gd name="T64" fmla="*/ 45 w 49"/>
              <a:gd name="T65" fmla="*/ 43 h 250"/>
              <a:gd name="T66" fmla="*/ 45 w 49"/>
              <a:gd name="T67" fmla="*/ 37 h 250"/>
              <a:gd name="T68" fmla="*/ 6 w 49"/>
              <a:gd name="T69" fmla="*/ 76 h 250"/>
              <a:gd name="T70" fmla="*/ 3 w 49"/>
              <a:gd name="T71" fmla="*/ 67 h 250"/>
              <a:gd name="T72" fmla="*/ 45 w 49"/>
              <a:gd name="T73" fmla="*/ 37 h 250"/>
              <a:gd name="T74" fmla="*/ 3 w 49"/>
              <a:gd name="T75" fmla="*/ 61 h 250"/>
              <a:gd name="T76" fmla="*/ 45 w 49"/>
              <a:gd name="T77" fmla="*/ 8 h 250"/>
              <a:gd name="T78" fmla="*/ 43 w 49"/>
              <a:gd name="T79" fmla="*/ 3 h 250"/>
              <a:gd name="T80" fmla="*/ 3 w 49"/>
              <a:gd name="T81" fmla="*/ 44 h 250"/>
              <a:gd name="T82" fmla="*/ 33 w 49"/>
              <a:gd name="T83" fmla="*/ 3 h 250"/>
              <a:gd name="T84" fmla="*/ 27 w 49"/>
              <a:gd name="T85" fmla="*/ 3 h 250"/>
              <a:gd name="T86" fmla="*/ 3 w 49"/>
              <a:gd name="T87" fmla="*/ 15 h 250"/>
              <a:gd name="T88" fmla="*/ 27 w 49"/>
              <a:gd name="T89" fmla="*/ 3 h 250"/>
              <a:gd name="T90" fmla="*/ 10 w 49"/>
              <a:gd name="T91" fmla="*/ 3 h 250"/>
              <a:gd name="T92" fmla="*/ 3 w 49"/>
              <a:gd name="T93" fmla="*/ 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 h="250">
                <a:moveTo>
                  <a:pt x="0" y="134"/>
                </a:moveTo>
                <a:cubicBezTo>
                  <a:pt x="0" y="140"/>
                  <a:pt x="0" y="140"/>
                  <a:pt x="0" y="140"/>
                </a:cubicBezTo>
                <a:cubicBezTo>
                  <a:pt x="0" y="151"/>
                  <a:pt x="0" y="151"/>
                  <a:pt x="0" y="151"/>
                </a:cubicBezTo>
                <a:cubicBezTo>
                  <a:pt x="0" y="157"/>
                  <a:pt x="0" y="157"/>
                  <a:pt x="0" y="157"/>
                </a:cubicBezTo>
                <a:cubicBezTo>
                  <a:pt x="0" y="244"/>
                  <a:pt x="0" y="244"/>
                  <a:pt x="0" y="244"/>
                </a:cubicBezTo>
                <a:cubicBezTo>
                  <a:pt x="0" y="247"/>
                  <a:pt x="3" y="250"/>
                  <a:pt x="6" y="250"/>
                </a:cubicBezTo>
                <a:cubicBezTo>
                  <a:pt x="43" y="250"/>
                  <a:pt x="43" y="250"/>
                  <a:pt x="43" y="250"/>
                </a:cubicBezTo>
                <a:cubicBezTo>
                  <a:pt x="46" y="250"/>
                  <a:pt x="49" y="247"/>
                  <a:pt x="49" y="244"/>
                </a:cubicBezTo>
                <a:cubicBezTo>
                  <a:pt x="49" y="160"/>
                  <a:pt x="49" y="160"/>
                  <a:pt x="49" y="160"/>
                </a:cubicBezTo>
                <a:cubicBezTo>
                  <a:pt x="49" y="154"/>
                  <a:pt x="49" y="154"/>
                  <a:pt x="49" y="154"/>
                </a:cubicBezTo>
                <a:cubicBezTo>
                  <a:pt x="49" y="143"/>
                  <a:pt x="49" y="143"/>
                  <a:pt x="49" y="143"/>
                </a:cubicBezTo>
                <a:cubicBezTo>
                  <a:pt x="49" y="137"/>
                  <a:pt x="49" y="137"/>
                  <a:pt x="49" y="137"/>
                </a:cubicBezTo>
                <a:cubicBezTo>
                  <a:pt x="49" y="125"/>
                  <a:pt x="49" y="125"/>
                  <a:pt x="49" y="125"/>
                </a:cubicBezTo>
                <a:cubicBezTo>
                  <a:pt x="49" y="120"/>
                  <a:pt x="49" y="120"/>
                  <a:pt x="49" y="120"/>
                </a:cubicBezTo>
                <a:cubicBezTo>
                  <a:pt x="49" y="108"/>
                  <a:pt x="49" y="108"/>
                  <a:pt x="49" y="108"/>
                </a:cubicBezTo>
                <a:cubicBezTo>
                  <a:pt x="49" y="103"/>
                  <a:pt x="49" y="103"/>
                  <a:pt x="49" y="103"/>
                </a:cubicBezTo>
                <a:cubicBezTo>
                  <a:pt x="49" y="91"/>
                  <a:pt x="49" y="91"/>
                  <a:pt x="49" y="91"/>
                </a:cubicBezTo>
                <a:cubicBezTo>
                  <a:pt x="49" y="85"/>
                  <a:pt x="49" y="85"/>
                  <a:pt x="49" y="85"/>
                </a:cubicBezTo>
                <a:cubicBezTo>
                  <a:pt x="49" y="81"/>
                  <a:pt x="49" y="81"/>
                  <a:pt x="49" y="81"/>
                </a:cubicBezTo>
                <a:cubicBezTo>
                  <a:pt x="49" y="81"/>
                  <a:pt x="49" y="81"/>
                  <a:pt x="49" y="81"/>
                </a:cubicBezTo>
                <a:cubicBezTo>
                  <a:pt x="49" y="74"/>
                  <a:pt x="49" y="74"/>
                  <a:pt x="49" y="74"/>
                </a:cubicBezTo>
                <a:cubicBezTo>
                  <a:pt x="49" y="74"/>
                  <a:pt x="49" y="74"/>
                  <a:pt x="49" y="74"/>
                </a:cubicBezTo>
                <a:cubicBezTo>
                  <a:pt x="49" y="68"/>
                  <a:pt x="49" y="68"/>
                  <a:pt x="49" y="68"/>
                </a:cubicBezTo>
                <a:cubicBezTo>
                  <a:pt x="49" y="68"/>
                  <a:pt x="49" y="68"/>
                  <a:pt x="49" y="68"/>
                </a:cubicBezTo>
                <a:cubicBezTo>
                  <a:pt x="49" y="56"/>
                  <a:pt x="49" y="56"/>
                  <a:pt x="49" y="56"/>
                </a:cubicBezTo>
                <a:cubicBezTo>
                  <a:pt x="49" y="56"/>
                  <a:pt x="49" y="56"/>
                  <a:pt x="49" y="56"/>
                </a:cubicBezTo>
                <a:cubicBezTo>
                  <a:pt x="49" y="51"/>
                  <a:pt x="49" y="51"/>
                  <a:pt x="49" y="51"/>
                </a:cubicBezTo>
                <a:cubicBezTo>
                  <a:pt x="49" y="51"/>
                  <a:pt x="49" y="51"/>
                  <a:pt x="49" y="51"/>
                </a:cubicBezTo>
                <a:cubicBezTo>
                  <a:pt x="49" y="39"/>
                  <a:pt x="49" y="39"/>
                  <a:pt x="49" y="39"/>
                </a:cubicBezTo>
                <a:cubicBezTo>
                  <a:pt x="49" y="39"/>
                  <a:pt x="49" y="39"/>
                  <a:pt x="49" y="39"/>
                </a:cubicBezTo>
                <a:cubicBezTo>
                  <a:pt x="49" y="33"/>
                  <a:pt x="49" y="33"/>
                  <a:pt x="49" y="33"/>
                </a:cubicBezTo>
                <a:cubicBezTo>
                  <a:pt x="49" y="33"/>
                  <a:pt x="49" y="33"/>
                  <a:pt x="49" y="33"/>
                </a:cubicBezTo>
                <a:cubicBezTo>
                  <a:pt x="49" y="22"/>
                  <a:pt x="49" y="22"/>
                  <a:pt x="49" y="22"/>
                </a:cubicBezTo>
                <a:cubicBezTo>
                  <a:pt x="49" y="22"/>
                  <a:pt x="49" y="22"/>
                  <a:pt x="49" y="22"/>
                </a:cubicBezTo>
                <a:cubicBezTo>
                  <a:pt x="49" y="16"/>
                  <a:pt x="49" y="16"/>
                  <a:pt x="49" y="16"/>
                </a:cubicBezTo>
                <a:cubicBezTo>
                  <a:pt x="49" y="16"/>
                  <a:pt x="49" y="16"/>
                  <a:pt x="49" y="16"/>
                </a:cubicBezTo>
                <a:cubicBezTo>
                  <a:pt x="49" y="6"/>
                  <a:pt x="49" y="6"/>
                  <a:pt x="49" y="6"/>
                </a:cubicBezTo>
                <a:cubicBezTo>
                  <a:pt x="49" y="5"/>
                  <a:pt x="49" y="5"/>
                  <a:pt x="49" y="5"/>
                </a:cubicBezTo>
                <a:cubicBezTo>
                  <a:pt x="49" y="5"/>
                  <a:pt x="49" y="5"/>
                  <a:pt x="49" y="5"/>
                </a:cubicBezTo>
                <a:cubicBezTo>
                  <a:pt x="49" y="4"/>
                  <a:pt x="48" y="4"/>
                  <a:pt x="48" y="4"/>
                </a:cubicBezTo>
                <a:cubicBezTo>
                  <a:pt x="48" y="4"/>
                  <a:pt x="48" y="3"/>
                  <a:pt x="48" y="3"/>
                </a:cubicBezTo>
                <a:cubicBezTo>
                  <a:pt x="48" y="3"/>
                  <a:pt x="47" y="2"/>
                  <a:pt x="47" y="1"/>
                </a:cubicBezTo>
                <a:cubicBezTo>
                  <a:pt x="46" y="1"/>
                  <a:pt x="46" y="1"/>
                  <a:pt x="46" y="1"/>
                </a:cubicBezTo>
                <a:cubicBezTo>
                  <a:pt x="45" y="0"/>
                  <a:pt x="44" y="0"/>
                  <a:pt x="43" y="0"/>
                </a:cubicBezTo>
                <a:cubicBezTo>
                  <a:pt x="36" y="0"/>
                  <a:pt x="36" y="0"/>
                  <a:pt x="36" y="0"/>
                </a:cubicBezTo>
                <a:cubicBezTo>
                  <a:pt x="36" y="0"/>
                  <a:pt x="36" y="0"/>
                  <a:pt x="36" y="0"/>
                </a:cubicBezTo>
                <a:cubicBezTo>
                  <a:pt x="30" y="0"/>
                  <a:pt x="30" y="0"/>
                  <a:pt x="30" y="0"/>
                </a:cubicBezTo>
                <a:cubicBezTo>
                  <a:pt x="30" y="0"/>
                  <a:pt x="30" y="0"/>
                  <a:pt x="30" y="0"/>
                </a:cubicBezTo>
                <a:cubicBezTo>
                  <a:pt x="19" y="0"/>
                  <a:pt x="19" y="0"/>
                  <a:pt x="19" y="0"/>
                </a:cubicBezTo>
                <a:cubicBezTo>
                  <a:pt x="19" y="0"/>
                  <a:pt x="19" y="0"/>
                  <a:pt x="19" y="0"/>
                </a:cubicBezTo>
                <a:cubicBezTo>
                  <a:pt x="13" y="0"/>
                  <a:pt x="13" y="0"/>
                  <a:pt x="13" y="0"/>
                </a:cubicBezTo>
                <a:cubicBezTo>
                  <a:pt x="13" y="0"/>
                  <a:pt x="13" y="0"/>
                  <a:pt x="13" y="0"/>
                </a:cubicBezTo>
                <a:cubicBezTo>
                  <a:pt x="6" y="0"/>
                  <a:pt x="6" y="0"/>
                  <a:pt x="6" y="0"/>
                </a:cubicBezTo>
                <a:cubicBezTo>
                  <a:pt x="2" y="0"/>
                  <a:pt x="0" y="3"/>
                  <a:pt x="0" y="6"/>
                </a:cubicBezTo>
                <a:cubicBezTo>
                  <a:pt x="0" y="124"/>
                  <a:pt x="0" y="124"/>
                  <a:pt x="0" y="124"/>
                </a:cubicBezTo>
                <a:cubicBezTo>
                  <a:pt x="0" y="124"/>
                  <a:pt x="0" y="124"/>
                  <a:pt x="0" y="124"/>
                </a:cubicBezTo>
                <a:lnTo>
                  <a:pt x="0" y="134"/>
                </a:lnTo>
                <a:close/>
                <a:moveTo>
                  <a:pt x="45" y="71"/>
                </a:moveTo>
                <a:cubicBezTo>
                  <a:pt x="41" y="76"/>
                  <a:pt x="41" y="76"/>
                  <a:pt x="41" y="76"/>
                </a:cubicBezTo>
                <a:cubicBezTo>
                  <a:pt x="29" y="76"/>
                  <a:pt x="29" y="76"/>
                  <a:pt x="29" y="76"/>
                </a:cubicBezTo>
                <a:cubicBezTo>
                  <a:pt x="45" y="60"/>
                  <a:pt x="45" y="60"/>
                  <a:pt x="45" y="60"/>
                </a:cubicBezTo>
                <a:lnTo>
                  <a:pt x="45" y="71"/>
                </a:lnTo>
                <a:close/>
                <a:moveTo>
                  <a:pt x="45" y="54"/>
                </a:moveTo>
                <a:cubicBezTo>
                  <a:pt x="24" y="76"/>
                  <a:pt x="24" y="76"/>
                  <a:pt x="24" y="76"/>
                </a:cubicBezTo>
                <a:cubicBezTo>
                  <a:pt x="12" y="76"/>
                  <a:pt x="12" y="76"/>
                  <a:pt x="12" y="76"/>
                </a:cubicBezTo>
                <a:cubicBezTo>
                  <a:pt x="45" y="43"/>
                  <a:pt x="45" y="43"/>
                  <a:pt x="45" y="43"/>
                </a:cubicBezTo>
                <a:lnTo>
                  <a:pt x="45" y="54"/>
                </a:lnTo>
                <a:close/>
                <a:moveTo>
                  <a:pt x="45" y="37"/>
                </a:moveTo>
                <a:cubicBezTo>
                  <a:pt x="6" y="76"/>
                  <a:pt x="6" y="76"/>
                  <a:pt x="6" y="76"/>
                </a:cubicBezTo>
                <a:cubicBezTo>
                  <a:pt x="6" y="76"/>
                  <a:pt x="6" y="76"/>
                  <a:pt x="6" y="76"/>
                </a:cubicBezTo>
                <a:cubicBezTo>
                  <a:pt x="5" y="76"/>
                  <a:pt x="4" y="76"/>
                  <a:pt x="3" y="76"/>
                </a:cubicBezTo>
                <a:cubicBezTo>
                  <a:pt x="3" y="67"/>
                  <a:pt x="3" y="67"/>
                  <a:pt x="3" y="67"/>
                </a:cubicBezTo>
                <a:cubicBezTo>
                  <a:pt x="45" y="25"/>
                  <a:pt x="45" y="25"/>
                  <a:pt x="45" y="25"/>
                </a:cubicBezTo>
                <a:lnTo>
                  <a:pt x="45" y="37"/>
                </a:lnTo>
                <a:close/>
                <a:moveTo>
                  <a:pt x="45" y="20"/>
                </a:moveTo>
                <a:cubicBezTo>
                  <a:pt x="3" y="61"/>
                  <a:pt x="3" y="61"/>
                  <a:pt x="3" y="61"/>
                </a:cubicBezTo>
                <a:cubicBezTo>
                  <a:pt x="3" y="50"/>
                  <a:pt x="3" y="50"/>
                  <a:pt x="3" y="50"/>
                </a:cubicBezTo>
                <a:cubicBezTo>
                  <a:pt x="45" y="8"/>
                  <a:pt x="45" y="8"/>
                  <a:pt x="45" y="8"/>
                </a:cubicBezTo>
                <a:lnTo>
                  <a:pt x="45" y="20"/>
                </a:lnTo>
                <a:close/>
                <a:moveTo>
                  <a:pt x="43" y="3"/>
                </a:moveTo>
                <a:cubicBezTo>
                  <a:pt x="43" y="3"/>
                  <a:pt x="44" y="3"/>
                  <a:pt x="44" y="4"/>
                </a:cubicBezTo>
                <a:cubicBezTo>
                  <a:pt x="3" y="44"/>
                  <a:pt x="3" y="44"/>
                  <a:pt x="3" y="44"/>
                </a:cubicBezTo>
                <a:cubicBezTo>
                  <a:pt x="3" y="33"/>
                  <a:pt x="3" y="33"/>
                  <a:pt x="3" y="33"/>
                </a:cubicBezTo>
                <a:cubicBezTo>
                  <a:pt x="33" y="3"/>
                  <a:pt x="33" y="3"/>
                  <a:pt x="33" y="3"/>
                </a:cubicBezTo>
                <a:lnTo>
                  <a:pt x="43" y="3"/>
                </a:lnTo>
                <a:close/>
                <a:moveTo>
                  <a:pt x="27" y="3"/>
                </a:moveTo>
                <a:cubicBezTo>
                  <a:pt x="3" y="27"/>
                  <a:pt x="3" y="27"/>
                  <a:pt x="3" y="27"/>
                </a:cubicBezTo>
                <a:cubicBezTo>
                  <a:pt x="3" y="15"/>
                  <a:pt x="3" y="15"/>
                  <a:pt x="3" y="15"/>
                </a:cubicBezTo>
                <a:cubicBezTo>
                  <a:pt x="15" y="3"/>
                  <a:pt x="15" y="3"/>
                  <a:pt x="15" y="3"/>
                </a:cubicBezTo>
                <a:lnTo>
                  <a:pt x="27" y="3"/>
                </a:lnTo>
                <a:close/>
                <a:moveTo>
                  <a:pt x="6" y="3"/>
                </a:moveTo>
                <a:cubicBezTo>
                  <a:pt x="10" y="3"/>
                  <a:pt x="10" y="3"/>
                  <a:pt x="10" y="3"/>
                </a:cubicBezTo>
                <a:cubicBezTo>
                  <a:pt x="3" y="10"/>
                  <a:pt x="3" y="10"/>
                  <a:pt x="3" y="10"/>
                </a:cubicBezTo>
                <a:cubicBezTo>
                  <a:pt x="3" y="6"/>
                  <a:pt x="3" y="6"/>
                  <a:pt x="3" y="6"/>
                </a:cubicBezTo>
                <a:cubicBezTo>
                  <a:pt x="3" y="4"/>
                  <a:pt x="4" y="3"/>
                  <a:pt x="6" y="3"/>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44" name="Freeform 121"/>
          <p:cNvSpPr>
            <a:spLocks noEditPoints="1"/>
          </p:cNvSpPr>
          <p:nvPr/>
        </p:nvSpPr>
        <p:spPr bwMode="auto">
          <a:xfrm>
            <a:off x="5298636" y="855669"/>
            <a:ext cx="92706" cy="408233"/>
          </a:xfrm>
          <a:custGeom>
            <a:avLst/>
            <a:gdLst>
              <a:gd name="T0" fmla="*/ 43 w 48"/>
              <a:gd name="T1" fmla="*/ 212 h 212"/>
              <a:gd name="T2" fmla="*/ 48 w 48"/>
              <a:gd name="T3" fmla="*/ 81 h 212"/>
              <a:gd name="T4" fmla="*/ 48 w 48"/>
              <a:gd name="T5" fmla="*/ 80 h 212"/>
              <a:gd name="T6" fmla="*/ 48 w 48"/>
              <a:gd name="T7" fmla="*/ 74 h 212"/>
              <a:gd name="T8" fmla="*/ 48 w 48"/>
              <a:gd name="T9" fmla="*/ 63 h 212"/>
              <a:gd name="T10" fmla="*/ 48 w 48"/>
              <a:gd name="T11" fmla="*/ 57 h 212"/>
              <a:gd name="T12" fmla="*/ 48 w 48"/>
              <a:gd name="T13" fmla="*/ 45 h 212"/>
              <a:gd name="T14" fmla="*/ 48 w 48"/>
              <a:gd name="T15" fmla="*/ 40 h 212"/>
              <a:gd name="T16" fmla="*/ 48 w 48"/>
              <a:gd name="T17" fmla="*/ 28 h 212"/>
              <a:gd name="T18" fmla="*/ 48 w 48"/>
              <a:gd name="T19" fmla="*/ 22 h 212"/>
              <a:gd name="T20" fmla="*/ 48 w 48"/>
              <a:gd name="T21" fmla="*/ 11 h 212"/>
              <a:gd name="T22" fmla="*/ 48 w 48"/>
              <a:gd name="T23" fmla="*/ 5 h 212"/>
              <a:gd name="T24" fmla="*/ 48 w 48"/>
              <a:gd name="T25" fmla="*/ 5 h 212"/>
              <a:gd name="T26" fmla="*/ 42 w 48"/>
              <a:gd name="T27" fmla="*/ 0 h 212"/>
              <a:gd name="T28" fmla="*/ 37 w 48"/>
              <a:gd name="T29" fmla="*/ 0 h 212"/>
              <a:gd name="T30" fmla="*/ 25 w 48"/>
              <a:gd name="T31" fmla="*/ 0 h 212"/>
              <a:gd name="T32" fmla="*/ 19 w 48"/>
              <a:gd name="T33" fmla="*/ 0 h 212"/>
              <a:gd name="T34" fmla="*/ 8 w 48"/>
              <a:gd name="T35" fmla="*/ 0 h 212"/>
              <a:gd name="T36" fmla="*/ 5 w 48"/>
              <a:gd name="T37" fmla="*/ 0 h 212"/>
              <a:gd name="T38" fmla="*/ 0 w 48"/>
              <a:gd name="T39" fmla="*/ 5 h 212"/>
              <a:gd name="T40" fmla="*/ 0 w 48"/>
              <a:gd name="T41" fmla="*/ 19 h 212"/>
              <a:gd name="T42" fmla="*/ 0 w 48"/>
              <a:gd name="T43" fmla="*/ 37 h 212"/>
              <a:gd name="T44" fmla="*/ 0 w 48"/>
              <a:gd name="T45" fmla="*/ 54 h 212"/>
              <a:gd name="T46" fmla="*/ 0 w 48"/>
              <a:gd name="T47" fmla="*/ 71 h 212"/>
              <a:gd name="T48" fmla="*/ 0 w 48"/>
              <a:gd name="T49" fmla="*/ 81 h 212"/>
              <a:gd name="T50" fmla="*/ 0 w 48"/>
              <a:gd name="T51" fmla="*/ 94 h 212"/>
              <a:gd name="T52" fmla="*/ 0 w 48"/>
              <a:gd name="T53" fmla="*/ 111 h 212"/>
              <a:gd name="T54" fmla="*/ 0 w 48"/>
              <a:gd name="T55" fmla="*/ 124 h 212"/>
              <a:gd name="T56" fmla="*/ 0 w 48"/>
              <a:gd name="T57" fmla="*/ 206 h 212"/>
              <a:gd name="T58" fmla="*/ 45 w 48"/>
              <a:gd name="T59" fmla="*/ 76 h 212"/>
              <a:gd name="T60" fmla="*/ 35 w 48"/>
              <a:gd name="T61" fmla="*/ 76 h 212"/>
              <a:gd name="T62" fmla="*/ 45 w 48"/>
              <a:gd name="T63" fmla="*/ 76 h 212"/>
              <a:gd name="T64" fmla="*/ 30 w 48"/>
              <a:gd name="T65" fmla="*/ 76 h 212"/>
              <a:gd name="T66" fmla="*/ 45 w 48"/>
              <a:gd name="T67" fmla="*/ 49 h 212"/>
              <a:gd name="T68" fmla="*/ 3 w 48"/>
              <a:gd name="T69" fmla="*/ 5 h 212"/>
              <a:gd name="T70" fmla="*/ 16 w 48"/>
              <a:gd name="T71" fmla="*/ 3 h 212"/>
              <a:gd name="T72" fmla="*/ 3 w 48"/>
              <a:gd name="T73" fmla="*/ 5 h 212"/>
              <a:gd name="T74" fmla="*/ 21 w 48"/>
              <a:gd name="T75" fmla="*/ 3 h 212"/>
              <a:gd name="T76" fmla="*/ 3 w 48"/>
              <a:gd name="T77" fmla="*/ 33 h 212"/>
              <a:gd name="T78" fmla="*/ 3 w 48"/>
              <a:gd name="T79" fmla="*/ 39 h 212"/>
              <a:gd name="T80" fmla="*/ 43 w 48"/>
              <a:gd name="T81" fmla="*/ 3 h 212"/>
              <a:gd name="T82" fmla="*/ 45 w 48"/>
              <a:gd name="T83" fmla="*/ 9 h 212"/>
              <a:gd name="T84" fmla="*/ 3 w 48"/>
              <a:gd name="T85" fmla="*/ 39 h 212"/>
              <a:gd name="T86" fmla="*/ 45 w 48"/>
              <a:gd name="T87" fmla="*/ 14 h 212"/>
              <a:gd name="T88" fmla="*/ 3 w 48"/>
              <a:gd name="T89" fmla="*/ 68 h 212"/>
              <a:gd name="T90" fmla="*/ 45 w 48"/>
              <a:gd name="T91" fmla="*/ 31 h 212"/>
              <a:gd name="T92" fmla="*/ 12 w 48"/>
              <a:gd name="T93" fmla="*/ 76 h 212"/>
              <a:gd name="T94" fmla="*/ 3 w 48"/>
              <a:gd name="T95" fmla="*/ 76 h 212"/>
              <a:gd name="T96" fmla="*/ 45 w 48"/>
              <a:gd name="T97" fmla="*/ 3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212">
                <a:moveTo>
                  <a:pt x="5" y="212"/>
                </a:moveTo>
                <a:cubicBezTo>
                  <a:pt x="43" y="212"/>
                  <a:pt x="43" y="212"/>
                  <a:pt x="43" y="212"/>
                </a:cubicBezTo>
                <a:cubicBezTo>
                  <a:pt x="46" y="212"/>
                  <a:pt x="48" y="209"/>
                  <a:pt x="48" y="206"/>
                </a:cubicBezTo>
                <a:cubicBezTo>
                  <a:pt x="48" y="81"/>
                  <a:pt x="48" y="81"/>
                  <a:pt x="48" y="81"/>
                </a:cubicBezTo>
                <a:cubicBezTo>
                  <a:pt x="48" y="81"/>
                  <a:pt x="48" y="81"/>
                  <a:pt x="48" y="81"/>
                </a:cubicBezTo>
                <a:cubicBezTo>
                  <a:pt x="48" y="80"/>
                  <a:pt x="48" y="80"/>
                  <a:pt x="48" y="80"/>
                </a:cubicBezTo>
                <a:cubicBezTo>
                  <a:pt x="48" y="80"/>
                  <a:pt x="48" y="80"/>
                  <a:pt x="48" y="80"/>
                </a:cubicBezTo>
                <a:cubicBezTo>
                  <a:pt x="48" y="74"/>
                  <a:pt x="48" y="74"/>
                  <a:pt x="48" y="74"/>
                </a:cubicBezTo>
                <a:cubicBezTo>
                  <a:pt x="48" y="74"/>
                  <a:pt x="48" y="74"/>
                  <a:pt x="48" y="74"/>
                </a:cubicBezTo>
                <a:cubicBezTo>
                  <a:pt x="48" y="63"/>
                  <a:pt x="48" y="63"/>
                  <a:pt x="48" y="63"/>
                </a:cubicBezTo>
                <a:cubicBezTo>
                  <a:pt x="48" y="63"/>
                  <a:pt x="48" y="63"/>
                  <a:pt x="48" y="63"/>
                </a:cubicBezTo>
                <a:cubicBezTo>
                  <a:pt x="48" y="57"/>
                  <a:pt x="48" y="57"/>
                  <a:pt x="48" y="57"/>
                </a:cubicBezTo>
                <a:cubicBezTo>
                  <a:pt x="48" y="57"/>
                  <a:pt x="48" y="57"/>
                  <a:pt x="48" y="57"/>
                </a:cubicBezTo>
                <a:cubicBezTo>
                  <a:pt x="48" y="45"/>
                  <a:pt x="48" y="45"/>
                  <a:pt x="48" y="45"/>
                </a:cubicBezTo>
                <a:cubicBezTo>
                  <a:pt x="48" y="45"/>
                  <a:pt x="48" y="45"/>
                  <a:pt x="48" y="45"/>
                </a:cubicBezTo>
                <a:cubicBezTo>
                  <a:pt x="48" y="40"/>
                  <a:pt x="48" y="40"/>
                  <a:pt x="48" y="40"/>
                </a:cubicBezTo>
                <a:cubicBezTo>
                  <a:pt x="48" y="40"/>
                  <a:pt x="48" y="40"/>
                  <a:pt x="48" y="40"/>
                </a:cubicBezTo>
                <a:cubicBezTo>
                  <a:pt x="48" y="28"/>
                  <a:pt x="48" y="28"/>
                  <a:pt x="48" y="28"/>
                </a:cubicBezTo>
                <a:cubicBezTo>
                  <a:pt x="48" y="28"/>
                  <a:pt x="48" y="28"/>
                  <a:pt x="48" y="28"/>
                </a:cubicBezTo>
                <a:cubicBezTo>
                  <a:pt x="48" y="22"/>
                  <a:pt x="48" y="22"/>
                  <a:pt x="48" y="22"/>
                </a:cubicBezTo>
                <a:cubicBezTo>
                  <a:pt x="48" y="22"/>
                  <a:pt x="48" y="22"/>
                  <a:pt x="48" y="22"/>
                </a:cubicBezTo>
                <a:cubicBezTo>
                  <a:pt x="48" y="11"/>
                  <a:pt x="48" y="11"/>
                  <a:pt x="48" y="11"/>
                </a:cubicBezTo>
                <a:cubicBezTo>
                  <a:pt x="48" y="11"/>
                  <a:pt x="48" y="11"/>
                  <a:pt x="48" y="11"/>
                </a:cubicBezTo>
                <a:cubicBezTo>
                  <a:pt x="48" y="5"/>
                  <a:pt x="48" y="5"/>
                  <a:pt x="48" y="5"/>
                </a:cubicBezTo>
                <a:cubicBezTo>
                  <a:pt x="48" y="5"/>
                  <a:pt x="48" y="5"/>
                  <a:pt x="48" y="5"/>
                </a:cubicBezTo>
                <a:cubicBezTo>
                  <a:pt x="48" y="5"/>
                  <a:pt x="48" y="5"/>
                  <a:pt x="48" y="5"/>
                </a:cubicBezTo>
                <a:cubicBezTo>
                  <a:pt x="48" y="2"/>
                  <a:pt x="46" y="0"/>
                  <a:pt x="43" y="0"/>
                </a:cubicBezTo>
                <a:cubicBezTo>
                  <a:pt x="42" y="0"/>
                  <a:pt x="42" y="0"/>
                  <a:pt x="42" y="0"/>
                </a:cubicBezTo>
                <a:cubicBezTo>
                  <a:pt x="42" y="0"/>
                  <a:pt x="42" y="0"/>
                  <a:pt x="42" y="0"/>
                </a:cubicBezTo>
                <a:cubicBezTo>
                  <a:pt x="37" y="0"/>
                  <a:pt x="37" y="0"/>
                  <a:pt x="37" y="0"/>
                </a:cubicBezTo>
                <a:cubicBezTo>
                  <a:pt x="36" y="0"/>
                  <a:pt x="36" y="0"/>
                  <a:pt x="36" y="0"/>
                </a:cubicBezTo>
                <a:cubicBezTo>
                  <a:pt x="25" y="0"/>
                  <a:pt x="25" y="0"/>
                  <a:pt x="25" y="0"/>
                </a:cubicBezTo>
                <a:cubicBezTo>
                  <a:pt x="25" y="0"/>
                  <a:pt x="25" y="0"/>
                  <a:pt x="25" y="0"/>
                </a:cubicBezTo>
                <a:cubicBezTo>
                  <a:pt x="19" y="0"/>
                  <a:pt x="19" y="0"/>
                  <a:pt x="19" y="0"/>
                </a:cubicBezTo>
                <a:cubicBezTo>
                  <a:pt x="19" y="0"/>
                  <a:pt x="19" y="0"/>
                  <a:pt x="19" y="0"/>
                </a:cubicBezTo>
                <a:cubicBezTo>
                  <a:pt x="8" y="0"/>
                  <a:pt x="8" y="0"/>
                  <a:pt x="8" y="0"/>
                </a:cubicBezTo>
                <a:cubicBezTo>
                  <a:pt x="8" y="0"/>
                  <a:pt x="8" y="0"/>
                  <a:pt x="8" y="0"/>
                </a:cubicBezTo>
                <a:cubicBezTo>
                  <a:pt x="5" y="0"/>
                  <a:pt x="5" y="0"/>
                  <a:pt x="5" y="0"/>
                </a:cubicBezTo>
                <a:cubicBezTo>
                  <a:pt x="2" y="0"/>
                  <a:pt x="0" y="2"/>
                  <a:pt x="0" y="5"/>
                </a:cubicBezTo>
                <a:cubicBezTo>
                  <a:pt x="0" y="5"/>
                  <a:pt x="0" y="5"/>
                  <a:pt x="0" y="5"/>
                </a:cubicBezTo>
                <a:cubicBezTo>
                  <a:pt x="0" y="8"/>
                  <a:pt x="0" y="8"/>
                  <a:pt x="0" y="8"/>
                </a:cubicBezTo>
                <a:cubicBezTo>
                  <a:pt x="0" y="19"/>
                  <a:pt x="0" y="19"/>
                  <a:pt x="0" y="19"/>
                </a:cubicBezTo>
                <a:cubicBezTo>
                  <a:pt x="0" y="25"/>
                  <a:pt x="0" y="25"/>
                  <a:pt x="0" y="25"/>
                </a:cubicBezTo>
                <a:cubicBezTo>
                  <a:pt x="0" y="37"/>
                  <a:pt x="0" y="37"/>
                  <a:pt x="0" y="37"/>
                </a:cubicBezTo>
                <a:cubicBezTo>
                  <a:pt x="0" y="42"/>
                  <a:pt x="0" y="42"/>
                  <a:pt x="0" y="42"/>
                </a:cubicBezTo>
                <a:cubicBezTo>
                  <a:pt x="0" y="54"/>
                  <a:pt x="0" y="54"/>
                  <a:pt x="0" y="54"/>
                </a:cubicBezTo>
                <a:cubicBezTo>
                  <a:pt x="0" y="59"/>
                  <a:pt x="0" y="59"/>
                  <a:pt x="0" y="59"/>
                </a:cubicBezTo>
                <a:cubicBezTo>
                  <a:pt x="0" y="71"/>
                  <a:pt x="0" y="71"/>
                  <a:pt x="0" y="71"/>
                </a:cubicBezTo>
                <a:cubicBezTo>
                  <a:pt x="0" y="77"/>
                  <a:pt x="0" y="77"/>
                  <a:pt x="0" y="77"/>
                </a:cubicBezTo>
                <a:cubicBezTo>
                  <a:pt x="0" y="81"/>
                  <a:pt x="0" y="81"/>
                  <a:pt x="0" y="81"/>
                </a:cubicBezTo>
                <a:cubicBezTo>
                  <a:pt x="0" y="88"/>
                  <a:pt x="0" y="88"/>
                  <a:pt x="0" y="88"/>
                </a:cubicBezTo>
                <a:cubicBezTo>
                  <a:pt x="0" y="94"/>
                  <a:pt x="0" y="94"/>
                  <a:pt x="0" y="94"/>
                </a:cubicBezTo>
                <a:cubicBezTo>
                  <a:pt x="0" y="106"/>
                  <a:pt x="0" y="106"/>
                  <a:pt x="0" y="106"/>
                </a:cubicBezTo>
                <a:cubicBezTo>
                  <a:pt x="0" y="111"/>
                  <a:pt x="0" y="111"/>
                  <a:pt x="0" y="111"/>
                </a:cubicBezTo>
                <a:cubicBezTo>
                  <a:pt x="0" y="123"/>
                  <a:pt x="0" y="123"/>
                  <a:pt x="0" y="123"/>
                </a:cubicBezTo>
                <a:cubicBezTo>
                  <a:pt x="0" y="124"/>
                  <a:pt x="0" y="124"/>
                  <a:pt x="0" y="124"/>
                </a:cubicBezTo>
                <a:cubicBezTo>
                  <a:pt x="0" y="126"/>
                  <a:pt x="0" y="126"/>
                  <a:pt x="0" y="126"/>
                </a:cubicBezTo>
                <a:cubicBezTo>
                  <a:pt x="0" y="206"/>
                  <a:pt x="0" y="206"/>
                  <a:pt x="0" y="206"/>
                </a:cubicBezTo>
                <a:cubicBezTo>
                  <a:pt x="0" y="209"/>
                  <a:pt x="2" y="212"/>
                  <a:pt x="5" y="212"/>
                </a:cubicBezTo>
                <a:close/>
                <a:moveTo>
                  <a:pt x="45" y="76"/>
                </a:moveTo>
                <a:cubicBezTo>
                  <a:pt x="44" y="76"/>
                  <a:pt x="43" y="76"/>
                  <a:pt x="43" y="76"/>
                </a:cubicBezTo>
                <a:cubicBezTo>
                  <a:pt x="35" y="76"/>
                  <a:pt x="35" y="76"/>
                  <a:pt x="35" y="76"/>
                </a:cubicBezTo>
                <a:cubicBezTo>
                  <a:pt x="45" y="66"/>
                  <a:pt x="45" y="66"/>
                  <a:pt x="45" y="66"/>
                </a:cubicBezTo>
                <a:lnTo>
                  <a:pt x="45" y="76"/>
                </a:lnTo>
                <a:close/>
                <a:moveTo>
                  <a:pt x="45" y="60"/>
                </a:moveTo>
                <a:cubicBezTo>
                  <a:pt x="30" y="76"/>
                  <a:pt x="30" y="76"/>
                  <a:pt x="30" y="76"/>
                </a:cubicBezTo>
                <a:cubicBezTo>
                  <a:pt x="18" y="76"/>
                  <a:pt x="18" y="76"/>
                  <a:pt x="18" y="76"/>
                </a:cubicBezTo>
                <a:cubicBezTo>
                  <a:pt x="45" y="49"/>
                  <a:pt x="45" y="49"/>
                  <a:pt x="45" y="49"/>
                </a:cubicBezTo>
                <a:lnTo>
                  <a:pt x="45" y="60"/>
                </a:lnTo>
                <a:close/>
                <a:moveTo>
                  <a:pt x="3" y="5"/>
                </a:moveTo>
                <a:cubicBezTo>
                  <a:pt x="3" y="4"/>
                  <a:pt x="4" y="3"/>
                  <a:pt x="5" y="3"/>
                </a:cubicBezTo>
                <a:cubicBezTo>
                  <a:pt x="16" y="3"/>
                  <a:pt x="16" y="3"/>
                  <a:pt x="16" y="3"/>
                </a:cubicBezTo>
                <a:cubicBezTo>
                  <a:pt x="3" y="16"/>
                  <a:pt x="3" y="16"/>
                  <a:pt x="3" y="16"/>
                </a:cubicBezTo>
                <a:lnTo>
                  <a:pt x="3" y="5"/>
                </a:lnTo>
                <a:close/>
                <a:moveTo>
                  <a:pt x="3" y="22"/>
                </a:moveTo>
                <a:cubicBezTo>
                  <a:pt x="21" y="3"/>
                  <a:pt x="21" y="3"/>
                  <a:pt x="21" y="3"/>
                </a:cubicBezTo>
                <a:cubicBezTo>
                  <a:pt x="33" y="3"/>
                  <a:pt x="33" y="3"/>
                  <a:pt x="33" y="3"/>
                </a:cubicBezTo>
                <a:cubicBezTo>
                  <a:pt x="3" y="33"/>
                  <a:pt x="3" y="33"/>
                  <a:pt x="3" y="33"/>
                </a:cubicBezTo>
                <a:lnTo>
                  <a:pt x="3" y="22"/>
                </a:lnTo>
                <a:close/>
                <a:moveTo>
                  <a:pt x="3" y="39"/>
                </a:moveTo>
                <a:cubicBezTo>
                  <a:pt x="39" y="3"/>
                  <a:pt x="39" y="3"/>
                  <a:pt x="39" y="3"/>
                </a:cubicBezTo>
                <a:cubicBezTo>
                  <a:pt x="43" y="3"/>
                  <a:pt x="43" y="3"/>
                  <a:pt x="43" y="3"/>
                </a:cubicBezTo>
                <a:cubicBezTo>
                  <a:pt x="44" y="3"/>
                  <a:pt x="45" y="4"/>
                  <a:pt x="45" y="5"/>
                </a:cubicBezTo>
                <a:cubicBezTo>
                  <a:pt x="45" y="9"/>
                  <a:pt x="45" y="9"/>
                  <a:pt x="45" y="9"/>
                </a:cubicBezTo>
                <a:cubicBezTo>
                  <a:pt x="3" y="50"/>
                  <a:pt x="3" y="50"/>
                  <a:pt x="3" y="50"/>
                </a:cubicBezTo>
                <a:lnTo>
                  <a:pt x="3" y="39"/>
                </a:lnTo>
                <a:close/>
                <a:moveTo>
                  <a:pt x="3" y="56"/>
                </a:moveTo>
                <a:cubicBezTo>
                  <a:pt x="45" y="14"/>
                  <a:pt x="45" y="14"/>
                  <a:pt x="45" y="14"/>
                </a:cubicBezTo>
                <a:cubicBezTo>
                  <a:pt x="45" y="26"/>
                  <a:pt x="45" y="26"/>
                  <a:pt x="45" y="26"/>
                </a:cubicBezTo>
                <a:cubicBezTo>
                  <a:pt x="3" y="68"/>
                  <a:pt x="3" y="68"/>
                  <a:pt x="3" y="68"/>
                </a:cubicBezTo>
                <a:lnTo>
                  <a:pt x="3" y="56"/>
                </a:lnTo>
                <a:close/>
                <a:moveTo>
                  <a:pt x="45" y="31"/>
                </a:moveTo>
                <a:cubicBezTo>
                  <a:pt x="45" y="43"/>
                  <a:pt x="45" y="43"/>
                  <a:pt x="45" y="43"/>
                </a:cubicBezTo>
                <a:cubicBezTo>
                  <a:pt x="12" y="76"/>
                  <a:pt x="12" y="76"/>
                  <a:pt x="12" y="76"/>
                </a:cubicBezTo>
                <a:cubicBezTo>
                  <a:pt x="5" y="76"/>
                  <a:pt x="5" y="76"/>
                  <a:pt x="5" y="76"/>
                </a:cubicBezTo>
                <a:cubicBezTo>
                  <a:pt x="5" y="76"/>
                  <a:pt x="4" y="76"/>
                  <a:pt x="3" y="76"/>
                </a:cubicBezTo>
                <a:cubicBezTo>
                  <a:pt x="3" y="73"/>
                  <a:pt x="3" y="73"/>
                  <a:pt x="3" y="73"/>
                </a:cubicBezTo>
                <a:lnTo>
                  <a:pt x="45" y="31"/>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45" name="Freeform 122"/>
          <p:cNvSpPr>
            <a:spLocks/>
          </p:cNvSpPr>
          <p:nvPr/>
        </p:nvSpPr>
        <p:spPr bwMode="auto">
          <a:xfrm>
            <a:off x="5187226" y="198115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46" name="Freeform 123"/>
          <p:cNvSpPr>
            <a:spLocks/>
          </p:cNvSpPr>
          <p:nvPr/>
        </p:nvSpPr>
        <p:spPr bwMode="auto">
          <a:xfrm>
            <a:off x="4915614" y="2086874"/>
            <a:ext cx="60178" cy="8132"/>
          </a:xfrm>
          <a:custGeom>
            <a:avLst/>
            <a:gdLst>
              <a:gd name="T0" fmla="*/ 0 w 31"/>
              <a:gd name="T1" fmla="*/ 0 h 4"/>
              <a:gd name="T2" fmla="*/ 7 w 31"/>
              <a:gd name="T3" fmla="*/ 4 h 4"/>
              <a:gd name="T4" fmla="*/ 31 w 31"/>
              <a:gd name="T5" fmla="*/ 4 h 4"/>
              <a:gd name="T6" fmla="*/ 30 w 31"/>
              <a:gd name="T7" fmla="*/ 0 h 4"/>
              <a:gd name="T8" fmla="*/ 0 w 31"/>
              <a:gd name="T9" fmla="*/ 0 h 4"/>
            </a:gdLst>
            <a:ahLst/>
            <a:cxnLst>
              <a:cxn ang="0">
                <a:pos x="T0" y="T1"/>
              </a:cxn>
              <a:cxn ang="0">
                <a:pos x="T2" y="T3"/>
              </a:cxn>
              <a:cxn ang="0">
                <a:pos x="T4" y="T5"/>
              </a:cxn>
              <a:cxn ang="0">
                <a:pos x="T6" y="T7"/>
              </a:cxn>
              <a:cxn ang="0">
                <a:pos x="T8" y="T9"/>
              </a:cxn>
            </a:cxnLst>
            <a:rect l="0" t="0" r="r" b="b"/>
            <a:pathLst>
              <a:path w="31" h="4">
                <a:moveTo>
                  <a:pt x="0" y="0"/>
                </a:moveTo>
                <a:cubicBezTo>
                  <a:pt x="3" y="1"/>
                  <a:pt x="5" y="3"/>
                  <a:pt x="7" y="4"/>
                </a:cubicBezTo>
                <a:cubicBezTo>
                  <a:pt x="31" y="4"/>
                  <a:pt x="31" y="4"/>
                  <a:pt x="31" y="4"/>
                </a:cubicBezTo>
                <a:cubicBezTo>
                  <a:pt x="31" y="3"/>
                  <a:pt x="30" y="2"/>
                  <a:pt x="30" y="0"/>
                </a:cubicBezTo>
                <a:lnTo>
                  <a:pt x="0" y="0"/>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47" name="Freeform 124"/>
          <p:cNvSpPr>
            <a:spLocks/>
          </p:cNvSpPr>
          <p:nvPr/>
        </p:nvSpPr>
        <p:spPr bwMode="auto">
          <a:xfrm>
            <a:off x="5073377" y="2086874"/>
            <a:ext cx="30902" cy="8132"/>
          </a:xfrm>
          <a:custGeom>
            <a:avLst/>
            <a:gdLst>
              <a:gd name="T0" fmla="*/ 1 w 16"/>
              <a:gd name="T1" fmla="*/ 0 h 4"/>
              <a:gd name="T2" fmla="*/ 0 w 16"/>
              <a:gd name="T3" fmla="*/ 4 h 4"/>
              <a:gd name="T4" fmla="*/ 12 w 16"/>
              <a:gd name="T5" fmla="*/ 4 h 4"/>
              <a:gd name="T6" fmla="*/ 16 w 16"/>
              <a:gd name="T7" fmla="*/ 1 h 4"/>
              <a:gd name="T8" fmla="*/ 15 w 16"/>
              <a:gd name="T9" fmla="*/ 0 h 4"/>
              <a:gd name="T10" fmla="*/ 1 w 16"/>
              <a:gd name="T11" fmla="*/ 0 h 4"/>
            </a:gdLst>
            <a:ahLst/>
            <a:cxnLst>
              <a:cxn ang="0">
                <a:pos x="T0" y="T1"/>
              </a:cxn>
              <a:cxn ang="0">
                <a:pos x="T2" y="T3"/>
              </a:cxn>
              <a:cxn ang="0">
                <a:pos x="T4" y="T5"/>
              </a:cxn>
              <a:cxn ang="0">
                <a:pos x="T6" y="T7"/>
              </a:cxn>
              <a:cxn ang="0">
                <a:pos x="T8" y="T9"/>
              </a:cxn>
              <a:cxn ang="0">
                <a:pos x="T10" y="T11"/>
              </a:cxn>
            </a:cxnLst>
            <a:rect l="0" t="0" r="r" b="b"/>
            <a:pathLst>
              <a:path w="16" h="4">
                <a:moveTo>
                  <a:pt x="1" y="0"/>
                </a:moveTo>
                <a:cubicBezTo>
                  <a:pt x="1" y="2"/>
                  <a:pt x="0" y="3"/>
                  <a:pt x="0" y="4"/>
                </a:cubicBezTo>
                <a:cubicBezTo>
                  <a:pt x="12" y="4"/>
                  <a:pt x="12" y="4"/>
                  <a:pt x="12" y="4"/>
                </a:cubicBezTo>
                <a:cubicBezTo>
                  <a:pt x="16" y="1"/>
                  <a:pt x="16" y="1"/>
                  <a:pt x="16" y="1"/>
                </a:cubicBezTo>
                <a:cubicBezTo>
                  <a:pt x="15" y="1"/>
                  <a:pt x="15" y="1"/>
                  <a:pt x="15" y="0"/>
                </a:cubicBezTo>
                <a:lnTo>
                  <a:pt x="1" y="0"/>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48" name="Freeform 125"/>
          <p:cNvSpPr>
            <a:spLocks/>
          </p:cNvSpPr>
          <p:nvPr/>
        </p:nvSpPr>
        <p:spPr bwMode="auto">
          <a:xfrm>
            <a:off x="5281559" y="2050279"/>
            <a:ext cx="7319" cy="17891"/>
          </a:xfrm>
          <a:custGeom>
            <a:avLst/>
            <a:gdLst>
              <a:gd name="T0" fmla="*/ 0 w 4"/>
              <a:gd name="T1" fmla="*/ 0 h 9"/>
              <a:gd name="T2" fmla="*/ 0 w 4"/>
              <a:gd name="T3" fmla="*/ 9 h 9"/>
              <a:gd name="T4" fmla="*/ 2 w 4"/>
              <a:gd name="T5" fmla="*/ 9 h 9"/>
              <a:gd name="T6" fmla="*/ 4 w 4"/>
              <a:gd name="T7" fmla="*/ 9 h 9"/>
              <a:gd name="T8" fmla="*/ 4 w 4"/>
              <a:gd name="T9" fmla="*/ 0 h 9"/>
              <a:gd name="T10" fmla="*/ 1 w 4"/>
              <a:gd name="T11" fmla="*/ 0 h 9"/>
              <a:gd name="T12" fmla="*/ 0 w 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0" y="0"/>
                </a:moveTo>
                <a:cubicBezTo>
                  <a:pt x="0" y="9"/>
                  <a:pt x="0" y="9"/>
                  <a:pt x="0" y="9"/>
                </a:cubicBezTo>
                <a:cubicBezTo>
                  <a:pt x="1" y="9"/>
                  <a:pt x="1" y="9"/>
                  <a:pt x="2" y="9"/>
                </a:cubicBezTo>
                <a:cubicBezTo>
                  <a:pt x="3" y="9"/>
                  <a:pt x="3" y="9"/>
                  <a:pt x="4" y="9"/>
                </a:cubicBezTo>
                <a:cubicBezTo>
                  <a:pt x="4" y="0"/>
                  <a:pt x="4" y="0"/>
                  <a:pt x="4" y="0"/>
                </a:cubicBezTo>
                <a:cubicBezTo>
                  <a:pt x="3" y="0"/>
                  <a:pt x="2" y="0"/>
                  <a:pt x="1" y="0"/>
                </a:cubicBezTo>
                <a:cubicBezTo>
                  <a:pt x="1" y="0"/>
                  <a:pt x="0" y="0"/>
                  <a:pt x="0" y="0"/>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49" name="Freeform 126"/>
          <p:cNvSpPr>
            <a:spLocks noEditPoints="1"/>
          </p:cNvSpPr>
          <p:nvPr/>
        </p:nvSpPr>
        <p:spPr bwMode="auto">
          <a:xfrm>
            <a:off x="4754596" y="1738819"/>
            <a:ext cx="669275" cy="592832"/>
          </a:xfrm>
          <a:custGeom>
            <a:avLst/>
            <a:gdLst>
              <a:gd name="T0" fmla="*/ 348 w 348"/>
              <a:gd name="T1" fmla="*/ 302 h 308"/>
              <a:gd name="T2" fmla="*/ 260 w 348"/>
              <a:gd name="T3" fmla="*/ 188 h 308"/>
              <a:gd name="T4" fmla="*/ 190 w 348"/>
              <a:gd name="T5" fmla="*/ 175 h 308"/>
              <a:gd name="T6" fmla="*/ 127 w 348"/>
              <a:gd name="T7" fmla="*/ 231 h 308"/>
              <a:gd name="T8" fmla="*/ 54 w 348"/>
              <a:gd name="T9" fmla="*/ 207 h 308"/>
              <a:gd name="T10" fmla="*/ 56 w 348"/>
              <a:gd name="T11" fmla="*/ 185 h 308"/>
              <a:gd name="T12" fmla="*/ 37 w 348"/>
              <a:gd name="T13" fmla="*/ 125 h 308"/>
              <a:gd name="T14" fmla="*/ 122 w 348"/>
              <a:gd name="T15" fmla="*/ 174 h 308"/>
              <a:gd name="T16" fmla="*/ 199 w 348"/>
              <a:gd name="T17" fmla="*/ 120 h 308"/>
              <a:gd name="T18" fmla="*/ 257 w 348"/>
              <a:gd name="T19" fmla="*/ 134 h 308"/>
              <a:gd name="T20" fmla="*/ 336 w 348"/>
              <a:gd name="T21" fmla="*/ 52 h 308"/>
              <a:gd name="T22" fmla="*/ 336 w 348"/>
              <a:gd name="T23" fmla="*/ 67 h 308"/>
              <a:gd name="T24" fmla="*/ 302 w 348"/>
              <a:gd name="T25" fmla="*/ 126 h 308"/>
              <a:gd name="T26" fmla="*/ 276 w 348"/>
              <a:gd name="T27" fmla="*/ 180 h 308"/>
              <a:gd name="T28" fmla="*/ 276 w 348"/>
              <a:gd name="T29" fmla="*/ 189 h 308"/>
              <a:gd name="T30" fmla="*/ 199 w 348"/>
              <a:gd name="T31" fmla="*/ 175 h 308"/>
              <a:gd name="T32" fmla="*/ 140 w 348"/>
              <a:gd name="T33" fmla="*/ 253 h 308"/>
              <a:gd name="T34" fmla="*/ 82 w 348"/>
              <a:gd name="T35" fmla="*/ 207 h 308"/>
              <a:gd name="T36" fmla="*/ 82 w 348"/>
              <a:gd name="T37" fmla="*/ 207 h 308"/>
              <a:gd name="T38" fmla="*/ 52 w 348"/>
              <a:gd name="T39" fmla="*/ 123 h 308"/>
              <a:gd name="T40" fmla="*/ 150 w 348"/>
              <a:gd name="T41" fmla="*/ 175 h 308"/>
              <a:gd name="T42" fmla="*/ 208 w 348"/>
              <a:gd name="T43" fmla="*/ 95 h 308"/>
              <a:gd name="T44" fmla="*/ 266 w 348"/>
              <a:gd name="T45" fmla="*/ 134 h 308"/>
              <a:gd name="T46" fmla="*/ 266 w 348"/>
              <a:gd name="T47" fmla="*/ 134 h 308"/>
              <a:gd name="T48" fmla="*/ 210 w 348"/>
              <a:gd name="T49" fmla="*/ 63 h 308"/>
              <a:gd name="T50" fmla="*/ 206 w 348"/>
              <a:gd name="T51" fmla="*/ 63 h 308"/>
              <a:gd name="T52" fmla="*/ 139 w 348"/>
              <a:gd name="T53" fmla="*/ 12 h 308"/>
              <a:gd name="T54" fmla="*/ 12 w 348"/>
              <a:gd name="T55" fmla="*/ 12 h 308"/>
              <a:gd name="T56" fmla="*/ 12 w 348"/>
              <a:gd name="T57" fmla="*/ 12 h 308"/>
              <a:gd name="T58" fmla="*/ 75 w 348"/>
              <a:gd name="T59" fmla="*/ 98 h 308"/>
              <a:gd name="T60" fmla="*/ 90 w 348"/>
              <a:gd name="T61" fmla="*/ 122 h 308"/>
              <a:gd name="T62" fmla="*/ 141 w 348"/>
              <a:gd name="T63" fmla="*/ 146 h 308"/>
              <a:gd name="T64" fmla="*/ 171 w 348"/>
              <a:gd name="T65" fmla="*/ 122 h 308"/>
              <a:gd name="T66" fmla="*/ 206 w 348"/>
              <a:gd name="T67" fmla="*/ 76 h 308"/>
              <a:gd name="T68" fmla="*/ 274 w 348"/>
              <a:gd name="T69" fmla="*/ 67 h 308"/>
              <a:gd name="T70" fmla="*/ 278 w 348"/>
              <a:gd name="T71" fmla="*/ 106 h 308"/>
              <a:gd name="T72" fmla="*/ 278 w 348"/>
              <a:gd name="T73" fmla="*/ 63 h 308"/>
              <a:gd name="T74" fmla="*/ 282 w 348"/>
              <a:gd name="T75" fmla="*/ 117 h 308"/>
              <a:gd name="T76" fmla="*/ 227 w 348"/>
              <a:gd name="T77" fmla="*/ 104 h 308"/>
              <a:gd name="T78" fmla="*/ 150 w 348"/>
              <a:gd name="T79" fmla="*/ 158 h 308"/>
              <a:gd name="T80" fmla="*/ 70 w 348"/>
              <a:gd name="T81" fmla="*/ 113 h 308"/>
              <a:gd name="T82" fmla="*/ 12 w 348"/>
              <a:gd name="T83" fmla="*/ 123 h 308"/>
              <a:gd name="T84" fmla="*/ 274 w 348"/>
              <a:gd name="T85" fmla="*/ 296 h 308"/>
              <a:gd name="T86" fmla="*/ 274 w 348"/>
              <a:gd name="T87" fmla="*/ 296 h 308"/>
              <a:gd name="T88" fmla="*/ 336 w 348"/>
              <a:gd name="T89" fmla="*/ 245 h 308"/>
              <a:gd name="T90" fmla="*/ 278 w 348"/>
              <a:gd name="T91" fmla="*/ 241 h 308"/>
              <a:gd name="T92" fmla="*/ 274 w 348"/>
              <a:gd name="T93" fmla="*/ 241 h 308"/>
              <a:gd name="T94" fmla="*/ 206 w 348"/>
              <a:gd name="T95" fmla="*/ 202 h 308"/>
              <a:gd name="T96" fmla="*/ 168 w 348"/>
              <a:gd name="T97" fmla="*/ 245 h 308"/>
              <a:gd name="T98" fmla="*/ 143 w 348"/>
              <a:gd name="T99" fmla="*/ 272 h 308"/>
              <a:gd name="T100" fmla="*/ 75 w 348"/>
              <a:gd name="T101" fmla="*/ 296 h 308"/>
              <a:gd name="T102" fmla="*/ 75 w 348"/>
              <a:gd name="T103" fmla="*/ 241 h 308"/>
              <a:gd name="T104" fmla="*/ 71 w 348"/>
              <a:gd name="T105" fmla="*/ 241 h 308"/>
              <a:gd name="T106" fmla="*/ 71 w 348"/>
              <a:gd name="T107" fmla="*/ 296 h 308"/>
              <a:gd name="T108" fmla="*/ 12 w 348"/>
              <a:gd name="T109" fmla="*/ 241 h 308"/>
              <a:gd name="T110" fmla="*/ 73 w 348"/>
              <a:gd name="T111" fmla="*/ 225 h 308"/>
              <a:gd name="T112" fmla="*/ 140 w 348"/>
              <a:gd name="T113" fmla="*/ 263 h 308"/>
              <a:gd name="T114" fmla="*/ 208 w 348"/>
              <a:gd name="T115" fmla="*/ 193 h 308"/>
              <a:gd name="T116" fmla="*/ 276 w 348"/>
              <a:gd name="T117" fmla="*/ 217 h 308"/>
              <a:gd name="T118" fmla="*/ 336 w 348"/>
              <a:gd name="T119" fmla="*/ 181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8" h="308">
                <a:moveTo>
                  <a:pt x="0" y="0"/>
                </a:moveTo>
                <a:cubicBezTo>
                  <a:pt x="0" y="308"/>
                  <a:pt x="0" y="308"/>
                  <a:pt x="0" y="308"/>
                </a:cubicBezTo>
                <a:cubicBezTo>
                  <a:pt x="348" y="308"/>
                  <a:pt x="348" y="308"/>
                  <a:pt x="348" y="308"/>
                </a:cubicBezTo>
                <a:cubicBezTo>
                  <a:pt x="348" y="302"/>
                  <a:pt x="348" y="302"/>
                  <a:pt x="348" y="302"/>
                </a:cubicBezTo>
                <a:cubicBezTo>
                  <a:pt x="348" y="0"/>
                  <a:pt x="348" y="0"/>
                  <a:pt x="348" y="0"/>
                </a:cubicBezTo>
                <a:lnTo>
                  <a:pt x="0" y="0"/>
                </a:lnTo>
                <a:close/>
                <a:moveTo>
                  <a:pt x="276" y="180"/>
                </a:moveTo>
                <a:cubicBezTo>
                  <a:pt x="269" y="180"/>
                  <a:pt x="264" y="183"/>
                  <a:pt x="260" y="188"/>
                </a:cubicBezTo>
                <a:cubicBezTo>
                  <a:pt x="227" y="176"/>
                  <a:pt x="227" y="176"/>
                  <a:pt x="227" y="176"/>
                </a:cubicBezTo>
                <a:cubicBezTo>
                  <a:pt x="227" y="176"/>
                  <a:pt x="227" y="175"/>
                  <a:pt x="227" y="175"/>
                </a:cubicBezTo>
                <a:cubicBezTo>
                  <a:pt x="227" y="164"/>
                  <a:pt x="219" y="156"/>
                  <a:pt x="208" y="156"/>
                </a:cubicBezTo>
                <a:cubicBezTo>
                  <a:pt x="198" y="156"/>
                  <a:pt x="190" y="164"/>
                  <a:pt x="190" y="175"/>
                </a:cubicBezTo>
                <a:cubicBezTo>
                  <a:pt x="190" y="178"/>
                  <a:pt x="191" y="181"/>
                  <a:pt x="192" y="184"/>
                </a:cubicBezTo>
                <a:cubicBezTo>
                  <a:pt x="149" y="228"/>
                  <a:pt x="149" y="228"/>
                  <a:pt x="149" y="228"/>
                </a:cubicBezTo>
                <a:cubicBezTo>
                  <a:pt x="146" y="226"/>
                  <a:pt x="143" y="225"/>
                  <a:pt x="140" y="225"/>
                </a:cubicBezTo>
                <a:cubicBezTo>
                  <a:pt x="135" y="225"/>
                  <a:pt x="130" y="228"/>
                  <a:pt x="127" y="231"/>
                </a:cubicBezTo>
                <a:cubicBezTo>
                  <a:pt x="91" y="211"/>
                  <a:pt x="91" y="211"/>
                  <a:pt x="91" y="211"/>
                </a:cubicBezTo>
                <a:cubicBezTo>
                  <a:pt x="92" y="210"/>
                  <a:pt x="92" y="208"/>
                  <a:pt x="92" y="207"/>
                </a:cubicBezTo>
                <a:cubicBezTo>
                  <a:pt x="92" y="196"/>
                  <a:pt x="83" y="188"/>
                  <a:pt x="73" y="188"/>
                </a:cubicBezTo>
                <a:cubicBezTo>
                  <a:pt x="63" y="188"/>
                  <a:pt x="54" y="196"/>
                  <a:pt x="54" y="207"/>
                </a:cubicBezTo>
                <a:cubicBezTo>
                  <a:pt x="54" y="208"/>
                  <a:pt x="55" y="208"/>
                  <a:pt x="55" y="209"/>
                </a:cubicBezTo>
                <a:cubicBezTo>
                  <a:pt x="12" y="228"/>
                  <a:pt x="12" y="228"/>
                  <a:pt x="12" y="228"/>
                </a:cubicBezTo>
                <a:cubicBezTo>
                  <a:pt x="12" y="185"/>
                  <a:pt x="12" y="185"/>
                  <a:pt x="12" y="185"/>
                </a:cubicBezTo>
                <a:cubicBezTo>
                  <a:pt x="56" y="185"/>
                  <a:pt x="56" y="185"/>
                  <a:pt x="56" y="185"/>
                </a:cubicBezTo>
                <a:cubicBezTo>
                  <a:pt x="58" y="184"/>
                  <a:pt x="60" y="182"/>
                  <a:pt x="62" y="181"/>
                </a:cubicBezTo>
                <a:cubicBezTo>
                  <a:pt x="12" y="181"/>
                  <a:pt x="12" y="181"/>
                  <a:pt x="12" y="181"/>
                </a:cubicBezTo>
                <a:cubicBezTo>
                  <a:pt x="12" y="134"/>
                  <a:pt x="12" y="134"/>
                  <a:pt x="12" y="134"/>
                </a:cubicBezTo>
                <a:cubicBezTo>
                  <a:pt x="37" y="125"/>
                  <a:pt x="37" y="125"/>
                  <a:pt x="37" y="125"/>
                </a:cubicBezTo>
                <a:cubicBezTo>
                  <a:pt x="40" y="129"/>
                  <a:pt x="46" y="132"/>
                  <a:pt x="52" y="132"/>
                </a:cubicBezTo>
                <a:cubicBezTo>
                  <a:pt x="56" y="132"/>
                  <a:pt x="61" y="130"/>
                  <a:pt x="64" y="128"/>
                </a:cubicBezTo>
                <a:cubicBezTo>
                  <a:pt x="123" y="168"/>
                  <a:pt x="123" y="168"/>
                  <a:pt x="123" y="168"/>
                </a:cubicBezTo>
                <a:cubicBezTo>
                  <a:pt x="122" y="170"/>
                  <a:pt x="122" y="172"/>
                  <a:pt x="122" y="174"/>
                </a:cubicBezTo>
                <a:cubicBezTo>
                  <a:pt x="122" y="184"/>
                  <a:pt x="130" y="193"/>
                  <a:pt x="141" y="193"/>
                </a:cubicBezTo>
                <a:cubicBezTo>
                  <a:pt x="151" y="193"/>
                  <a:pt x="159" y="184"/>
                  <a:pt x="159" y="174"/>
                </a:cubicBezTo>
                <a:cubicBezTo>
                  <a:pt x="159" y="171"/>
                  <a:pt x="158" y="168"/>
                  <a:pt x="157" y="165"/>
                </a:cubicBezTo>
                <a:cubicBezTo>
                  <a:pt x="199" y="120"/>
                  <a:pt x="199" y="120"/>
                  <a:pt x="199" y="120"/>
                </a:cubicBezTo>
                <a:cubicBezTo>
                  <a:pt x="202" y="122"/>
                  <a:pt x="205" y="123"/>
                  <a:pt x="209" y="123"/>
                </a:cubicBezTo>
                <a:cubicBezTo>
                  <a:pt x="215" y="123"/>
                  <a:pt x="220" y="120"/>
                  <a:pt x="224" y="115"/>
                </a:cubicBezTo>
                <a:cubicBezTo>
                  <a:pt x="257" y="131"/>
                  <a:pt x="257" y="131"/>
                  <a:pt x="257" y="131"/>
                </a:cubicBezTo>
                <a:cubicBezTo>
                  <a:pt x="257" y="132"/>
                  <a:pt x="257" y="133"/>
                  <a:pt x="257" y="134"/>
                </a:cubicBezTo>
                <a:cubicBezTo>
                  <a:pt x="257" y="145"/>
                  <a:pt x="265" y="153"/>
                  <a:pt x="275" y="153"/>
                </a:cubicBezTo>
                <a:cubicBezTo>
                  <a:pt x="286" y="153"/>
                  <a:pt x="294" y="145"/>
                  <a:pt x="294" y="134"/>
                </a:cubicBezTo>
                <a:cubicBezTo>
                  <a:pt x="294" y="130"/>
                  <a:pt x="292" y="126"/>
                  <a:pt x="290" y="123"/>
                </a:cubicBezTo>
                <a:cubicBezTo>
                  <a:pt x="336" y="52"/>
                  <a:pt x="336" y="52"/>
                  <a:pt x="336" y="52"/>
                </a:cubicBezTo>
                <a:cubicBezTo>
                  <a:pt x="336" y="63"/>
                  <a:pt x="336" y="63"/>
                  <a:pt x="336" y="63"/>
                </a:cubicBezTo>
                <a:cubicBezTo>
                  <a:pt x="336" y="63"/>
                  <a:pt x="336" y="63"/>
                  <a:pt x="336" y="63"/>
                </a:cubicBezTo>
                <a:cubicBezTo>
                  <a:pt x="336" y="67"/>
                  <a:pt x="336" y="67"/>
                  <a:pt x="336" y="67"/>
                </a:cubicBezTo>
                <a:cubicBezTo>
                  <a:pt x="336" y="67"/>
                  <a:pt x="336" y="67"/>
                  <a:pt x="336" y="67"/>
                </a:cubicBezTo>
                <a:cubicBezTo>
                  <a:pt x="336" y="122"/>
                  <a:pt x="336" y="122"/>
                  <a:pt x="336" y="122"/>
                </a:cubicBezTo>
                <a:cubicBezTo>
                  <a:pt x="301" y="122"/>
                  <a:pt x="301" y="122"/>
                  <a:pt x="301" y="122"/>
                </a:cubicBezTo>
                <a:cubicBezTo>
                  <a:pt x="301" y="123"/>
                  <a:pt x="301" y="123"/>
                  <a:pt x="301" y="123"/>
                </a:cubicBezTo>
                <a:cubicBezTo>
                  <a:pt x="301" y="124"/>
                  <a:pt x="301" y="125"/>
                  <a:pt x="302" y="126"/>
                </a:cubicBezTo>
                <a:cubicBezTo>
                  <a:pt x="336" y="126"/>
                  <a:pt x="336" y="126"/>
                  <a:pt x="336" y="126"/>
                </a:cubicBezTo>
                <a:cubicBezTo>
                  <a:pt x="336" y="149"/>
                  <a:pt x="336" y="149"/>
                  <a:pt x="336" y="149"/>
                </a:cubicBezTo>
                <a:cubicBezTo>
                  <a:pt x="287" y="184"/>
                  <a:pt x="287" y="184"/>
                  <a:pt x="287" y="184"/>
                </a:cubicBezTo>
                <a:cubicBezTo>
                  <a:pt x="284" y="182"/>
                  <a:pt x="280" y="180"/>
                  <a:pt x="276" y="180"/>
                </a:cubicBezTo>
                <a:close/>
                <a:moveTo>
                  <a:pt x="285" y="199"/>
                </a:moveTo>
                <a:cubicBezTo>
                  <a:pt x="285" y="204"/>
                  <a:pt x="281" y="208"/>
                  <a:pt x="276" y="208"/>
                </a:cubicBezTo>
                <a:cubicBezTo>
                  <a:pt x="271" y="208"/>
                  <a:pt x="266" y="204"/>
                  <a:pt x="266" y="199"/>
                </a:cubicBezTo>
                <a:cubicBezTo>
                  <a:pt x="266" y="194"/>
                  <a:pt x="271" y="189"/>
                  <a:pt x="276" y="189"/>
                </a:cubicBezTo>
                <a:cubicBezTo>
                  <a:pt x="281" y="189"/>
                  <a:pt x="285" y="194"/>
                  <a:pt x="285" y="199"/>
                </a:cubicBezTo>
                <a:close/>
                <a:moveTo>
                  <a:pt x="218" y="175"/>
                </a:moveTo>
                <a:cubicBezTo>
                  <a:pt x="218" y="180"/>
                  <a:pt x="213" y="184"/>
                  <a:pt x="208" y="184"/>
                </a:cubicBezTo>
                <a:cubicBezTo>
                  <a:pt x="203" y="184"/>
                  <a:pt x="199" y="180"/>
                  <a:pt x="199" y="175"/>
                </a:cubicBezTo>
                <a:cubicBezTo>
                  <a:pt x="199" y="170"/>
                  <a:pt x="203" y="165"/>
                  <a:pt x="208" y="165"/>
                </a:cubicBezTo>
                <a:cubicBezTo>
                  <a:pt x="213" y="165"/>
                  <a:pt x="218" y="170"/>
                  <a:pt x="218" y="175"/>
                </a:cubicBezTo>
                <a:close/>
                <a:moveTo>
                  <a:pt x="149" y="244"/>
                </a:moveTo>
                <a:cubicBezTo>
                  <a:pt x="149" y="249"/>
                  <a:pt x="145" y="253"/>
                  <a:pt x="140" y="253"/>
                </a:cubicBezTo>
                <a:cubicBezTo>
                  <a:pt x="135" y="253"/>
                  <a:pt x="130" y="249"/>
                  <a:pt x="130" y="244"/>
                </a:cubicBezTo>
                <a:cubicBezTo>
                  <a:pt x="130" y="239"/>
                  <a:pt x="135" y="235"/>
                  <a:pt x="140" y="235"/>
                </a:cubicBezTo>
                <a:cubicBezTo>
                  <a:pt x="145" y="235"/>
                  <a:pt x="149" y="239"/>
                  <a:pt x="149" y="244"/>
                </a:cubicBezTo>
                <a:close/>
                <a:moveTo>
                  <a:pt x="82" y="207"/>
                </a:moveTo>
                <a:cubicBezTo>
                  <a:pt x="82" y="212"/>
                  <a:pt x="78" y="216"/>
                  <a:pt x="73" y="216"/>
                </a:cubicBezTo>
                <a:cubicBezTo>
                  <a:pt x="68" y="216"/>
                  <a:pt x="64" y="212"/>
                  <a:pt x="64" y="207"/>
                </a:cubicBezTo>
                <a:cubicBezTo>
                  <a:pt x="64" y="202"/>
                  <a:pt x="68" y="197"/>
                  <a:pt x="73" y="197"/>
                </a:cubicBezTo>
                <a:cubicBezTo>
                  <a:pt x="78" y="197"/>
                  <a:pt x="82" y="202"/>
                  <a:pt x="82" y="207"/>
                </a:cubicBezTo>
                <a:close/>
                <a:moveTo>
                  <a:pt x="42" y="113"/>
                </a:moveTo>
                <a:cubicBezTo>
                  <a:pt x="42" y="108"/>
                  <a:pt x="47" y="104"/>
                  <a:pt x="52" y="104"/>
                </a:cubicBezTo>
                <a:cubicBezTo>
                  <a:pt x="57" y="104"/>
                  <a:pt x="61" y="108"/>
                  <a:pt x="61" y="113"/>
                </a:cubicBezTo>
                <a:cubicBezTo>
                  <a:pt x="61" y="119"/>
                  <a:pt x="57" y="123"/>
                  <a:pt x="52" y="123"/>
                </a:cubicBezTo>
                <a:cubicBezTo>
                  <a:pt x="47" y="123"/>
                  <a:pt x="42" y="119"/>
                  <a:pt x="42" y="113"/>
                </a:cubicBezTo>
                <a:close/>
                <a:moveTo>
                  <a:pt x="131" y="175"/>
                </a:moveTo>
                <a:cubicBezTo>
                  <a:pt x="131" y="170"/>
                  <a:pt x="135" y="165"/>
                  <a:pt x="141" y="165"/>
                </a:cubicBezTo>
                <a:cubicBezTo>
                  <a:pt x="146" y="165"/>
                  <a:pt x="150" y="170"/>
                  <a:pt x="150" y="175"/>
                </a:cubicBezTo>
                <a:cubicBezTo>
                  <a:pt x="150" y="180"/>
                  <a:pt x="146" y="184"/>
                  <a:pt x="141" y="184"/>
                </a:cubicBezTo>
                <a:cubicBezTo>
                  <a:pt x="135" y="184"/>
                  <a:pt x="131" y="180"/>
                  <a:pt x="131" y="175"/>
                </a:cubicBezTo>
                <a:close/>
                <a:moveTo>
                  <a:pt x="199" y="104"/>
                </a:moveTo>
                <a:cubicBezTo>
                  <a:pt x="199" y="99"/>
                  <a:pt x="203" y="95"/>
                  <a:pt x="208" y="95"/>
                </a:cubicBezTo>
                <a:cubicBezTo>
                  <a:pt x="213" y="95"/>
                  <a:pt x="218" y="99"/>
                  <a:pt x="218" y="104"/>
                </a:cubicBezTo>
                <a:cubicBezTo>
                  <a:pt x="218" y="109"/>
                  <a:pt x="213" y="113"/>
                  <a:pt x="208" y="113"/>
                </a:cubicBezTo>
                <a:cubicBezTo>
                  <a:pt x="203" y="113"/>
                  <a:pt x="199" y="109"/>
                  <a:pt x="199" y="104"/>
                </a:cubicBezTo>
                <a:close/>
                <a:moveTo>
                  <a:pt x="266" y="134"/>
                </a:moveTo>
                <a:cubicBezTo>
                  <a:pt x="266" y="129"/>
                  <a:pt x="270" y="125"/>
                  <a:pt x="275" y="125"/>
                </a:cubicBezTo>
                <a:cubicBezTo>
                  <a:pt x="281" y="125"/>
                  <a:pt x="285" y="129"/>
                  <a:pt x="285" y="134"/>
                </a:cubicBezTo>
                <a:cubicBezTo>
                  <a:pt x="285" y="139"/>
                  <a:pt x="281" y="144"/>
                  <a:pt x="275" y="144"/>
                </a:cubicBezTo>
                <a:cubicBezTo>
                  <a:pt x="270" y="144"/>
                  <a:pt x="266" y="139"/>
                  <a:pt x="266" y="134"/>
                </a:cubicBezTo>
                <a:close/>
                <a:moveTo>
                  <a:pt x="210" y="12"/>
                </a:moveTo>
                <a:cubicBezTo>
                  <a:pt x="274" y="12"/>
                  <a:pt x="274" y="12"/>
                  <a:pt x="274" y="12"/>
                </a:cubicBezTo>
                <a:cubicBezTo>
                  <a:pt x="274" y="63"/>
                  <a:pt x="274" y="63"/>
                  <a:pt x="274" y="63"/>
                </a:cubicBezTo>
                <a:cubicBezTo>
                  <a:pt x="210" y="63"/>
                  <a:pt x="210" y="63"/>
                  <a:pt x="210" y="63"/>
                </a:cubicBezTo>
                <a:lnTo>
                  <a:pt x="210" y="12"/>
                </a:lnTo>
                <a:close/>
                <a:moveTo>
                  <a:pt x="143" y="12"/>
                </a:moveTo>
                <a:cubicBezTo>
                  <a:pt x="206" y="12"/>
                  <a:pt x="206" y="12"/>
                  <a:pt x="206" y="12"/>
                </a:cubicBezTo>
                <a:cubicBezTo>
                  <a:pt x="206" y="63"/>
                  <a:pt x="206" y="63"/>
                  <a:pt x="206" y="63"/>
                </a:cubicBezTo>
                <a:cubicBezTo>
                  <a:pt x="143" y="63"/>
                  <a:pt x="143" y="63"/>
                  <a:pt x="143" y="63"/>
                </a:cubicBezTo>
                <a:lnTo>
                  <a:pt x="143" y="12"/>
                </a:lnTo>
                <a:close/>
                <a:moveTo>
                  <a:pt x="75" y="12"/>
                </a:moveTo>
                <a:cubicBezTo>
                  <a:pt x="139" y="12"/>
                  <a:pt x="139" y="12"/>
                  <a:pt x="139" y="12"/>
                </a:cubicBezTo>
                <a:cubicBezTo>
                  <a:pt x="139" y="63"/>
                  <a:pt x="139" y="63"/>
                  <a:pt x="139" y="63"/>
                </a:cubicBezTo>
                <a:cubicBezTo>
                  <a:pt x="75" y="63"/>
                  <a:pt x="75" y="63"/>
                  <a:pt x="75" y="63"/>
                </a:cubicBezTo>
                <a:lnTo>
                  <a:pt x="75" y="12"/>
                </a:lnTo>
                <a:close/>
                <a:moveTo>
                  <a:pt x="12" y="12"/>
                </a:moveTo>
                <a:cubicBezTo>
                  <a:pt x="71" y="12"/>
                  <a:pt x="71" y="12"/>
                  <a:pt x="71" y="12"/>
                </a:cubicBezTo>
                <a:cubicBezTo>
                  <a:pt x="71" y="63"/>
                  <a:pt x="71" y="63"/>
                  <a:pt x="71" y="63"/>
                </a:cubicBezTo>
                <a:cubicBezTo>
                  <a:pt x="12" y="63"/>
                  <a:pt x="12" y="63"/>
                  <a:pt x="12" y="63"/>
                </a:cubicBezTo>
                <a:lnTo>
                  <a:pt x="12" y="12"/>
                </a:lnTo>
                <a:close/>
                <a:moveTo>
                  <a:pt x="12" y="67"/>
                </a:moveTo>
                <a:cubicBezTo>
                  <a:pt x="71" y="67"/>
                  <a:pt x="71" y="67"/>
                  <a:pt x="71" y="67"/>
                </a:cubicBezTo>
                <a:cubicBezTo>
                  <a:pt x="71" y="93"/>
                  <a:pt x="71" y="93"/>
                  <a:pt x="71" y="93"/>
                </a:cubicBezTo>
                <a:cubicBezTo>
                  <a:pt x="72" y="95"/>
                  <a:pt x="74" y="96"/>
                  <a:pt x="75" y="98"/>
                </a:cubicBezTo>
                <a:cubicBezTo>
                  <a:pt x="75" y="67"/>
                  <a:pt x="75" y="67"/>
                  <a:pt x="75" y="67"/>
                </a:cubicBezTo>
                <a:cubicBezTo>
                  <a:pt x="139" y="67"/>
                  <a:pt x="139" y="67"/>
                  <a:pt x="139" y="67"/>
                </a:cubicBezTo>
                <a:cubicBezTo>
                  <a:pt x="139" y="122"/>
                  <a:pt x="139" y="122"/>
                  <a:pt x="139" y="122"/>
                </a:cubicBezTo>
                <a:cubicBezTo>
                  <a:pt x="90" y="122"/>
                  <a:pt x="90" y="122"/>
                  <a:pt x="90" y="122"/>
                </a:cubicBezTo>
                <a:cubicBezTo>
                  <a:pt x="96" y="126"/>
                  <a:pt x="96" y="126"/>
                  <a:pt x="96" y="126"/>
                </a:cubicBezTo>
                <a:cubicBezTo>
                  <a:pt x="139" y="126"/>
                  <a:pt x="139" y="126"/>
                  <a:pt x="139" y="126"/>
                </a:cubicBezTo>
                <a:cubicBezTo>
                  <a:pt x="139" y="146"/>
                  <a:pt x="139" y="146"/>
                  <a:pt x="139" y="146"/>
                </a:cubicBezTo>
                <a:cubicBezTo>
                  <a:pt x="139" y="146"/>
                  <a:pt x="140" y="146"/>
                  <a:pt x="141" y="146"/>
                </a:cubicBezTo>
                <a:cubicBezTo>
                  <a:pt x="141" y="146"/>
                  <a:pt x="142" y="146"/>
                  <a:pt x="143" y="146"/>
                </a:cubicBezTo>
                <a:cubicBezTo>
                  <a:pt x="143" y="126"/>
                  <a:pt x="143" y="126"/>
                  <a:pt x="143" y="126"/>
                </a:cubicBezTo>
                <a:cubicBezTo>
                  <a:pt x="167" y="126"/>
                  <a:pt x="167" y="126"/>
                  <a:pt x="167" y="126"/>
                </a:cubicBezTo>
                <a:cubicBezTo>
                  <a:pt x="171" y="122"/>
                  <a:pt x="171" y="122"/>
                  <a:pt x="171" y="122"/>
                </a:cubicBezTo>
                <a:cubicBezTo>
                  <a:pt x="143" y="122"/>
                  <a:pt x="143" y="122"/>
                  <a:pt x="143" y="122"/>
                </a:cubicBezTo>
                <a:cubicBezTo>
                  <a:pt x="143" y="67"/>
                  <a:pt x="143" y="67"/>
                  <a:pt x="143" y="67"/>
                </a:cubicBezTo>
                <a:cubicBezTo>
                  <a:pt x="206" y="67"/>
                  <a:pt x="206" y="67"/>
                  <a:pt x="206" y="67"/>
                </a:cubicBezTo>
                <a:cubicBezTo>
                  <a:pt x="206" y="76"/>
                  <a:pt x="206" y="76"/>
                  <a:pt x="206" y="76"/>
                </a:cubicBezTo>
                <a:cubicBezTo>
                  <a:pt x="207" y="76"/>
                  <a:pt x="208" y="76"/>
                  <a:pt x="209" y="76"/>
                </a:cubicBezTo>
                <a:cubicBezTo>
                  <a:pt x="209" y="76"/>
                  <a:pt x="210" y="76"/>
                  <a:pt x="210" y="76"/>
                </a:cubicBezTo>
                <a:cubicBezTo>
                  <a:pt x="210" y="67"/>
                  <a:pt x="210" y="67"/>
                  <a:pt x="210" y="67"/>
                </a:cubicBezTo>
                <a:cubicBezTo>
                  <a:pt x="274" y="67"/>
                  <a:pt x="274" y="67"/>
                  <a:pt x="274" y="67"/>
                </a:cubicBezTo>
                <a:cubicBezTo>
                  <a:pt x="274" y="107"/>
                  <a:pt x="274" y="107"/>
                  <a:pt x="274" y="107"/>
                </a:cubicBezTo>
                <a:cubicBezTo>
                  <a:pt x="274" y="107"/>
                  <a:pt x="275" y="107"/>
                  <a:pt x="275" y="107"/>
                </a:cubicBezTo>
                <a:cubicBezTo>
                  <a:pt x="276" y="107"/>
                  <a:pt x="277" y="107"/>
                  <a:pt x="277" y="107"/>
                </a:cubicBezTo>
                <a:cubicBezTo>
                  <a:pt x="278" y="106"/>
                  <a:pt x="278" y="106"/>
                  <a:pt x="278" y="106"/>
                </a:cubicBezTo>
                <a:cubicBezTo>
                  <a:pt x="278" y="67"/>
                  <a:pt x="278" y="67"/>
                  <a:pt x="278" y="67"/>
                </a:cubicBezTo>
                <a:cubicBezTo>
                  <a:pt x="304" y="67"/>
                  <a:pt x="304" y="67"/>
                  <a:pt x="304" y="67"/>
                </a:cubicBezTo>
                <a:cubicBezTo>
                  <a:pt x="306" y="63"/>
                  <a:pt x="306" y="63"/>
                  <a:pt x="306" y="63"/>
                </a:cubicBezTo>
                <a:cubicBezTo>
                  <a:pt x="278" y="63"/>
                  <a:pt x="278" y="63"/>
                  <a:pt x="278" y="63"/>
                </a:cubicBezTo>
                <a:cubicBezTo>
                  <a:pt x="278" y="12"/>
                  <a:pt x="278" y="12"/>
                  <a:pt x="278" y="12"/>
                </a:cubicBezTo>
                <a:cubicBezTo>
                  <a:pt x="336" y="12"/>
                  <a:pt x="336" y="12"/>
                  <a:pt x="336" y="12"/>
                </a:cubicBezTo>
                <a:cubicBezTo>
                  <a:pt x="336" y="34"/>
                  <a:pt x="336" y="34"/>
                  <a:pt x="336" y="34"/>
                </a:cubicBezTo>
                <a:cubicBezTo>
                  <a:pt x="282" y="117"/>
                  <a:pt x="282" y="117"/>
                  <a:pt x="282" y="117"/>
                </a:cubicBezTo>
                <a:cubicBezTo>
                  <a:pt x="280" y="116"/>
                  <a:pt x="278" y="116"/>
                  <a:pt x="275" y="116"/>
                </a:cubicBezTo>
                <a:cubicBezTo>
                  <a:pt x="270" y="116"/>
                  <a:pt x="265" y="118"/>
                  <a:pt x="261" y="122"/>
                </a:cubicBezTo>
                <a:cubicBezTo>
                  <a:pt x="227" y="106"/>
                  <a:pt x="227" y="106"/>
                  <a:pt x="227" y="106"/>
                </a:cubicBezTo>
                <a:cubicBezTo>
                  <a:pt x="227" y="105"/>
                  <a:pt x="227" y="105"/>
                  <a:pt x="227" y="104"/>
                </a:cubicBezTo>
                <a:cubicBezTo>
                  <a:pt x="227" y="94"/>
                  <a:pt x="219" y="85"/>
                  <a:pt x="209" y="85"/>
                </a:cubicBezTo>
                <a:cubicBezTo>
                  <a:pt x="198" y="85"/>
                  <a:pt x="190" y="94"/>
                  <a:pt x="190" y="104"/>
                </a:cubicBezTo>
                <a:cubicBezTo>
                  <a:pt x="190" y="107"/>
                  <a:pt x="191" y="110"/>
                  <a:pt x="192" y="113"/>
                </a:cubicBezTo>
                <a:cubicBezTo>
                  <a:pt x="150" y="158"/>
                  <a:pt x="150" y="158"/>
                  <a:pt x="150" y="158"/>
                </a:cubicBezTo>
                <a:cubicBezTo>
                  <a:pt x="147" y="156"/>
                  <a:pt x="144" y="155"/>
                  <a:pt x="141" y="155"/>
                </a:cubicBezTo>
                <a:cubicBezTo>
                  <a:pt x="136" y="155"/>
                  <a:pt x="132" y="157"/>
                  <a:pt x="129" y="160"/>
                </a:cubicBezTo>
                <a:cubicBezTo>
                  <a:pt x="69" y="119"/>
                  <a:pt x="69" y="119"/>
                  <a:pt x="69" y="119"/>
                </a:cubicBezTo>
                <a:cubicBezTo>
                  <a:pt x="70" y="117"/>
                  <a:pt x="70" y="115"/>
                  <a:pt x="70" y="113"/>
                </a:cubicBezTo>
                <a:cubicBezTo>
                  <a:pt x="70" y="103"/>
                  <a:pt x="62" y="95"/>
                  <a:pt x="52" y="95"/>
                </a:cubicBezTo>
                <a:cubicBezTo>
                  <a:pt x="41" y="95"/>
                  <a:pt x="33" y="103"/>
                  <a:pt x="33" y="113"/>
                </a:cubicBezTo>
                <a:cubicBezTo>
                  <a:pt x="33" y="114"/>
                  <a:pt x="33" y="115"/>
                  <a:pt x="33" y="115"/>
                </a:cubicBezTo>
                <a:cubicBezTo>
                  <a:pt x="12" y="123"/>
                  <a:pt x="12" y="123"/>
                  <a:pt x="12" y="123"/>
                </a:cubicBezTo>
                <a:cubicBezTo>
                  <a:pt x="12" y="122"/>
                  <a:pt x="12" y="122"/>
                  <a:pt x="12" y="122"/>
                </a:cubicBezTo>
                <a:cubicBezTo>
                  <a:pt x="12" y="122"/>
                  <a:pt x="12" y="122"/>
                  <a:pt x="12" y="122"/>
                </a:cubicBezTo>
                <a:lnTo>
                  <a:pt x="12" y="67"/>
                </a:lnTo>
                <a:close/>
                <a:moveTo>
                  <a:pt x="274" y="296"/>
                </a:moveTo>
                <a:cubicBezTo>
                  <a:pt x="210" y="296"/>
                  <a:pt x="210" y="296"/>
                  <a:pt x="210" y="296"/>
                </a:cubicBezTo>
                <a:cubicBezTo>
                  <a:pt x="210" y="245"/>
                  <a:pt x="210" y="245"/>
                  <a:pt x="210" y="245"/>
                </a:cubicBezTo>
                <a:cubicBezTo>
                  <a:pt x="274" y="245"/>
                  <a:pt x="274" y="245"/>
                  <a:pt x="274" y="245"/>
                </a:cubicBezTo>
                <a:lnTo>
                  <a:pt x="274" y="296"/>
                </a:lnTo>
                <a:close/>
                <a:moveTo>
                  <a:pt x="336" y="296"/>
                </a:moveTo>
                <a:cubicBezTo>
                  <a:pt x="278" y="296"/>
                  <a:pt x="278" y="296"/>
                  <a:pt x="278" y="296"/>
                </a:cubicBezTo>
                <a:cubicBezTo>
                  <a:pt x="278" y="245"/>
                  <a:pt x="278" y="245"/>
                  <a:pt x="278" y="245"/>
                </a:cubicBezTo>
                <a:cubicBezTo>
                  <a:pt x="336" y="245"/>
                  <a:pt x="336" y="245"/>
                  <a:pt x="336" y="245"/>
                </a:cubicBezTo>
                <a:lnTo>
                  <a:pt x="336" y="296"/>
                </a:lnTo>
                <a:close/>
                <a:moveTo>
                  <a:pt x="336" y="185"/>
                </a:moveTo>
                <a:cubicBezTo>
                  <a:pt x="336" y="241"/>
                  <a:pt x="336" y="241"/>
                  <a:pt x="336" y="241"/>
                </a:cubicBezTo>
                <a:cubicBezTo>
                  <a:pt x="278" y="241"/>
                  <a:pt x="278" y="241"/>
                  <a:pt x="278" y="241"/>
                </a:cubicBezTo>
                <a:cubicBezTo>
                  <a:pt x="278" y="226"/>
                  <a:pt x="278" y="226"/>
                  <a:pt x="278" y="226"/>
                </a:cubicBezTo>
                <a:cubicBezTo>
                  <a:pt x="277" y="226"/>
                  <a:pt x="277" y="226"/>
                  <a:pt x="276" y="226"/>
                </a:cubicBezTo>
                <a:cubicBezTo>
                  <a:pt x="275" y="226"/>
                  <a:pt x="275" y="226"/>
                  <a:pt x="274" y="226"/>
                </a:cubicBezTo>
                <a:cubicBezTo>
                  <a:pt x="274" y="241"/>
                  <a:pt x="274" y="241"/>
                  <a:pt x="274" y="241"/>
                </a:cubicBezTo>
                <a:cubicBezTo>
                  <a:pt x="210" y="241"/>
                  <a:pt x="210" y="241"/>
                  <a:pt x="210" y="241"/>
                </a:cubicBezTo>
                <a:cubicBezTo>
                  <a:pt x="210" y="202"/>
                  <a:pt x="210" y="202"/>
                  <a:pt x="210" y="202"/>
                </a:cubicBezTo>
                <a:cubicBezTo>
                  <a:pt x="210" y="202"/>
                  <a:pt x="209" y="202"/>
                  <a:pt x="208" y="202"/>
                </a:cubicBezTo>
                <a:cubicBezTo>
                  <a:pt x="208" y="202"/>
                  <a:pt x="207" y="202"/>
                  <a:pt x="206" y="202"/>
                </a:cubicBezTo>
                <a:cubicBezTo>
                  <a:pt x="206" y="241"/>
                  <a:pt x="206" y="241"/>
                  <a:pt x="206" y="241"/>
                </a:cubicBezTo>
                <a:cubicBezTo>
                  <a:pt x="167" y="241"/>
                  <a:pt x="167" y="241"/>
                  <a:pt x="167" y="241"/>
                </a:cubicBezTo>
                <a:cubicBezTo>
                  <a:pt x="167" y="242"/>
                  <a:pt x="168" y="243"/>
                  <a:pt x="168" y="244"/>
                </a:cubicBezTo>
                <a:cubicBezTo>
                  <a:pt x="168" y="244"/>
                  <a:pt x="168" y="244"/>
                  <a:pt x="168" y="245"/>
                </a:cubicBezTo>
                <a:cubicBezTo>
                  <a:pt x="206" y="245"/>
                  <a:pt x="206" y="245"/>
                  <a:pt x="206" y="245"/>
                </a:cubicBezTo>
                <a:cubicBezTo>
                  <a:pt x="206" y="296"/>
                  <a:pt x="206" y="296"/>
                  <a:pt x="206" y="296"/>
                </a:cubicBezTo>
                <a:cubicBezTo>
                  <a:pt x="143" y="296"/>
                  <a:pt x="143" y="296"/>
                  <a:pt x="143" y="296"/>
                </a:cubicBezTo>
                <a:cubicBezTo>
                  <a:pt x="143" y="272"/>
                  <a:pt x="143" y="272"/>
                  <a:pt x="143" y="272"/>
                </a:cubicBezTo>
                <a:cubicBezTo>
                  <a:pt x="142" y="272"/>
                  <a:pt x="141" y="272"/>
                  <a:pt x="140" y="272"/>
                </a:cubicBezTo>
                <a:cubicBezTo>
                  <a:pt x="139" y="272"/>
                  <a:pt x="139" y="272"/>
                  <a:pt x="139" y="272"/>
                </a:cubicBezTo>
                <a:cubicBezTo>
                  <a:pt x="139" y="296"/>
                  <a:pt x="139" y="296"/>
                  <a:pt x="139" y="296"/>
                </a:cubicBezTo>
                <a:cubicBezTo>
                  <a:pt x="75" y="296"/>
                  <a:pt x="75" y="296"/>
                  <a:pt x="75" y="296"/>
                </a:cubicBezTo>
                <a:cubicBezTo>
                  <a:pt x="75" y="245"/>
                  <a:pt x="75" y="245"/>
                  <a:pt x="75" y="245"/>
                </a:cubicBezTo>
                <a:cubicBezTo>
                  <a:pt x="112" y="245"/>
                  <a:pt x="112" y="245"/>
                  <a:pt x="112" y="245"/>
                </a:cubicBezTo>
                <a:cubicBezTo>
                  <a:pt x="105" y="241"/>
                  <a:pt x="105" y="241"/>
                  <a:pt x="105" y="241"/>
                </a:cubicBezTo>
                <a:cubicBezTo>
                  <a:pt x="75" y="241"/>
                  <a:pt x="75" y="241"/>
                  <a:pt x="75" y="241"/>
                </a:cubicBezTo>
                <a:cubicBezTo>
                  <a:pt x="75" y="234"/>
                  <a:pt x="75" y="234"/>
                  <a:pt x="75" y="234"/>
                </a:cubicBezTo>
                <a:cubicBezTo>
                  <a:pt x="74" y="234"/>
                  <a:pt x="74" y="234"/>
                  <a:pt x="73" y="234"/>
                </a:cubicBezTo>
                <a:cubicBezTo>
                  <a:pt x="72" y="234"/>
                  <a:pt x="72" y="234"/>
                  <a:pt x="71" y="234"/>
                </a:cubicBezTo>
                <a:cubicBezTo>
                  <a:pt x="71" y="241"/>
                  <a:pt x="71" y="241"/>
                  <a:pt x="71" y="241"/>
                </a:cubicBezTo>
                <a:cubicBezTo>
                  <a:pt x="31" y="241"/>
                  <a:pt x="31" y="241"/>
                  <a:pt x="31" y="241"/>
                </a:cubicBezTo>
                <a:cubicBezTo>
                  <a:pt x="22" y="245"/>
                  <a:pt x="22" y="245"/>
                  <a:pt x="22" y="245"/>
                </a:cubicBezTo>
                <a:cubicBezTo>
                  <a:pt x="71" y="245"/>
                  <a:pt x="71" y="245"/>
                  <a:pt x="71" y="245"/>
                </a:cubicBezTo>
                <a:cubicBezTo>
                  <a:pt x="71" y="296"/>
                  <a:pt x="71" y="296"/>
                  <a:pt x="71" y="296"/>
                </a:cubicBezTo>
                <a:cubicBezTo>
                  <a:pt x="12" y="296"/>
                  <a:pt x="12" y="296"/>
                  <a:pt x="12" y="296"/>
                </a:cubicBezTo>
                <a:cubicBezTo>
                  <a:pt x="12" y="245"/>
                  <a:pt x="12" y="245"/>
                  <a:pt x="12" y="245"/>
                </a:cubicBezTo>
                <a:cubicBezTo>
                  <a:pt x="12" y="245"/>
                  <a:pt x="12" y="245"/>
                  <a:pt x="12" y="245"/>
                </a:cubicBezTo>
                <a:cubicBezTo>
                  <a:pt x="12" y="241"/>
                  <a:pt x="12" y="241"/>
                  <a:pt x="12" y="241"/>
                </a:cubicBezTo>
                <a:cubicBezTo>
                  <a:pt x="12" y="241"/>
                  <a:pt x="12" y="241"/>
                  <a:pt x="12" y="241"/>
                </a:cubicBezTo>
                <a:cubicBezTo>
                  <a:pt x="12" y="239"/>
                  <a:pt x="12" y="239"/>
                  <a:pt x="12" y="239"/>
                </a:cubicBezTo>
                <a:cubicBezTo>
                  <a:pt x="59" y="219"/>
                  <a:pt x="59" y="219"/>
                  <a:pt x="59" y="219"/>
                </a:cubicBezTo>
                <a:cubicBezTo>
                  <a:pt x="62" y="223"/>
                  <a:pt x="67" y="225"/>
                  <a:pt x="73" y="225"/>
                </a:cubicBezTo>
                <a:cubicBezTo>
                  <a:pt x="78" y="225"/>
                  <a:pt x="83" y="223"/>
                  <a:pt x="86" y="220"/>
                </a:cubicBezTo>
                <a:cubicBezTo>
                  <a:pt x="122" y="240"/>
                  <a:pt x="122" y="240"/>
                  <a:pt x="122" y="240"/>
                </a:cubicBezTo>
                <a:cubicBezTo>
                  <a:pt x="121" y="241"/>
                  <a:pt x="121" y="243"/>
                  <a:pt x="121" y="244"/>
                </a:cubicBezTo>
                <a:cubicBezTo>
                  <a:pt x="121" y="254"/>
                  <a:pt x="129" y="263"/>
                  <a:pt x="140" y="263"/>
                </a:cubicBezTo>
                <a:cubicBezTo>
                  <a:pt x="150" y="263"/>
                  <a:pt x="158" y="254"/>
                  <a:pt x="158" y="244"/>
                </a:cubicBezTo>
                <a:cubicBezTo>
                  <a:pt x="158" y="241"/>
                  <a:pt x="158" y="238"/>
                  <a:pt x="156" y="235"/>
                </a:cubicBezTo>
                <a:cubicBezTo>
                  <a:pt x="200" y="191"/>
                  <a:pt x="200" y="191"/>
                  <a:pt x="200" y="191"/>
                </a:cubicBezTo>
                <a:cubicBezTo>
                  <a:pt x="202" y="193"/>
                  <a:pt x="205" y="193"/>
                  <a:pt x="208" y="193"/>
                </a:cubicBezTo>
                <a:cubicBezTo>
                  <a:pt x="215" y="193"/>
                  <a:pt x="220" y="190"/>
                  <a:pt x="223" y="186"/>
                </a:cubicBezTo>
                <a:cubicBezTo>
                  <a:pt x="257" y="198"/>
                  <a:pt x="257" y="198"/>
                  <a:pt x="257" y="198"/>
                </a:cubicBezTo>
                <a:cubicBezTo>
                  <a:pt x="257" y="198"/>
                  <a:pt x="257" y="198"/>
                  <a:pt x="257" y="199"/>
                </a:cubicBezTo>
                <a:cubicBezTo>
                  <a:pt x="257" y="209"/>
                  <a:pt x="265" y="217"/>
                  <a:pt x="276" y="217"/>
                </a:cubicBezTo>
                <a:cubicBezTo>
                  <a:pt x="286" y="217"/>
                  <a:pt x="294" y="209"/>
                  <a:pt x="294" y="199"/>
                </a:cubicBezTo>
                <a:cubicBezTo>
                  <a:pt x="294" y="196"/>
                  <a:pt x="294" y="194"/>
                  <a:pt x="293" y="192"/>
                </a:cubicBezTo>
                <a:cubicBezTo>
                  <a:pt x="336" y="161"/>
                  <a:pt x="336" y="161"/>
                  <a:pt x="336" y="161"/>
                </a:cubicBezTo>
                <a:cubicBezTo>
                  <a:pt x="336" y="181"/>
                  <a:pt x="336" y="181"/>
                  <a:pt x="336" y="181"/>
                </a:cubicBezTo>
                <a:cubicBezTo>
                  <a:pt x="324" y="181"/>
                  <a:pt x="324" y="181"/>
                  <a:pt x="324" y="181"/>
                </a:cubicBezTo>
                <a:cubicBezTo>
                  <a:pt x="318" y="185"/>
                  <a:pt x="318" y="185"/>
                  <a:pt x="318" y="185"/>
                </a:cubicBezTo>
                <a:lnTo>
                  <a:pt x="336" y="185"/>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50" name="Freeform 127"/>
          <p:cNvSpPr>
            <a:spLocks/>
          </p:cNvSpPr>
          <p:nvPr/>
        </p:nvSpPr>
        <p:spPr bwMode="auto">
          <a:xfrm>
            <a:off x="5150632" y="1992541"/>
            <a:ext cx="7319" cy="29276"/>
          </a:xfrm>
          <a:custGeom>
            <a:avLst/>
            <a:gdLst>
              <a:gd name="T0" fmla="*/ 0 w 4"/>
              <a:gd name="T1" fmla="*/ 0 h 15"/>
              <a:gd name="T2" fmla="*/ 0 w 4"/>
              <a:gd name="T3" fmla="*/ 15 h 15"/>
              <a:gd name="T4" fmla="*/ 2 w 4"/>
              <a:gd name="T5" fmla="*/ 15 h 15"/>
              <a:gd name="T6" fmla="*/ 4 w 4"/>
              <a:gd name="T7" fmla="*/ 15 h 15"/>
              <a:gd name="T8" fmla="*/ 4 w 4"/>
              <a:gd name="T9" fmla="*/ 0 h 15"/>
              <a:gd name="T10" fmla="*/ 3 w 4"/>
              <a:gd name="T11" fmla="*/ 0 h 15"/>
              <a:gd name="T12" fmla="*/ 0 w 4"/>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4" h="15">
                <a:moveTo>
                  <a:pt x="0" y="0"/>
                </a:moveTo>
                <a:cubicBezTo>
                  <a:pt x="0" y="15"/>
                  <a:pt x="0" y="15"/>
                  <a:pt x="0" y="15"/>
                </a:cubicBezTo>
                <a:cubicBezTo>
                  <a:pt x="1" y="15"/>
                  <a:pt x="2" y="15"/>
                  <a:pt x="2" y="15"/>
                </a:cubicBezTo>
                <a:cubicBezTo>
                  <a:pt x="3" y="15"/>
                  <a:pt x="4" y="15"/>
                  <a:pt x="4" y="15"/>
                </a:cubicBezTo>
                <a:cubicBezTo>
                  <a:pt x="4" y="0"/>
                  <a:pt x="4" y="0"/>
                  <a:pt x="4" y="0"/>
                </a:cubicBezTo>
                <a:cubicBezTo>
                  <a:pt x="4" y="0"/>
                  <a:pt x="3" y="0"/>
                  <a:pt x="3" y="0"/>
                </a:cubicBezTo>
                <a:cubicBezTo>
                  <a:pt x="2" y="0"/>
                  <a:pt x="1" y="0"/>
                  <a:pt x="0" y="0"/>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51" name="Freeform 128"/>
          <p:cNvSpPr>
            <a:spLocks/>
          </p:cNvSpPr>
          <p:nvPr/>
        </p:nvSpPr>
        <p:spPr bwMode="auto">
          <a:xfrm>
            <a:off x="4891217" y="2013685"/>
            <a:ext cx="7319" cy="69123"/>
          </a:xfrm>
          <a:custGeom>
            <a:avLst/>
            <a:gdLst>
              <a:gd name="T0" fmla="*/ 0 w 4"/>
              <a:gd name="T1" fmla="*/ 36 h 36"/>
              <a:gd name="T2" fmla="*/ 2 w 4"/>
              <a:gd name="T3" fmla="*/ 36 h 36"/>
              <a:gd name="T4" fmla="*/ 4 w 4"/>
              <a:gd name="T5" fmla="*/ 36 h 36"/>
              <a:gd name="T6" fmla="*/ 4 w 4"/>
              <a:gd name="T7" fmla="*/ 3 h 36"/>
              <a:gd name="T8" fmla="*/ 0 w 4"/>
              <a:gd name="T9" fmla="*/ 0 h 36"/>
              <a:gd name="T10" fmla="*/ 0 w 4"/>
              <a:gd name="T11" fmla="*/ 36 h 36"/>
            </a:gdLst>
            <a:ahLst/>
            <a:cxnLst>
              <a:cxn ang="0">
                <a:pos x="T0" y="T1"/>
              </a:cxn>
              <a:cxn ang="0">
                <a:pos x="T2" y="T3"/>
              </a:cxn>
              <a:cxn ang="0">
                <a:pos x="T4" y="T5"/>
              </a:cxn>
              <a:cxn ang="0">
                <a:pos x="T6" y="T7"/>
              </a:cxn>
              <a:cxn ang="0">
                <a:pos x="T8" y="T9"/>
              </a:cxn>
              <a:cxn ang="0">
                <a:pos x="T10" y="T11"/>
              </a:cxn>
            </a:cxnLst>
            <a:rect l="0" t="0" r="r" b="b"/>
            <a:pathLst>
              <a:path w="4" h="36">
                <a:moveTo>
                  <a:pt x="0" y="36"/>
                </a:moveTo>
                <a:cubicBezTo>
                  <a:pt x="1" y="36"/>
                  <a:pt x="1" y="36"/>
                  <a:pt x="2" y="36"/>
                </a:cubicBezTo>
                <a:cubicBezTo>
                  <a:pt x="3" y="36"/>
                  <a:pt x="3" y="36"/>
                  <a:pt x="4" y="36"/>
                </a:cubicBezTo>
                <a:cubicBezTo>
                  <a:pt x="4" y="3"/>
                  <a:pt x="4" y="3"/>
                  <a:pt x="4" y="3"/>
                </a:cubicBezTo>
                <a:cubicBezTo>
                  <a:pt x="0" y="0"/>
                  <a:pt x="0" y="0"/>
                  <a:pt x="0" y="0"/>
                </a:cubicBezTo>
                <a:lnTo>
                  <a:pt x="0" y="36"/>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52" name="Freeform 129"/>
          <p:cNvSpPr>
            <a:spLocks/>
          </p:cNvSpPr>
          <p:nvPr/>
        </p:nvSpPr>
        <p:spPr bwMode="auto">
          <a:xfrm>
            <a:off x="5021332" y="2125909"/>
            <a:ext cx="8132" cy="30089"/>
          </a:xfrm>
          <a:custGeom>
            <a:avLst/>
            <a:gdLst>
              <a:gd name="T0" fmla="*/ 0 w 4"/>
              <a:gd name="T1" fmla="*/ 0 h 16"/>
              <a:gd name="T2" fmla="*/ 0 w 4"/>
              <a:gd name="T3" fmla="*/ 15 h 16"/>
              <a:gd name="T4" fmla="*/ 1 w 4"/>
              <a:gd name="T5" fmla="*/ 15 h 16"/>
              <a:gd name="T6" fmla="*/ 4 w 4"/>
              <a:gd name="T7" fmla="*/ 16 h 16"/>
              <a:gd name="T8" fmla="*/ 4 w 4"/>
              <a:gd name="T9" fmla="*/ 1 h 16"/>
              <a:gd name="T10" fmla="*/ 2 w 4"/>
              <a:gd name="T11" fmla="*/ 1 h 16"/>
              <a:gd name="T12" fmla="*/ 0 w 4"/>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 h="16">
                <a:moveTo>
                  <a:pt x="0" y="0"/>
                </a:moveTo>
                <a:cubicBezTo>
                  <a:pt x="0" y="15"/>
                  <a:pt x="0" y="15"/>
                  <a:pt x="0" y="15"/>
                </a:cubicBezTo>
                <a:cubicBezTo>
                  <a:pt x="0" y="15"/>
                  <a:pt x="0" y="15"/>
                  <a:pt x="1" y="15"/>
                </a:cubicBezTo>
                <a:cubicBezTo>
                  <a:pt x="2" y="15"/>
                  <a:pt x="3" y="15"/>
                  <a:pt x="4" y="16"/>
                </a:cubicBezTo>
                <a:cubicBezTo>
                  <a:pt x="4" y="1"/>
                  <a:pt x="4" y="1"/>
                  <a:pt x="4" y="1"/>
                </a:cubicBezTo>
                <a:cubicBezTo>
                  <a:pt x="3" y="1"/>
                  <a:pt x="2" y="1"/>
                  <a:pt x="2" y="1"/>
                </a:cubicBezTo>
                <a:cubicBezTo>
                  <a:pt x="1" y="1"/>
                  <a:pt x="0" y="1"/>
                  <a:pt x="0" y="0"/>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grpSp>
        <p:nvGrpSpPr>
          <p:cNvPr id="3" name="组合 2"/>
          <p:cNvGrpSpPr/>
          <p:nvPr/>
        </p:nvGrpSpPr>
        <p:grpSpPr>
          <a:xfrm>
            <a:off x="4747277" y="2810633"/>
            <a:ext cx="687980" cy="613976"/>
            <a:chOff x="6329703" y="3747511"/>
            <a:chExt cx="917306" cy="818634"/>
          </a:xfrm>
          <a:solidFill>
            <a:schemeClr val="accent3"/>
          </a:solidFill>
        </p:grpSpPr>
        <p:pic>
          <p:nvPicPr>
            <p:cNvPr id="6198" name="Picture 5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29703" y="4513015"/>
              <a:ext cx="901040" cy="5313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53" name="Rectangle 130"/>
            <p:cNvSpPr>
              <a:spLocks noChangeArrowheads="1"/>
            </p:cNvSpPr>
            <p:nvPr/>
          </p:nvSpPr>
          <p:spPr bwMode="auto">
            <a:xfrm>
              <a:off x="6339462" y="4489161"/>
              <a:ext cx="881523" cy="3036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4" name="Freeform 131"/>
            <p:cNvSpPr>
              <a:spLocks/>
            </p:cNvSpPr>
            <p:nvPr/>
          </p:nvSpPr>
          <p:spPr bwMode="auto">
            <a:xfrm>
              <a:off x="6398014" y="4350373"/>
              <a:ext cx="123608" cy="114934"/>
            </a:xfrm>
            <a:custGeom>
              <a:avLst/>
              <a:gdLst>
                <a:gd name="T0" fmla="*/ 43 w 48"/>
                <a:gd name="T1" fmla="*/ 45 h 45"/>
                <a:gd name="T2" fmla="*/ 48 w 48"/>
                <a:gd name="T3" fmla="*/ 39 h 45"/>
                <a:gd name="T4" fmla="*/ 48 w 48"/>
                <a:gd name="T5" fmla="*/ 0 h 45"/>
                <a:gd name="T6" fmla="*/ 0 w 48"/>
                <a:gd name="T7" fmla="*/ 8 h 45"/>
                <a:gd name="T8" fmla="*/ 0 w 48"/>
                <a:gd name="T9" fmla="*/ 39 h 45"/>
                <a:gd name="T10" fmla="*/ 6 w 48"/>
                <a:gd name="T11" fmla="*/ 45 h 45"/>
                <a:gd name="T12" fmla="*/ 43 w 48"/>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48" h="45">
                  <a:moveTo>
                    <a:pt x="43" y="45"/>
                  </a:moveTo>
                  <a:cubicBezTo>
                    <a:pt x="46" y="45"/>
                    <a:pt x="48" y="42"/>
                    <a:pt x="48" y="39"/>
                  </a:cubicBezTo>
                  <a:cubicBezTo>
                    <a:pt x="48" y="0"/>
                    <a:pt x="48" y="0"/>
                    <a:pt x="48" y="0"/>
                  </a:cubicBezTo>
                  <a:cubicBezTo>
                    <a:pt x="29" y="5"/>
                    <a:pt x="12" y="7"/>
                    <a:pt x="0" y="8"/>
                  </a:cubicBezTo>
                  <a:cubicBezTo>
                    <a:pt x="0" y="39"/>
                    <a:pt x="0" y="39"/>
                    <a:pt x="0" y="39"/>
                  </a:cubicBezTo>
                  <a:cubicBezTo>
                    <a:pt x="0" y="42"/>
                    <a:pt x="3" y="45"/>
                    <a:pt x="6" y="45"/>
                  </a:cubicBezTo>
                  <a:lnTo>
                    <a:pt x="43" y="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5" name="Freeform 132"/>
            <p:cNvSpPr>
              <a:spLocks/>
            </p:cNvSpPr>
            <p:nvPr/>
          </p:nvSpPr>
          <p:spPr bwMode="auto">
            <a:xfrm>
              <a:off x="6557403" y="4299411"/>
              <a:ext cx="122524" cy="165896"/>
            </a:xfrm>
            <a:custGeom>
              <a:avLst/>
              <a:gdLst>
                <a:gd name="T0" fmla="*/ 43 w 48"/>
                <a:gd name="T1" fmla="*/ 65 h 65"/>
                <a:gd name="T2" fmla="*/ 48 w 48"/>
                <a:gd name="T3" fmla="*/ 59 h 65"/>
                <a:gd name="T4" fmla="*/ 48 w 48"/>
                <a:gd name="T5" fmla="*/ 0 h 65"/>
                <a:gd name="T6" fmla="*/ 44 w 48"/>
                <a:gd name="T7" fmla="*/ 2 h 65"/>
                <a:gd name="T8" fmla="*/ 0 w 48"/>
                <a:gd name="T9" fmla="*/ 16 h 65"/>
                <a:gd name="T10" fmla="*/ 0 w 48"/>
                <a:gd name="T11" fmla="*/ 59 h 65"/>
                <a:gd name="T12" fmla="*/ 6 w 48"/>
                <a:gd name="T13" fmla="*/ 65 h 65"/>
                <a:gd name="T14" fmla="*/ 43 w 48"/>
                <a:gd name="T15" fmla="*/ 6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5">
                  <a:moveTo>
                    <a:pt x="43" y="65"/>
                  </a:moveTo>
                  <a:cubicBezTo>
                    <a:pt x="46" y="65"/>
                    <a:pt x="48" y="62"/>
                    <a:pt x="48" y="59"/>
                  </a:cubicBezTo>
                  <a:cubicBezTo>
                    <a:pt x="48" y="0"/>
                    <a:pt x="48" y="0"/>
                    <a:pt x="48" y="0"/>
                  </a:cubicBezTo>
                  <a:cubicBezTo>
                    <a:pt x="47" y="1"/>
                    <a:pt x="46" y="1"/>
                    <a:pt x="44" y="2"/>
                  </a:cubicBezTo>
                  <a:cubicBezTo>
                    <a:pt x="29" y="8"/>
                    <a:pt x="14" y="13"/>
                    <a:pt x="0" y="16"/>
                  </a:cubicBezTo>
                  <a:cubicBezTo>
                    <a:pt x="0" y="59"/>
                    <a:pt x="0" y="59"/>
                    <a:pt x="0" y="59"/>
                  </a:cubicBezTo>
                  <a:cubicBezTo>
                    <a:pt x="0" y="62"/>
                    <a:pt x="3" y="65"/>
                    <a:pt x="6" y="65"/>
                  </a:cubicBezTo>
                  <a:lnTo>
                    <a:pt x="43" y="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6" name="Freeform 133"/>
            <p:cNvSpPr>
              <a:spLocks/>
            </p:cNvSpPr>
            <p:nvPr/>
          </p:nvSpPr>
          <p:spPr bwMode="auto">
            <a:xfrm>
              <a:off x="6715709" y="4219174"/>
              <a:ext cx="123608" cy="246133"/>
            </a:xfrm>
            <a:custGeom>
              <a:avLst/>
              <a:gdLst>
                <a:gd name="T0" fmla="*/ 43 w 48"/>
                <a:gd name="T1" fmla="*/ 96 h 96"/>
                <a:gd name="T2" fmla="*/ 48 w 48"/>
                <a:gd name="T3" fmla="*/ 90 h 96"/>
                <a:gd name="T4" fmla="*/ 48 w 48"/>
                <a:gd name="T5" fmla="*/ 0 h 96"/>
                <a:gd name="T6" fmla="*/ 0 w 48"/>
                <a:gd name="T7" fmla="*/ 25 h 96"/>
                <a:gd name="T8" fmla="*/ 0 w 48"/>
                <a:gd name="T9" fmla="*/ 90 h 96"/>
                <a:gd name="T10" fmla="*/ 6 w 48"/>
                <a:gd name="T11" fmla="*/ 96 h 96"/>
                <a:gd name="T12" fmla="*/ 43 w 48"/>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48" h="96">
                  <a:moveTo>
                    <a:pt x="43" y="96"/>
                  </a:moveTo>
                  <a:cubicBezTo>
                    <a:pt x="46" y="96"/>
                    <a:pt x="48" y="93"/>
                    <a:pt x="48" y="90"/>
                  </a:cubicBezTo>
                  <a:cubicBezTo>
                    <a:pt x="48" y="0"/>
                    <a:pt x="48" y="0"/>
                    <a:pt x="48" y="0"/>
                  </a:cubicBezTo>
                  <a:cubicBezTo>
                    <a:pt x="33" y="10"/>
                    <a:pt x="17" y="18"/>
                    <a:pt x="0" y="25"/>
                  </a:cubicBezTo>
                  <a:cubicBezTo>
                    <a:pt x="0" y="90"/>
                    <a:pt x="0" y="90"/>
                    <a:pt x="0" y="90"/>
                  </a:cubicBezTo>
                  <a:cubicBezTo>
                    <a:pt x="0" y="93"/>
                    <a:pt x="3" y="96"/>
                    <a:pt x="6" y="96"/>
                  </a:cubicBezTo>
                  <a:lnTo>
                    <a:pt x="43" y="9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7" name="Freeform 134"/>
            <p:cNvSpPr>
              <a:spLocks/>
            </p:cNvSpPr>
            <p:nvPr/>
          </p:nvSpPr>
          <p:spPr bwMode="auto">
            <a:xfrm>
              <a:off x="6875099" y="4100987"/>
              <a:ext cx="123608" cy="364319"/>
            </a:xfrm>
            <a:custGeom>
              <a:avLst/>
              <a:gdLst>
                <a:gd name="T0" fmla="*/ 43 w 48"/>
                <a:gd name="T1" fmla="*/ 142 h 142"/>
                <a:gd name="T2" fmla="*/ 48 w 48"/>
                <a:gd name="T3" fmla="*/ 136 h 142"/>
                <a:gd name="T4" fmla="*/ 48 w 48"/>
                <a:gd name="T5" fmla="*/ 0 h 142"/>
                <a:gd name="T6" fmla="*/ 32 w 48"/>
                <a:gd name="T7" fmla="*/ 14 h 142"/>
                <a:gd name="T8" fmla="*/ 0 w 48"/>
                <a:gd name="T9" fmla="*/ 37 h 142"/>
                <a:gd name="T10" fmla="*/ 0 w 48"/>
                <a:gd name="T11" fmla="*/ 136 h 142"/>
                <a:gd name="T12" fmla="*/ 6 w 48"/>
                <a:gd name="T13" fmla="*/ 142 h 142"/>
                <a:gd name="T14" fmla="*/ 43 w 48"/>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42">
                  <a:moveTo>
                    <a:pt x="43" y="142"/>
                  </a:moveTo>
                  <a:cubicBezTo>
                    <a:pt x="46" y="142"/>
                    <a:pt x="48" y="139"/>
                    <a:pt x="48" y="136"/>
                  </a:cubicBezTo>
                  <a:cubicBezTo>
                    <a:pt x="48" y="0"/>
                    <a:pt x="48" y="0"/>
                    <a:pt x="48" y="0"/>
                  </a:cubicBezTo>
                  <a:cubicBezTo>
                    <a:pt x="43" y="5"/>
                    <a:pt x="37" y="10"/>
                    <a:pt x="32" y="14"/>
                  </a:cubicBezTo>
                  <a:cubicBezTo>
                    <a:pt x="21" y="23"/>
                    <a:pt x="11" y="30"/>
                    <a:pt x="0" y="37"/>
                  </a:cubicBezTo>
                  <a:cubicBezTo>
                    <a:pt x="0" y="136"/>
                    <a:pt x="0" y="136"/>
                    <a:pt x="0" y="136"/>
                  </a:cubicBezTo>
                  <a:cubicBezTo>
                    <a:pt x="0" y="139"/>
                    <a:pt x="3" y="142"/>
                    <a:pt x="6" y="142"/>
                  </a:cubicBezTo>
                  <a:lnTo>
                    <a:pt x="43" y="1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8" name="Freeform 135"/>
            <p:cNvSpPr>
              <a:spLocks/>
            </p:cNvSpPr>
            <p:nvPr/>
          </p:nvSpPr>
          <p:spPr bwMode="auto">
            <a:xfrm>
              <a:off x="7034488" y="3927502"/>
              <a:ext cx="122524" cy="537805"/>
            </a:xfrm>
            <a:custGeom>
              <a:avLst/>
              <a:gdLst>
                <a:gd name="T0" fmla="*/ 43 w 48"/>
                <a:gd name="T1" fmla="*/ 210 h 210"/>
                <a:gd name="T2" fmla="*/ 48 w 48"/>
                <a:gd name="T3" fmla="*/ 204 h 210"/>
                <a:gd name="T4" fmla="*/ 48 w 48"/>
                <a:gd name="T5" fmla="*/ 0 h 210"/>
                <a:gd name="T6" fmla="*/ 0 w 48"/>
                <a:gd name="T7" fmla="*/ 56 h 210"/>
                <a:gd name="T8" fmla="*/ 0 w 48"/>
                <a:gd name="T9" fmla="*/ 204 h 210"/>
                <a:gd name="T10" fmla="*/ 6 w 48"/>
                <a:gd name="T11" fmla="*/ 210 h 210"/>
                <a:gd name="T12" fmla="*/ 43 w 48"/>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48" h="210">
                  <a:moveTo>
                    <a:pt x="43" y="210"/>
                  </a:moveTo>
                  <a:cubicBezTo>
                    <a:pt x="46" y="210"/>
                    <a:pt x="48" y="207"/>
                    <a:pt x="48" y="204"/>
                  </a:cubicBezTo>
                  <a:cubicBezTo>
                    <a:pt x="48" y="0"/>
                    <a:pt x="48" y="0"/>
                    <a:pt x="48" y="0"/>
                  </a:cubicBezTo>
                  <a:cubicBezTo>
                    <a:pt x="33" y="20"/>
                    <a:pt x="17" y="39"/>
                    <a:pt x="0" y="56"/>
                  </a:cubicBezTo>
                  <a:cubicBezTo>
                    <a:pt x="0" y="204"/>
                    <a:pt x="0" y="204"/>
                    <a:pt x="0" y="204"/>
                  </a:cubicBezTo>
                  <a:cubicBezTo>
                    <a:pt x="0" y="207"/>
                    <a:pt x="3" y="210"/>
                    <a:pt x="6" y="210"/>
                  </a:cubicBezTo>
                  <a:lnTo>
                    <a:pt x="43" y="21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9" name="Freeform 136"/>
            <p:cNvSpPr>
              <a:spLocks/>
            </p:cNvSpPr>
            <p:nvPr/>
          </p:nvSpPr>
          <p:spPr bwMode="auto">
            <a:xfrm>
              <a:off x="6343800" y="3747511"/>
              <a:ext cx="903209" cy="587682"/>
            </a:xfrm>
            <a:custGeom>
              <a:avLst/>
              <a:gdLst>
                <a:gd name="T0" fmla="*/ 350 w 352"/>
                <a:gd name="T1" fmla="*/ 58 h 229"/>
                <a:gd name="T2" fmla="*/ 335 w 352"/>
                <a:gd name="T3" fmla="*/ 8 h 229"/>
                <a:gd name="T4" fmla="*/ 322 w 352"/>
                <a:gd name="T5" fmla="*/ 2 h 229"/>
                <a:gd name="T6" fmla="*/ 273 w 352"/>
                <a:gd name="T7" fmla="*/ 17 h 229"/>
                <a:gd name="T8" fmla="*/ 266 w 352"/>
                <a:gd name="T9" fmla="*/ 30 h 229"/>
                <a:gd name="T10" fmla="*/ 279 w 352"/>
                <a:gd name="T11" fmla="*/ 36 h 229"/>
                <a:gd name="T12" fmla="*/ 304 w 352"/>
                <a:gd name="T13" fmla="*/ 29 h 229"/>
                <a:gd name="T14" fmla="*/ 219 w 352"/>
                <a:gd name="T15" fmla="*/ 121 h 229"/>
                <a:gd name="T16" fmla="*/ 71 w 352"/>
                <a:gd name="T17" fmla="*/ 194 h 229"/>
                <a:gd name="T18" fmla="*/ 0 w 352"/>
                <a:gd name="T19" fmla="*/ 205 h 229"/>
                <a:gd name="T20" fmla="*/ 0 w 352"/>
                <a:gd name="T21" fmla="*/ 205 h 229"/>
                <a:gd name="T22" fmla="*/ 0 w 352"/>
                <a:gd name="T23" fmla="*/ 229 h 229"/>
                <a:gd name="T24" fmla="*/ 0 w 352"/>
                <a:gd name="T25" fmla="*/ 229 h 229"/>
                <a:gd name="T26" fmla="*/ 125 w 352"/>
                <a:gd name="T27" fmla="*/ 202 h 229"/>
                <a:gd name="T28" fmla="*/ 234 w 352"/>
                <a:gd name="T29" fmla="*/ 139 h 229"/>
                <a:gd name="T30" fmla="*/ 324 w 352"/>
                <a:gd name="T31" fmla="*/ 41 h 229"/>
                <a:gd name="T32" fmla="*/ 331 w 352"/>
                <a:gd name="T33" fmla="*/ 64 h 229"/>
                <a:gd name="T34" fmla="*/ 344 w 352"/>
                <a:gd name="T35" fmla="*/ 70 h 229"/>
                <a:gd name="T36" fmla="*/ 350 w 352"/>
                <a:gd name="T37" fmla="*/ 5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229">
                  <a:moveTo>
                    <a:pt x="350" y="58"/>
                  </a:moveTo>
                  <a:cubicBezTo>
                    <a:pt x="335" y="8"/>
                    <a:pt x="335" y="8"/>
                    <a:pt x="335" y="8"/>
                  </a:cubicBezTo>
                  <a:cubicBezTo>
                    <a:pt x="333" y="3"/>
                    <a:pt x="327" y="0"/>
                    <a:pt x="322" y="2"/>
                  </a:cubicBezTo>
                  <a:cubicBezTo>
                    <a:pt x="273" y="17"/>
                    <a:pt x="273" y="17"/>
                    <a:pt x="273" y="17"/>
                  </a:cubicBezTo>
                  <a:cubicBezTo>
                    <a:pt x="268" y="19"/>
                    <a:pt x="265" y="25"/>
                    <a:pt x="266" y="30"/>
                  </a:cubicBezTo>
                  <a:cubicBezTo>
                    <a:pt x="268" y="35"/>
                    <a:pt x="274" y="38"/>
                    <a:pt x="279" y="36"/>
                  </a:cubicBezTo>
                  <a:cubicBezTo>
                    <a:pt x="304" y="29"/>
                    <a:pt x="304" y="29"/>
                    <a:pt x="304" y="29"/>
                  </a:cubicBezTo>
                  <a:cubicBezTo>
                    <a:pt x="278" y="67"/>
                    <a:pt x="249" y="97"/>
                    <a:pt x="219" y="121"/>
                  </a:cubicBezTo>
                  <a:cubicBezTo>
                    <a:pt x="166" y="163"/>
                    <a:pt x="112" y="184"/>
                    <a:pt x="71" y="194"/>
                  </a:cubicBezTo>
                  <a:cubicBezTo>
                    <a:pt x="29" y="205"/>
                    <a:pt x="1" y="205"/>
                    <a:pt x="0" y="205"/>
                  </a:cubicBezTo>
                  <a:cubicBezTo>
                    <a:pt x="0" y="205"/>
                    <a:pt x="0" y="205"/>
                    <a:pt x="0" y="205"/>
                  </a:cubicBezTo>
                  <a:cubicBezTo>
                    <a:pt x="0" y="229"/>
                    <a:pt x="0" y="229"/>
                    <a:pt x="0" y="229"/>
                  </a:cubicBezTo>
                  <a:cubicBezTo>
                    <a:pt x="0" y="229"/>
                    <a:pt x="0" y="229"/>
                    <a:pt x="0" y="229"/>
                  </a:cubicBezTo>
                  <a:cubicBezTo>
                    <a:pt x="3" y="229"/>
                    <a:pt x="56" y="229"/>
                    <a:pt x="125" y="202"/>
                  </a:cubicBezTo>
                  <a:cubicBezTo>
                    <a:pt x="159" y="189"/>
                    <a:pt x="197" y="169"/>
                    <a:pt x="234" y="139"/>
                  </a:cubicBezTo>
                  <a:cubicBezTo>
                    <a:pt x="265" y="114"/>
                    <a:pt x="296" y="82"/>
                    <a:pt x="324" y="41"/>
                  </a:cubicBezTo>
                  <a:cubicBezTo>
                    <a:pt x="331" y="64"/>
                    <a:pt x="331" y="64"/>
                    <a:pt x="331" y="64"/>
                  </a:cubicBezTo>
                  <a:cubicBezTo>
                    <a:pt x="333" y="69"/>
                    <a:pt x="339" y="72"/>
                    <a:pt x="344" y="70"/>
                  </a:cubicBezTo>
                  <a:cubicBezTo>
                    <a:pt x="349" y="69"/>
                    <a:pt x="352" y="63"/>
                    <a:pt x="350" y="5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0" name="Freeform 137"/>
            <p:cNvSpPr>
              <a:spLocks/>
            </p:cNvSpPr>
            <p:nvPr/>
          </p:nvSpPr>
          <p:spPr bwMode="auto">
            <a:xfrm>
              <a:off x="6375243" y="3837506"/>
              <a:ext cx="217941" cy="353477"/>
            </a:xfrm>
            <a:custGeom>
              <a:avLst/>
              <a:gdLst>
                <a:gd name="T0" fmla="*/ 57 w 85"/>
                <a:gd name="T1" fmla="*/ 104 h 138"/>
                <a:gd name="T2" fmla="*/ 45 w 85"/>
                <a:gd name="T3" fmla="*/ 108 h 138"/>
                <a:gd name="T4" fmla="*/ 30 w 85"/>
                <a:gd name="T5" fmla="*/ 105 h 138"/>
                <a:gd name="T6" fmla="*/ 20 w 85"/>
                <a:gd name="T7" fmla="*/ 100 h 138"/>
                <a:gd name="T8" fmla="*/ 19 w 85"/>
                <a:gd name="T9" fmla="*/ 98 h 138"/>
                <a:gd name="T10" fmla="*/ 19 w 85"/>
                <a:gd name="T11" fmla="*/ 98 h 138"/>
                <a:gd name="T12" fmla="*/ 19 w 85"/>
                <a:gd name="T13" fmla="*/ 98 h 138"/>
                <a:gd name="T14" fmla="*/ 19 w 85"/>
                <a:gd name="T15" fmla="*/ 97 h 138"/>
                <a:gd name="T16" fmla="*/ 13 w 85"/>
                <a:gd name="T17" fmla="*/ 94 h 138"/>
                <a:gd name="T18" fmla="*/ 3 w 85"/>
                <a:gd name="T19" fmla="*/ 101 h 138"/>
                <a:gd name="T20" fmla="*/ 3 w 85"/>
                <a:gd name="T21" fmla="*/ 109 h 138"/>
                <a:gd name="T22" fmla="*/ 33 w 85"/>
                <a:gd name="T23" fmla="*/ 125 h 138"/>
                <a:gd name="T24" fmla="*/ 33 w 85"/>
                <a:gd name="T25" fmla="*/ 135 h 138"/>
                <a:gd name="T26" fmla="*/ 36 w 85"/>
                <a:gd name="T27" fmla="*/ 138 h 138"/>
                <a:gd name="T28" fmla="*/ 46 w 85"/>
                <a:gd name="T29" fmla="*/ 138 h 138"/>
                <a:gd name="T30" fmla="*/ 49 w 85"/>
                <a:gd name="T31" fmla="*/ 135 h 138"/>
                <a:gd name="T32" fmla="*/ 49 w 85"/>
                <a:gd name="T33" fmla="*/ 126 h 138"/>
                <a:gd name="T34" fmla="*/ 72 w 85"/>
                <a:gd name="T35" fmla="*/ 118 h 138"/>
                <a:gd name="T36" fmla="*/ 81 w 85"/>
                <a:gd name="T37" fmla="*/ 86 h 138"/>
                <a:gd name="T38" fmla="*/ 49 w 85"/>
                <a:gd name="T39" fmla="*/ 62 h 138"/>
                <a:gd name="T40" fmla="*/ 47 w 85"/>
                <a:gd name="T41" fmla="*/ 61 h 138"/>
                <a:gd name="T42" fmla="*/ 35 w 85"/>
                <a:gd name="T43" fmla="*/ 56 h 138"/>
                <a:gd name="T44" fmla="*/ 34 w 85"/>
                <a:gd name="T45" fmla="*/ 56 h 138"/>
                <a:gd name="T46" fmla="*/ 25 w 85"/>
                <a:gd name="T47" fmla="*/ 49 h 138"/>
                <a:gd name="T48" fmla="*/ 27 w 85"/>
                <a:gd name="T49" fmla="*/ 36 h 138"/>
                <a:gd name="T50" fmla="*/ 41 w 85"/>
                <a:gd name="T51" fmla="*/ 31 h 138"/>
                <a:gd name="T52" fmla="*/ 51 w 85"/>
                <a:gd name="T53" fmla="*/ 32 h 138"/>
                <a:gd name="T54" fmla="*/ 61 w 85"/>
                <a:gd name="T55" fmla="*/ 39 h 138"/>
                <a:gd name="T56" fmla="*/ 62 w 85"/>
                <a:gd name="T57" fmla="*/ 40 h 138"/>
                <a:gd name="T58" fmla="*/ 62 w 85"/>
                <a:gd name="T59" fmla="*/ 40 h 138"/>
                <a:gd name="T60" fmla="*/ 62 w 85"/>
                <a:gd name="T61" fmla="*/ 41 h 138"/>
                <a:gd name="T62" fmla="*/ 68 w 85"/>
                <a:gd name="T63" fmla="*/ 44 h 138"/>
                <a:gd name="T64" fmla="*/ 78 w 85"/>
                <a:gd name="T65" fmla="*/ 38 h 138"/>
                <a:gd name="T66" fmla="*/ 78 w 85"/>
                <a:gd name="T67" fmla="*/ 29 h 138"/>
                <a:gd name="T68" fmla="*/ 56 w 85"/>
                <a:gd name="T69" fmla="*/ 14 h 138"/>
                <a:gd name="T70" fmla="*/ 49 w 85"/>
                <a:gd name="T71" fmla="*/ 13 h 138"/>
                <a:gd name="T72" fmla="*/ 49 w 85"/>
                <a:gd name="T73" fmla="*/ 3 h 138"/>
                <a:gd name="T74" fmla="*/ 46 w 85"/>
                <a:gd name="T75" fmla="*/ 0 h 138"/>
                <a:gd name="T76" fmla="*/ 36 w 85"/>
                <a:gd name="T77" fmla="*/ 0 h 138"/>
                <a:gd name="T78" fmla="*/ 33 w 85"/>
                <a:gd name="T79" fmla="*/ 3 h 138"/>
                <a:gd name="T80" fmla="*/ 33 w 85"/>
                <a:gd name="T81" fmla="*/ 13 h 138"/>
                <a:gd name="T82" fmla="*/ 12 w 85"/>
                <a:gd name="T83" fmla="*/ 24 h 138"/>
                <a:gd name="T84" fmla="*/ 5 w 85"/>
                <a:gd name="T85" fmla="*/ 56 h 138"/>
                <a:gd name="T86" fmla="*/ 17 w 85"/>
                <a:gd name="T87" fmla="*/ 68 h 138"/>
                <a:gd name="T88" fmla="*/ 47 w 85"/>
                <a:gd name="T89" fmla="*/ 83 h 138"/>
                <a:gd name="T90" fmla="*/ 51 w 85"/>
                <a:gd name="T91" fmla="*/ 85 h 138"/>
                <a:gd name="T92" fmla="*/ 59 w 85"/>
                <a:gd name="T93" fmla="*/ 92 h 138"/>
                <a:gd name="T94" fmla="*/ 57 w 85"/>
                <a:gd name="T95" fmla="*/ 10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 h="138">
                  <a:moveTo>
                    <a:pt x="57" y="104"/>
                  </a:moveTo>
                  <a:cubicBezTo>
                    <a:pt x="54" y="107"/>
                    <a:pt x="50" y="108"/>
                    <a:pt x="45" y="108"/>
                  </a:cubicBezTo>
                  <a:cubicBezTo>
                    <a:pt x="40" y="108"/>
                    <a:pt x="35" y="107"/>
                    <a:pt x="30" y="105"/>
                  </a:cubicBezTo>
                  <a:cubicBezTo>
                    <a:pt x="27" y="104"/>
                    <a:pt x="23" y="102"/>
                    <a:pt x="20" y="100"/>
                  </a:cubicBezTo>
                  <a:cubicBezTo>
                    <a:pt x="20" y="99"/>
                    <a:pt x="20" y="99"/>
                    <a:pt x="19" y="98"/>
                  </a:cubicBezTo>
                  <a:cubicBezTo>
                    <a:pt x="19" y="98"/>
                    <a:pt x="19" y="98"/>
                    <a:pt x="19" y="98"/>
                  </a:cubicBezTo>
                  <a:cubicBezTo>
                    <a:pt x="19" y="98"/>
                    <a:pt x="19" y="98"/>
                    <a:pt x="19" y="98"/>
                  </a:cubicBezTo>
                  <a:cubicBezTo>
                    <a:pt x="19" y="97"/>
                    <a:pt x="19" y="97"/>
                    <a:pt x="19" y="97"/>
                  </a:cubicBezTo>
                  <a:cubicBezTo>
                    <a:pt x="17" y="95"/>
                    <a:pt x="15" y="94"/>
                    <a:pt x="13" y="94"/>
                  </a:cubicBezTo>
                  <a:cubicBezTo>
                    <a:pt x="9" y="94"/>
                    <a:pt x="5" y="97"/>
                    <a:pt x="3" y="101"/>
                  </a:cubicBezTo>
                  <a:cubicBezTo>
                    <a:pt x="1" y="104"/>
                    <a:pt x="1" y="107"/>
                    <a:pt x="3" y="109"/>
                  </a:cubicBezTo>
                  <a:cubicBezTo>
                    <a:pt x="8" y="118"/>
                    <a:pt x="21" y="123"/>
                    <a:pt x="33" y="125"/>
                  </a:cubicBezTo>
                  <a:cubicBezTo>
                    <a:pt x="33" y="135"/>
                    <a:pt x="33" y="135"/>
                    <a:pt x="33" y="135"/>
                  </a:cubicBezTo>
                  <a:cubicBezTo>
                    <a:pt x="33" y="137"/>
                    <a:pt x="35" y="138"/>
                    <a:pt x="36" y="138"/>
                  </a:cubicBezTo>
                  <a:cubicBezTo>
                    <a:pt x="46" y="138"/>
                    <a:pt x="46" y="138"/>
                    <a:pt x="46" y="138"/>
                  </a:cubicBezTo>
                  <a:cubicBezTo>
                    <a:pt x="47" y="138"/>
                    <a:pt x="49" y="137"/>
                    <a:pt x="49" y="135"/>
                  </a:cubicBezTo>
                  <a:cubicBezTo>
                    <a:pt x="49" y="126"/>
                    <a:pt x="49" y="126"/>
                    <a:pt x="49" y="126"/>
                  </a:cubicBezTo>
                  <a:cubicBezTo>
                    <a:pt x="59" y="125"/>
                    <a:pt x="67" y="122"/>
                    <a:pt x="72" y="118"/>
                  </a:cubicBezTo>
                  <a:cubicBezTo>
                    <a:pt x="81" y="109"/>
                    <a:pt x="85" y="97"/>
                    <a:pt x="81" y="86"/>
                  </a:cubicBezTo>
                  <a:cubicBezTo>
                    <a:pt x="77" y="74"/>
                    <a:pt x="61" y="67"/>
                    <a:pt x="49" y="62"/>
                  </a:cubicBezTo>
                  <a:cubicBezTo>
                    <a:pt x="47" y="61"/>
                    <a:pt x="47" y="61"/>
                    <a:pt x="47" y="61"/>
                  </a:cubicBezTo>
                  <a:cubicBezTo>
                    <a:pt x="43" y="59"/>
                    <a:pt x="37" y="57"/>
                    <a:pt x="35" y="56"/>
                  </a:cubicBezTo>
                  <a:cubicBezTo>
                    <a:pt x="34" y="56"/>
                    <a:pt x="34" y="56"/>
                    <a:pt x="34" y="56"/>
                  </a:cubicBezTo>
                  <a:cubicBezTo>
                    <a:pt x="30" y="54"/>
                    <a:pt x="27" y="52"/>
                    <a:pt x="25" y="49"/>
                  </a:cubicBezTo>
                  <a:cubicBezTo>
                    <a:pt x="23" y="45"/>
                    <a:pt x="23" y="39"/>
                    <a:pt x="27" y="36"/>
                  </a:cubicBezTo>
                  <a:cubicBezTo>
                    <a:pt x="32" y="32"/>
                    <a:pt x="37" y="31"/>
                    <a:pt x="41" y="31"/>
                  </a:cubicBezTo>
                  <a:cubicBezTo>
                    <a:pt x="44" y="31"/>
                    <a:pt x="48" y="31"/>
                    <a:pt x="51" y="32"/>
                  </a:cubicBezTo>
                  <a:cubicBezTo>
                    <a:pt x="54" y="33"/>
                    <a:pt x="58" y="36"/>
                    <a:pt x="61" y="39"/>
                  </a:cubicBezTo>
                  <a:cubicBezTo>
                    <a:pt x="61" y="39"/>
                    <a:pt x="61" y="39"/>
                    <a:pt x="62" y="40"/>
                  </a:cubicBezTo>
                  <a:cubicBezTo>
                    <a:pt x="62" y="40"/>
                    <a:pt x="62" y="40"/>
                    <a:pt x="62" y="40"/>
                  </a:cubicBezTo>
                  <a:cubicBezTo>
                    <a:pt x="62" y="41"/>
                    <a:pt x="62" y="41"/>
                    <a:pt x="62" y="41"/>
                  </a:cubicBezTo>
                  <a:cubicBezTo>
                    <a:pt x="64" y="43"/>
                    <a:pt x="66" y="44"/>
                    <a:pt x="68" y="44"/>
                  </a:cubicBezTo>
                  <a:cubicBezTo>
                    <a:pt x="72" y="44"/>
                    <a:pt x="76" y="41"/>
                    <a:pt x="78" y="38"/>
                  </a:cubicBezTo>
                  <a:cubicBezTo>
                    <a:pt x="80" y="35"/>
                    <a:pt x="80" y="32"/>
                    <a:pt x="78" y="29"/>
                  </a:cubicBezTo>
                  <a:cubicBezTo>
                    <a:pt x="74" y="22"/>
                    <a:pt x="64" y="17"/>
                    <a:pt x="56" y="14"/>
                  </a:cubicBezTo>
                  <a:cubicBezTo>
                    <a:pt x="54" y="14"/>
                    <a:pt x="51" y="13"/>
                    <a:pt x="49" y="13"/>
                  </a:cubicBezTo>
                  <a:cubicBezTo>
                    <a:pt x="49" y="3"/>
                    <a:pt x="49" y="3"/>
                    <a:pt x="49" y="3"/>
                  </a:cubicBezTo>
                  <a:cubicBezTo>
                    <a:pt x="49" y="1"/>
                    <a:pt x="47" y="0"/>
                    <a:pt x="46" y="0"/>
                  </a:cubicBezTo>
                  <a:cubicBezTo>
                    <a:pt x="36" y="0"/>
                    <a:pt x="36" y="0"/>
                    <a:pt x="36" y="0"/>
                  </a:cubicBezTo>
                  <a:cubicBezTo>
                    <a:pt x="35" y="0"/>
                    <a:pt x="33" y="1"/>
                    <a:pt x="33" y="3"/>
                  </a:cubicBezTo>
                  <a:cubicBezTo>
                    <a:pt x="33" y="13"/>
                    <a:pt x="33" y="13"/>
                    <a:pt x="33" y="13"/>
                  </a:cubicBezTo>
                  <a:cubicBezTo>
                    <a:pt x="25" y="15"/>
                    <a:pt x="17" y="18"/>
                    <a:pt x="12" y="24"/>
                  </a:cubicBezTo>
                  <a:cubicBezTo>
                    <a:pt x="3" y="32"/>
                    <a:pt x="0" y="45"/>
                    <a:pt x="5" y="56"/>
                  </a:cubicBezTo>
                  <a:cubicBezTo>
                    <a:pt x="8" y="62"/>
                    <a:pt x="12" y="66"/>
                    <a:pt x="17" y="68"/>
                  </a:cubicBezTo>
                  <a:cubicBezTo>
                    <a:pt x="20" y="70"/>
                    <a:pt x="38" y="79"/>
                    <a:pt x="47" y="83"/>
                  </a:cubicBezTo>
                  <a:cubicBezTo>
                    <a:pt x="51" y="85"/>
                    <a:pt x="51" y="85"/>
                    <a:pt x="51" y="85"/>
                  </a:cubicBezTo>
                  <a:cubicBezTo>
                    <a:pt x="55" y="87"/>
                    <a:pt x="58" y="89"/>
                    <a:pt x="59" y="92"/>
                  </a:cubicBezTo>
                  <a:cubicBezTo>
                    <a:pt x="61" y="96"/>
                    <a:pt x="60" y="102"/>
                    <a:pt x="57" y="10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
        <p:nvSpPr>
          <p:cNvPr id="61" name="Freeform 138"/>
          <p:cNvSpPr>
            <a:spLocks/>
          </p:cNvSpPr>
          <p:nvPr/>
        </p:nvSpPr>
        <p:spPr bwMode="auto">
          <a:xfrm>
            <a:off x="4754597" y="3841788"/>
            <a:ext cx="673340" cy="581447"/>
          </a:xfrm>
          <a:custGeom>
            <a:avLst/>
            <a:gdLst>
              <a:gd name="T0" fmla="*/ 28 w 828"/>
              <a:gd name="T1" fmla="*/ 686 h 715"/>
              <a:gd name="T2" fmla="*/ 28 w 828"/>
              <a:gd name="T3" fmla="*/ 440 h 715"/>
              <a:gd name="T4" fmla="*/ 59 w 828"/>
              <a:gd name="T5" fmla="*/ 440 h 715"/>
              <a:gd name="T6" fmla="*/ 59 w 828"/>
              <a:gd name="T7" fmla="*/ 412 h 715"/>
              <a:gd name="T8" fmla="*/ 28 w 828"/>
              <a:gd name="T9" fmla="*/ 412 h 715"/>
              <a:gd name="T10" fmla="*/ 28 w 828"/>
              <a:gd name="T11" fmla="*/ 270 h 715"/>
              <a:gd name="T12" fmla="*/ 59 w 828"/>
              <a:gd name="T13" fmla="*/ 270 h 715"/>
              <a:gd name="T14" fmla="*/ 59 w 828"/>
              <a:gd name="T15" fmla="*/ 241 h 715"/>
              <a:gd name="T16" fmla="*/ 28 w 828"/>
              <a:gd name="T17" fmla="*/ 241 h 715"/>
              <a:gd name="T18" fmla="*/ 28 w 828"/>
              <a:gd name="T19" fmla="*/ 99 h 715"/>
              <a:gd name="T20" fmla="*/ 59 w 828"/>
              <a:gd name="T21" fmla="*/ 99 h 715"/>
              <a:gd name="T22" fmla="*/ 59 w 828"/>
              <a:gd name="T23" fmla="*/ 71 h 715"/>
              <a:gd name="T24" fmla="*/ 28 w 828"/>
              <a:gd name="T25" fmla="*/ 71 h 715"/>
              <a:gd name="T26" fmla="*/ 28 w 828"/>
              <a:gd name="T27" fmla="*/ 0 h 715"/>
              <a:gd name="T28" fmla="*/ 0 w 828"/>
              <a:gd name="T29" fmla="*/ 0 h 715"/>
              <a:gd name="T30" fmla="*/ 0 w 828"/>
              <a:gd name="T31" fmla="*/ 715 h 715"/>
              <a:gd name="T32" fmla="*/ 828 w 828"/>
              <a:gd name="T33" fmla="*/ 715 h 715"/>
              <a:gd name="T34" fmla="*/ 828 w 828"/>
              <a:gd name="T35" fmla="*/ 686 h 715"/>
              <a:gd name="T36" fmla="*/ 28 w 828"/>
              <a:gd name="T37" fmla="*/ 686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8" h="715">
                <a:moveTo>
                  <a:pt x="28" y="686"/>
                </a:moveTo>
                <a:lnTo>
                  <a:pt x="28" y="440"/>
                </a:lnTo>
                <a:lnTo>
                  <a:pt x="59" y="440"/>
                </a:lnTo>
                <a:lnTo>
                  <a:pt x="59" y="412"/>
                </a:lnTo>
                <a:lnTo>
                  <a:pt x="28" y="412"/>
                </a:lnTo>
                <a:lnTo>
                  <a:pt x="28" y="270"/>
                </a:lnTo>
                <a:lnTo>
                  <a:pt x="59" y="270"/>
                </a:lnTo>
                <a:lnTo>
                  <a:pt x="59" y="241"/>
                </a:lnTo>
                <a:lnTo>
                  <a:pt x="28" y="241"/>
                </a:lnTo>
                <a:lnTo>
                  <a:pt x="28" y="99"/>
                </a:lnTo>
                <a:lnTo>
                  <a:pt x="59" y="99"/>
                </a:lnTo>
                <a:lnTo>
                  <a:pt x="59" y="71"/>
                </a:lnTo>
                <a:lnTo>
                  <a:pt x="28" y="71"/>
                </a:lnTo>
                <a:lnTo>
                  <a:pt x="28" y="0"/>
                </a:lnTo>
                <a:lnTo>
                  <a:pt x="0" y="0"/>
                </a:lnTo>
                <a:lnTo>
                  <a:pt x="0" y="715"/>
                </a:lnTo>
                <a:lnTo>
                  <a:pt x="828" y="715"/>
                </a:lnTo>
                <a:lnTo>
                  <a:pt x="828" y="686"/>
                </a:lnTo>
                <a:lnTo>
                  <a:pt x="28" y="686"/>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2" name="Freeform 139"/>
          <p:cNvSpPr>
            <a:spLocks/>
          </p:cNvSpPr>
          <p:nvPr/>
        </p:nvSpPr>
        <p:spPr bwMode="auto">
          <a:xfrm>
            <a:off x="4796884" y="4203667"/>
            <a:ext cx="622922" cy="174841"/>
          </a:xfrm>
          <a:custGeom>
            <a:avLst/>
            <a:gdLst>
              <a:gd name="T0" fmla="*/ 357 w 766"/>
              <a:gd name="T1" fmla="*/ 12 h 215"/>
              <a:gd name="T2" fmla="*/ 137 w 766"/>
              <a:gd name="T3" fmla="*/ 156 h 215"/>
              <a:gd name="T4" fmla="*/ 47 w 766"/>
              <a:gd name="T5" fmla="*/ 76 h 215"/>
              <a:gd name="T6" fmla="*/ 0 w 766"/>
              <a:gd name="T7" fmla="*/ 106 h 215"/>
              <a:gd name="T8" fmla="*/ 0 w 766"/>
              <a:gd name="T9" fmla="*/ 215 h 215"/>
              <a:gd name="T10" fmla="*/ 766 w 766"/>
              <a:gd name="T11" fmla="*/ 215 h 215"/>
              <a:gd name="T12" fmla="*/ 766 w 766"/>
              <a:gd name="T13" fmla="*/ 0 h 215"/>
              <a:gd name="T14" fmla="*/ 513 w 766"/>
              <a:gd name="T15" fmla="*/ 144 h 215"/>
              <a:gd name="T16" fmla="*/ 357 w 766"/>
              <a:gd name="T17" fmla="*/ 1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215">
                <a:moveTo>
                  <a:pt x="357" y="12"/>
                </a:moveTo>
                <a:lnTo>
                  <a:pt x="137" y="156"/>
                </a:lnTo>
                <a:lnTo>
                  <a:pt x="47" y="76"/>
                </a:lnTo>
                <a:lnTo>
                  <a:pt x="0" y="106"/>
                </a:lnTo>
                <a:lnTo>
                  <a:pt x="0" y="215"/>
                </a:lnTo>
                <a:lnTo>
                  <a:pt x="766" y="215"/>
                </a:lnTo>
                <a:lnTo>
                  <a:pt x="766" y="0"/>
                </a:lnTo>
                <a:lnTo>
                  <a:pt x="513" y="144"/>
                </a:lnTo>
                <a:lnTo>
                  <a:pt x="357" y="12"/>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3" name="Freeform 140"/>
          <p:cNvSpPr>
            <a:spLocks/>
          </p:cNvSpPr>
          <p:nvPr/>
        </p:nvSpPr>
        <p:spPr bwMode="auto">
          <a:xfrm>
            <a:off x="4818028" y="3866997"/>
            <a:ext cx="601778" cy="346429"/>
          </a:xfrm>
          <a:custGeom>
            <a:avLst/>
            <a:gdLst>
              <a:gd name="T0" fmla="*/ 350 w 740"/>
              <a:gd name="T1" fmla="*/ 244 h 426"/>
              <a:gd name="T2" fmla="*/ 487 w 740"/>
              <a:gd name="T3" fmla="*/ 362 h 426"/>
              <a:gd name="T4" fmla="*/ 740 w 740"/>
              <a:gd name="T5" fmla="*/ 180 h 426"/>
              <a:gd name="T6" fmla="*/ 740 w 740"/>
              <a:gd name="T7" fmla="*/ 0 h 426"/>
              <a:gd name="T8" fmla="*/ 506 w 740"/>
              <a:gd name="T9" fmla="*/ 187 h 426"/>
              <a:gd name="T10" fmla="*/ 388 w 740"/>
              <a:gd name="T11" fmla="*/ 78 h 426"/>
              <a:gd name="T12" fmla="*/ 168 w 740"/>
              <a:gd name="T13" fmla="*/ 267 h 426"/>
              <a:gd name="T14" fmla="*/ 118 w 740"/>
              <a:gd name="T15" fmla="*/ 206 h 426"/>
              <a:gd name="T16" fmla="*/ 0 w 740"/>
              <a:gd name="T17" fmla="*/ 331 h 426"/>
              <a:gd name="T18" fmla="*/ 87 w 740"/>
              <a:gd name="T19" fmla="*/ 426 h 426"/>
              <a:gd name="T20" fmla="*/ 350 w 740"/>
              <a:gd name="T21" fmla="*/ 24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0" h="426">
                <a:moveTo>
                  <a:pt x="350" y="244"/>
                </a:moveTo>
                <a:lnTo>
                  <a:pt x="487" y="362"/>
                </a:lnTo>
                <a:lnTo>
                  <a:pt x="740" y="180"/>
                </a:lnTo>
                <a:lnTo>
                  <a:pt x="740" y="0"/>
                </a:lnTo>
                <a:lnTo>
                  <a:pt x="506" y="187"/>
                </a:lnTo>
                <a:lnTo>
                  <a:pt x="388" y="78"/>
                </a:lnTo>
                <a:lnTo>
                  <a:pt x="168" y="267"/>
                </a:lnTo>
                <a:lnTo>
                  <a:pt x="118" y="206"/>
                </a:lnTo>
                <a:lnTo>
                  <a:pt x="0" y="331"/>
                </a:lnTo>
                <a:lnTo>
                  <a:pt x="87" y="426"/>
                </a:lnTo>
                <a:lnTo>
                  <a:pt x="350" y="244"/>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144" name="Freeform 141"/>
          <p:cNvSpPr>
            <a:spLocks/>
          </p:cNvSpPr>
          <p:nvPr/>
        </p:nvSpPr>
        <p:spPr bwMode="auto">
          <a:xfrm>
            <a:off x="3709618" y="723116"/>
            <a:ext cx="673340" cy="580634"/>
          </a:xfrm>
          <a:custGeom>
            <a:avLst/>
            <a:gdLst>
              <a:gd name="T0" fmla="*/ 29 w 828"/>
              <a:gd name="T1" fmla="*/ 686 h 714"/>
              <a:gd name="T2" fmla="*/ 29 w 828"/>
              <a:gd name="T3" fmla="*/ 605 h 714"/>
              <a:gd name="T4" fmla="*/ 66 w 828"/>
              <a:gd name="T5" fmla="*/ 605 h 714"/>
              <a:gd name="T6" fmla="*/ 66 w 828"/>
              <a:gd name="T7" fmla="*/ 577 h 714"/>
              <a:gd name="T8" fmla="*/ 29 w 828"/>
              <a:gd name="T9" fmla="*/ 577 h 714"/>
              <a:gd name="T10" fmla="*/ 29 w 828"/>
              <a:gd name="T11" fmla="*/ 435 h 714"/>
              <a:gd name="T12" fmla="*/ 66 w 828"/>
              <a:gd name="T13" fmla="*/ 435 h 714"/>
              <a:gd name="T14" fmla="*/ 66 w 828"/>
              <a:gd name="T15" fmla="*/ 407 h 714"/>
              <a:gd name="T16" fmla="*/ 29 w 828"/>
              <a:gd name="T17" fmla="*/ 407 h 714"/>
              <a:gd name="T18" fmla="*/ 29 w 828"/>
              <a:gd name="T19" fmla="*/ 265 h 714"/>
              <a:gd name="T20" fmla="*/ 66 w 828"/>
              <a:gd name="T21" fmla="*/ 265 h 714"/>
              <a:gd name="T22" fmla="*/ 66 w 828"/>
              <a:gd name="T23" fmla="*/ 236 h 714"/>
              <a:gd name="T24" fmla="*/ 29 w 828"/>
              <a:gd name="T25" fmla="*/ 236 h 714"/>
              <a:gd name="T26" fmla="*/ 29 w 828"/>
              <a:gd name="T27" fmla="*/ 94 h 714"/>
              <a:gd name="T28" fmla="*/ 66 w 828"/>
              <a:gd name="T29" fmla="*/ 94 h 714"/>
              <a:gd name="T30" fmla="*/ 66 w 828"/>
              <a:gd name="T31" fmla="*/ 66 h 714"/>
              <a:gd name="T32" fmla="*/ 29 w 828"/>
              <a:gd name="T33" fmla="*/ 66 h 714"/>
              <a:gd name="T34" fmla="*/ 29 w 828"/>
              <a:gd name="T35" fmla="*/ 0 h 714"/>
              <a:gd name="T36" fmla="*/ 0 w 828"/>
              <a:gd name="T37" fmla="*/ 0 h 714"/>
              <a:gd name="T38" fmla="*/ 0 w 828"/>
              <a:gd name="T39" fmla="*/ 714 h 714"/>
              <a:gd name="T40" fmla="*/ 828 w 828"/>
              <a:gd name="T41" fmla="*/ 714 h 714"/>
              <a:gd name="T42" fmla="*/ 828 w 828"/>
              <a:gd name="T43" fmla="*/ 686 h 714"/>
              <a:gd name="T44" fmla="*/ 29 w 828"/>
              <a:gd name="T45" fmla="*/ 686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8" h="714">
                <a:moveTo>
                  <a:pt x="29" y="686"/>
                </a:moveTo>
                <a:lnTo>
                  <a:pt x="29" y="605"/>
                </a:lnTo>
                <a:lnTo>
                  <a:pt x="66" y="605"/>
                </a:lnTo>
                <a:lnTo>
                  <a:pt x="66" y="577"/>
                </a:lnTo>
                <a:lnTo>
                  <a:pt x="29" y="577"/>
                </a:lnTo>
                <a:lnTo>
                  <a:pt x="29" y="435"/>
                </a:lnTo>
                <a:lnTo>
                  <a:pt x="66" y="435"/>
                </a:lnTo>
                <a:lnTo>
                  <a:pt x="66" y="407"/>
                </a:lnTo>
                <a:lnTo>
                  <a:pt x="29" y="407"/>
                </a:lnTo>
                <a:lnTo>
                  <a:pt x="29" y="265"/>
                </a:lnTo>
                <a:lnTo>
                  <a:pt x="66" y="265"/>
                </a:lnTo>
                <a:lnTo>
                  <a:pt x="66" y="236"/>
                </a:lnTo>
                <a:lnTo>
                  <a:pt x="29" y="236"/>
                </a:lnTo>
                <a:lnTo>
                  <a:pt x="29" y="94"/>
                </a:lnTo>
                <a:lnTo>
                  <a:pt x="66" y="94"/>
                </a:lnTo>
                <a:lnTo>
                  <a:pt x="66" y="66"/>
                </a:lnTo>
                <a:lnTo>
                  <a:pt x="29" y="66"/>
                </a:lnTo>
                <a:lnTo>
                  <a:pt x="29" y="0"/>
                </a:lnTo>
                <a:lnTo>
                  <a:pt x="0" y="0"/>
                </a:lnTo>
                <a:lnTo>
                  <a:pt x="0" y="714"/>
                </a:lnTo>
                <a:lnTo>
                  <a:pt x="828" y="714"/>
                </a:lnTo>
                <a:lnTo>
                  <a:pt x="828" y="686"/>
                </a:lnTo>
                <a:lnTo>
                  <a:pt x="29" y="686"/>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145" name="Freeform 142"/>
          <p:cNvSpPr>
            <a:spLocks/>
          </p:cNvSpPr>
          <p:nvPr/>
        </p:nvSpPr>
        <p:spPr bwMode="auto">
          <a:xfrm>
            <a:off x="3830787" y="799557"/>
            <a:ext cx="82948" cy="308208"/>
          </a:xfrm>
          <a:custGeom>
            <a:avLst/>
            <a:gdLst>
              <a:gd name="T0" fmla="*/ 5 w 43"/>
              <a:gd name="T1" fmla="*/ 134 h 160"/>
              <a:gd name="T2" fmla="*/ 16 w 43"/>
              <a:gd name="T3" fmla="*/ 134 h 160"/>
              <a:gd name="T4" fmla="*/ 16 w 43"/>
              <a:gd name="T5" fmla="*/ 160 h 160"/>
              <a:gd name="T6" fmla="*/ 26 w 43"/>
              <a:gd name="T7" fmla="*/ 160 h 160"/>
              <a:gd name="T8" fmla="*/ 26 w 43"/>
              <a:gd name="T9" fmla="*/ 134 h 160"/>
              <a:gd name="T10" fmla="*/ 38 w 43"/>
              <a:gd name="T11" fmla="*/ 134 h 160"/>
              <a:gd name="T12" fmla="*/ 43 w 43"/>
              <a:gd name="T13" fmla="*/ 129 h 160"/>
              <a:gd name="T14" fmla="*/ 43 w 43"/>
              <a:gd name="T15" fmla="*/ 31 h 160"/>
              <a:gd name="T16" fmla="*/ 38 w 43"/>
              <a:gd name="T17" fmla="*/ 26 h 160"/>
              <a:gd name="T18" fmla="*/ 26 w 43"/>
              <a:gd name="T19" fmla="*/ 26 h 160"/>
              <a:gd name="T20" fmla="*/ 26 w 43"/>
              <a:gd name="T21" fmla="*/ 0 h 160"/>
              <a:gd name="T22" fmla="*/ 16 w 43"/>
              <a:gd name="T23" fmla="*/ 0 h 160"/>
              <a:gd name="T24" fmla="*/ 16 w 43"/>
              <a:gd name="T25" fmla="*/ 26 h 160"/>
              <a:gd name="T26" fmla="*/ 5 w 43"/>
              <a:gd name="T27" fmla="*/ 26 h 160"/>
              <a:gd name="T28" fmla="*/ 0 w 43"/>
              <a:gd name="T29" fmla="*/ 31 h 160"/>
              <a:gd name="T30" fmla="*/ 0 w 43"/>
              <a:gd name="T31" fmla="*/ 129 h 160"/>
              <a:gd name="T32" fmla="*/ 5 w 43"/>
              <a:gd name="T33" fmla="*/ 13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60">
                <a:moveTo>
                  <a:pt x="5" y="134"/>
                </a:moveTo>
                <a:cubicBezTo>
                  <a:pt x="16" y="134"/>
                  <a:pt x="16" y="134"/>
                  <a:pt x="16" y="134"/>
                </a:cubicBezTo>
                <a:cubicBezTo>
                  <a:pt x="16" y="160"/>
                  <a:pt x="16" y="160"/>
                  <a:pt x="16" y="160"/>
                </a:cubicBezTo>
                <a:cubicBezTo>
                  <a:pt x="26" y="160"/>
                  <a:pt x="26" y="160"/>
                  <a:pt x="26" y="160"/>
                </a:cubicBezTo>
                <a:cubicBezTo>
                  <a:pt x="26" y="134"/>
                  <a:pt x="26" y="134"/>
                  <a:pt x="26" y="134"/>
                </a:cubicBezTo>
                <a:cubicBezTo>
                  <a:pt x="38" y="134"/>
                  <a:pt x="38" y="134"/>
                  <a:pt x="38" y="134"/>
                </a:cubicBezTo>
                <a:cubicBezTo>
                  <a:pt x="40" y="134"/>
                  <a:pt x="43" y="132"/>
                  <a:pt x="43" y="129"/>
                </a:cubicBezTo>
                <a:cubicBezTo>
                  <a:pt x="43" y="31"/>
                  <a:pt x="43" y="31"/>
                  <a:pt x="43" y="31"/>
                </a:cubicBezTo>
                <a:cubicBezTo>
                  <a:pt x="43" y="28"/>
                  <a:pt x="40" y="26"/>
                  <a:pt x="38" y="26"/>
                </a:cubicBezTo>
                <a:cubicBezTo>
                  <a:pt x="26" y="26"/>
                  <a:pt x="26" y="26"/>
                  <a:pt x="26" y="26"/>
                </a:cubicBezTo>
                <a:cubicBezTo>
                  <a:pt x="26" y="0"/>
                  <a:pt x="26" y="0"/>
                  <a:pt x="26" y="0"/>
                </a:cubicBezTo>
                <a:cubicBezTo>
                  <a:pt x="16" y="0"/>
                  <a:pt x="16" y="0"/>
                  <a:pt x="16" y="0"/>
                </a:cubicBezTo>
                <a:cubicBezTo>
                  <a:pt x="16" y="26"/>
                  <a:pt x="16" y="26"/>
                  <a:pt x="16" y="26"/>
                </a:cubicBezTo>
                <a:cubicBezTo>
                  <a:pt x="5" y="26"/>
                  <a:pt x="5" y="26"/>
                  <a:pt x="5" y="26"/>
                </a:cubicBezTo>
                <a:cubicBezTo>
                  <a:pt x="2" y="26"/>
                  <a:pt x="0" y="28"/>
                  <a:pt x="0" y="31"/>
                </a:cubicBezTo>
                <a:cubicBezTo>
                  <a:pt x="0" y="129"/>
                  <a:pt x="0" y="129"/>
                  <a:pt x="0" y="129"/>
                </a:cubicBezTo>
                <a:cubicBezTo>
                  <a:pt x="0" y="132"/>
                  <a:pt x="2" y="134"/>
                  <a:pt x="5" y="134"/>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146" name="Freeform 143"/>
          <p:cNvSpPr>
            <a:spLocks/>
          </p:cNvSpPr>
          <p:nvPr/>
        </p:nvSpPr>
        <p:spPr bwMode="auto">
          <a:xfrm>
            <a:off x="3973099" y="893890"/>
            <a:ext cx="82948" cy="308208"/>
          </a:xfrm>
          <a:custGeom>
            <a:avLst/>
            <a:gdLst>
              <a:gd name="T0" fmla="*/ 5 w 43"/>
              <a:gd name="T1" fmla="*/ 134 h 160"/>
              <a:gd name="T2" fmla="*/ 16 w 43"/>
              <a:gd name="T3" fmla="*/ 134 h 160"/>
              <a:gd name="T4" fmla="*/ 16 w 43"/>
              <a:gd name="T5" fmla="*/ 160 h 160"/>
              <a:gd name="T6" fmla="*/ 27 w 43"/>
              <a:gd name="T7" fmla="*/ 160 h 160"/>
              <a:gd name="T8" fmla="*/ 27 w 43"/>
              <a:gd name="T9" fmla="*/ 134 h 160"/>
              <a:gd name="T10" fmla="*/ 38 w 43"/>
              <a:gd name="T11" fmla="*/ 134 h 160"/>
              <a:gd name="T12" fmla="*/ 43 w 43"/>
              <a:gd name="T13" fmla="*/ 129 h 160"/>
              <a:gd name="T14" fmla="*/ 43 w 43"/>
              <a:gd name="T15" fmla="*/ 31 h 160"/>
              <a:gd name="T16" fmla="*/ 38 w 43"/>
              <a:gd name="T17" fmla="*/ 26 h 160"/>
              <a:gd name="T18" fmla="*/ 27 w 43"/>
              <a:gd name="T19" fmla="*/ 26 h 160"/>
              <a:gd name="T20" fmla="*/ 27 w 43"/>
              <a:gd name="T21" fmla="*/ 0 h 160"/>
              <a:gd name="T22" fmla="*/ 16 w 43"/>
              <a:gd name="T23" fmla="*/ 0 h 160"/>
              <a:gd name="T24" fmla="*/ 16 w 43"/>
              <a:gd name="T25" fmla="*/ 26 h 160"/>
              <a:gd name="T26" fmla="*/ 5 w 43"/>
              <a:gd name="T27" fmla="*/ 26 h 160"/>
              <a:gd name="T28" fmla="*/ 0 w 43"/>
              <a:gd name="T29" fmla="*/ 31 h 160"/>
              <a:gd name="T30" fmla="*/ 0 w 43"/>
              <a:gd name="T31" fmla="*/ 129 h 160"/>
              <a:gd name="T32" fmla="*/ 5 w 43"/>
              <a:gd name="T33" fmla="*/ 13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60">
                <a:moveTo>
                  <a:pt x="5" y="134"/>
                </a:moveTo>
                <a:cubicBezTo>
                  <a:pt x="16" y="134"/>
                  <a:pt x="16" y="134"/>
                  <a:pt x="16" y="134"/>
                </a:cubicBezTo>
                <a:cubicBezTo>
                  <a:pt x="16" y="160"/>
                  <a:pt x="16" y="160"/>
                  <a:pt x="16" y="160"/>
                </a:cubicBezTo>
                <a:cubicBezTo>
                  <a:pt x="27" y="160"/>
                  <a:pt x="27" y="160"/>
                  <a:pt x="27" y="160"/>
                </a:cubicBezTo>
                <a:cubicBezTo>
                  <a:pt x="27" y="134"/>
                  <a:pt x="27" y="134"/>
                  <a:pt x="27" y="134"/>
                </a:cubicBezTo>
                <a:cubicBezTo>
                  <a:pt x="38" y="134"/>
                  <a:pt x="38" y="134"/>
                  <a:pt x="38" y="134"/>
                </a:cubicBezTo>
                <a:cubicBezTo>
                  <a:pt x="41" y="134"/>
                  <a:pt x="43" y="132"/>
                  <a:pt x="43" y="129"/>
                </a:cubicBezTo>
                <a:cubicBezTo>
                  <a:pt x="43" y="31"/>
                  <a:pt x="43" y="31"/>
                  <a:pt x="43" y="31"/>
                </a:cubicBezTo>
                <a:cubicBezTo>
                  <a:pt x="43" y="28"/>
                  <a:pt x="41" y="26"/>
                  <a:pt x="38" y="26"/>
                </a:cubicBezTo>
                <a:cubicBezTo>
                  <a:pt x="27" y="26"/>
                  <a:pt x="27" y="26"/>
                  <a:pt x="27" y="26"/>
                </a:cubicBezTo>
                <a:cubicBezTo>
                  <a:pt x="27" y="0"/>
                  <a:pt x="27" y="0"/>
                  <a:pt x="27" y="0"/>
                </a:cubicBezTo>
                <a:cubicBezTo>
                  <a:pt x="16" y="0"/>
                  <a:pt x="16" y="0"/>
                  <a:pt x="16" y="0"/>
                </a:cubicBezTo>
                <a:cubicBezTo>
                  <a:pt x="16" y="26"/>
                  <a:pt x="16" y="26"/>
                  <a:pt x="16" y="26"/>
                </a:cubicBezTo>
                <a:cubicBezTo>
                  <a:pt x="5" y="26"/>
                  <a:pt x="5" y="26"/>
                  <a:pt x="5" y="26"/>
                </a:cubicBezTo>
                <a:cubicBezTo>
                  <a:pt x="2" y="26"/>
                  <a:pt x="0" y="28"/>
                  <a:pt x="0" y="31"/>
                </a:cubicBezTo>
                <a:cubicBezTo>
                  <a:pt x="0" y="129"/>
                  <a:pt x="0" y="129"/>
                  <a:pt x="0" y="129"/>
                </a:cubicBezTo>
                <a:cubicBezTo>
                  <a:pt x="0" y="132"/>
                  <a:pt x="2" y="134"/>
                  <a:pt x="5" y="134"/>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147" name="Freeform 144"/>
          <p:cNvSpPr>
            <a:spLocks/>
          </p:cNvSpPr>
          <p:nvPr/>
        </p:nvSpPr>
        <p:spPr bwMode="auto">
          <a:xfrm>
            <a:off x="4115412" y="799557"/>
            <a:ext cx="82948" cy="308208"/>
          </a:xfrm>
          <a:custGeom>
            <a:avLst/>
            <a:gdLst>
              <a:gd name="T0" fmla="*/ 5 w 43"/>
              <a:gd name="T1" fmla="*/ 134 h 160"/>
              <a:gd name="T2" fmla="*/ 17 w 43"/>
              <a:gd name="T3" fmla="*/ 134 h 160"/>
              <a:gd name="T4" fmla="*/ 17 w 43"/>
              <a:gd name="T5" fmla="*/ 160 h 160"/>
              <a:gd name="T6" fmla="*/ 27 w 43"/>
              <a:gd name="T7" fmla="*/ 160 h 160"/>
              <a:gd name="T8" fmla="*/ 27 w 43"/>
              <a:gd name="T9" fmla="*/ 134 h 160"/>
              <a:gd name="T10" fmla="*/ 38 w 43"/>
              <a:gd name="T11" fmla="*/ 134 h 160"/>
              <a:gd name="T12" fmla="*/ 43 w 43"/>
              <a:gd name="T13" fmla="*/ 129 h 160"/>
              <a:gd name="T14" fmla="*/ 43 w 43"/>
              <a:gd name="T15" fmla="*/ 31 h 160"/>
              <a:gd name="T16" fmla="*/ 38 w 43"/>
              <a:gd name="T17" fmla="*/ 26 h 160"/>
              <a:gd name="T18" fmla="*/ 27 w 43"/>
              <a:gd name="T19" fmla="*/ 26 h 160"/>
              <a:gd name="T20" fmla="*/ 27 w 43"/>
              <a:gd name="T21" fmla="*/ 0 h 160"/>
              <a:gd name="T22" fmla="*/ 17 w 43"/>
              <a:gd name="T23" fmla="*/ 0 h 160"/>
              <a:gd name="T24" fmla="*/ 17 w 43"/>
              <a:gd name="T25" fmla="*/ 26 h 160"/>
              <a:gd name="T26" fmla="*/ 5 w 43"/>
              <a:gd name="T27" fmla="*/ 26 h 160"/>
              <a:gd name="T28" fmla="*/ 0 w 43"/>
              <a:gd name="T29" fmla="*/ 31 h 160"/>
              <a:gd name="T30" fmla="*/ 0 w 43"/>
              <a:gd name="T31" fmla="*/ 129 h 160"/>
              <a:gd name="T32" fmla="*/ 5 w 43"/>
              <a:gd name="T33" fmla="*/ 13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60">
                <a:moveTo>
                  <a:pt x="5" y="134"/>
                </a:moveTo>
                <a:cubicBezTo>
                  <a:pt x="17" y="134"/>
                  <a:pt x="17" y="134"/>
                  <a:pt x="17" y="134"/>
                </a:cubicBezTo>
                <a:cubicBezTo>
                  <a:pt x="17" y="160"/>
                  <a:pt x="17" y="160"/>
                  <a:pt x="17" y="160"/>
                </a:cubicBezTo>
                <a:cubicBezTo>
                  <a:pt x="27" y="160"/>
                  <a:pt x="27" y="160"/>
                  <a:pt x="27" y="160"/>
                </a:cubicBezTo>
                <a:cubicBezTo>
                  <a:pt x="27" y="134"/>
                  <a:pt x="27" y="134"/>
                  <a:pt x="27" y="134"/>
                </a:cubicBezTo>
                <a:cubicBezTo>
                  <a:pt x="38" y="134"/>
                  <a:pt x="38" y="134"/>
                  <a:pt x="38" y="134"/>
                </a:cubicBezTo>
                <a:cubicBezTo>
                  <a:pt x="41" y="134"/>
                  <a:pt x="43" y="132"/>
                  <a:pt x="43" y="129"/>
                </a:cubicBezTo>
                <a:cubicBezTo>
                  <a:pt x="43" y="31"/>
                  <a:pt x="43" y="31"/>
                  <a:pt x="43" y="31"/>
                </a:cubicBezTo>
                <a:cubicBezTo>
                  <a:pt x="43" y="28"/>
                  <a:pt x="41" y="26"/>
                  <a:pt x="38" y="26"/>
                </a:cubicBezTo>
                <a:cubicBezTo>
                  <a:pt x="27" y="26"/>
                  <a:pt x="27" y="26"/>
                  <a:pt x="27" y="26"/>
                </a:cubicBezTo>
                <a:cubicBezTo>
                  <a:pt x="27" y="0"/>
                  <a:pt x="27" y="0"/>
                  <a:pt x="27" y="0"/>
                </a:cubicBezTo>
                <a:cubicBezTo>
                  <a:pt x="17" y="0"/>
                  <a:pt x="17" y="0"/>
                  <a:pt x="17" y="0"/>
                </a:cubicBezTo>
                <a:cubicBezTo>
                  <a:pt x="17" y="26"/>
                  <a:pt x="17" y="26"/>
                  <a:pt x="17" y="26"/>
                </a:cubicBezTo>
                <a:cubicBezTo>
                  <a:pt x="5" y="26"/>
                  <a:pt x="5" y="26"/>
                  <a:pt x="5" y="26"/>
                </a:cubicBezTo>
                <a:cubicBezTo>
                  <a:pt x="3" y="26"/>
                  <a:pt x="0" y="28"/>
                  <a:pt x="0" y="31"/>
                </a:cubicBezTo>
                <a:cubicBezTo>
                  <a:pt x="0" y="129"/>
                  <a:pt x="0" y="129"/>
                  <a:pt x="0" y="129"/>
                </a:cubicBezTo>
                <a:cubicBezTo>
                  <a:pt x="0" y="132"/>
                  <a:pt x="3" y="134"/>
                  <a:pt x="5" y="134"/>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148" name="Freeform 145"/>
          <p:cNvSpPr>
            <a:spLocks/>
          </p:cNvSpPr>
          <p:nvPr/>
        </p:nvSpPr>
        <p:spPr bwMode="auto">
          <a:xfrm>
            <a:off x="4260164" y="893890"/>
            <a:ext cx="82135" cy="308208"/>
          </a:xfrm>
          <a:custGeom>
            <a:avLst/>
            <a:gdLst>
              <a:gd name="T0" fmla="*/ 5 w 43"/>
              <a:gd name="T1" fmla="*/ 134 h 160"/>
              <a:gd name="T2" fmla="*/ 16 w 43"/>
              <a:gd name="T3" fmla="*/ 134 h 160"/>
              <a:gd name="T4" fmla="*/ 16 w 43"/>
              <a:gd name="T5" fmla="*/ 160 h 160"/>
              <a:gd name="T6" fmla="*/ 27 w 43"/>
              <a:gd name="T7" fmla="*/ 160 h 160"/>
              <a:gd name="T8" fmla="*/ 27 w 43"/>
              <a:gd name="T9" fmla="*/ 134 h 160"/>
              <a:gd name="T10" fmla="*/ 38 w 43"/>
              <a:gd name="T11" fmla="*/ 134 h 160"/>
              <a:gd name="T12" fmla="*/ 43 w 43"/>
              <a:gd name="T13" fmla="*/ 129 h 160"/>
              <a:gd name="T14" fmla="*/ 43 w 43"/>
              <a:gd name="T15" fmla="*/ 31 h 160"/>
              <a:gd name="T16" fmla="*/ 38 w 43"/>
              <a:gd name="T17" fmla="*/ 26 h 160"/>
              <a:gd name="T18" fmla="*/ 27 w 43"/>
              <a:gd name="T19" fmla="*/ 26 h 160"/>
              <a:gd name="T20" fmla="*/ 27 w 43"/>
              <a:gd name="T21" fmla="*/ 0 h 160"/>
              <a:gd name="T22" fmla="*/ 16 w 43"/>
              <a:gd name="T23" fmla="*/ 0 h 160"/>
              <a:gd name="T24" fmla="*/ 16 w 43"/>
              <a:gd name="T25" fmla="*/ 26 h 160"/>
              <a:gd name="T26" fmla="*/ 5 w 43"/>
              <a:gd name="T27" fmla="*/ 26 h 160"/>
              <a:gd name="T28" fmla="*/ 0 w 43"/>
              <a:gd name="T29" fmla="*/ 31 h 160"/>
              <a:gd name="T30" fmla="*/ 0 w 43"/>
              <a:gd name="T31" fmla="*/ 129 h 160"/>
              <a:gd name="T32" fmla="*/ 5 w 43"/>
              <a:gd name="T33" fmla="*/ 13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60">
                <a:moveTo>
                  <a:pt x="5" y="134"/>
                </a:moveTo>
                <a:cubicBezTo>
                  <a:pt x="16" y="134"/>
                  <a:pt x="16" y="134"/>
                  <a:pt x="16" y="134"/>
                </a:cubicBezTo>
                <a:cubicBezTo>
                  <a:pt x="16" y="160"/>
                  <a:pt x="16" y="160"/>
                  <a:pt x="16" y="160"/>
                </a:cubicBezTo>
                <a:cubicBezTo>
                  <a:pt x="27" y="160"/>
                  <a:pt x="27" y="160"/>
                  <a:pt x="27" y="160"/>
                </a:cubicBezTo>
                <a:cubicBezTo>
                  <a:pt x="27" y="134"/>
                  <a:pt x="27" y="134"/>
                  <a:pt x="27" y="134"/>
                </a:cubicBezTo>
                <a:cubicBezTo>
                  <a:pt x="38" y="134"/>
                  <a:pt x="38" y="134"/>
                  <a:pt x="38" y="134"/>
                </a:cubicBezTo>
                <a:cubicBezTo>
                  <a:pt x="40" y="134"/>
                  <a:pt x="43" y="132"/>
                  <a:pt x="43" y="129"/>
                </a:cubicBezTo>
                <a:cubicBezTo>
                  <a:pt x="43" y="31"/>
                  <a:pt x="43" y="31"/>
                  <a:pt x="43" y="31"/>
                </a:cubicBezTo>
                <a:cubicBezTo>
                  <a:pt x="43" y="28"/>
                  <a:pt x="40" y="26"/>
                  <a:pt x="38" y="26"/>
                </a:cubicBezTo>
                <a:cubicBezTo>
                  <a:pt x="27" y="26"/>
                  <a:pt x="27" y="26"/>
                  <a:pt x="27" y="26"/>
                </a:cubicBezTo>
                <a:cubicBezTo>
                  <a:pt x="27" y="0"/>
                  <a:pt x="27" y="0"/>
                  <a:pt x="27" y="0"/>
                </a:cubicBezTo>
                <a:cubicBezTo>
                  <a:pt x="16" y="0"/>
                  <a:pt x="16" y="0"/>
                  <a:pt x="16" y="0"/>
                </a:cubicBezTo>
                <a:cubicBezTo>
                  <a:pt x="16" y="26"/>
                  <a:pt x="16" y="26"/>
                  <a:pt x="16" y="26"/>
                </a:cubicBezTo>
                <a:cubicBezTo>
                  <a:pt x="5" y="26"/>
                  <a:pt x="5" y="26"/>
                  <a:pt x="5" y="26"/>
                </a:cubicBezTo>
                <a:cubicBezTo>
                  <a:pt x="2" y="26"/>
                  <a:pt x="0" y="28"/>
                  <a:pt x="0" y="31"/>
                </a:cubicBezTo>
                <a:cubicBezTo>
                  <a:pt x="0" y="129"/>
                  <a:pt x="0" y="129"/>
                  <a:pt x="0" y="129"/>
                </a:cubicBezTo>
                <a:cubicBezTo>
                  <a:pt x="0" y="132"/>
                  <a:pt x="2" y="134"/>
                  <a:pt x="5" y="134"/>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grpSp>
        <p:nvGrpSpPr>
          <p:cNvPr id="4" name="组合 3"/>
          <p:cNvGrpSpPr/>
          <p:nvPr/>
        </p:nvGrpSpPr>
        <p:grpSpPr>
          <a:xfrm>
            <a:off x="3738893" y="1727434"/>
            <a:ext cx="615603" cy="604217"/>
            <a:chOff x="4985191" y="2303245"/>
            <a:chExt cx="820804" cy="805623"/>
          </a:xfrm>
          <a:solidFill>
            <a:schemeClr val="accent3"/>
          </a:solidFill>
        </p:grpSpPr>
        <p:sp>
          <p:nvSpPr>
            <p:cNvPr id="6261" name="Freeform 146"/>
            <p:cNvSpPr>
              <a:spLocks/>
            </p:cNvSpPr>
            <p:nvPr/>
          </p:nvSpPr>
          <p:spPr bwMode="auto">
            <a:xfrm>
              <a:off x="5364691" y="2923455"/>
              <a:ext cx="13011" cy="20602"/>
            </a:xfrm>
            <a:custGeom>
              <a:avLst/>
              <a:gdLst>
                <a:gd name="T0" fmla="*/ 5 w 5"/>
                <a:gd name="T1" fmla="*/ 4 h 8"/>
                <a:gd name="T2" fmla="*/ 5 w 5"/>
                <a:gd name="T3" fmla="*/ 0 h 8"/>
                <a:gd name="T4" fmla="*/ 2 w 5"/>
                <a:gd name="T5" fmla="*/ 0 h 8"/>
                <a:gd name="T6" fmla="*/ 2 w 5"/>
                <a:gd name="T7" fmla="*/ 0 h 8"/>
                <a:gd name="T8" fmla="*/ 0 w 5"/>
                <a:gd name="T9" fmla="*/ 0 h 8"/>
                <a:gd name="T10" fmla="*/ 0 w 5"/>
                <a:gd name="T11" fmla="*/ 8 h 8"/>
                <a:gd name="T12" fmla="*/ 5 w 5"/>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5" y="4"/>
                  </a:moveTo>
                  <a:cubicBezTo>
                    <a:pt x="5" y="0"/>
                    <a:pt x="5" y="0"/>
                    <a:pt x="5" y="0"/>
                  </a:cubicBezTo>
                  <a:cubicBezTo>
                    <a:pt x="4" y="0"/>
                    <a:pt x="3" y="0"/>
                    <a:pt x="2" y="0"/>
                  </a:cubicBezTo>
                  <a:cubicBezTo>
                    <a:pt x="2" y="0"/>
                    <a:pt x="2" y="0"/>
                    <a:pt x="2" y="0"/>
                  </a:cubicBezTo>
                  <a:cubicBezTo>
                    <a:pt x="1" y="0"/>
                    <a:pt x="1" y="0"/>
                    <a:pt x="0" y="0"/>
                  </a:cubicBezTo>
                  <a:cubicBezTo>
                    <a:pt x="0" y="8"/>
                    <a:pt x="0" y="8"/>
                    <a:pt x="0" y="8"/>
                  </a:cubicBezTo>
                  <a:lnTo>
                    <a:pt x="5" y="4"/>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262" name="Freeform 147"/>
            <p:cNvSpPr>
              <a:spLocks/>
            </p:cNvSpPr>
            <p:nvPr/>
          </p:nvSpPr>
          <p:spPr bwMode="auto">
            <a:xfrm>
              <a:off x="5539261" y="2818279"/>
              <a:ext cx="20602" cy="18433"/>
            </a:xfrm>
            <a:custGeom>
              <a:avLst/>
              <a:gdLst>
                <a:gd name="T0" fmla="*/ 0 w 8"/>
                <a:gd name="T1" fmla="*/ 4 h 7"/>
                <a:gd name="T2" fmla="*/ 6 w 8"/>
                <a:gd name="T3" fmla="*/ 7 h 7"/>
                <a:gd name="T4" fmla="*/ 8 w 8"/>
                <a:gd name="T5" fmla="*/ 3 h 7"/>
                <a:gd name="T6" fmla="*/ 2 w 8"/>
                <a:gd name="T7" fmla="*/ 0 h 7"/>
                <a:gd name="T8" fmla="*/ 0 w 8"/>
                <a:gd name="T9" fmla="*/ 4 h 7"/>
              </a:gdLst>
              <a:ahLst/>
              <a:cxnLst>
                <a:cxn ang="0">
                  <a:pos x="T0" y="T1"/>
                </a:cxn>
                <a:cxn ang="0">
                  <a:pos x="T2" y="T3"/>
                </a:cxn>
                <a:cxn ang="0">
                  <a:pos x="T4" y="T5"/>
                </a:cxn>
                <a:cxn ang="0">
                  <a:pos x="T6" y="T7"/>
                </a:cxn>
                <a:cxn ang="0">
                  <a:pos x="T8" y="T9"/>
                </a:cxn>
              </a:cxnLst>
              <a:rect l="0" t="0" r="r" b="b"/>
              <a:pathLst>
                <a:path w="8" h="7">
                  <a:moveTo>
                    <a:pt x="0" y="4"/>
                  </a:moveTo>
                  <a:cubicBezTo>
                    <a:pt x="6" y="7"/>
                    <a:pt x="6" y="7"/>
                    <a:pt x="6" y="7"/>
                  </a:cubicBezTo>
                  <a:cubicBezTo>
                    <a:pt x="6" y="6"/>
                    <a:pt x="7" y="5"/>
                    <a:pt x="8" y="3"/>
                  </a:cubicBezTo>
                  <a:cubicBezTo>
                    <a:pt x="2" y="0"/>
                    <a:pt x="2" y="0"/>
                    <a:pt x="2" y="0"/>
                  </a:cubicBezTo>
                  <a:cubicBezTo>
                    <a:pt x="1" y="1"/>
                    <a:pt x="0" y="2"/>
                    <a:pt x="0" y="4"/>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263" name="Freeform 148"/>
            <p:cNvSpPr>
              <a:spLocks/>
            </p:cNvSpPr>
            <p:nvPr/>
          </p:nvSpPr>
          <p:spPr bwMode="auto">
            <a:xfrm>
              <a:off x="5533839" y="2607928"/>
              <a:ext cx="22770" cy="18433"/>
            </a:xfrm>
            <a:custGeom>
              <a:avLst/>
              <a:gdLst>
                <a:gd name="T0" fmla="*/ 2 w 9"/>
                <a:gd name="T1" fmla="*/ 7 h 7"/>
                <a:gd name="T2" fmla="*/ 9 w 9"/>
                <a:gd name="T3" fmla="*/ 4 h 7"/>
                <a:gd name="T4" fmla="*/ 6 w 9"/>
                <a:gd name="T5" fmla="*/ 0 h 7"/>
                <a:gd name="T6" fmla="*/ 0 w 9"/>
                <a:gd name="T7" fmla="*/ 3 h 7"/>
                <a:gd name="T8" fmla="*/ 2 w 9"/>
                <a:gd name="T9" fmla="*/ 7 h 7"/>
              </a:gdLst>
              <a:ahLst/>
              <a:cxnLst>
                <a:cxn ang="0">
                  <a:pos x="T0" y="T1"/>
                </a:cxn>
                <a:cxn ang="0">
                  <a:pos x="T2" y="T3"/>
                </a:cxn>
                <a:cxn ang="0">
                  <a:pos x="T4" y="T5"/>
                </a:cxn>
                <a:cxn ang="0">
                  <a:pos x="T6" y="T7"/>
                </a:cxn>
                <a:cxn ang="0">
                  <a:pos x="T8" y="T9"/>
                </a:cxn>
              </a:cxnLst>
              <a:rect l="0" t="0" r="r" b="b"/>
              <a:pathLst>
                <a:path w="9" h="7">
                  <a:moveTo>
                    <a:pt x="2" y="7"/>
                  </a:moveTo>
                  <a:cubicBezTo>
                    <a:pt x="9" y="4"/>
                    <a:pt x="9" y="4"/>
                    <a:pt x="9" y="4"/>
                  </a:cubicBezTo>
                  <a:cubicBezTo>
                    <a:pt x="8" y="2"/>
                    <a:pt x="7" y="1"/>
                    <a:pt x="6" y="0"/>
                  </a:cubicBezTo>
                  <a:cubicBezTo>
                    <a:pt x="0" y="3"/>
                    <a:pt x="0" y="3"/>
                    <a:pt x="0" y="3"/>
                  </a:cubicBezTo>
                  <a:cubicBezTo>
                    <a:pt x="1" y="5"/>
                    <a:pt x="2" y="6"/>
                    <a:pt x="2" y="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264" name="Freeform 149"/>
            <p:cNvSpPr>
              <a:spLocks/>
            </p:cNvSpPr>
            <p:nvPr/>
          </p:nvSpPr>
          <p:spPr bwMode="auto">
            <a:xfrm>
              <a:off x="5633593" y="2547208"/>
              <a:ext cx="22770" cy="19517"/>
            </a:xfrm>
            <a:custGeom>
              <a:avLst/>
              <a:gdLst>
                <a:gd name="T0" fmla="*/ 7 w 9"/>
                <a:gd name="T1" fmla="*/ 0 h 8"/>
                <a:gd name="T2" fmla="*/ 0 w 9"/>
                <a:gd name="T3" fmla="*/ 4 h 8"/>
                <a:gd name="T4" fmla="*/ 2 w 9"/>
                <a:gd name="T5" fmla="*/ 8 h 8"/>
                <a:gd name="T6" fmla="*/ 9 w 9"/>
                <a:gd name="T7" fmla="*/ 4 h 8"/>
                <a:gd name="T8" fmla="*/ 7 w 9"/>
                <a:gd name="T9" fmla="*/ 0 h 8"/>
              </a:gdLst>
              <a:ahLst/>
              <a:cxnLst>
                <a:cxn ang="0">
                  <a:pos x="T0" y="T1"/>
                </a:cxn>
                <a:cxn ang="0">
                  <a:pos x="T2" y="T3"/>
                </a:cxn>
                <a:cxn ang="0">
                  <a:pos x="T4" y="T5"/>
                </a:cxn>
                <a:cxn ang="0">
                  <a:pos x="T6" y="T7"/>
                </a:cxn>
                <a:cxn ang="0">
                  <a:pos x="T8" y="T9"/>
                </a:cxn>
              </a:cxnLst>
              <a:rect l="0" t="0" r="r" b="b"/>
              <a:pathLst>
                <a:path w="9" h="8">
                  <a:moveTo>
                    <a:pt x="7" y="0"/>
                  </a:moveTo>
                  <a:cubicBezTo>
                    <a:pt x="0" y="4"/>
                    <a:pt x="0" y="4"/>
                    <a:pt x="0" y="4"/>
                  </a:cubicBezTo>
                  <a:cubicBezTo>
                    <a:pt x="0" y="5"/>
                    <a:pt x="1" y="7"/>
                    <a:pt x="2" y="8"/>
                  </a:cubicBezTo>
                  <a:cubicBezTo>
                    <a:pt x="9" y="4"/>
                    <a:pt x="9" y="4"/>
                    <a:pt x="9" y="4"/>
                  </a:cubicBezTo>
                  <a:cubicBezTo>
                    <a:pt x="9" y="2"/>
                    <a:pt x="8" y="1"/>
                    <a:pt x="7"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265" name="Freeform 150"/>
            <p:cNvSpPr>
              <a:spLocks noEditPoints="1"/>
            </p:cNvSpPr>
            <p:nvPr/>
          </p:nvSpPr>
          <p:spPr bwMode="auto">
            <a:xfrm>
              <a:off x="4985191" y="2333605"/>
              <a:ext cx="725386" cy="775263"/>
            </a:xfrm>
            <a:custGeom>
              <a:avLst/>
              <a:gdLst>
                <a:gd name="T0" fmla="*/ 271 w 283"/>
                <a:gd name="T1" fmla="*/ 221 h 302"/>
                <a:gd name="T2" fmla="*/ 254 w 283"/>
                <a:gd name="T3" fmla="*/ 216 h 302"/>
                <a:gd name="T4" fmla="*/ 249 w 283"/>
                <a:gd name="T5" fmla="*/ 250 h 302"/>
                <a:gd name="T6" fmla="*/ 153 w 283"/>
                <a:gd name="T7" fmla="*/ 273 h 302"/>
                <a:gd name="T8" fmla="*/ 148 w 283"/>
                <a:gd name="T9" fmla="*/ 291 h 302"/>
                <a:gd name="T10" fmla="*/ 32 w 283"/>
                <a:gd name="T11" fmla="*/ 225 h 302"/>
                <a:gd name="T12" fmla="*/ 128 w 283"/>
                <a:gd name="T13" fmla="*/ 253 h 302"/>
                <a:gd name="T14" fmla="*/ 81 w 283"/>
                <a:gd name="T15" fmla="*/ 221 h 302"/>
                <a:gd name="T16" fmla="*/ 71 w 283"/>
                <a:gd name="T17" fmla="*/ 201 h 302"/>
                <a:gd name="T18" fmla="*/ 65 w 283"/>
                <a:gd name="T19" fmla="*/ 200 h 302"/>
                <a:gd name="T20" fmla="*/ 65 w 283"/>
                <a:gd name="T21" fmla="*/ 102 h 302"/>
                <a:gd name="T22" fmla="*/ 91 w 283"/>
                <a:gd name="T23" fmla="*/ 146 h 302"/>
                <a:gd name="T24" fmla="*/ 103 w 283"/>
                <a:gd name="T25" fmla="*/ 125 h 302"/>
                <a:gd name="T26" fmla="*/ 122 w 283"/>
                <a:gd name="T27" fmla="*/ 165 h 302"/>
                <a:gd name="T28" fmla="*/ 148 w 283"/>
                <a:gd name="T29" fmla="*/ 155 h 302"/>
                <a:gd name="T30" fmla="*/ 150 w 283"/>
                <a:gd name="T31" fmla="*/ 192 h 302"/>
                <a:gd name="T32" fmla="*/ 153 w 283"/>
                <a:gd name="T33" fmla="*/ 155 h 302"/>
                <a:gd name="T34" fmla="*/ 186 w 283"/>
                <a:gd name="T35" fmla="*/ 169 h 302"/>
                <a:gd name="T36" fmla="*/ 184 w 283"/>
                <a:gd name="T37" fmla="*/ 133 h 302"/>
                <a:gd name="T38" fmla="*/ 153 w 283"/>
                <a:gd name="T39" fmla="*/ 147 h 302"/>
                <a:gd name="T40" fmla="*/ 153 w 283"/>
                <a:gd name="T41" fmla="*/ 113 h 302"/>
                <a:gd name="T42" fmla="*/ 153 w 283"/>
                <a:gd name="T43" fmla="*/ 76 h 302"/>
                <a:gd name="T44" fmla="*/ 153 w 283"/>
                <a:gd name="T45" fmla="*/ 69 h 302"/>
                <a:gd name="T46" fmla="*/ 153 w 283"/>
                <a:gd name="T47" fmla="*/ 31 h 302"/>
                <a:gd name="T48" fmla="*/ 153 w 283"/>
                <a:gd name="T49" fmla="*/ 22 h 302"/>
                <a:gd name="T50" fmla="*/ 151 w 283"/>
                <a:gd name="T51" fmla="*/ 0 h 302"/>
                <a:gd name="T52" fmla="*/ 151 w 283"/>
                <a:gd name="T53" fmla="*/ 302 h 302"/>
                <a:gd name="T54" fmla="*/ 277 w 283"/>
                <a:gd name="T55" fmla="*/ 209 h 302"/>
                <a:gd name="T56" fmla="*/ 105 w 283"/>
                <a:gd name="T57" fmla="*/ 121 h 302"/>
                <a:gd name="T58" fmla="*/ 148 w 283"/>
                <a:gd name="T59" fmla="*/ 97 h 302"/>
                <a:gd name="T60" fmla="*/ 148 w 283"/>
                <a:gd name="T61" fmla="*/ 91 h 302"/>
                <a:gd name="T62" fmla="*/ 67 w 283"/>
                <a:gd name="T63" fmla="*/ 98 h 302"/>
                <a:gd name="T64" fmla="*/ 148 w 283"/>
                <a:gd name="T65" fmla="*/ 52 h 302"/>
                <a:gd name="T66" fmla="*/ 52 w 283"/>
                <a:gd name="T67" fmla="*/ 52 h 302"/>
                <a:gd name="T68" fmla="*/ 148 w 283"/>
                <a:gd name="T69" fmla="*/ 47 h 302"/>
                <a:gd name="T70" fmla="*/ 32 w 283"/>
                <a:gd name="T71" fmla="*/ 77 h 302"/>
                <a:gd name="T72" fmla="*/ 11 w 283"/>
                <a:gd name="T73" fmla="*/ 151 h 302"/>
                <a:gd name="T74" fmla="*/ 60 w 283"/>
                <a:gd name="T75" fmla="*/ 99 h 302"/>
                <a:gd name="T76" fmla="*/ 60 w 283"/>
                <a:gd name="T77" fmla="*/ 203 h 302"/>
                <a:gd name="T78" fmla="*/ 11 w 283"/>
                <a:gd name="T79" fmla="*/ 15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3" h="302">
                  <a:moveTo>
                    <a:pt x="277" y="209"/>
                  </a:moveTo>
                  <a:cubicBezTo>
                    <a:pt x="276" y="213"/>
                    <a:pt x="274" y="217"/>
                    <a:pt x="271" y="221"/>
                  </a:cubicBezTo>
                  <a:cubicBezTo>
                    <a:pt x="256" y="212"/>
                    <a:pt x="256" y="212"/>
                    <a:pt x="256" y="212"/>
                  </a:cubicBezTo>
                  <a:cubicBezTo>
                    <a:pt x="256" y="213"/>
                    <a:pt x="255" y="214"/>
                    <a:pt x="254" y="216"/>
                  </a:cubicBezTo>
                  <a:cubicBezTo>
                    <a:pt x="269" y="225"/>
                    <a:pt x="269" y="225"/>
                    <a:pt x="269" y="225"/>
                  </a:cubicBezTo>
                  <a:cubicBezTo>
                    <a:pt x="264" y="234"/>
                    <a:pt x="257" y="242"/>
                    <a:pt x="249" y="250"/>
                  </a:cubicBezTo>
                  <a:cubicBezTo>
                    <a:pt x="225" y="275"/>
                    <a:pt x="190" y="290"/>
                    <a:pt x="153" y="291"/>
                  </a:cubicBezTo>
                  <a:cubicBezTo>
                    <a:pt x="153" y="273"/>
                    <a:pt x="153" y="273"/>
                    <a:pt x="153" y="273"/>
                  </a:cubicBezTo>
                  <a:cubicBezTo>
                    <a:pt x="148" y="270"/>
                    <a:pt x="148" y="270"/>
                    <a:pt x="148" y="270"/>
                  </a:cubicBezTo>
                  <a:cubicBezTo>
                    <a:pt x="148" y="291"/>
                    <a:pt x="148" y="291"/>
                    <a:pt x="148" y="291"/>
                  </a:cubicBezTo>
                  <a:cubicBezTo>
                    <a:pt x="111" y="290"/>
                    <a:pt x="77" y="275"/>
                    <a:pt x="52" y="250"/>
                  </a:cubicBezTo>
                  <a:cubicBezTo>
                    <a:pt x="44" y="242"/>
                    <a:pt x="38" y="234"/>
                    <a:pt x="32" y="225"/>
                  </a:cubicBezTo>
                  <a:cubicBezTo>
                    <a:pt x="62" y="206"/>
                    <a:pt x="62" y="206"/>
                    <a:pt x="62" y="206"/>
                  </a:cubicBezTo>
                  <a:cubicBezTo>
                    <a:pt x="77" y="230"/>
                    <a:pt x="101" y="247"/>
                    <a:pt x="128" y="253"/>
                  </a:cubicBezTo>
                  <a:cubicBezTo>
                    <a:pt x="134" y="249"/>
                    <a:pt x="134" y="249"/>
                    <a:pt x="134" y="249"/>
                  </a:cubicBezTo>
                  <a:cubicBezTo>
                    <a:pt x="113" y="245"/>
                    <a:pt x="95" y="235"/>
                    <a:pt x="81" y="221"/>
                  </a:cubicBezTo>
                  <a:cubicBezTo>
                    <a:pt x="75" y="216"/>
                    <a:pt x="71" y="210"/>
                    <a:pt x="67" y="204"/>
                  </a:cubicBezTo>
                  <a:cubicBezTo>
                    <a:pt x="71" y="201"/>
                    <a:pt x="71" y="201"/>
                    <a:pt x="71" y="201"/>
                  </a:cubicBezTo>
                  <a:cubicBezTo>
                    <a:pt x="73" y="195"/>
                    <a:pt x="73" y="195"/>
                    <a:pt x="73" y="195"/>
                  </a:cubicBezTo>
                  <a:cubicBezTo>
                    <a:pt x="65" y="200"/>
                    <a:pt x="65" y="200"/>
                    <a:pt x="65" y="200"/>
                  </a:cubicBezTo>
                  <a:cubicBezTo>
                    <a:pt x="56" y="186"/>
                    <a:pt x="52" y="169"/>
                    <a:pt x="52" y="151"/>
                  </a:cubicBezTo>
                  <a:cubicBezTo>
                    <a:pt x="52" y="133"/>
                    <a:pt x="56" y="117"/>
                    <a:pt x="65" y="102"/>
                  </a:cubicBezTo>
                  <a:cubicBezTo>
                    <a:pt x="98" y="122"/>
                    <a:pt x="98" y="122"/>
                    <a:pt x="98" y="122"/>
                  </a:cubicBezTo>
                  <a:cubicBezTo>
                    <a:pt x="94" y="129"/>
                    <a:pt x="92" y="137"/>
                    <a:pt x="91" y="146"/>
                  </a:cubicBezTo>
                  <a:cubicBezTo>
                    <a:pt x="96" y="149"/>
                    <a:pt x="96" y="149"/>
                    <a:pt x="96" y="149"/>
                  </a:cubicBezTo>
                  <a:cubicBezTo>
                    <a:pt x="97" y="140"/>
                    <a:pt x="99" y="132"/>
                    <a:pt x="103" y="125"/>
                  </a:cubicBezTo>
                  <a:cubicBezTo>
                    <a:pt x="146" y="151"/>
                    <a:pt x="146" y="151"/>
                    <a:pt x="146" y="151"/>
                  </a:cubicBezTo>
                  <a:cubicBezTo>
                    <a:pt x="122" y="165"/>
                    <a:pt x="122" y="165"/>
                    <a:pt x="122" y="165"/>
                  </a:cubicBezTo>
                  <a:cubicBezTo>
                    <a:pt x="126" y="168"/>
                    <a:pt x="126" y="168"/>
                    <a:pt x="126" y="168"/>
                  </a:cubicBezTo>
                  <a:cubicBezTo>
                    <a:pt x="148" y="155"/>
                    <a:pt x="148" y="155"/>
                    <a:pt x="148" y="155"/>
                  </a:cubicBezTo>
                  <a:cubicBezTo>
                    <a:pt x="148" y="192"/>
                    <a:pt x="148" y="192"/>
                    <a:pt x="148" y="192"/>
                  </a:cubicBezTo>
                  <a:cubicBezTo>
                    <a:pt x="149" y="192"/>
                    <a:pt x="149" y="192"/>
                    <a:pt x="150" y="192"/>
                  </a:cubicBezTo>
                  <a:cubicBezTo>
                    <a:pt x="151" y="192"/>
                    <a:pt x="152" y="192"/>
                    <a:pt x="153" y="192"/>
                  </a:cubicBezTo>
                  <a:cubicBezTo>
                    <a:pt x="153" y="155"/>
                    <a:pt x="153" y="155"/>
                    <a:pt x="153" y="155"/>
                  </a:cubicBezTo>
                  <a:cubicBezTo>
                    <a:pt x="183" y="173"/>
                    <a:pt x="183" y="173"/>
                    <a:pt x="183" y="173"/>
                  </a:cubicBezTo>
                  <a:cubicBezTo>
                    <a:pt x="184" y="172"/>
                    <a:pt x="185" y="171"/>
                    <a:pt x="186" y="169"/>
                  </a:cubicBezTo>
                  <a:cubicBezTo>
                    <a:pt x="155" y="151"/>
                    <a:pt x="155" y="151"/>
                    <a:pt x="155" y="151"/>
                  </a:cubicBezTo>
                  <a:cubicBezTo>
                    <a:pt x="184" y="133"/>
                    <a:pt x="184" y="133"/>
                    <a:pt x="184" y="133"/>
                  </a:cubicBezTo>
                  <a:cubicBezTo>
                    <a:pt x="184" y="132"/>
                    <a:pt x="183" y="131"/>
                    <a:pt x="182" y="130"/>
                  </a:cubicBezTo>
                  <a:cubicBezTo>
                    <a:pt x="153" y="147"/>
                    <a:pt x="153" y="147"/>
                    <a:pt x="153" y="147"/>
                  </a:cubicBezTo>
                  <a:cubicBezTo>
                    <a:pt x="153" y="113"/>
                    <a:pt x="153" y="113"/>
                    <a:pt x="153" y="113"/>
                  </a:cubicBezTo>
                  <a:cubicBezTo>
                    <a:pt x="153" y="113"/>
                    <a:pt x="153" y="113"/>
                    <a:pt x="153" y="113"/>
                  </a:cubicBezTo>
                  <a:cubicBezTo>
                    <a:pt x="153" y="76"/>
                    <a:pt x="153" y="76"/>
                    <a:pt x="153" y="76"/>
                  </a:cubicBezTo>
                  <a:cubicBezTo>
                    <a:pt x="153" y="76"/>
                    <a:pt x="153" y="76"/>
                    <a:pt x="153" y="76"/>
                  </a:cubicBezTo>
                  <a:cubicBezTo>
                    <a:pt x="153" y="69"/>
                    <a:pt x="153" y="69"/>
                    <a:pt x="153" y="69"/>
                  </a:cubicBezTo>
                  <a:cubicBezTo>
                    <a:pt x="153" y="69"/>
                    <a:pt x="153" y="69"/>
                    <a:pt x="153" y="69"/>
                  </a:cubicBezTo>
                  <a:cubicBezTo>
                    <a:pt x="153" y="31"/>
                    <a:pt x="153" y="31"/>
                    <a:pt x="153" y="31"/>
                  </a:cubicBezTo>
                  <a:cubicBezTo>
                    <a:pt x="153" y="31"/>
                    <a:pt x="153" y="31"/>
                    <a:pt x="153" y="31"/>
                  </a:cubicBezTo>
                  <a:cubicBezTo>
                    <a:pt x="153" y="22"/>
                    <a:pt x="153" y="22"/>
                    <a:pt x="153" y="22"/>
                  </a:cubicBezTo>
                  <a:cubicBezTo>
                    <a:pt x="153" y="22"/>
                    <a:pt x="153" y="22"/>
                    <a:pt x="153" y="22"/>
                  </a:cubicBezTo>
                  <a:cubicBezTo>
                    <a:pt x="153" y="0"/>
                    <a:pt x="153" y="0"/>
                    <a:pt x="153" y="0"/>
                  </a:cubicBezTo>
                  <a:cubicBezTo>
                    <a:pt x="152" y="0"/>
                    <a:pt x="151" y="0"/>
                    <a:pt x="151" y="0"/>
                  </a:cubicBezTo>
                  <a:cubicBezTo>
                    <a:pt x="67" y="0"/>
                    <a:pt x="0" y="68"/>
                    <a:pt x="0" y="151"/>
                  </a:cubicBezTo>
                  <a:cubicBezTo>
                    <a:pt x="0" y="234"/>
                    <a:pt x="67" y="302"/>
                    <a:pt x="151" y="302"/>
                  </a:cubicBezTo>
                  <a:cubicBezTo>
                    <a:pt x="208" y="302"/>
                    <a:pt x="257" y="270"/>
                    <a:pt x="283" y="223"/>
                  </a:cubicBezTo>
                  <a:lnTo>
                    <a:pt x="277" y="209"/>
                  </a:lnTo>
                  <a:close/>
                  <a:moveTo>
                    <a:pt x="148" y="147"/>
                  </a:moveTo>
                  <a:cubicBezTo>
                    <a:pt x="105" y="121"/>
                    <a:pt x="105" y="121"/>
                    <a:pt x="105" y="121"/>
                  </a:cubicBezTo>
                  <a:cubicBezTo>
                    <a:pt x="107" y="118"/>
                    <a:pt x="109" y="115"/>
                    <a:pt x="112" y="113"/>
                  </a:cubicBezTo>
                  <a:cubicBezTo>
                    <a:pt x="121" y="103"/>
                    <a:pt x="134" y="97"/>
                    <a:pt x="148" y="97"/>
                  </a:cubicBezTo>
                  <a:lnTo>
                    <a:pt x="148" y="147"/>
                  </a:lnTo>
                  <a:close/>
                  <a:moveTo>
                    <a:pt x="148" y="91"/>
                  </a:moveTo>
                  <a:cubicBezTo>
                    <a:pt x="128" y="92"/>
                    <a:pt x="111" y="103"/>
                    <a:pt x="101" y="119"/>
                  </a:cubicBezTo>
                  <a:cubicBezTo>
                    <a:pt x="67" y="98"/>
                    <a:pt x="67" y="98"/>
                    <a:pt x="67" y="98"/>
                  </a:cubicBezTo>
                  <a:cubicBezTo>
                    <a:pt x="71" y="92"/>
                    <a:pt x="75" y="86"/>
                    <a:pt x="81" y="81"/>
                  </a:cubicBezTo>
                  <a:cubicBezTo>
                    <a:pt x="98" y="64"/>
                    <a:pt x="122" y="53"/>
                    <a:pt x="148" y="52"/>
                  </a:cubicBezTo>
                  <a:lnTo>
                    <a:pt x="148" y="91"/>
                  </a:lnTo>
                  <a:close/>
                  <a:moveTo>
                    <a:pt x="52" y="52"/>
                  </a:moveTo>
                  <a:cubicBezTo>
                    <a:pt x="77" y="27"/>
                    <a:pt x="111" y="12"/>
                    <a:pt x="148" y="11"/>
                  </a:cubicBezTo>
                  <a:cubicBezTo>
                    <a:pt x="148" y="47"/>
                    <a:pt x="148" y="47"/>
                    <a:pt x="148" y="47"/>
                  </a:cubicBezTo>
                  <a:cubicBezTo>
                    <a:pt x="112" y="48"/>
                    <a:pt x="80" y="67"/>
                    <a:pt x="62" y="96"/>
                  </a:cubicBezTo>
                  <a:cubicBezTo>
                    <a:pt x="32" y="77"/>
                    <a:pt x="32" y="77"/>
                    <a:pt x="32" y="77"/>
                  </a:cubicBezTo>
                  <a:cubicBezTo>
                    <a:pt x="38" y="68"/>
                    <a:pt x="44" y="60"/>
                    <a:pt x="52" y="52"/>
                  </a:cubicBezTo>
                  <a:close/>
                  <a:moveTo>
                    <a:pt x="11" y="151"/>
                  </a:moveTo>
                  <a:cubicBezTo>
                    <a:pt x="11" y="126"/>
                    <a:pt x="18" y="102"/>
                    <a:pt x="30" y="81"/>
                  </a:cubicBezTo>
                  <a:cubicBezTo>
                    <a:pt x="60" y="99"/>
                    <a:pt x="60" y="99"/>
                    <a:pt x="60" y="99"/>
                  </a:cubicBezTo>
                  <a:cubicBezTo>
                    <a:pt x="51" y="115"/>
                    <a:pt x="46" y="132"/>
                    <a:pt x="46" y="151"/>
                  </a:cubicBezTo>
                  <a:cubicBezTo>
                    <a:pt x="46" y="170"/>
                    <a:pt x="51" y="187"/>
                    <a:pt x="60" y="203"/>
                  </a:cubicBezTo>
                  <a:cubicBezTo>
                    <a:pt x="30" y="221"/>
                    <a:pt x="30" y="221"/>
                    <a:pt x="30" y="221"/>
                  </a:cubicBezTo>
                  <a:cubicBezTo>
                    <a:pt x="18" y="200"/>
                    <a:pt x="11" y="177"/>
                    <a:pt x="11" y="15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266" name="Freeform 151"/>
            <p:cNvSpPr>
              <a:spLocks/>
            </p:cNvSpPr>
            <p:nvPr/>
          </p:nvSpPr>
          <p:spPr bwMode="auto">
            <a:xfrm>
              <a:off x="5179278" y="2538534"/>
              <a:ext cx="377331" cy="375162"/>
            </a:xfrm>
            <a:custGeom>
              <a:avLst/>
              <a:gdLst>
                <a:gd name="T0" fmla="*/ 74 w 147"/>
                <a:gd name="T1" fmla="*/ 146 h 146"/>
                <a:gd name="T2" fmla="*/ 125 w 147"/>
                <a:gd name="T3" fmla="*/ 124 h 146"/>
                <a:gd name="T4" fmla="*/ 147 w 147"/>
                <a:gd name="T5" fmla="*/ 73 h 146"/>
                <a:gd name="T6" fmla="*/ 125 w 147"/>
                <a:gd name="T7" fmla="*/ 21 h 146"/>
                <a:gd name="T8" fmla="*/ 74 w 147"/>
                <a:gd name="T9" fmla="*/ 0 h 146"/>
                <a:gd name="T10" fmla="*/ 74 w 147"/>
                <a:gd name="T11" fmla="*/ 29 h 146"/>
                <a:gd name="T12" fmla="*/ 105 w 147"/>
                <a:gd name="T13" fmla="*/ 42 h 146"/>
                <a:gd name="T14" fmla="*/ 117 w 147"/>
                <a:gd name="T15" fmla="*/ 73 h 146"/>
                <a:gd name="T16" fmla="*/ 105 w 147"/>
                <a:gd name="T17" fmla="*/ 104 h 146"/>
                <a:gd name="T18" fmla="*/ 74 w 147"/>
                <a:gd name="T19" fmla="*/ 116 h 146"/>
                <a:gd name="T20" fmla="*/ 43 w 147"/>
                <a:gd name="T21" fmla="*/ 104 h 146"/>
                <a:gd name="T22" fmla="*/ 41 w 147"/>
                <a:gd name="T23" fmla="*/ 102 h 146"/>
                <a:gd name="T24" fmla="*/ 56 w 147"/>
                <a:gd name="T25" fmla="*/ 96 h 146"/>
                <a:gd name="T26" fmla="*/ 12 w 147"/>
                <a:gd name="T27" fmla="*/ 68 h 146"/>
                <a:gd name="T28" fmla="*/ 0 w 147"/>
                <a:gd name="T29" fmla="*/ 119 h 146"/>
                <a:gd name="T30" fmla="*/ 13 w 147"/>
                <a:gd name="T31" fmla="*/ 114 h 146"/>
                <a:gd name="T32" fmla="*/ 22 w 147"/>
                <a:gd name="T33" fmla="*/ 124 h 146"/>
                <a:gd name="T34" fmla="*/ 74 w 147"/>
                <a:gd name="T3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146">
                  <a:moveTo>
                    <a:pt x="74" y="146"/>
                  </a:moveTo>
                  <a:cubicBezTo>
                    <a:pt x="94" y="146"/>
                    <a:pt x="112" y="137"/>
                    <a:pt x="125" y="124"/>
                  </a:cubicBezTo>
                  <a:cubicBezTo>
                    <a:pt x="138" y="111"/>
                    <a:pt x="147" y="93"/>
                    <a:pt x="147" y="73"/>
                  </a:cubicBezTo>
                  <a:cubicBezTo>
                    <a:pt x="147" y="53"/>
                    <a:pt x="138" y="34"/>
                    <a:pt x="125" y="21"/>
                  </a:cubicBezTo>
                  <a:cubicBezTo>
                    <a:pt x="112" y="8"/>
                    <a:pt x="94" y="0"/>
                    <a:pt x="74" y="0"/>
                  </a:cubicBezTo>
                  <a:cubicBezTo>
                    <a:pt x="74" y="29"/>
                    <a:pt x="74" y="29"/>
                    <a:pt x="74" y="29"/>
                  </a:cubicBezTo>
                  <a:cubicBezTo>
                    <a:pt x="86" y="29"/>
                    <a:pt x="97" y="34"/>
                    <a:pt x="105" y="42"/>
                  </a:cubicBezTo>
                  <a:cubicBezTo>
                    <a:pt x="113" y="50"/>
                    <a:pt x="117" y="60"/>
                    <a:pt x="117" y="73"/>
                  </a:cubicBezTo>
                  <a:cubicBezTo>
                    <a:pt x="117" y="85"/>
                    <a:pt x="113" y="96"/>
                    <a:pt x="105" y="104"/>
                  </a:cubicBezTo>
                  <a:cubicBezTo>
                    <a:pt x="97" y="112"/>
                    <a:pt x="86" y="116"/>
                    <a:pt x="74" y="116"/>
                  </a:cubicBezTo>
                  <a:cubicBezTo>
                    <a:pt x="61" y="116"/>
                    <a:pt x="51" y="112"/>
                    <a:pt x="43" y="104"/>
                  </a:cubicBezTo>
                  <a:cubicBezTo>
                    <a:pt x="42" y="103"/>
                    <a:pt x="42" y="103"/>
                    <a:pt x="41" y="102"/>
                  </a:cubicBezTo>
                  <a:cubicBezTo>
                    <a:pt x="56" y="96"/>
                    <a:pt x="56" y="96"/>
                    <a:pt x="56" y="96"/>
                  </a:cubicBezTo>
                  <a:cubicBezTo>
                    <a:pt x="12" y="68"/>
                    <a:pt x="12" y="68"/>
                    <a:pt x="12" y="68"/>
                  </a:cubicBezTo>
                  <a:cubicBezTo>
                    <a:pt x="0" y="119"/>
                    <a:pt x="0" y="119"/>
                    <a:pt x="0" y="119"/>
                  </a:cubicBezTo>
                  <a:cubicBezTo>
                    <a:pt x="13" y="114"/>
                    <a:pt x="13" y="114"/>
                    <a:pt x="13" y="114"/>
                  </a:cubicBezTo>
                  <a:cubicBezTo>
                    <a:pt x="16" y="117"/>
                    <a:pt x="19" y="121"/>
                    <a:pt x="22" y="124"/>
                  </a:cubicBezTo>
                  <a:cubicBezTo>
                    <a:pt x="35" y="137"/>
                    <a:pt x="54" y="146"/>
                    <a:pt x="74" y="146"/>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267" name="Freeform 152"/>
            <p:cNvSpPr>
              <a:spLocks/>
            </p:cNvSpPr>
            <p:nvPr/>
          </p:nvSpPr>
          <p:spPr bwMode="auto">
            <a:xfrm>
              <a:off x="5318067" y="2423600"/>
              <a:ext cx="354561" cy="625632"/>
            </a:xfrm>
            <a:custGeom>
              <a:avLst/>
              <a:gdLst>
                <a:gd name="T0" fmla="*/ 20 w 138"/>
                <a:gd name="T1" fmla="*/ 0 h 244"/>
                <a:gd name="T2" fmla="*/ 20 w 138"/>
                <a:gd name="T3" fmla="*/ 29 h 244"/>
                <a:gd name="T4" fmla="*/ 82 w 138"/>
                <a:gd name="T5" fmla="*/ 55 h 244"/>
                <a:gd name="T6" fmla="*/ 108 w 138"/>
                <a:gd name="T7" fmla="*/ 118 h 244"/>
                <a:gd name="T8" fmla="*/ 82 w 138"/>
                <a:gd name="T9" fmla="*/ 180 h 244"/>
                <a:gd name="T10" fmla="*/ 41 w 138"/>
                <a:gd name="T11" fmla="*/ 203 h 244"/>
                <a:gd name="T12" fmla="*/ 40 w 138"/>
                <a:gd name="T13" fmla="*/ 191 h 244"/>
                <a:gd name="T14" fmla="*/ 0 w 138"/>
                <a:gd name="T15" fmla="*/ 222 h 244"/>
                <a:gd name="T16" fmla="*/ 45 w 138"/>
                <a:gd name="T17" fmla="*/ 244 h 244"/>
                <a:gd name="T18" fmla="*/ 44 w 138"/>
                <a:gd name="T19" fmla="*/ 233 h 244"/>
                <a:gd name="T20" fmla="*/ 103 w 138"/>
                <a:gd name="T21" fmla="*/ 201 h 244"/>
                <a:gd name="T22" fmla="*/ 138 w 138"/>
                <a:gd name="T23" fmla="*/ 118 h 244"/>
                <a:gd name="T24" fmla="*/ 103 w 138"/>
                <a:gd name="T25" fmla="*/ 34 h 244"/>
                <a:gd name="T26" fmla="*/ 20 w 13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244">
                  <a:moveTo>
                    <a:pt x="20" y="0"/>
                  </a:moveTo>
                  <a:cubicBezTo>
                    <a:pt x="20" y="29"/>
                    <a:pt x="20" y="29"/>
                    <a:pt x="20" y="29"/>
                  </a:cubicBezTo>
                  <a:cubicBezTo>
                    <a:pt x="44" y="29"/>
                    <a:pt x="66" y="39"/>
                    <a:pt x="82" y="55"/>
                  </a:cubicBezTo>
                  <a:cubicBezTo>
                    <a:pt x="98" y="71"/>
                    <a:pt x="108" y="93"/>
                    <a:pt x="108" y="118"/>
                  </a:cubicBezTo>
                  <a:cubicBezTo>
                    <a:pt x="108" y="142"/>
                    <a:pt x="98" y="164"/>
                    <a:pt x="82" y="180"/>
                  </a:cubicBezTo>
                  <a:cubicBezTo>
                    <a:pt x="71" y="191"/>
                    <a:pt x="57" y="199"/>
                    <a:pt x="41" y="203"/>
                  </a:cubicBezTo>
                  <a:cubicBezTo>
                    <a:pt x="40" y="191"/>
                    <a:pt x="40" y="191"/>
                    <a:pt x="40" y="191"/>
                  </a:cubicBezTo>
                  <a:cubicBezTo>
                    <a:pt x="0" y="222"/>
                    <a:pt x="0" y="222"/>
                    <a:pt x="0" y="222"/>
                  </a:cubicBezTo>
                  <a:cubicBezTo>
                    <a:pt x="45" y="244"/>
                    <a:pt x="45" y="244"/>
                    <a:pt x="45" y="244"/>
                  </a:cubicBezTo>
                  <a:cubicBezTo>
                    <a:pt x="44" y="233"/>
                    <a:pt x="44" y="233"/>
                    <a:pt x="44" y="233"/>
                  </a:cubicBezTo>
                  <a:cubicBezTo>
                    <a:pt x="67" y="228"/>
                    <a:pt x="87" y="217"/>
                    <a:pt x="103" y="201"/>
                  </a:cubicBezTo>
                  <a:cubicBezTo>
                    <a:pt x="124" y="180"/>
                    <a:pt x="138" y="150"/>
                    <a:pt x="138" y="118"/>
                  </a:cubicBezTo>
                  <a:cubicBezTo>
                    <a:pt x="138" y="85"/>
                    <a:pt x="124" y="56"/>
                    <a:pt x="103" y="34"/>
                  </a:cubicBezTo>
                  <a:cubicBezTo>
                    <a:pt x="82" y="13"/>
                    <a:pt x="52" y="0"/>
                    <a:pt x="20"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268" name="Freeform 153"/>
            <p:cNvSpPr>
              <a:spLocks/>
            </p:cNvSpPr>
            <p:nvPr/>
          </p:nvSpPr>
          <p:spPr bwMode="auto">
            <a:xfrm>
              <a:off x="5369028" y="2303245"/>
              <a:ext cx="436967" cy="589850"/>
            </a:xfrm>
            <a:custGeom>
              <a:avLst/>
              <a:gdLst>
                <a:gd name="T0" fmla="*/ 161 w 170"/>
                <a:gd name="T1" fmla="*/ 199 h 230"/>
                <a:gd name="T2" fmla="*/ 164 w 170"/>
                <a:gd name="T3" fmla="*/ 165 h 230"/>
                <a:gd name="T4" fmla="*/ 116 w 170"/>
                <a:gd name="T5" fmla="*/ 48 h 230"/>
                <a:gd name="T6" fmla="*/ 0 w 170"/>
                <a:gd name="T7" fmla="*/ 0 h 230"/>
                <a:gd name="T8" fmla="*/ 0 w 170"/>
                <a:gd name="T9" fmla="*/ 30 h 230"/>
                <a:gd name="T10" fmla="*/ 95 w 170"/>
                <a:gd name="T11" fmla="*/ 69 h 230"/>
                <a:gd name="T12" fmla="*/ 134 w 170"/>
                <a:gd name="T13" fmla="*/ 165 h 230"/>
                <a:gd name="T14" fmla="*/ 132 w 170"/>
                <a:gd name="T15" fmla="*/ 192 h 230"/>
                <a:gd name="T16" fmla="*/ 119 w 170"/>
                <a:gd name="T17" fmla="*/ 188 h 230"/>
                <a:gd name="T18" fmla="*/ 135 w 170"/>
                <a:gd name="T19" fmla="*/ 230 h 230"/>
                <a:gd name="T20" fmla="*/ 170 w 170"/>
                <a:gd name="T21" fmla="*/ 201 h 230"/>
                <a:gd name="T22" fmla="*/ 161 w 170"/>
                <a:gd name="T23" fmla="*/ 19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230">
                  <a:moveTo>
                    <a:pt x="161" y="199"/>
                  </a:moveTo>
                  <a:cubicBezTo>
                    <a:pt x="163" y="188"/>
                    <a:pt x="164" y="176"/>
                    <a:pt x="164" y="165"/>
                  </a:cubicBezTo>
                  <a:cubicBezTo>
                    <a:pt x="164" y="119"/>
                    <a:pt x="146" y="78"/>
                    <a:pt x="116" y="48"/>
                  </a:cubicBezTo>
                  <a:cubicBezTo>
                    <a:pt x="86" y="19"/>
                    <a:pt x="45" y="0"/>
                    <a:pt x="0" y="0"/>
                  </a:cubicBezTo>
                  <a:cubicBezTo>
                    <a:pt x="0" y="30"/>
                    <a:pt x="0" y="30"/>
                    <a:pt x="0" y="30"/>
                  </a:cubicBezTo>
                  <a:cubicBezTo>
                    <a:pt x="37" y="30"/>
                    <a:pt x="70" y="45"/>
                    <a:pt x="95" y="69"/>
                  </a:cubicBezTo>
                  <a:cubicBezTo>
                    <a:pt x="119" y="94"/>
                    <a:pt x="134" y="127"/>
                    <a:pt x="134" y="165"/>
                  </a:cubicBezTo>
                  <a:cubicBezTo>
                    <a:pt x="134" y="174"/>
                    <a:pt x="133" y="183"/>
                    <a:pt x="132" y="192"/>
                  </a:cubicBezTo>
                  <a:cubicBezTo>
                    <a:pt x="119" y="188"/>
                    <a:pt x="119" y="188"/>
                    <a:pt x="119" y="188"/>
                  </a:cubicBezTo>
                  <a:cubicBezTo>
                    <a:pt x="135" y="230"/>
                    <a:pt x="135" y="230"/>
                    <a:pt x="135" y="230"/>
                  </a:cubicBezTo>
                  <a:cubicBezTo>
                    <a:pt x="170" y="201"/>
                    <a:pt x="170" y="201"/>
                    <a:pt x="170" y="201"/>
                  </a:cubicBezTo>
                  <a:lnTo>
                    <a:pt x="161" y="199"/>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
        <p:nvSpPr>
          <p:cNvPr id="6269" name="Freeform 154"/>
          <p:cNvSpPr>
            <a:spLocks/>
          </p:cNvSpPr>
          <p:nvPr/>
        </p:nvSpPr>
        <p:spPr bwMode="auto">
          <a:xfrm>
            <a:off x="3709618" y="2809007"/>
            <a:ext cx="673340" cy="580634"/>
          </a:xfrm>
          <a:custGeom>
            <a:avLst/>
            <a:gdLst>
              <a:gd name="T0" fmla="*/ 641 w 828"/>
              <a:gd name="T1" fmla="*/ 686 h 714"/>
              <a:gd name="T2" fmla="*/ 641 w 828"/>
              <a:gd name="T3" fmla="*/ 650 h 714"/>
              <a:gd name="T4" fmla="*/ 613 w 828"/>
              <a:gd name="T5" fmla="*/ 650 h 714"/>
              <a:gd name="T6" fmla="*/ 613 w 828"/>
              <a:gd name="T7" fmla="*/ 686 h 714"/>
              <a:gd name="T8" fmla="*/ 471 w 828"/>
              <a:gd name="T9" fmla="*/ 686 h 714"/>
              <a:gd name="T10" fmla="*/ 471 w 828"/>
              <a:gd name="T11" fmla="*/ 650 h 714"/>
              <a:gd name="T12" fmla="*/ 443 w 828"/>
              <a:gd name="T13" fmla="*/ 650 h 714"/>
              <a:gd name="T14" fmla="*/ 443 w 828"/>
              <a:gd name="T15" fmla="*/ 686 h 714"/>
              <a:gd name="T16" fmla="*/ 301 w 828"/>
              <a:gd name="T17" fmla="*/ 686 h 714"/>
              <a:gd name="T18" fmla="*/ 301 w 828"/>
              <a:gd name="T19" fmla="*/ 650 h 714"/>
              <a:gd name="T20" fmla="*/ 272 w 828"/>
              <a:gd name="T21" fmla="*/ 650 h 714"/>
              <a:gd name="T22" fmla="*/ 272 w 828"/>
              <a:gd name="T23" fmla="*/ 686 h 714"/>
              <a:gd name="T24" fmla="*/ 130 w 828"/>
              <a:gd name="T25" fmla="*/ 686 h 714"/>
              <a:gd name="T26" fmla="*/ 130 w 828"/>
              <a:gd name="T27" fmla="*/ 650 h 714"/>
              <a:gd name="T28" fmla="*/ 102 w 828"/>
              <a:gd name="T29" fmla="*/ 650 h 714"/>
              <a:gd name="T30" fmla="*/ 102 w 828"/>
              <a:gd name="T31" fmla="*/ 686 h 714"/>
              <a:gd name="T32" fmla="*/ 29 w 828"/>
              <a:gd name="T33" fmla="*/ 686 h 714"/>
              <a:gd name="T34" fmla="*/ 29 w 828"/>
              <a:gd name="T35" fmla="*/ 608 h 714"/>
              <a:gd name="T36" fmla="*/ 57 w 828"/>
              <a:gd name="T37" fmla="*/ 608 h 714"/>
              <a:gd name="T38" fmla="*/ 57 w 828"/>
              <a:gd name="T39" fmla="*/ 579 h 714"/>
              <a:gd name="T40" fmla="*/ 29 w 828"/>
              <a:gd name="T41" fmla="*/ 579 h 714"/>
              <a:gd name="T42" fmla="*/ 29 w 828"/>
              <a:gd name="T43" fmla="*/ 437 h 714"/>
              <a:gd name="T44" fmla="*/ 57 w 828"/>
              <a:gd name="T45" fmla="*/ 437 h 714"/>
              <a:gd name="T46" fmla="*/ 57 w 828"/>
              <a:gd name="T47" fmla="*/ 409 h 714"/>
              <a:gd name="T48" fmla="*/ 29 w 828"/>
              <a:gd name="T49" fmla="*/ 409 h 714"/>
              <a:gd name="T50" fmla="*/ 29 w 828"/>
              <a:gd name="T51" fmla="*/ 267 h 714"/>
              <a:gd name="T52" fmla="*/ 57 w 828"/>
              <a:gd name="T53" fmla="*/ 267 h 714"/>
              <a:gd name="T54" fmla="*/ 57 w 828"/>
              <a:gd name="T55" fmla="*/ 238 h 714"/>
              <a:gd name="T56" fmla="*/ 29 w 828"/>
              <a:gd name="T57" fmla="*/ 238 h 714"/>
              <a:gd name="T58" fmla="*/ 29 w 828"/>
              <a:gd name="T59" fmla="*/ 97 h 714"/>
              <a:gd name="T60" fmla="*/ 57 w 828"/>
              <a:gd name="T61" fmla="*/ 97 h 714"/>
              <a:gd name="T62" fmla="*/ 57 w 828"/>
              <a:gd name="T63" fmla="*/ 68 h 714"/>
              <a:gd name="T64" fmla="*/ 29 w 828"/>
              <a:gd name="T65" fmla="*/ 68 h 714"/>
              <a:gd name="T66" fmla="*/ 29 w 828"/>
              <a:gd name="T67" fmla="*/ 0 h 714"/>
              <a:gd name="T68" fmla="*/ 0 w 828"/>
              <a:gd name="T69" fmla="*/ 0 h 714"/>
              <a:gd name="T70" fmla="*/ 0 w 828"/>
              <a:gd name="T71" fmla="*/ 714 h 714"/>
              <a:gd name="T72" fmla="*/ 828 w 828"/>
              <a:gd name="T73" fmla="*/ 714 h 714"/>
              <a:gd name="T74" fmla="*/ 828 w 828"/>
              <a:gd name="T75" fmla="*/ 686 h 714"/>
              <a:gd name="T76" fmla="*/ 641 w 828"/>
              <a:gd name="T77" fmla="*/ 686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8" h="714">
                <a:moveTo>
                  <a:pt x="641" y="686"/>
                </a:moveTo>
                <a:lnTo>
                  <a:pt x="641" y="650"/>
                </a:lnTo>
                <a:lnTo>
                  <a:pt x="613" y="650"/>
                </a:lnTo>
                <a:lnTo>
                  <a:pt x="613" y="686"/>
                </a:lnTo>
                <a:lnTo>
                  <a:pt x="471" y="686"/>
                </a:lnTo>
                <a:lnTo>
                  <a:pt x="471" y="650"/>
                </a:lnTo>
                <a:lnTo>
                  <a:pt x="443" y="650"/>
                </a:lnTo>
                <a:lnTo>
                  <a:pt x="443" y="686"/>
                </a:lnTo>
                <a:lnTo>
                  <a:pt x="301" y="686"/>
                </a:lnTo>
                <a:lnTo>
                  <a:pt x="301" y="650"/>
                </a:lnTo>
                <a:lnTo>
                  <a:pt x="272" y="650"/>
                </a:lnTo>
                <a:lnTo>
                  <a:pt x="272" y="686"/>
                </a:lnTo>
                <a:lnTo>
                  <a:pt x="130" y="686"/>
                </a:lnTo>
                <a:lnTo>
                  <a:pt x="130" y="650"/>
                </a:lnTo>
                <a:lnTo>
                  <a:pt x="102" y="650"/>
                </a:lnTo>
                <a:lnTo>
                  <a:pt x="102" y="686"/>
                </a:lnTo>
                <a:lnTo>
                  <a:pt x="29" y="686"/>
                </a:lnTo>
                <a:lnTo>
                  <a:pt x="29" y="608"/>
                </a:lnTo>
                <a:lnTo>
                  <a:pt x="57" y="608"/>
                </a:lnTo>
                <a:lnTo>
                  <a:pt x="57" y="579"/>
                </a:lnTo>
                <a:lnTo>
                  <a:pt x="29" y="579"/>
                </a:lnTo>
                <a:lnTo>
                  <a:pt x="29" y="437"/>
                </a:lnTo>
                <a:lnTo>
                  <a:pt x="57" y="437"/>
                </a:lnTo>
                <a:lnTo>
                  <a:pt x="57" y="409"/>
                </a:lnTo>
                <a:lnTo>
                  <a:pt x="29" y="409"/>
                </a:lnTo>
                <a:lnTo>
                  <a:pt x="29" y="267"/>
                </a:lnTo>
                <a:lnTo>
                  <a:pt x="57" y="267"/>
                </a:lnTo>
                <a:lnTo>
                  <a:pt x="57" y="238"/>
                </a:lnTo>
                <a:lnTo>
                  <a:pt x="29" y="238"/>
                </a:lnTo>
                <a:lnTo>
                  <a:pt x="29" y="97"/>
                </a:lnTo>
                <a:lnTo>
                  <a:pt x="57" y="97"/>
                </a:lnTo>
                <a:lnTo>
                  <a:pt x="57" y="68"/>
                </a:lnTo>
                <a:lnTo>
                  <a:pt x="29" y="68"/>
                </a:lnTo>
                <a:lnTo>
                  <a:pt x="29" y="0"/>
                </a:lnTo>
                <a:lnTo>
                  <a:pt x="0" y="0"/>
                </a:lnTo>
                <a:lnTo>
                  <a:pt x="0" y="714"/>
                </a:lnTo>
                <a:lnTo>
                  <a:pt x="828" y="714"/>
                </a:lnTo>
                <a:lnTo>
                  <a:pt x="828" y="686"/>
                </a:lnTo>
                <a:lnTo>
                  <a:pt x="641" y="686"/>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270" name="Freeform 155"/>
          <p:cNvSpPr>
            <a:spLocks/>
          </p:cNvSpPr>
          <p:nvPr/>
        </p:nvSpPr>
        <p:spPr bwMode="auto">
          <a:xfrm>
            <a:off x="3798258" y="3018003"/>
            <a:ext cx="165083" cy="139060"/>
          </a:xfrm>
          <a:custGeom>
            <a:avLst/>
            <a:gdLst>
              <a:gd name="T0" fmla="*/ 144 w 203"/>
              <a:gd name="T1" fmla="*/ 55 h 171"/>
              <a:gd name="T2" fmla="*/ 177 w 203"/>
              <a:gd name="T3" fmla="*/ 88 h 171"/>
              <a:gd name="T4" fmla="*/ 203 w 203"/>
              <a:gd name="T5" fmla="*/ 62 h 171"/>
              <a:gd name="T6" fmla="*/ 144 w 203"/>
              <a:gd name="T7" fmla="*/ 0 h 171"/>
              <a:gd name="T8" fmla="*/ 0 w 203"/>
              <a:gd name="T9" fmla="*/ 145 h 171"/>
              <a:gd name="T10" fmla="*/ 28 w 203"/>
              <a:gd name="T11" fmla="*/ 171 h 171"/>
              <a:gd name="T12" fmla="*/ 144 w 203"/>
              <a:gd name="T13" fmla="*/ 55 h 171"/>
            </a:gdLst>
            <a:ahLst/>
            <a:cxnLst>
              <a:cxn ang="0">
                <a:pos x="T0" y="T1"/>
              </a:cxn>
              <a:cxn ang="0">
                <a:pos x="T2" y="T3"/>
              </a:cxn>
              <a:cxn ang="0">
                <a:pos x="T4" y="T5"/>
              </a:cxn>
              <a:cxn ang="0">
                <a:pos x="T6" y="T7"/>
              </a:cxn>
              <a:cxn ang="0">
                <a:pos x="T8" y="T9"/>
              </a:cxn>
              <a:cxn ang="0">
                <a:pos x="T10" y="T11"/>
              </a:cxn>
              <a:cxn ang="0">
                <a:pos x="T12" y="T13"/>
              </a:cxn>
            </a:cxnLst>
            <a:rect l="0" t="0" r="r" b="b"/>
            <a:pathLst>
              <a:path w="203" h="171">
                <a:moveTo>
                  <a:pt x="144" y="55"/>
                </a:moveTo>
                <a:lnTo>
                  <a:pt x="177" y="88"/>
                </a:lnTo>
                <a:lnTo>
                  <a:pt x="203" y="62"/>
                </a:lnTo>
                <a:lnTo>
                  <a:pt x="144" y="0"/>
                </a:lnTo>
                <a:lnTo>
                  <a:pt x="0" y="145"/>
                </a:lnTo>
                <a:lnTo>
                  <a:pt x="28" y="171"/>
                </a:lnTo>
                <a:lnTo>
                  <a:pt x="144" y="55"/>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271" name="Freeform 156"/>
          <p:cNvSpPr>
            <a:spLocks/>
          </p:cNvSpPr>
          <p:nvPr/>
        </p:nvSpPr>
        <p:spPr bwMode="auto">
          <a:xfrm>
            <a:off x="3798259" y="2945627"/>
            <a:ext cx="525335" cy="339923"/>
          </a:xfrm>
          <a:custGeom>
            <a:avLst/>
            <a:gdLst>
              <a:gd name="T0" fmla="*/ 135 w 273"/>
              <a:gd name="T1" fmla="*/ 53 h 177"/>
              <a:gd name="T2" fmla="*/ 183 w 273"/>
              <a:gd name="T3" fmla="*/ 101 h 177"/>
              <a:gd name="T4" fmla="*/ 257 w 273"/>
              <a:gd name="T5" fmla="*/ 27 h 177"/>
              <a:gd name="T6" fmla="*/ 257 w 273"/>
              <a:gd name="T7" fmla="*/ 44 h 177"/>
              <a:gd name="T8" fmla="*/ 265 w 273"/>
              <a:gd name="T9" fmla="*/ 52 h 177"/>
              <a:gd name="T10" fmla="*/ 273 w 273"/>
              <a:gd name="T11" fmla="*/ 44 h 177"/>
              <a:gd name="T12" fmla="*/ 273 w 273"/>
              <a:gd name="T13" fmla="*/ 8 h 177"/>
              <a:gd name="T14" fmla="*/ 270 w 273"/>
              <a:gd name="T15" fmla="*/ 3 h 177"/>
              <a:gd name="T16" fmla="*/ 265 w 273"/>
              <a:gd name="T17" fmla="*/ 0 h 177"/>
              <a:gd name="T18" fmla="*/ 229 w 273"/>
              <a:gd name="T19" fmla="*/ 0 h 177"/>
              <a:gd name="T20" fmla="*/ 221 w 273"/>
              <a:gd name="T21" fmla="*/ 8 h 177"/>
              <a:gd name="T22" fmla="*/ 229 w 273"/>
              <a:gd name="T23" fmla="*/ 16 h 177"/>
              <a:gd name="T24" fmla="*/ 245 w 273"/>
              <a:gd name="T25" fmla="*/ 16 h 177"/>
              <a:gd name="T26" fmla="*/ 183 w 273"/>
              <a:gd name="T27" fmla="*/ 78 h 177"/>
              <a:gd name="T28" fmla="*/ 135 w 273"/>
              <a:gd name="T29" fmla="*/ 30 h 177"/>
              <a:gd name="T30" fmla="*/ 0 w 273"/>
              <a:gd name="T31" fmla="*/ 165 h 177"/>
              <a:gd name="T32" fmla="*/ 12 w 273"/>
              <a:gd name="T33" fmla="*/ 177 h 177"/>
              <a:gd name="T34" fmla="*/ 135 w 273"/>
              <a:gd name="T35" fmla="*/ 5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3" h="177">
                <a:moveTo>
                  <a:pt x="135" y="53"/>
                </a:moveTo>
                <a:cubicBezTo>
                  <a:pt x="183" y="101"/>
                  <a:pt x="183" y="101"/>
                  <a:pt x="183" y="101"/>
                </a:cubicBezTo>
                <a:cubicBezTo>
                  <a:pt x="257" y="27"/>
                  <a:pt x="257" y="27"/>
                  <a:pt x="257" y="27"/>
                </a:cubicBezTo>
                <a:cubicBezTo>
                  <a:pt x="257" y="44"/>
                  <a:pt x="257" y="44"/>
                  <a:pt x="257" y="44"/>
                </a:cubicBezTo>
                <a:cubicBezTo>
                  <a:pt x="257" y="49"/>
                  <a:pt x="260" y="52"/>
                  <a:pt x="265" y="52"/>
                </a:cubicBezTo>
                <a:cubicBezTo>
                  <a:pt x="269" y="52"/>
                  <a:pt x="273" y="49"/>
                  <a:pt x="273" y="44"/>
                </a:cubicBezTo>
                <a:cubicBezTo>
                  <a:pt x="273" y="8"/>
                  <a:pt x="273" y="8"/>
                  <a:pt x="273" y="8"/>
                </a:cubicBezTo>
                <a:cubicBezTo>
                  <a:pt x="273" y="6"/>
                  <a:pt x="272" y="4"/>
                  <a:pt x="270" y="3"/>
                </a:cubicBezTo>
                <a:cubicBezTo>
                  <a:pt x="269" y="1"/>
                  <a:pt x="267" y="0"/>
                  <a:pt x="265" y="0"/>
                </a:cubicBezTo>
                <a:cubicBezTo>
                  <a:pt x="229" y="0"/>
                  <a:pt x="229" y="0"/>
                  <a:pt x="229" y="0"/>
                </a:cubicBezTo>
                <a:cubicBezTo>
                  <a:pt x="224" y="0"/>
                  <a:pt x="221" y="4"/>
                  <a:pt x="221" y="8"/>
                </a:cubicBezTo>
                <a:cubicBezTo>
                  <a:pt x="221" y="13"/>
                  <a:pt x="224" y="16"/>
                  <a:pt x="229" y="16"/>
                </a:cubicBezTo>
                <a:cubicBezTo>
                  <a:pt x="245" y="16"/>
                  <a:pt x="245" y="16"/>
                  <a:pt x="245" y="16"/>
                </a:cubicBezTo>
                <a:cubicBezTo>
                  <a:pt x="183" y="78"/>
                  <a:pt x="183" y="78"/>
                  <a:pt x="183" y="78"/>
                </a:cubicBezTo>
                <a:cubicBezTo>
                  <a:pt x="135" y="30"/>
                  <a:pt x="135" y="30"/>
                  <a:pt x="135" y="30"/>
                </a:cubicBezTo>
                <a:cubicBezTo>
                  <a:pt x="0" y="165"/>
                  <a:pt x="0" y="165"/>
                  <a:pt x="0" y="165"/>
                </a:cubicBezTo>
                <a:cubicBezTo>
                  <a:pt x="12" y="177"/>
                  <a:pt x="12" y="177"/>
                  <a:pt x="12" y="177"/>
                </a:cubicBezTo>
                <a:lnTo>
                  <a:pt x="135" y="53"/>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272" name="Freeform 157"/>
          <p:cNvSpPr>
            <a:spLocks/>
          </p:cNvSpPr>
          <p:nvPr/>
        </p:nvSpPr>
        <p:spPr bwMode="auto">
          <a:xfrm>
            <a:off x="3994242" y="3110708"/>
            <a:ext cx="329351" cy="190292"/>
          </a:xfrm>
          <a:custGeom>
            <a:avLst/>
            <a:gdLst>
              <a:gd name="T0" fmla="*/ 163 w 171"/>
              <a:gd name="T1" fmla="*/ 52 h 99"/>
              <a:gd name="T2" fmla="*/ 171 w 171"/>
              <a:gd name="T3" fmla="*/ 44 h 99"/>
              <a:gd name="T4" fmla="*/ 171 w 171"/>
              <a:gd name="T5" fmla="*/ 8 h 99"/>
              <a:gd name="T6" fmla="*/ 168 w 171"/>
              <a:gd name="T7" fmla="*/ 2 h 99"/>
              <a:gd name="T8" fmla="*/ 163 w 171"/>
              <a:gd name="T9" fmla="*/ 0 h 99"/>
              <a:gd name="T10" fmla="*/ 127 w 171"/>
              <a:gd name="T11" fmla="*/ 0 h 99"/>
              <a:gd name="T12" fmla="*/ 119 w 171"/>
              <a:gd name="T13" fmla="*/ 8 h 99"/>
              <a:gd name="T14" fmla="*/ 127 w 171"/>
              <a:gd name="T15" fmla="*/ 16 h 99"/>
              <a:gd name="T16" fmla="*/ 143 w 171"/>
              <a:gd name="T17" fmla="*/ 16 h 99"/>
              <a:gd name="T18" fmla="*/ 83 w 171"/>
              <a:gd name="T19" fmla="*/ 76 h 99"/>
              <a:gd name="T20" fmla="*/ 11 w 171"/>
              <a:gd name="T21" fmla="*/ 5 h 99"/>
              <a:gd name="T22" fmla="*/ 0 w 171"/>
              <a:gd name="T23" fmla="*/ 16 h 99"/>
              <a:gd name="T24" fmla="*/ 83 w 171"/>
              <a:gd name="T25" fmla="*/ 99 h 99"/>
              <a:gd name="T26" fmla="*/ 155 w 171"/>
              <a:gd name="T27" fmla="*/ 27 h 99"/>
              <a:gd name="T28" fmla="*/ 155 w 171"/>
              <a:gd name="T29" fmla="*/ 44 h 99"/>
              <a:gd name="T30" fmla="*/ 163 w 171"/>
              <a:gd name="T31" fmla="*/ 5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99">
                <a:moveTo>
                  <a:pt x="163" y="52"/>
                </a:moveTo>
                <a:cubicBezTo>
                  <a:pt x="167" y="52"/>
                  <a:pt x="171" y="48"/>
                  <a:pt x="171" y="44"/>
                </a:cubicBezTo>
                <a:cubicBezTo>
                  <a:pt x="171" y="8"/>
                  <a:pt x="171" y="8"/>
                  <a:pt x="171" y="8"/>
                </a:cubicBezTo>
                <a:cubicBezTo>
                  <a:pt x="171" y="6"/>
                  <a:pt x="170" y="3"/>
                  <a:pt x="168" y="2"/>
                </a:cubicBezTo>
                <a:cubicBezTo>
                  <a:pt x="167" y="0"/>
                  <a:pt x="165" y="0"/>
                  <a:pt x="163" y="0"/>
                </a:cubicBezTo>
                <a:cubicBezTo>
                  <a:pt x="127" y="0"/>
                  <a:pt x="127" y="0"/>
                  <a:pt x="127" y="0"/>
                </a:cubicBezTo>
                <a:cubicBezTo>
                  <a:pt x="122" y="0"/>
                  <a:pt x="119" y="3"/>
                  <a:pt x="119" y="8"/>
                </a:cubicBezTo>
                <a:cubicBezTo>
                  <a:pt x="119" y="12"/>
                  <a:pt x="122" y="16"/>
                  <a:pt x="127" y="16"/>
                </a:cubicBezTo>
                <a:cubicBezTo>
                  <a:pt x="143" y="16"/>
                  <a:pt x="143" y="16"/>
                  <a:pt x="143" y="16"/>
                </a:cubicBezTo>
                <a:cubicBezTo>
                  <a:pt x="83" y="76"/>
                  <a:pt x="83" y="76"/>
                  <a:pt x="83" y="76"/>
                </a:cubicBezTo>
                <a:cubicBezTo>
                  <a:pt x="11" y="5"/>
                  <a:pt x="11" y="5"/>
                  <a:pt x="11" y="5"/>
                </a:cubicBezTo>
                <a:cubicBezTo>
                  <a:pt x="0" y="16"/>
                  <a:pt x="0" y="16"/>
                  <a:pt x="0" y="16"/>
                </a:cubicBezTo>
                <a:cubicBezTo>
                  <a:pt x="83" y="99"/>
                  <a:pt x="83" y="99"/>
                  <a:pt x="83" y="99"/>
                </a:cubicBezTo>
                <a:cubicBezTo>
                  <a:pt x="155" y="27"/>
                  <a:pt x="155" y="27"/>
                  <a:pt x="155" y="27"/>
                </a:cubicBezTo>
                <a:cubicBezTo>
                  <a:pt x="155" y="44"/>
                  <a:pt x="155" y="44"/>
                  <a:pt x="155" y="44"/>
                </a:cubicBezTo>
                <a:cubicBezTo>
                  <a:pt x="155" y="48"/>
                  <a:pt x="158" y="52"/>
                  <a:pt x="163" y="52"/>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grpSp>
        <p:nvGrpSpPr>
          <p:cNvPr id="5" name="组合 4"/>
          <p:cNvGrpSpPr/>
          <p:nvPr/>
        </p:nvGrpSpPr>
        <p:grpSpPr>
          <a:xfrm>
            <a:off x="3709618" y="3841788"/>
            <a:ext cx="673340" cy="581447"/>
            <a:chOff x="4946157" y="5122383"/>
            <a:chExt cx="897787" cy="775263"/>
          </a:xfrm>
          <a:solidFill>
            <a:schemeClr val="accent3"/>
          </a:solidFill>
        </p:grpSpPr>
        <p:sp>
          <p:nvSpPr>
            <p:cNvPr id="6273" name="Freeform 158"/>
            <p:cNvSpPr>
              <a:spLocks/>
            </p:cNvSpPr>
            <p:nvPr/>
          </p:nvSpPr>
          <p:spPr bwMode="auto">
            <a:xfrm>
              <a:off x="4946157" y="5122383"/>
              <a:ext cx="897787" cy="775263"/>
            </a:xfrm>
            <a:custGeom>
              <a:avLst/>
              <a:gdLst>
                <a:gd name="T0" fmla="*/ 641 w 828"/>
                <a:gd name="T1" fmla="*/ 686 h 715"/>
                <a:gd name="T2" fmla="*/ 641 w 828"/>
                <a:gd name="T3" fmla="*/ 653 h 715"/>
                <a:gd name="T4" fmla="*/ 613 w 828"/>
                <a:gd name="T5" fmla="*/ 653 h 715"/>
                <a:gd name="T6" fmla="*/ 613 w 828"/>
                <a:gd name="T7" fmla="*/ 686 h 715"/>
                <a:gd name="T8" fmla="*/ 471 w 828"/>
                <a:gd name="T9" fmla="*/ 686 h 715"/>
                <a:gd name="T10" fmla="*/ 471 w 828"/>
                <a:gd name="T11" fmla="*/ 653 h 715"/>
                <a:gd name="T12" fmla="*/ 443 w 828"/>
                <a:gd name="T13" fmla="*/ 653 h 715"/>
                <a:gd name="T14" fmla="*/ 443 w 828"/>
                <a:gd name="T15" fmla="*/ 686 h 715"/>
                <a:gd name="T16" fmla="*/ 301 w 828"/>
                <a:gd name="T17" fmla="*/ 686 h 715"/>
                <a:gd name="T18" fmla="*/ 301 w 828"/>
                <a:gd name="T19" fmla="*/ 653 h 715"/>
                <a:gd name="T20" fmla="*/ 272 w 828"/>
                <a:gd name="T21" fmla="*/ 653 h 715"/>
                <a:gd name="T22" fmla="*/ 272 w 828"/>
                <a:gd name="T23" fmla="*/ 686 h 715"/>
                <a:gd name="T24" fmla="*/ 130 w 828"/>
                <a:gd name="T25" fmla="*/ 686 h 715"/>
                <a:gd name="T26" fmla="*/ 130 w 828"/>
                <a:gd name="T27" fmla="*/ 653 h 715"/>
                <a:gd name="T28" fmla="*/ 102 w 828"/>
                <a:gd name="T29" fmla="*/ 653 h 715"/>
                <a:gd name="T30" fmla="*/ 102 w 828"/>
                <a:gd name="T31" fmla="*/ 686 h 715"/>
                <a:gd name="T32" fmla="*/ 29 w 828"/>
                <a:gd name="T33" fmla="*/ 686 h 715"/>
                <a:gd name="T34" fmla="*/ 29 w 828"/>
                <a:gd name="T35" fmla="*/ 611 h 715"/>
                <a:gd name="T36" fmla="*/ 57 w 828"/>
                <a:gd name="T37" fmla="*/ 611 h 715"/>
                <a:gd name="T38" fmla="*/ 57 w 828"/>
                <a:gd name="T39" fmla="*/ 582 h 715"/>
                <a:gd name="T40" fmla="*/ 29 w 828"/>
                <a:gd name="T41" fmla="*/ 582 h 715"/>
                <a:gd name="T42" fmla="*/ 29 w 828"/>
                <a:gd name="T43" fmla="*/ 440 h 715"/>
                <a:gd name="T44" fmla="*/ 57 w 828"/>
                <a:gd name="T45" fmla="*/ 440 h 715"/>
                <a:gd name="T46" fmla="*/ 57 w 828"/>
                <a:gd name="T47" fmla="*/ 412 h 715"/>
                <a:gd name="T48" fmla="*/ 29 w 828"/>
                <a:gd name="T49" fmla="*/ 412 h 715"/>
                <a:gd name="T50" fmla="*/ 29 w 828"/>
                <a:gd name="T51" fmla="*/ 270 h 715"/>
                <a:gd name="T52" fmla="*/ 57 w 828"/>
                <a:gd name="T53" fmla="*/ 270 h 715"/>
                <a:gd name="T54" fmla="*/ 57 w 828"/>
                <a:gd name="T55" fmla="*/ 241 h 715"/>
                <a:gd name="T56" fmla="*/ 29 w 828"/>
                <a:gd name="T57" fmla="*/ 241 h 715"/>
                <a:gd name="T58" fmla="*/ 29 w 828"/>
                <a:gd name="T59" fmla="*/ 99 h 715"/>
                <a:gd name="T60" fmla="*/ 57 w 828"/>
                <a:gd name="T61" fmla="*/ 99 h 715"/>
                <a:gd name="T62" fmla="*/ 57 w 828"/>
                <a:gd name="T63" fmla="*/ 71 h 715"/>
                <a:gd name="T64" fmla="*/ 29 w 828"/>
                <a:gd name="T65" fmla="*/ 71 h 715"/>
                <a:gd name="T66" fmla="*/ 29 w 828"/>
                <a:gd name="T67" fmla="*/ 0 h 715"/>
                <a:gd name="T68" fmla="*/ 0 w 828"/>
                <a:gd name="T69" fmla="*/ 0 h 715"/>
                <a:gd name="T70" fmla="*/ 0 w 828"/>
                <a:gd name="T71" fmla="*/ 715 h 715"/>
                <a:gd name="T72" fmla="*/ 828 w 828"/>
                <a:gd name="T73" fmla="*/ 715 h 715"/>
                <a:gd name="T74" fmla="*/ 828 w 828"/>
                <a:gd name="T75" fmla="*/ 686 h 715"/>
                <a:gd name="T76" fmla="*/ 641 w 828"/>
                <a:gd name="T77" fmla="*/ 686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8" h="715">
                  <a:moveTo>
                    <a:pt x="641" y="686"/>
                  </a:moveTo>
                  <a:lnTo>
                    <a:pt x="641" y="653"/>
                  </a:lnTo>
                  <a:lnTo>
                    <a:pt x="613" y="653"/>
                  </a:lnTo>
                  <a:lnTo>
                    <a:pt x="613" y="686"/>
                  </a:lnTo>
                  <a:lnTo>
                    <a:pt x="471" y="686"/>
                  </a:lnTo>
                  <a:lnTo>
                    <a:pt x="471" y="653"/>
                  </a:lnTo>
                  <a:lnTo>
                    <a:pt x="443" y="653"/>
                  </a:lnTo>
                  <a:lnTo>
                    <a:pt x="443" y="686"/>
                  </a:lnTo>
                  <a:lnTo>
                    <a:pt x="301" y="686"/>
                  </a:lnTo>
                  <a:lnTo>
                    <a:pt x="301" y="653"/>
                  </a:lnTo>
                  <a:lnTo>
                    <a:pt x="272" y="653"/>
                  </a:lnTo>
                  <a:lnTo>
                    <a:pt x="272" y="686"/>
                  </a:lnTo>
                  <a:lnTo>
                    <a:pt x="130" y="686"/>
                  </a:lnTo>
                  <a:lnTo>
                    <a:pt x="130" y="653"/>
                  </a:lnTo>
                  <a:lnTo>
                    <a:pt x="102" y="653"/>
                  </a:lnTo>
                  <a:lnTo>
                    <a:pt x="102" y="686"/>
                  </a:lnTo>
                  <a:lnTo>
                    <a:pt x="29" y="686"/>
                  </a:lnTo>
                  <a:lnTo>
                    <a:pt x="29" y="611"/>
                  </a:lnTo>
                  <a:lnTo>
                    <a:pt x="57" y="611"/>
                  </a:lnTo>
                  <a:lnTo>
                    <a:pt x="57" y="582"/>
                  </a:lnTo>
                  <a:lnTo>
                    <a:pt x="29" y="582"/>
                  </a:lnTo>
                  <a:lnTo>
                    <a:pt x="29" y="440"/>
                  </a:lnTo>
                  <a:lnTo>
                    <a:pt x="57" y="440"/>
                  </a:lnTo>
                  <a:lnTo>
                    <a:pt x="57" y="412"/>
                  </a:lnTo>
                  <a:lnTo>
                    <a:pt x="29" y="412"/>
                  </a:lnTo>
                  <a:lnTo>
                    <a:pt x="29" y="270"/>
                  </a:lnTo>
                  <a:lnTo>
                    <a:pt x="57" y="270"/>
                  </a:lnTo>
                  <a:lnTo>
                    <a:pt x="57" y="241"/>
                  </a:lnTo>
                  <a:lnTo>
                    <a:pt x="29" y="241"/>
                  </a:lnTo>
                  <a:lnTo>
                    <a:pt x="29" y="99"/>
                  </a:lnTo>
                  <a:lnTo>
                    <a:pt x="57" y="99"/>
                  </a:lnTo>
                  <a:lnTo>
                    <a:pt x="57" y="71"/>
                  </a:lnTo>
                  <a:lnTo>
                    <a:pt x="29" y="71"/>
                  </a:lnTo>
                  <a:lnTo>
                    <a:pt x="29" y="0"/>
                  </a:lnTo>
                  <a:lnTo>
                    <a:pt x="0" y="0"/>
                  </a:lnTo>
                  <a:lnTo>
                    <a:pt x="0" y="715"/>
                  </a:lnTo>
                  <a:lnTo>
                    <a:pt x="828" y="715"/>
                  </a:lnTo>
                  <a:lnTo>
                    <a:pt x="828" y="686"/>
                  </a:lnTo>
                  <a:lnTo>
                    <a:pt x="641" y="686"/>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274" name="Freeform 159"/>
            <p:cNvSpPr>
              <a:spLocks/>
            </p:cNvSpPr>
            <p:nvPr/>
          </p:nvSpPr>
          <p:spPr bwMode="auto">
            <a:xfrm>
              <a:off x="5261684" y="5466100"/>
              <a:ext cx="116019" cy="118187"/>
            </a:xfrm>
            <a:custGeom>
              <a:avLst/>
              <a:gdLst>
                <a:gd name="T0" fmla="*/ 36 w 107"/>
                <a:gd name="T1" fmla="*/ 109 h 109"/>
                <a:gd name="T2" fmla="*/ 69 w 107"/>
                <a:gd name="T3" fmla="*/ 109 h 109"/>
                <a:gd name="T4" fmla="*/ 69 w 107"/>
                <a:gd name="T5" fmla="*/ 71 h 109"/>
                <a:gd name="T6" fmla="*/ 107 w 107"/>
                <a:gd name="T7" fmla="*/ 71 h 109"/>
                <a:gd name="T8" fmla="*/ 107 w 107"/>
                <a:gd name="T9" fmla="*/ 38 h 109"/>
                <a:gd name="T10" fmla="*/ 69 w 107"/>
                <a:gd name="T11" fmla="*/ 38 h 109"/>
                <a:gd name="T12" fmla="*/ 69 w 107"/>
                <a:gd name="T13" fmla="*/ 0 h 109"/>
                <a:gd name="T14" fmla="*/ 36 w 107"/>
                <a:gd name="T15" fmla="*/ 0 h 109"/>
                <a:gd name="T16" fmla="*/ 36 w 107"/>
                <a:gd name="T17" fmla="*/ 38 h 109"/>
                <a:gd name="T18" fmla="*/ 0 w 107"/>
                <a:gd name="T19" fmla="*/ 38 h 109"/>
                <a:gd name="T20" fmla="*/ 0 w 107"/>
                <a:gd name="T21" fmla="*/ 71 h 109"/>
                <a:gd name="T22" fmla="*/ 36 w 107"/>
                <a:gd name="T23" fmla="*/ 71 h 109"/>
                <a:gd name="T24" fmla="*/ 36 w 107"/>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09">
                  <a:moveTo>
                    <a:pt x="36" y="109"/>
                  </a:moveTo>
                  <a:lnTo>
                    <a:pt x="69" y="109"/>
                  </a:lnTo>
                  <a:lnTo>
                    <a:pt x="69" y="71"/>
                  </a:lnTo>
                  <a:lnTo>
                    <a:pt x="107" y="71"/>
                  </a:lnTo>
                  <a:lnTo>
                    <a:pt x="107" y="38"/>
                  </a:lnTo>
                  <a:lnTo>
                    <a:pt x="69" y="38"/>
                  </a:lnTo>
                  <a:lnTo>
                    <a:pt x="69" y="0"/>
                  </a:lnTo>
                  <a:lnTo>
                    <a:pt x="36" y="0"/>
                  </a:lnTo>
                  <a:lnTo>
                    <a:pt x="36" y="38"/>
                  </a:lnTo>
                  <a:lnTo>
                    <a:pt x="0" y="38"/>
                  </a:lnTo>
                  <a:lnTo>
                    <a:pt x="0" y="71"/>
                  </a:lnTo>
                  <a:lnTo>
                    <a:pt x="36" y="71"/>
                  </a:lnTo>
                  <a:lnTo>
                    <a:pt x="36" y="109"/>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275" name="Freeform 160"/>
            <p:cNvSpPr>
              <a:spLocks/>
            </p:cNvSpPr>
            <p:nvPr/>
          </p:nvSpPr>
          <p:spPr bwMode="auto">
            <a:xfrm>
              <a:off x="5323488" y="5343577"/>
              <a:ext cx="114934" cy="117103"/>
            </a:xfrm>
            <a:custGeom>
              <a:avLst/>
              <a:gdLst>
                <a:gd name="T0" fmla="*/ 35 w 106"/>
                <a:gd name="T1" fmla="*/ 108 h 108"/>
                <a:gd name="T2" fmla="*/ 69 w 106"/>
                <a:gd name="T3" fmla="*/ 108 h 108"/>
                <a:gd name="T4" fmla="*/ 69 w 106"/>
                <a:gd name="T5" fmla="*/ 71 h 108"/>
                <a:gd name="T6" fmla="*/ 106 w 106"/>
                <a:gd name="T7" fmla="*/ 71 h 108"/>
                <a:gd name="T8" fmla="*/ 106 w 106"/>
                <a:gd name="T9" fmla="*/ 37 h 108"/>
                <a:gd name="T10" fmla="*/ 69 w 106"/>
                <a:gd name="T11" fmla="*/ 37 h 108"/>
                <a:gd name="T12" fmla="*/ 69 w 106"/>
                <a:gd name="T13" fmla="*/ 0 h 108"/>
                <a:gd name="T14" fmla="*/ 35 w 106"/>
                <a:gd name="T15" fmla="*/ 0 h 108"/>
                <a:gd name="T16" fmla="*/ 35 w 106"/>
                <a:gd name="T17" fmla="*/ 37 h 108"/>
                <a:gd name="T18" fmla="*/ 0 w 106"/>
                <a:gd name="T19" fmla="*/ 37 h 108"/>
                <a:gd name="T20" fmla="*/ 0 w 106"/>
                <a:gd name="T21" fmla="*/ 71 h 108"/>
                <a:gd name="T22" fmla="*/ 35 w 106"/>
                <a:gd name="T23" fmla="*/ 71 h 108"/>
                <a:gd name="T24" fmla="*/ 35 w 106"/>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08">
                  <a:moveTo>
                    <a:pt x="35" y="108"/>
                  </a:moveTo>
                  <a:lnTo>
                    <a:pt x="69" y="108"/>
                  </a:lnTo>
                  <a:lnTo>
                    <a:pt x="69" y="71"/>
                  </a:lnTo>
                  <a:lnTo>
                    <a:pt x="106" y="71"/>
                  </a:lnTo>
                  <a:lnTo>
                    <a:pt x="106" y="37"/>
                  </a:lnTo>
                  <a:lnTo>
                    <a:pt x="69" y="37"/>
                  </a:lnTo>
                  <a:lnTo>
                    <a:pt x="69" y="0"/>
                  </a:lnTo>
                  <a:lnTo>
                    <a:pt x="35" y="0"/>
                  </a:lnTo>
                  <a:lnTo>
                    <a:pt x="35" y="37"/>
                  </a:lnTo>
                  <a:lnTo>
                    <a:pt x="0" y="37"/>
                  </a:lnTo>
                  <a:lnTo>
                    <a:pt x="0" y="71"/>
                  </a:lnTo>
                  <a:lnTo>
                    <a:pt x="35" y="71"/>
                  </a:lnTo>
                  <a:lnTo>
                    <a:pt x="35" y="108"/>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276" name="Freeform 161"/>
            <p:cNvSpPr>
              <a:spLocks/>
            </p:cNvSpPr>
            <p:nvPr/>
          </p:nvSpPr>
          <p:spPr bwMode="auto">
            <a:xfrm>
              <a:off x="5408062" y="5206957"/>
              <a:ext cx="114934" cy="116019"/>
            </a:xfrm>
            <a:custGeom>
              <a:avLst/>
              <a:gdLst>
                <a:gd name="T0" fmla="*/ 38 w 106"/>
                <a:gd name="T1" fmla="*/ 107 h 107"/>
                <a:gd name="T2" fmla="*/ 71 w 106"/>
                <a:gd name="T3" fmla="*/ 107 h 107"/>
                <a:gd name="T4" fmla="*/ 71 w 106"/>
                <a:gd name="T5" fmla="*/ 71 h 107"/>
                <a:gd name="T6" fmla="*/ 106 w 106"/>
                <a:gd name="T7" fmla="*/ 71 h 107"/>
                <a:gd name="T8" fmla="*/ 106 w 106"/>
                <a:gd name="T9" fmla="*/ 38 h 107"/>
                <a:gd name="T10" fmla="*/ 71 w 106"/>
                <a:gd name="T11" fmla="*/ 38 h 107"/>
                <a:gd name="T12" fmla="*/ 71 w 106"/>
                <a:gd name="T13" fmla="*/ 0 h 107"/>
                <a:gd name="T14" fmla="*/ 38 w 106"/>
                <a:gd name="T15" fmla="*/ 0 h 107"/>
                <a:gd name="T16" fmla="*/ 38 w 106"/>
                <a:gd name="T17" fmla="*/ 38 h 107"/>
                <a:gd name="T18" fmla="*/ 0 w 106"/>
                <a:gd name="T19" fmla="*/ 38 h 107"/>
                <a:gd name="T20" fmla="*/ 0 w 106"/>
                <a:gd name="T21" fmla="*/ 71 h 107"/>
                <a:gd name="T22" fmla="*/ 38 w 106"/>
                <a:gd name="T23" fmla="*/ 71 h 107"/>
                <a:gd name="T24" fmla="*/ 38 w 106"/>
                <a:gd name="T2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07">
                  <a:moveTo>
                    <a:pt x="38" y="107"/>
                  </a:moveTo>
                  <a:lnTo>
                    <a:pt x="71" y="107"/>
                  </a:lnTo>
                  <a:lnTo>
                    <a:pt x="71" y="71"/>
                  </a:lnTo>
                  <a:lnTo>
                    <a:pt x="106" y="71"/>
                  </a:lnTo>
                  <a:lnTo>
                    <a:pt x="106" y="38"/>
                  </a:lnTo>
                  <a:lnTo>
                    <a:pt x="71" y="38"/>
                  </a:lnTo>
                  <a:lnTo>
                    <a:pt x="71" y="0"/>
                  </a:lnTo>
                  <a:lnTo>
                    <a:pt x="38" y="0"/>
                  </a:lnTo>
                  <a:lnTo>
                    <a:pt x="38" y="38"/>
                  </a:lnTo>
                  <a:lnTo>
                    <a:pt x="0" y="38"/>
                  </a:lnTo>
                  <a:lnTo>
                    <a:pt x="0" y="71"/>
                  </a:lnTo>
                  <a:lnTo>
                    <a:pt x="38" y="71"/>
                  </a:lnTo>
                  <a:lnTo>
                    <a:pt x="38" y="107"/>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277" name="Freeform 162"/>
            <p:cNvSpPr>
              <a:spLocks/>
            </p:cNvSpPr>
            <p:nvPr/>
          </p:nvSpPr>
          <p:spPr bwMode="auto">
            <a:xfrm>
              <a:off x="5426495" y="5445499"/>
              <a:ext cx="114934" cy="118187"/>
            </a:xfrm>
            <a:custGeom>
              <a:avLst/>
              <a:gdLst>
                <a:gd name="T0" fmla="*/ 68 w 106"/>
                <a:gd name="T1" fmla="*/ 109 h 109"/>
                <a:gd name="T2" fmla="*/ 68 w 106"/>
                <a:gd name="T3" fmla="*/ 71 h 109"/>
                <a:gd name="T4" fmla="*/ 106 w 106"/>
                <a:gd name="T5" fmla="*/ 71 h 109"/>
                <a:gd name="T6" fmla="*/ 106 w 106"/>
                <a:gd name="T7" fmla="*/ 38 h 109"/>
                <a:gd name="T8" fmla="*/ 68 w 106"/>
                <a:gd name="T9" fmla="*/ 38 h 109"/>
                <a:gd name="T10" fmla="*/ 68 w 106"/>
                <a:gd name="T11" fmla="*/ 0 h 109"/>
                <a:gd name="T12" fmla="*/ 35 w 106"/>
                <a:gd name="T13" fmla="*/ 0 h 109"/>
                <a:gd name="T14" fmla="*/ 35 w 106"/>
                <a:gd name="T15" fmla="*/ 38 h 109"/>
                <a:gd name="T16" fmla="*/ 0 w 106"/>
                <a:gd name="T17" fmla="*/ 38 h 109"/>
                <a:gd name="T18" fmla="*/ 0 w 106"/>
                <a:gd name="T19" fmla="*/ 71 h 109"/>
                <a:gd name="T20" fmla="*/ 35 w 106"/>
                <a:gd name="T21" fmla="*/ 71 h 109"/>
                <a:gd name="T22" fmla="*/ 35 w 106"/>
                <a:gd name="T23" fmla="*/ 109 h 109"/>
                <a:gd name="T24" fmla="*/ 68 w 106"/>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09">
                  <a:moveTo>
                    <a:pt x="68" y="109"/>
                  </a:moveTo>
                  <a:lnTo>
                    <a:pt x="68" y="71"/>
                  </a:lnTo>
                  <a:lnTo>
                    <a:pt x="106" y="71"/>
                  </a:lnTo>
                  <a:lnTo>
                    <a:pt x="106" y="38"/>
                  </a:lnTo>
                  <a:lnTo>
                    <a:pt x="68" y="38"/>
                  </a:lnTo>
                  <a:lnTo>
                    <a:pt x="68" y="0"/>
                  </a:lnTo>
                  <a:lnTo>
                    <a:pt x="35" y="0"/>
                  </a:lnTo>
                  <a:lnTo>
                    <a:pt x="35" y="38"/>
                  </a:lnTo>
                  <a:lnTo>
                    <a:pt x="0" y="38"/>
                  </a:lnTo>
                  <a:lnTo>
                    <a:pt x="0" y="71"/>
                  </a:lnTo>
                  <a:lnTo>
                    <a:pt x="35" y="71"/>
                  </a:lnTo>
                  <a:lnTo>
                    <a:pt x="35" y="109"/>
                  </a:lnTo>
                  <a:lnTo>
                    <a:pt x="68" y="109"/>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278" name="Freeform 163"/>
            <p:cNvSpPr>
              <a:spLocks/>
            </p:cNvSpPr>
            <p:nvPr/>
          </p:nvSpPr>
          <p:spPr bwMode="auto">
            <a:xfrm>
              <a:off x="5636846" y="5473691"/>
              <a:ext cx="117103" cy="116019"/>
            </a:xfrm>
            <a:custGeom>
              <a:avLst/>
              <a:gdLst>
                <a:gd name="T0" fmla="*/ 70 w 108"/>
                <a:gd name="T1" fmla="*/ 107 h 107"/>
                <a:gd name="T2" fmla="*/ 70 w 108"/>
                <a:gd name="T3" fmla="*/ 71 h 107"/>
                <a:gd name="T4" fmla="*/ 108 w 108"/>
                <a:gd name="T5" fmla="*/ 71 h 107"/>
                <a:gd name="T6" fmla="*/ 108 w 108"/>
                <a:gd name="T7" fmla="*/ 38 h 107"/>
                <a:gd name="T8" fmla="*/ 70 w 108"/>
                <a:gd name="T9" fmla="*/ 38 h 107"/>
                <a:gd name="T10" fmla="*/ 70 w 108"/>
                <a:gd name="T11" fmla="*/ 0 h 107"/>
                <a:gd name="T12" fmla="*/ 37 w 108"/>
                <a:gd name="T13" fmla="*/ 0 h 107"/>
                <a:gd name="T14" fmla="*/ 37 w 108"/>
                <a:gd name="T15" fmla="*/ 38 h 107"/>
                <a:gd name="T16" fmla="*/ 0 w 108"/>
                <a:gd name="T17" fmla="*/ 38 h 107"/>
                <a:gd name="T18" fmla="*/ 0 w 108"/>
                <a:gd name="T19" fmla="*/ 71 h 107"/>
                <a:gd name="T20" fmla="*/ 37 w 108"/>
                <a:gd name="T21" fmla="*/ 71 h 107"/>
                <a:gd name="T22" fmla="*/ 37 w 108"/>
                <a:gd name="T23" fmla="*/ 107 h 107"/>
                <a:gd name="T24" fmla="*/ 70 w 108"/>
                <a:gd name="T2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7">
                  <a:moveTo>
                    <a:pt x="70" y="107"/>
                  </a:moveTo>
                  <a:lnTo>
                    <a:pt x="70" y="71"/>
                  </a:lnTo>
                  <a:lnTo>
                    <a:pt x="108" y="71"/>
                  </a:lnTo>
                  <a:lnTo>
                    <a:pt x="108" y="38"/>
                  </a:lnTo>
                  <a:lnTo>
                    <a:pt x="70" y="38"/>
                  </a:lnTo>
                  <a:lnTo>
                    <a:pt x="70" y="0"/>
                  </a:lnTo>
                  <a:lnTo>
                    <a:pt x="37" y="0"/>
                  </a:lnTo>
                  <a:lnTo>
                    <a:pt x="37" y="38"/>
                  </a:lnTo>
                  <a:lnTo>
                    <a:pt x="0" y="38"/>
                  </a:lnTo>
                  <a:lnTo>
                    <a:pt x="0" y="71"/>
                  </a:lnTo>
                  <a:lnTo>
                    <a:pt x="37" y="71"/>
                  </a:lnTo>
                  <a:lnTo>
                    <a:pt x="37" y="107"/>
                  </a:lnTo>
                  <a:lnTo>
                    <a:pt x="70" y="107"/>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279" name="Freeform 164"/>
            <p:cNvSpPr>
              <a:spLocks/>
            </p:cNvSpPr>
            <p:nvPr/>
          </p:nvSpPr>
          <p:spPr bwMode="auto">
            <a:xfrm>
              <a:off x="5513238" y="5338155"/>
              <a:ext cx="118187" cy="114934"/>
            </a:xfrm>
            <a:custGeom>
              <a:avLst/>
              <a:gdLst>
                <a:gd name="T0" fmla="*/ 0 w 109"/>
                <a:gd name="T1" fmla="*/ 35 h 106"/>
                <a:gd name="T2" fmla="*/ 0 w 109"/>
                <a:gd name="T3" fmla="*/ 68 h 106"/>
                <a:gd name="T4" fmla="*/ 38 w 109"/>
                <a:gd name="T5" fmla="*/ 68 h 106"/>
                <a:gd name="T6" fmla="*/ 38 w 109"/>
                <a:gd name="T7" fmla="*/ 106 h 106"/>
                <a:gd name="T8" fmla="*/ 71 w 109"/>
                <a:gd name="T9" fmla="*/ 106 h 106"/>
                <a:gd name="T10" fmla="*/ 71 w 109"/>
                <a:gd name="T11" fmla="*/ 68 h 106"/>
                <a:gd name="T12" fmla="*/ 109 w 109"/>
                <a:gd name="T13" fmla="*/ 68 h 106"/>
                <a:gd name="T14" fmla="*/ 109 w 109"/>
                <a:gd name="T15" fmla="*/ 35 h 106"/>
                <a:gd name="T16" fmla="*/ 71 w 109"/>
                <a:gd name="T17" fmla="*/ 35 h 106"/>
                <a:gd name="T18" fmla="*/ 71 w 109"/>
                <a:gd name="T19" fmla="*/ 0 h 106"/>
                <a:gd name="T20" fmla="*/ 38 w 109"/>
                <a:gd name="T21" fmla="*/ 0 h 106"/>
                <a:gd name="T22" fmla="*/ 38 w 109"/>
                <a:gd name="T23" fmla="*/ 35 h 106"/>
                <a:gd name="T24" fmla="*/ 0 w 109"/>
                <a:gd name="T25" fmla="*/ 3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6">
                  <a:moveTo>
                    <a:pt x="0" y="35"/>
                  </a:moveTo>
                  <a:lnTo>
                    <a:pt x="0" y="68"/>
                  </a:lnTo>
                  <a:lnTo>
                    <a:pt x="38" y="68"/>
                  </a:lnTo>
                  <a:lnTo>
                    <a:pt x="38" y="106"/>
                  </a:lnTo>
                  <a:lnTo>
                    <a:pt x="71" y="106"/>
                  </a:lnTo>
                  <a:lnTo>
                    <a:pt x="71" y="68"/>
                  </a:lnTo>
                  <a:lnTo>
                    <a:pt x="109" y="68"/>
                  </a:lnTo>
                  <a:lnTo>
                    <a:pt x="109" y="35"/>
                  </a:lnTo>
                  <a:lnTo>
                    <a:pt x="71" y="35"/>
                  </a:lnTo>
                  <a:lnTo>
                    <a:pt x="71" y="0"/>
                  </a:lnTo>
                  <a:lnTo>
                    <a:pt x="38" y="0"/>
                  </a:lnTo>
                  <a:lnTo>
                    <a:pt x="38" y="35"/>
                  </a:lnTo>
                  <a:lnTo>
                    <a:pt x="0" y="35"/>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280" name="Freeform 165"/>
            <p:cNvSpPr>
              <a:spLocks/>
            </p:cNvSpPr>
            <p:nvPr/>
          </p:nvSpPr>
          <p:spPr bwMode="auto">
            <a:xfrm>
              <a:off x="5610824" y="5240569"/>
              <a:ext cx="114934" cy="118187"/>
            </a:xfrm>
            <a:custGeom>
              <a:avLst/>
              <a:gdLst>
                <a:gd name="T0" fmla="*/ 35 w 106"/>
                <a:gd name="T1" fmla="*/ 109 h 109"/>
                <a:gd name="T2" fmla="*/ 68 w 106"/>
                <a:gd name="T3" fmla="*/ 109 h 109"/>
                <a:gd name="T4" fmla="*/ 68 w 106"/>
                <a:gd name="T5" fmla="*/ 71 h 109"/>
                <a:gd name="T6" fmla="*/ 106 w 106"/>
                <a:gd name="T7" fmla="*/ 71 h 109"/>
                <a:gd name="T8" fmla="*/ 106 w 106"/>
                <a:gd name="T9" fmla="*/ 38 h 109"/>
                <a:gd name="T10" fmla="*/ 68 w 106"/>
                <a:gd name="T11" fmla="*/ 38 h 109"/>
                <a:gd name="T12" fmla="*/ 68 w 106"/>
                <a:gd name="T13" fmla="*/ 0 h 109"/>
                <a:gd name="T14" fmla="*/ 35 w 106"/>
                <a:gd name="T15" fmla="*/ 0 h 109"/>
                <a:gd name="T16" fmla="*/ 35 w 106"/>
                <a:gd name="T17" fmla="*/ 38 h 109"/>
                <a:gd name="T18" fmla="*/ 0 w 106"/>
                <a:gd name="T19" fmla="*/ 38 h 109"/>
                <a:gd name="T20" fmla="*/ 0 w 106"/>
                <a:gd name="T21" fmla="*/ 71 h 109"/>
                <a:gd name="T22" fmla="*/ 35 w 106"/>
                <a:gd name="T23" fmla="*/ 71 h 109"/>
                <a:gd name="T24" fmla="*/ 35 w 106"/>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09">
                  <a:moveTo>
                    <a:pt x="35" y="109"/>
                  </a:moveTo>
                  <a:lnTo>
                    <a:pt x="68" y="109"/>
                  </a:lnTo>
                  <a:lnTo>
                    <a:pt x="68" y="71"/>
                  </a:lnTo>
                  <a:lnTo>
                    <a:pt x="106" y="71"/>
                  </a:lnTo>
                  <a:lnTo>
                    <a:pt x="106" y="38"/>
                  </a:lnTo>
                  <a:lnTo>
                    <a:pt x="68" y="38"/>
                  </a:lnTo>
                  <a:lnTo>
                    <a:pt x="68" y="0"/>
                  </a:lnTo>
                  <a:lnTo>
                    <a:pt x="35" y="0"/>
                  </a:lnTo>
                  <a:lnTo>
                    <a:pt x="35" y="38"/>
                  </a:lnTo>
                  <a:lnTo>
                    <a:pt x="0" y="38"/>
                  </a:lnTo>
                  <a:lnTo>
                    <a:pt x="0" y="71"/>
                  </a:lnTo>
                  <a:lnTo>
                    <a:pt x="35" y="71"/>
                  </a:lnTo>
                  <a:lnTo>
                    <a:pt x="35" y="109"/>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281" name="Freeform 166"/>
            <p:cNvSpPr>
              <a:spLocks/>
            </p:cNvSpPr>
            <p:nvPr/>
          </p:nvSpPr>
          <p:spPr bwMode="auto">
            <a:xfrm>
              <a:off x="5672627" y="5135394"/>
              <a:ext cx="114934" cy="114934"/>
            </a:xfrm>
            <a:custGeom>
              <a:avLst/>
              <a:gdLst>
                <a:gd name="T0" fmla="*/ 35 w 106"/>
                <a:gd name="T1" fmla="*/ 106 h 106"/>
                <a:gd name="T2" fmla="*/ 68 w 106"/>
                <a:gd name="T3" fmla="*/ 106 h 106"/>
                <a:gd name="T4" fmla="*/ 68 w 106"/>
                <a:gd name="T5" fmla="*/ 71 h 106"/>
                <a:gd name="T6" fmla="*/ 106 w 106"/>
                <a:gd name="T7" fmla="*/ 71 h 106"/>
                <a:gd name="T8" fmla="*/ 106 w 106"/>
                <a:gd name="T9" fmla="*/ 38 h 106"/>
                <a:gd name="T10" fmla="*/ 68 w 106"/>
                <a:gd name="T11" fmla="*/ 38 h 106"/>
                <a:gd name="T12" fmla="*/ 68 w 106"/>
                <a:gd name="T13" fmla="*/ 0 h 106"/>
                <a:gd name="T14" fmla="*/ 35 w 106"/>
                <a:gd name="T15" fmla="*/ 0 h 106"/>
                <a:gd name="T16" fmla="*/ 35 w 106"/>
                <a:gd name="T17" fmla="*/ 38 h 106"/>
                <a:gd name="T18" fmla="*/ 0 w 106"/>
                <a:gd name="T19" fmla="*/ 38 h 106"/>
                <a:gd name="T20" fmla="*/ 0 w 106"/>
                <a:gd name="T21" fmla="*/ 71 h 106"/>
                <a:gd name="T22" fmla="*/ 35 w 106"/>
                <a:gd name="T23" fmla="*/ 71 h 106"/>
                <a:gd name="T24" fmla="*/ 35 w 106"/>
                <a:gd name="T25"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06">
                  <a:moveTo>
                    <a:pt x="35" y="106"/>
                  </a:moveTo>
                  <a:lnTo>
                    <a:pt x="68" y="106"/>
                  </a:lnTo>
                  <a:lnTo>
                    <a:pt x="68" y="71"/>
                  </a:lnTo>
                  <a:lnTo>
                    <a:pt x="106" y="71"/>
                  </a:lnTo>
                  <a:lnTo>
                    <a:pt x="106" y="38"/>
                  </a:lnTo>
                  <a:lnTo>
                    <a:pt x="68" y="38"/>
                  </a:lnTo>
                  <a:lnTo>
                    <a:pt x="68" y="0"/>
                  </a:lnTo>
                  <a:lnTo>
                    <a:pt x="35" y="0"/>
                  </a:lnTo>
                  <a:lnTo>
                    <a:pt x="35" y="38"/>
                  </a:lnTo>
                  <a:lnTo>
                    <a:pt x="0" y="38"/>
                  </a:lnTo>
                  <a:lnTo>
                    <a:pt x="0" y="71"/>
                  </a:lnTo>
                  <a:lnTo>
                    <a:pt x="35" y="71"/>
                  </a:lnTo>
                  <a:lnTo>
                    <a:pt x="35" y="106"/>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282" name="Freeform 167"/>
            <p:cNvSpPr>
              <a:spLocks/>
            </p:cNvSpPr>
            <p:nvPr/>
          </p:nvSpPr>
          <p:spPr bwMode="auto">
            <a:xfrm>
              <a:off x="5118559" y="5501882"/>
              <a:ext cx="114934" cy="116019"/>
            </a:xfrm>
            <a:custGeom>
              <a:avLst/>
              <a:gdLst>
                <a:gd name="T0" fmla="*/ 35 w 106"/>
                <a:gd name="T1" fmla="*/ 107 h 107"/>
                <a:gd name="T2" fmla="*/ 68 w 106"/>
                <a:gd name="T3" fmla="*/ 107 h 107"/>
                <a:gd name="T4" fmla="*/ 68 w 106"/>
                <a:gd name="T5" fmla="*/ 69 h 107"/>
                <a:gd name="T6" fmla="*/ 106 w 106"/>
                <a:gd name="T7" fmla="*/ 69 h 107"/>
                <a:gd name="T8" fmla="*/ 106 w 106"/>
                <a:gd name="T9" fmla="*/ 36 h 107"/>
                <a:gd name="T10" fmla="*/ 68 w 106"/>
                <a:gd name="T11" fmla="*/ 36 h 107"/>
                <a:gd name="T12" fmla="*/ 68 w 106"/>
                <a:gd name="T13" fmla="*/ 0 h 107"/>
                <a:gd name="T14" fmla="*/ 35 w 106"/>
                <a:gd name="T15" fmla="*/ 0 h 107"/>
                <a:gd name="T16" fmla="*/ 35 w 106"/>
                <a:gd name="T17" fmla="*/ 36 h 107"/>
                <a:gd name="T18" fmla="*/ 0 w 106"/>
                <a:gd name="T19" fmla="*/ 36 h 107"/>
                <a:gd name="T20" fmla="*/ 0 w 106"/>
                <a:gd name="T21" fmla="*/ 69 h 107"/>
                <a:gd name="T22" fmla="*/ 35 w 106"/>
                <a:gd name="T23" fmla="*/ 69 h 107"/>
                <a:gd name="T24" fmla="*/ 35 w 106"/>
                <a:gd name="T2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07">
                  <a:moveTo>
                    <a:pt x="35" y="107"/>
                  </a:moveTo>
                  <a:lnTo>
                    <a:pt x="68" y="107"/>
                  </a:lnTo>
                  <a:lnTo>
                    <a:pt x="68" y="69"/>
                  </a:lnTo>
                  <a:lnTo>
                    <a:pt x="106" y="69"/>
                  </a:lnTo>
                  <a:lnTo>
                    <a:pt x="106" y="36"/>
                  </a:lnTo>
                  <a:lnTo>
                    <a:pt x="68" y="36"/>
                  </a:lnTo>
                  <a:lnTo>
                    <a:pt x="68" y="0"/>
                  </a:lnTo>
                  <a:lnTo>
                    <a:pt x="35" y="0"/>
                  </a:lnTo>
                  <a:lnTo>
                    <a:pt x="35" y="36"/>
                  </a:lnTo>
                  <a:lnTo>
                    <a:pt x="0" y="36"/>
                  </a:lnTo>
                  <a:lnTo>
                    <a:pt x="0" y="69"/>
                  </a:lnTo>
                  <a:lnTo>
                    <a:pt x="35" y="69"/>
                  </a:lnTo>
                  <a:lnTo>
                    <a:pt x="35" y="107"/>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283" name="Freeform 168"/>
            <p:cNvSpPr>
              <a:spLocks/>
            </p:cNvSpPr>
            <p:nvPr/>
          </p:nvSpPr>
          <p:spPr bwMode="auto">
            <a:xfrm>
              <a:off x="5041574" y="5659103"/>
              <a:ext cx="118187" cy="114934"/>
            </a:xfrm>
            <a:custGeom>
              <a:avLst/>
              <a:gdLst>
                <a:gd name="T0" fmla="*/ 38 w 109"/>
                <a:gd name="T1" fmla="*/ 106 h 106"/>
                <a:gd name="T2" fmla="*/ 71 w 109"/>
                <a:gd name="T3" fmla="*/ 106 h 106"/>
                <a:gd name="T4" fmla="*/ 71 w 109"/>
                <a:gd name="T5" fmla="*/ 71 h 106"/>
                <a:gd name="T6" fmla="*/ 109 w 109"/>
                <a:gd name="T7" fmla="*/ 71 h 106"/>
                <a:gd name="T8" fmla="*/ 109 w 109"/>
                <a:gd name="T9" fmla="*/ 37 h 106"/>
                <a:gd name="T10" fmla="*/ 71 w 109"/>
                <a:gd name="T11" fmla="*/ 37 h 106"/>
                <a:gd name="T12" fmla="*/ 71 w 109"/>
                <a:gd name="T13" fmla="*/ 0 h 106"/>
                <a:gd name="T14" fmla="*/ 38 w 109"/>
                <a:gd name="T15" fmla="*/ 0 h 106"/>
                <a:gd name="T16" fmla="*/ 38 w 109"/>
                <a:gd name="T17" fmla="*/ 37 h 106"/>
                <a:gd name="T18" fmla="*/ 0 w 109"/>
                <a:gd name="T19" fmla="*/ 37 h 106"/>
                <a:gd name="T20" fmla="*/ 0 w 109"/>
                <a:gd name="T21" fmla="*/ 71 h 106"/>
                <a:gd name="T22" fmla="*/ 38 w 109"/>
                <a:gd name="T23" fmla="*/ 71 h 106"/>
                <a:gd name="T24" fmla="*/ 38 w 109"/>
                <a:gd name="T25"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6">
                  <a:moveTo>
                    <a:pt x="38" y="106"/>
                  </a:moveTo>
                  <a:lnTo>
                    <a:pt x="71" y="106"/>
                  </a:lnTo>
                  <a:lnTo>
                    <a:pt x="71" y="71"/>
                  </a:lnTo>
                  <a:lnTo>
                    <a:pt x="109" y="71"/>
                  </a:lnTo>
                  <a:lnTo>
                    <a:pt x="109" y="37"/>
                  </a:lnTo>
                  <a:lnTo>
                    <a:pt x="71" y="37"/>
                  </a:lnTo>
                  <a:lnTo>
                    <a:pt x="71" y="0"/>
                  </a:lnTo>
                  <a:lnTo>
                    <a:pt x="38" y="0"/>
                  </a:lnTo>
                  <a:lnTo>
                    <a:pt x="38" y="37"/>
                  </a:lnTo>
                  <a:lnTo>
                    <a:pt x="0" y="37"/>
                  </a:lnTo>
                  <a:lnTo>
                    <a:pt x="0" y="71"/>
                  </a:lnTo>
                  <a:lnTo>
                    <a:pt x="38" y="71"/>
                  </a:lnTo>
                  <a:lnTo>
                    <a:pt x="38" y="106"/>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6320" name="组合 6319"/>
          <p:cNvGrpSpPr/>
          <p:nvPr/>
        </p:nvGrpSpPr>
        <p:grpSpPr>
          <a:xfrm>
            <a:off x="5843488" y="703599"/>
            <a:ext cx="600152" cy="600151"/>
            <a:chOff x="7791318" y="938131"/>
            <a:chExt cx="800202" cy="800201"/>
          </a:xfrm>
          <a:solidFill>
            <a:schemeClr val="accent3"/>
          </a:solidFill>
        </p:grpSpPr>
        <p:sp>
          <p:nvSpPr>
            <p:cNvPr id="6284" name="Freeform 169"/>
            <p:cNvSpPr>
              <a:spLocks noEditPoints="1"/>
            </p:cNvSpPr>
            <p:nvPr/>
          </p:nvSpPr>
          <p:spPr bwMode="auto">
            <a:xfrm>
              <a:off x="8206599" y="1094268"/>
              <a:ext cx="384921" cy="582261"/>
            </a:xfrm>
            <a:custGeom>
              <a:avLst/>
              <a:gdLst>
                <a:gd name="T0" fmla="*/ 118 w 150"/>
                <a:gd name="T1" fmla="*/ 0 h 227"/>
                <a:gd name="T2" fmla="*/ 0 w 150"/>
                <a:gd name="T3" fmla="*/ 96 h 227"/>
                <a:gd name="T4" fmla="*/ 76 w 150"/>
                <a:gd name="T5" fmla="*/ 227 h 227"/>
                <a:gd name="T6" fmla="*/ 150 w 150"/>
                <a:gd name="T7" fmla="*/ 95 h 227"/>
                <a:gd name="T8" fmla="*/ 118 w 150"/>
                <a:gd name="T9" fmla="*/ 0 h 227"/>
                <a:gd name="T10" fmla="*/ 80 w 150"/>
                <a:gd name="T11" fmla="*/ 211 h 227"/>
                <a:gd name="T12" fmla="*/ 15 w 150"/>
                <a:gd name="T13" fmla="*/ 99 h 227"/>
                <a:gd name="T14" fmla="*/ 115 w 150"/>
                <a:gd name="T15" fmla="*/ 17 h 227"/>
                <a:gd name="T16" fmla="*/ 138 w 150"/>
                <a:gd name="T17" fmla="*/ 95 h 227"/>
                <a:gd name="T18" fmla="*/ 80 w 150"/>
                <a:gd name="T19" fmla="*/ 21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227">
                  <a:moveTo>
                    <a:pt x="118" y="0"/>
                  </a:moveTo>
                  <a:cubicBezTo>
                    <a:pt x="0" y="96"/>
                    <a:pt x="0" y="96"/>
                    <a:pt x="0" y="96"/>
                  </a:cubicBezTo>
                  <a:cubicBezTo>
                    <a:pt x="76" y="227"/>
                    <a:pt x="76" y="227"/>
                    <a:pt x="76" y="227"/>
                  </a:cubicBezTo>
                  <a:cubicBezTo>
                    <a:pt x="120" y="200"/>
                    <a:pt x="150" y="151"/>
                    <a:pt x="150" y="95"/>
                  </a:cubicBezTo>
                  <a:cubicBezTo>
                    <a:pt x="150" y="59"/>
                    <a:pt x="138" y="26"/>
                    <a:pt x="118" y="0"/>
                  </a:cubicBezTo>
                  <a:close/>
                  <a:moveTo>
                    <a:pt x="80" y="211"/>
                  </a:moveTo>
                  <a:cubicBezTo>
                    <a:pt x="15" y="99"/>
                    <a:pt x="15" y="99"/>
                    <a:pt x="15" y="99"/>
                  </a:cubicBezTo>
                  <a:cubicBezTo>
                    <a:pt x="115" y="17"/>
                    <a:pt x="115" y="17"/>
                    <a:pt x="115" y="17"/>
                  </a:cubicBezTo>
                  <a:cubicBezTo>
                    <a:pt x="130" y="40"/>
                    <a:pt x="138" y="67"/>
                    <a:pt x="138" y="95"/>
                  </a:cubicBezTo>
                  <a:cubicBezTo>
                    <a:pt x="138" y="141"/>
                    <a:pt x="117" y="184"/>
                    <a:pt x="80" y="21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285" name="Freeform 170"/>
            <p:cNvSpPr>
              <a:spLocks/>
            </p:cNvSpPr>
            <p:nvPr/>
          </p:nvSpPr>
          <p:spPr bwMode="auto">
            <a:xfrm>
              <a:off x="7791318" y="938131"/>
              <a:ext cx="584429" cy="800201"/>
            </a:xfrm>
            <a:custGeom>
              <a:avLst/>
              <a:gdLst>
                <a:gd name="T0" fmla="*/ 150 w 228"/>
                <a:gd name="T1" fmla="*/ 158 h 312"/>
                <a:gd name="T2" fmla="*/ 149 w 228"/>
                <a:gd name="T3" fmla="*/ 157 h 312"/>
                <a:gd name="T4" fmla="*/ 149 w 228"/>
                <a:gd name="T5" fmla="*/ 156 h 312"/>
                <a:gd name="T6" fmla="*/ 149 w 228"/>
                <a:gd name="T7" fmla="*/ 0 h 312"/>
                <a:gd name="T8" fmla="*/ 0 w 228"/>
                <a:gd name="T9" fmla="*/ 156 h 312"/>
                <a:gd name="T10" fmla="*/ 156 w 228"/>
                <a:gd name="T11" fmla="*/ 312 h 312"/>
                <a:gd name="T12" fmla="*/ 228 w 228"/>
                <a:gd name="T13" fmla="*/ 294 h 312"/>
                <a:gd name="T14" fmla="*/ 150 w 228"/>
                <a:gd name="T15" fmla="*/ 159 h 312"/>
                <a:gd name="T16" fmla="*/ 150 w 228"/>
                <a:gd name="T17" fmla="*/ 15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312">
                  <a:moveTo>
                    <a:pt x="150" y="158"/>
                  </a:moveTo>
                  <a:cubicBezTo>
                    <a:pt x="150" y="158"/>
                    <a:pt x="150" y="157"/>
                    <a:pt x="149" y="157"/>
                  </a:cubicBezTo>
                  <a:cubicBezTo>
                    <a:pt x="149" y="157"/>
                    <a:pt x="149" y="156"/>
                    <a:pt x="149" y="156"/>
                  </a:cubicBezTo>
                  <a:cubicBezTo>
                    <a:pt x="149" y="0"/>
                    <a:pt x="149" y="0"/>
                    <a:pt x="149" y="0"/>
                  </a:cubicBezTo>
                  <a:cubicBezTo>
                    <a:pt x="66" y="3"/>
                    <a:pt x="0" y="72"/>
                    <a:pt x="0" y="156"/>
                  </a:cubicBezTo>
                  <a:cubicBezTo>
                    <a:pt x="0" y="242"/>
                    <a:pt x="69" y="312"/>
                    <a:pt x="156" y="312"/>
                  </a:cubicBezTo>
                  <a:cubicBezTo>
                    <a:pt x="182" y="312"/>
                    <a:pt x="207" y="305"/>
                    <a:pt x="228" y="294"/>
                  </a:cubicBezTo>
                  <a:cubicBezTo>
                    <a:pt x="150" y="159"/>
                    <a:pt x="150" y="159"/>
                    <a:pt x="150" y="159"/>
                  </a:cubicBezTo>
                  <a:cubicBezTo>
                    <a:pt x="150" y="158"/>
                    <a:pt x="150" y="158"/>
                    <a:pt x="150" y="158"/>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286" name="Freeform 171"/>
            <p:cNvSpPr>
              <a:spLocks/>
            </p:cNvSpPr>
            <p:nvPr/>
          </p:nvSpPr>
          <p:spPr bwMode="auto">
            <a:xfrm>
              <a:off x="8201178" y="938131"/>
              <a:ext cx="13011" cy="9759"/>
            </a:xfrm>
            <a:custGeom>
              <a:avLst/>
              <a:gdLst>
                <a:gd name="T0" fmla="*/ 0 w 5"/>
                <a:gd name="T1" fmla="*/ 0 h 4"/>
                <a:gd name="T2" fmla="*/ 0 w 5"/>
                <a:gd name="T3" fmla="*/ 4 h 4"/>
                <a:gd name="T4" fmla="*/ 5 w 5"/>
                <a:gd name="T5" fmla="*/ 0 h 4"/>
                <a:gd name="T6" fmla="*/ 0 w 5"/>
                <a:gd name="T7" fmla="*/ 0 h 4"/>
              </a:gdLst>
              <a:ahLst/>
              <a:cxnLst>
                <a:cxn ang="0">
                  <a:pos x="T0" y="T1"/>
                </a:cxn>
                <a:cxn ang="0">
                  <a:pos x="T2" y="T3"/>
                </a:cxn>
                <a:cxn ang="0">
                  <a:pos x="T4" y="T5"/>
                </a:cxn>
                <a:cxn ang="0">
                  <a:pos x="T6" y="T7"/>
                </a:cxn>
              </a:cxnLst>
              <a:rect l="0" t="0" r="r" b="b"/>
              <a:pathLst>
                <a:path w="5" h="4">
                  <a:moveTo>
                    <a:pt x="0" y="0"/>
                  </a:moveTo>
                  <a:cubicBezTo>
                    <a:pt x="0" y="4"/>
                    <a:pt x="0" y="4"/>
                    <a:pt x="0" y="4"/>
                  </a:cubicBezTo>
                  <a:cubicBezTo>
                    <a:pt x="5" y="0"/>
                    <a:pt x="5" y="0"/>
                    <a:pt x="5" y="0"/>
                  </a:cubicBezTo>
                  <a:cubicBezTo>
                    <a:pt x="3" y="0"/>
                    <a:pt x="2" y="0"/>
                    <a:pt x="0"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287" name="Freeform 172"/>
            <p:cNvSpPr>
              <a:spLocks/>
            </p:cNvSpPr>
            <p:nvPr/>
          </p:nvSpPr>
          <p:spPr bwMode="auto">
            <a:xfrm>
              <a:off x="8201178" y="940300"/>
              <a:ext cx="67226" cy="59636"/>
            </a:xfrm>
            <a:custGeom>
              <a:avLst/>
              <a:gdLst>
                <a:gd name="T0" fmla="*/ 14 w 26"/>
                <a:gd name="T1" fmla="*/ 0 h 23"/>
                <a:gd name="T2" fmla="*/ 0 w 26"/>
                <a:gd name="T3" fmla="*/ 11 h 23"/>
                <a:gd name="T4" fmla="*/ 0 w 26"/>
                <a:gd name="T5" fmla="*/ 23 h 23"/>
                <a:gd name="T6" fmla="*/ 26 w 26"/>
                <a:gd name="T7" fmla="*/ 2 h 23"/>
                <a:gd name="T8" fmla="*/ 14 w 26"/>
                <a:gd name="T9" fmla="*/ 0 h 23"/>
              </a:gdLst>
              <a:ahLst/>
              <a:cxnLst>
                <a:cxn ang="0">
                  <a:pos x="T0" y="T1"/>
                </a:cxn>
                <a:cxn ang="0">
                  <a:pos x="T2" y="T3"/>
                </a:cxn>
                <a:cxn ang="0">
                  <a:pos x="T4" y="T5"/>
                </a:cxn>
                <a:cxn ang="0">
                  <a:pos x="T6" y="T7"/>
                </a:cxn>
                <a:cxn ang="0">
                  <a:pos x="T8" y="T9"/>
                </a:cxn>
              </a:cxnLst>
              <a:rect l="0" t="0" r="r" b="b"/>
              <a:pathLst>
                <a:path w="26" h="23">
                  <a:moveTo>
                    <a:pt x="14" y="0"/>
                  </a:moveTo>
                  <a:cubicBezTo>
                    <a:pt x="0" y="11"/>
                    <a:pt x="0" y="11"/>
                    <a:pt x="0" y="11"/>
                  </a:cubicBezTo>
                  <a:cubicBezTo>
                    <a:pt x="0" y="23"/>
                    <a:pt x="0" y="23"/>
                    <a:pt x="0" y="23"/>
                  </a:cubicBezTo>
                  <a:cubicBezTo>
                    <a:pt x="26" y="2"/>
                    <a:pt x="26" y="2"/>
                    <a:pt x="26" y="2"/>
                  </a:cubicBezTo>
                  <a:cubicBezTo>
                    <a:pt x="22" y="1"/>
                    <a:pt x="18" y="0"/>
                    <a:pt x="14"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288" name="Freeform 173"/>
            <p:cNvSpPr>
              <a:spLocks/>
            </p:cNvSpPr>
            <p:nvPr/>
          </p:nvSpPr>
          <p:spPr bwMode="auto">
            <a:xfrm>
              <a:off x="8201178" y="951142"/>
              <a:ext cx="114934" cy="99754"/>
            </a:xfrm>
            <a:custGeom>
              <a:avLst/>
              <a:gdLst>
                <a:gd name="T0" fmla="*/ 35 w 45"/>
                <a:gd name="T1" fmla="*/ 0 h 39"/>
                <a:gd name="T2" fmla="*/ 0 w 45"/>
                <a:gd name="T3" fmla="*/ 27 h 39"/>
                <a:gd name="T4" fmla="*/ 0 w 45"/>
                <a:gd name="T5" fmla="*/ 39 h 39"/>
                <a:gd name="T6" fmla="*/ 45 w 45"/>
                <a:gd name="T7" fmla="*/ 3 h 39"/>
                <a:gd name="T8" fmla="*/ 35 w 45"/>
                <a:gd name="T9" fmla="*/ 0 h 39"/>
              </a:gdLst>
              <a:ahLst/>
              <a:cxnLst>
                <a:cxn ang="0">
                  <a:pos x="T0" y="T1"/>
                </a:cxn>
                <a:cxn ang="0">
                  <a:pos x="T2" y="T3"/>
                </a:cxn>
                <a:cxn ang="0">
                  <a:pos x="T4" y="T5"/>
                </a:cxn>
                <a:cxn ang="0">
                  <a:pos x="T6" y="T7"/>
                </a:cxn>
                <a:cxn ang="0">
                  <a:pos x="T8" y="T9"/>
                </a:cxn>
              </a:cxnLst>
              <a:rect l="0" t="0" r="r" b="b"/>
              <a:pathLst>
                <a:path w="45" h="39">
                  <a:moveTo>
                    <a:pt x="35" y="0"/>
                  </a:moveTo>
                  <a:cubicBezTo>
                    <a:pt x="0" y="27"/>
                    <a:pt x="0" y="27"/>
                    <a:pt x="0" y="27"/>
                  </a:cubicBezTo>
                  <a:cubicBezTo>
                    <a:pt x="0" y="39"/>
                    <a:pt x="0" y="39"/>
                    <a:pt x="0" y="39"/>
                  </a:cubicBezTo>
                  <a:cubicBezTo>
                    <a:pt x="45" y="3"/>
                    <a:pt x="45" y="3"/>
                    <a:pt x="45" y="3"/>
                  </a:cubicBezTo>
                  <a:cubicBezTo>
                    <a:pt x="42" y="2"/>
                    <a:pt x="38" y="1"/>
                    <a:pt x="35"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289" name="Freeform 174"/>
            <p:cNvSpPr>
              <a:spLocks/>
            </p:cNvSpPr>
            <p:nvPr/>
          </p:nvSpPr>
          <p:spPr bwMode="auto">
            <a:xfrm>
              <a:off x="8201178" y="964154"/>
              <a:ext cx="159390" cy="137704"/>
            </a:xfrm>
            <a:custGeom>
              <a:avLst/>
              <a:gdLst>
                <a:gd name="T0" fmla="*/ 53 w 62"/>
                <a:gd name="T1" fmla="*/ 0 h 54"/>
                <a:gd name="T2" fmla="*/ 0 w 62"/>
                <a:gd name="T3" fmla="*/ 43 h 54"/>
                <a:gd name="T4" fmla="*/ 0 w 62"/>
                <a:gd name="T5" fmla="*/ 54 h 54"/>
                <a:gd name="T6" fmla="*/ 62 w 62"/>
                <a:gd name="T7" fmla="*/ 4 h 54"/>
                <a:gd name="T8" fmla="*/ 53 w 62"/>
                <a:gd name="T9" fmla="*/ 0 h 54"/>
              </a:gdLst>
              <a:ahLst/>
              <a:cxnLst>
                <a:cxn ang="0">
                  <a:pos x="T0" y="T1"/>
                </a:cxn>
                <a:cxn ang="0">
                  <a:pos x="T2" y="T3"/>
                </a:cxn>
                <a:cxn ang="0">
                  <a:pos x="T4" y="T5"/>
                </a:cxn>
                <a:cxn ang="0">
                  <a:pos x="T6" y="T7"/>
                </a:cxn>
                <a:cxn ang="0">
                  <a:pos x="T8" y="T9"/>
                </a:cxn>
              </a:cxnLst>
              <a:rect l="0" t="0" r="r" b="b"/>
              <a:pathLst>
                <a:path w="62" h="54">
                  <a:moveTo>
                    <a:pt x="53" y="0"/>
                  </a:moveTo>
                  <a:cubicBezTo>
                    <a:pt x="0" y="43"/>
                    <a:pt x="0" y="43"/>
                    <a:pt x="0" y="43"/>
                  </a:cubicBezTo>
                  <a:cubicBezTo>
                    <a:pt x="0" y="54"/>
                    <a:pt x="0" y="54"/>
                    <a:pt x="0" y="54"/>
                  </a:cubicBezTo>
                  <a:cubicBezTo>
                    <a:pt x="62" y="4"/>
                    <a:pt x="62" y="4"/>
                    <a:pt x="62" y="4"/>
                  </a:cubicBezTo>
                  <a:cubicBezTo>
                    <a:pt x="59" y="3"/>
                    <a:pt x="56" y="2"/>
                    <a:pt x="53"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290" name="Freeform 175"/>
            <p:cNvSpPr>
              <a:spLocks/>
            </p:cNvSpPr>
            <p:nvPr/>
          </p:nvSpPr>
          <p:spPr bwMode="auto">
            <a:xfrm>
              <a:off x="8201178" y="984756"/>
              <a:ext cx="197340" cy="169148"/>
            </a:xfrm>
            <a:custGeom>
              <a:avLst/>
              <a:gdLst>
                <a:gd name="T0" fmla="*/ 68 w 77"/>
                <a:gd name="T1" fmla="*/ 0 h 66"/>
                <a:gd name="T2" fmla="*/ 0 w 77"/>
                <a:gd name="T3" fmla="*/ 55 h 66"/>
                <a:gd name="T4" fmla="*/ 0 w 77"/>
                <a:gd name="T5" fmla="*/ 66 h 66"/>
                <a:gd name="T6" fmla="*/ 77 w 77"/>
                <a:gd name="T7" fmla="*/ 4 h 66"/>
                <a:gd name="T8" fmla="*/ 68 w 77"/>
                <a:gd name="T9" fmla="*/ 0 h 66"/>
              </a:gdLst>
              <a:ahLst/>
              <a:cxnLst>
                <a:cxn ang="0">
                  <a:pos x="T0" y="T1"/>
                </a:cxn>
                <a:cxn ang="0">
                  <a:pos x="T2" y="T3"/>
                </a:cxn>
                <a:cxn ang="0">
                  <a:pos x="T4" y="T5"/>
                </a:cxn>
                <a:cxn ang="0">
                  <a:pos x="T6" y="T7"/>
                </a:cxn>
                <a:cxn ang="0">
                  <a:pos x="T8" y="T9"/>
                </a:cxn>
              </a:cxnLst>
              <a:rect l="0" t="0" r="r" b="b"/>
              <a:pathLst>
                <a:path w="77" h="66">
                  <a:moveTo>
                    <a:pt x="68" y="0"/>
                  </a:moveTo>
                  <a:cubicBezTo>
                    <a:pt x="0" y="55"/>
                    <a:pt x="0" y="55"/>
                    <a:pt x="0" y="55"/>
                  </a:cubicBezTo>
                  <a:cubicBezTo>
                    <a:pt x="0" y="66"/>
                    <a:pt x="0" y="66"/>
                    <a:pt x="0" y="66"/>
                  </a:cubicBezTo>
                  <a:cubicBezTo>
                    <a:pt x="77" y="4"/>
                    <a:pt x="77" y="4"/>
                    <a:pt x="77" y="4"/>
                  </a:cubicBezTo>
                  <a:cubicBezTo>
                    <a:pt x="74" y="3"/>
                    <a:pt x="71" y="1"/>
                    <a:pt x="68"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291" name="Freeform 176"/>
            <p:cNvSpPr>
              <a:spLocks/>
            </p:cNvSpPr>
            <p:nvPr/>
          </p:nvSpPr>
          <p:spPr bwMode="auto">
            <a:xfrm>
              <a:off x="8201178" y="1005357"/>
              <a:ext cx="230953" cy="199508"/>
            </a:xfrm>
            <a:custGeom>
              <a:avLst/>
              <a:gdLst>
                <a:gd name="T0" fmla="*/ 83 w 90"/>
                <a:gd name="T1" fmla="*/ 0 h 78"/>
                <a:gd name="T2" fmla="*/ 0 w 90"/>
                <a:gd name="T3" fmla="*/ 67 h 78"/>
                <a:gd name="T4" fmla="*/ 0 w 90"/>
                <a:gd name="T5" fmla="*/ 78 h 78"/>
                <a:gd name="T6" fmla="*/ 90 w 90"/>
                <a:gd name="T7" fmla="*/ 6 h 78"/>
                <a:gd name="T8" fmla="*/ 83 w 90"/>
                <a:gd name="T9" fmla="*/ 0 h 78"/>
              </a:gdLst>
              <a:ahLst/>
              <a:cxnLst>
                <a:cxn ang="0">
                  <a:pos x="T0" y="T1"/>
                </a:cxn>
                <a:cxn ang="0">
                  <a:pos x="T2" y="T3"/>
                </a:cxn>
                <a:cxn ang="0">
                  <a:pos x="T4" y="T5"/>
                </a:cxn>
                <a:cxn ang="0">
                  <a:pos x="T6" y="T7"/>
                </a:cxn>
                <a:cxn ang="0">
                  <a:pos x="T8" y="T9"/>
                </a:cxn>
              </a:cxnLst>
              <a:rect l="0" t="0" r="r" b="b"/>
              <a:pathLst>
                <a:path w="90" h="78">
                  <a:moveTo>
                    <a:pt x="83" y="0"/>
                  </a:moveTo>
                  <a:cubicBezTo>
                    <a:pt x="0" y="67"/>
                    <a:pt x="0" y="67"/>
                    <a:pt x="0" y="67"/>
                  </a:cubicBezTo>
                  <a:cubicBezTo>
                    <a:pt x="0" y="78"/>
                    <a:pt x="0" y="78"/>
                    <a:pt x="0" y="78"/>
                  </a:cubicBezTo>
                  <a:cubicBezTo>
                    <a:pt x="90" y="6"/>
                    <a:pt x="90" y="6"/>
                    <a:pt x="90" y="6"/>
                  </a:cubicBezTo>
                  <a:cubicBezTo>
                    <a:pt x="88" y="4"/>
                    <a:pt x="85" y="2"/>
                    <a:pt x="83"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292" name="Freeform 177"/>
            <p:cNvSpPr>
              <a:spLocks/>
            </p:cNvSpPr>
            <p:nvPr/>
          </p:nvSpPr>
          <p:spPr bwMode="auto">
            <a:xfrm>
              <a:off x="8201178" y="1030295"/>
              <a:ext cx="261313" cy="228784"/>
            </a:xfrm>
            <a:custGeom>
              <a:avLst/>
              <a:gdLst>
                <a:gd name="T0" fmla="*/ 96 w 102"/>
                <a:gd name="T1" fmla="*/ 0 h 89"/>
                <a:gd name="T2" fmla="*/ 0 w 102"/>
                <a:gd name="T3" fmla="*/ 77 h 89"/>
                <a:gd name="T4" fmla="*/ 0 w 102"/>
                <a:gd name="T5" fmla="*/ 89 h 89"/>
                <a:gd name="T6" fmla="*/ 102 w 102"/>
                <a:gd name="T7" fmla="*/ 6 h 89"/>
                <a:gd name="T8" fmla="*/ 96 w 102"/>
                <a:gd name="T9" fmla="*/ 0 h 89"/>
              </a:gdLst>
              <a:ahLst/>
              <a:cxnLst>
                <a:cxn ang="0">
                  <a:pos x="T0" y="T1"/>
                </a:cxn>
                <a:cxn ang="0">
                  <a:pos x="T2" y="T3"/>
                </a:cxn>
                <a:cxn ang="0">
                  <a:pos x="T4" y="T5"/>
                </a:cxn>
                <a:cxn ang="0">
                  <a:pos x="T6" y="T7"/>
                </a:cxn>
                <a:cxn ang="0">
                  <a:pos x="T8" y="T9"/>
                </a:cxn>
              </a:cxnLst>
              <a:rect l="0" t="0" r="r" b="b"/>
              <a:pathLst>
                <a:path w="102" h="89">
                  <a:moveTo>
                    <a:pt x="96" y="0"/>
                  </a:moveTo>
                  <a:cubicBezTo>
                    <a:pt x="0" y="77"/>
                    <a:pt x="0" y="77"/>
                    <a:pt x="0" y="77"/>
                  </a:cubicBezTo>
                  <a:cubicBezTo>
                    <a:pt x="0" y="89"/>
                    <a:pt x="0" y="89"/>
                    <a:pt x="0" y="89"/>
                  </a:cubicBezTo>
                  <a:cubicBezTo>
                    <a:pt x="102" y="6"/>
                    <a:pt x="102" y="6"/>
                    <a:pt x="102" y="6"/>
                  </a:cubicBezTo>
                  <a:cubicBezTo>
                    <a:pt x="100" y="4"/>
                    <a:pt x="98" y="2"/>
                    <a:pt x="96"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293" name="Freeform 178"/>
            <p:cNvSpPr>
              <a:spLocks/>
            </p:cNvSpPr>
            <p:nvPr/>
          </p:nvSpPr>
          <p:spPr bwMode="auto">
            <a:xfrm>
              <a:off x="8201178" y="1058487"/>
              <a:ext cx="289504" cy="249385"/>
            </a:xfrm>
            <a:custGeom>
              <a:avLst/>
              <a:gdLst>
                <a:gd name="T0" fmla="*/ 107 w 113"/>
                <a:gd name="T1" fmla="*/ 0 h 97"/>
                <a:gd name="T2" fmla="*/ 0 w 113"/>
                <a:gd name="T3" fmla="*/ 86 h 97"/>
                <a:gd name="T4" fmla="*/ 0 w 113"/>
                <a:gd name="T5" fmla="*/ 97 h 97"/>
                <a:gd name="T6" fmla="*/ 113 w 113"/>
                <a:gd name="T7" fmla="*/ 5 h 97"/>
                <a:gd name="T8" fmla="*/ 107 w 113"/>
                <a:gd name="T9" fmla="*/ 0 h 97"/>
              </a:gdLst>
              <a:ahLst/>
              <a:cxnLst>
                <a:cxn ang="0">
                  <a:pos x="T0" y="T1"/>
                </a:cxn>
                <a:cxn ang="0">
                  <a:pos x="T2" y="T3"/>
                </a:cxn>
                <a:cxn ang="0">
                  <a:pos x="T4" y="T5"/>
                </a:cxn>
                <a:cxn ang="0">
                  <a:pos x="T6" y="T7"/>
                </a:cxn>
                <a:cxn ang="0">
                  <a:pos x="T8" y="T9"/>
                </a:cxn>
              </a:cxnLst>
              <a:rect l="0" t="0" r="r" b="b"/>
              <a:pathLst>
                <a:path w="113" h="97">
                  <a:moveTo>
                    <a:pt x="107" y="0"/>
                  </a:moveTo>
                  <a:cubicBezTo>
                    <a:pt x="0" y="86"/>
                    <a:pt x="0" y="86"/>
                    <a:pt x="0" y="86"/>
                  </a:cubicBezTo>
                  <a:cubicBezTo>
                    <a:pt x="0" y="97"/>
                    <a:pt x="0" y="97"/>
                    <a:pt x="0" y="97"/>
                  </a:cubicBezTo>
                  <a:cubicBezTo>
                    <a:pt x="113" y="5"/>
                    <a:pt x="113" y="5"/>
                    <a:pt x="113" y="5"/>
                  </a:cubicBezTo>
                  <a:cubicBezTo>
                    <a:pt x="111" y="4"/>
                    <a:pt x="109" y="2"/>
                    <a:pt x="107"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
        <p:nvSpPr>
          <p:cNvPr id="6294" name="Freeform 179"/>
          <p:cNvSpPr>
            <a:spLocks/>
          </p:cNvSpPr>
          <p:nvPr/>
        </p:nvSpPr>
        <p:spPr bwMode="auto">
          <a:xfrm>
            <a:off x="5985802" y="2007992"/>
            <a:ext cx="53672" cy="25210"/>
          </a:xfrm>
          <a:custGeom>
            <a:avLst/>
            <a:gdLst>
              <a:gd name="T0" fmla="*/ 27 w 28"/>
              <a:gd name="T1" fmla="*/ 10 h 13"/>
              <a:gd name="T2" fmla="*/ 28 w 28"/>
              <a:gd name="T3" fmla="*/ 7 h 13"/>
              <a:gd name="T4" fmla="*/ 1 w 28"/>
              <a:gd name="T5" fmla="*/ 0 h 13"/>
              <a:gd name="T6" fmla="*/ 0 w 28"/>
              <a:gd name="T7" fmla="*/ 5 h 13"/>
              <a:gd name="T8" fmla="*/ 27 w 28"/>
              <a:gd name="T9" fmla="*/ 13 h 13"/>
              <a:gd name="T10" fmla="*/ 27 w 28"/>
              <a:gd name="T11" fmla="*/ 10 h 13"/>
            </a:gdLst>
            <a:ahLst/>
            <a:cxnLst>
              <a:cxn ang="0">
                <a:pos x="T0" y="T1"/>
              </a:cxn>
              <a:cxn ang="0">
                <a:pos x="T2" y="T3"/>
              </a:cxn>
              <a:cxn ang="0">
                <a:pos x="T4" y="T5"/>
              </a:cxn>
              <a:cxn ang="0">
                <a:pos x="T6" y="T7"/>
              </a:cxn>
              <a:cxn ang="0">
                <a:pos x="T8" y="T9"/>
              </a:cxn>
              <a:cxn ang="0">
                <a:pos x="T10" y="T11"/>
              </a:cxn>
            </a:cxnLst>
            <a:rect l="0" t="0" r="r" b="b"/>
            <a:pathLst>
              <a:path w="28" h="13">
                <a:moveTo>
                  <a:pt x="27" y="10"/>
                </a:moveTo>
                <a:cubicBezTo>
                  <a:pt x="27" y="9"/>
                  <a:pt x="28" y="8"/>
                  <a:pt x="28" y="7"/>
                </a:cubicBezTo>
                <a:cubicBezTo>
                  <a:pt x="1" y="0"/>
                  <a:pt x="1" y="0"/>
                  <a:pt x="1" y="0"/>
                </a:cubicBezTo>
                <a:cubicBezTo>
                  <a:pt x="1" y="2"/>
                  <a:pt x="1" y="4"/>
                  <a:pt x="0" y="5"/>
                </a:cubicBezTo>
                <a:cubicBezTo>
                  <a:pt x="27" y="13"/>
                  <a:pt x="27" y="13"/>
                  <a:pt x="27" y="13"/>
                </a:cubicBezTo>
                <a:lnTo>
                  <a:pt x="27" y="10"/>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295" name="Freeform 180"/>
          <p:cNvSpPr>
            <a:spLocks/>
          </p:cNvSpPr>
          <p:nvPr/>
        </p:nvSpPr>
        <p:spPr bwMode="auto">
          <a:xfrm>
            <a:off x="6081761" y="1975464"/>
            <a:ext cx="113037" cy="163456"/>
          </a:xfrm>
          <a:custGeom>
            <a:avLst/>
            <a:gdLst>
              <a:gd name="T0" fmla="*/ 34 w 59"/>
              <a:gd name="T1" fmla="*/ 0 h 85"/>
              <a:gd name="T2" fmla="*/ 30 w 59"/>
              <a:gd name="T3" fmla="*/ 0 h 85"/>
              <a:gd name="T4" fmla="*/ 29 w 59"/>
              <a:gd name="T5" fmla="*/ 0 h 85"/>
              <a:gd name="T6" fmla="*/ 29 w 59"/>
              <a:gd name="T7" fmla="*/ 38 h 85"/>
              <a:gd name="T8" fmla="*/ 7 w 59"/>
              <a:gd name="T9" fmla="*/ 32 h 85"/>
              <a:gd name="T10" fmla="*/ 7 w 59"/>
              <a:gd name="T11" fmla="*/ 37 h 85"/>
              <a:gd name="T12" fmla="*/ 7 w 59"/>
              <a:gd name="T13" fmla="*/ 38 h 85"/>
              <a:gd name="T14" fmla="*/ 27 w 59"/>
              <a:gd name="T15" fmla="*/ 44 h 85"/>
              <a:gd name="T16" fmla="*/ 0 w 59"/>
              <a:gd name="T17" fmla="*/ 83 h 85"/>
              <a:gd name="T18" fmla="*/ 4 w 59"/>
              <a:gd name="T19" fmla="*/ 85 h 85"/>
              <a:gd name="T20" fmla="*/ 6 w 59"/>
              <a:gd name="T21" fmla="*/ 84 h 85"/>
              <a:gd name="T22" fmla="*/ 32 w 59"/>
              <a:gd name="T23" fmla="*/ 47 h 85"/>
              <a:gd name="T24" fmla="*/ 38 w 59"/>
              <a:gd name="T25" fmla="*/ 56 h 85"/>
              <a:gd name="T26" fmla="*/ 43 w 59"/>
              <a:gd name="T27" fmla="*/ 53 h 85"/>
              <a:gd name="T28" fmla="*/ 36 w 59"/>
              <a:gd name="T29" fmla="*/ 44 h 85"/>
              <a:gd name="T30" fmla="*/ 59 w 59"/>
              <a:gd name="T31" fmla="*/ 37 h 85"/>
              <a:gd name="T32" fmla="*/ 59 w 59"/>
              <a:gd name="T33" fmla="*/ 32 h 85"/>
              <a:gd name="T34" fmla="*/ 34 w 59"/>
              <a:gd name="T35" fmla="*/ 38 h 85"/>
              <a:gd name="T36" fmla="*/ 34 w 59"/>
              <a:gd name="T3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85">
                <a:moveTo>
                  <a:pt x="34" y="0"/>
                </a:moveTo>
                <a:cubicBezTo>
                  <a:pt x="32" y="0"/>
                  <a:pt x="30" y="0"/>
                  <a:pt x="30" y="0"/>
                </a:cubicBezTo>
                <a:cubicBezTo>
                  <a:pt x="29" y="0"/>
                  <a:pt x="29" y="0"/>
                  <a:pt x="29" y="0"/>
                </a:cubicBezTo>
                <a:cubicBezTo>
                  <a:pt x="29" y="38"/>
                  <a:pt x="29" y="38"/>
                  <a:pt x="29" y="38"/>
                </a:cubicBezTo>
                <a:cubicBezTo>
                  <a:pt x="7" y="32"/>
                  <a:pt x="7" y="32"/>
                  <a:pt x="7" y="32"/>
                </a:cubicBezTo>
                <a:cubicBezTo>
                  <a:pt x="7" y="37"/>
                  <a:pt x="7" y="37"/>
                  <a:pt x="7" y="37"/>
                </a:cubicBezTo>
                <a:cubicBezTo>
                  <a:pt x="7" y="38"/>
                  <a:pt x="7" y="38"/>
                  <a:pt x="7" y="38"/>
                </a:cubicBezTo>
                <a:cubicBezTo>
                  <a:pt x="27" y="44"/>
                  <a:pt x="27" y="44"/>
                  <a:pt x="27" y="44"/>
                </a:cubicBezTo>
                <a:cubicBezTo>
                  <a:pt x="0" y="83"/>
                  <a:pt x="0" y="83"/>
                  <a:pt x="0" y="83"/>
                </a:cubicBezTo>
                <a:cubicBezTo>
                  <a:pt x="1" y="84"/>
                  <a:pt x="3" y="84"/>
                  <a:pt x="4" y="85"/>
                </a:cubicBezTo>
                <a:cubicBezTo>
                  <a:pt x="6" y="84"/>
                  <a:pt x="6" y="84"/>
                  <a:pt x="6" y="84"/>
                </a:cubicBezTo>
                <a:cubicBezTo>
                  <a:pt x="32" y="47"/>
                  <a:pt x="32" y="47"/>
                  <a:pt x="32" y="47"/>
                </a:cubicBezTo>
                <a:cubicBezTo>
                  <a:pt x="38" y="56"/>
                  <a:pt x="38" y="56"/>
                  <a:pt x="38" y="56"/>
                </a:cubicBezTo>
                <a:cubicBezTo>
                  <a:pt x="39" y="55"/>
                  <a:pt x="41" y="54"/>
                  <a:pt x="43" y="53"/>
                </a:cubicBezTo>
                <a:cubicBezTo>
                  <a:pt x="36" y="44"/>
                  <a:pt x="36" y="44"/>
                  <a:pt x="36" y="44"/>
                </a:cubicBezTo>
                <a:cubicBezTo>
                  <a:pt x="59" y="37"/>
                  <a:pt x="59" y="37"/>
                  <a:pt x="59" y="37"/>
                </a:cubicBezTo>
                <a:cubicBezTo>
                  <a:pt x="59" y="32"/>
                  <a:pt x="59" y="32"/>
                  <a:pt x="59" y="32"/>
                </a:cubicBezTo>
                <a:cubicBezTo>
                  <a:pt x="34" y="38"/>
                  <a:pt x="34" y="38"/>
                  <a:pt x="34" y="38"/>
                </a:cubicBezTo>
                <a:lnTo>
                  <a:pt x="34" y="0"/>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296" name="Freeform 181"/>
          <p:cNvSpPr>
            <a:spLocks/>
          </p:cNvSpPr>
          <p:nvPr/>
        </p:nvSpPr>
        <p:spPr bwMode="auto">
          <a:xfrm>
            <a:off x="6033781" y="2189339"/>
            <a:ext cx="21143" cy="21143"/>
          </a:xfrm>
          <a:custGeom>
            <a:avLst/>
            <a:gdLst>
              <a:gd name="T0" fmla="*/ 0 w 11"/>
              <a:gd name="T1" fmla="*/ 9 h 11"/>
              <a:gd name="T2" fmla="*/ 5 w 11"/>
              <a:gd name="T3" fmla="*/ 11 h 11"/>
              <a:gd name="T4" fmla="*/ 11 w 11"/>
              <a:gd name="T5" fmla="*/ 2 h 11"/>
              <a:gd name="T6" fmla="*/ 6 w 11"/>
              <a:gd name="T7" fmla="*/ 0 h 11"/>
              <a:gd name="T8" fmla="*/ 0 w 11"/>
              <a:gd name="T9" fmla="*/ 9 h 11"/>
            </a:gdLst>
            <a:ahLst/>
            <a:cxnLst>
              <a:cxn ang="0">
                <a:pos x="T0" y="T1"/>
              </a:cxn>
              <a:cxn ang="0">
                <a:pos x="T2" y="T3"/>
              </a:cxn>
              <a:cxn ang="0">
                <a:pos x="T4" y="T5"/>
              </a:cxn>
              <a:cxn ang="0">
                <a:pos x="T6" y="T7"/>
              </a:cxn>
              <a:cxn ang="0">
                <a:pos x="T8" y="T9"/>
              </a:cxn>
            </a:cxnLst>
            <a:rect l="0" t="0" r="r" b="b"/>
            <a:pathLst>
              <a:path w="11" h="11">
                <a:moveTo>
                  <a:pt x="0" y="9"/>
                </a:moveTo>
                <a:cubicBezTo>
                  <a:pt x="2" y="9"/>
                  <a:pt x="3" y="10"/>
                  <a:pt x="5" y="11"/>
                </a:cubicBezTo>
                <a:cubicBezTo>
                  <a:pt x="11" y="2"/>
                  <a:pt x="11" y="2"/>
                  <a:pt x="11" y="2"/>
                </a:cubicBezTo>
                <a:cubicBezTo>
                  <a:pt x="9" y="2"/>
                  <a:pt x="7" y="1"/>
                  <a:pt x="6" y="0"/>
                </a:cubicBezTo>
                <a:lnTo>
                  <a:pt x="0" y="9"/>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297" name="Freeform 182"/>
          <p:cNvSpPr>
            <a:spLocks/>
          </p:cNvSpPr>
          <p:nvPr/>
        </p:nvSpPr>
        <p:spPr bwMode="auto">
          <a:xfrm>
            <a:off x="6137059" y="1902274"/>
            <a:ext cx="9758" cy="15452"/>
          </a:xfrm>
          <a:custGeom>
            <a:avLst/>
            <a:gdLst>
              <a:gd name="T0" fmla="*/ 5 w 5"/>
              <a:gd name="T1" fmla="*/ 0 h 8"/>
              <a:gd name="T2" fmla="*/ 2 w 5"/>
              <a:gd name="T3" fmla="*/ 0 h 8"/>
              <a:gd name="T4" fmla="*/ 0 w 5"/>
              <a:gd name="T5" fmla="*/ 0 h 8"/>
              <a:gd name="T6" fmla="*/ 0 w 5"/>
              <a:gd name="T7" fmla="*/ 8 h 8"/>
              <a:gd name="T8" fmla="*/ 5 w 5"/>
              <a:gd name="T9" fmla="*/ 8 h 8"/>
              <a:gd name="T10" fmla="*/ 5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5" y="0"/>
                </a:moveTo>
                <a:cubicBezTo>
                  <a:pt x="4" y="0"/>
                  <a:pt x="3" y="0"/>
                  <a:pt x="2" y="0"/>
                </a:cubicBezTo>
                <a:cubicBezTo>
                  <a:pt x="2" y="0"/>
                  <a:pt x="1" y="0"/>
                  <a:pt x="0" y="0"/>
                </a:cubicBezTo>
                <a:cubicBezTo>
                  <a:pt x="0" y="8"/>
                  <a:pt x="0" y="8"/>
                  <a:pt x="0" y="8"/>
                </a:cubicBezTo>
                <a:cubicBezTo>
                  <a:pt x="5" y="8"/>
                  <a:pt x="5" y="8"/>
                  <a:pt x="5" y="8"/>
                </a:cubicBezTo>
                <a:lnTo>
                  <a:pt x="5" y="0"/>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298" name="Freeform 183"/>
          <p:cNvSpPr>
            <a:spLocks/>
          </p:cNvSpPr>
          <p:nvPr/>
        </p:nvSpPr>
        <p:spPr bwMode="auto">
          <a:xfrm>
            <a:off x="6250909" y="2006366"/>
            <a:ext cx="56112" cy="25210"/>
          </a:xfrm>
          <a:custGeom>
            <a:avLst/>
            <a:gdLst>
              <a:gd name="T0" fmla="*/ 0 w 29"/>
              <a:gd name="T1" fmla="*/ 7 h 13"/>
              <a:gd name="T2" fmla="*/ 1 w 29"/>
              <a:gd name="T3" fmla="*/ 11 h 13"/>
              <a:gd name="T4" fmla="*/ 1 w 29"/>
              <a:gd name="T5" fmla="*/ 13 h 13"/>
              <a:gd name="T6" fmla="*/ 29 w 29"/>
              <a:gd name="T7" fmla="*/ 5 h 13"/>
              <a:gd name="T8" fmla="*/ 28 w 29"/>
              <a:gd name="T9" fmla="*/ 0 h 13"/>
              <a:gd name="T10" fmla="*/ 0 w 29"/>
              <a:gd name="T11" fmla="*/ 7 h 13"/>
            </a:gdLst>
            <a:ahLst/>
            <a:cxnLst>
              <a:cxn ang="0">
                <a:pos x="T0" y="T1"/>
              </a:cxn>
              <a:cxn ang="0">
                <a:pos x="T2" y="T3"/>
              </a:cxn>
              <a:cxn ang="0">
                <a:pos x="T4" y="T5"/>
              </a:cxn>
              <a:cxn ang="0">
                <a:pos x="T6" y="T7"/>
              </a:cxn>
              <a:cxn ang="0">
                <a:pos x="T8" y="T9"/>
              </a:cxn>
              <a:cxn ang="0">
                <a:pos x="T10" y="T11"/>
              </a:cxn>
            </a:cxnLst>
            <a:rect l="0" t="0" r="r" b="b"/>
            <a:pathLst>
              <a:path w="29" h="13">
                <a:moveTo>
                  <a:pt x="0" y="7"/>
                </a:moveTo>
                <a:cubicBezTo>
                  <a:pt x="1" y="9"/>
                  <a:pt x="1" y="10"/>
                  <a:pt x="1" y="11"/>
                </a:cubicBezTo>
                <a:cubicBezTo>
                  <a:pt x="1" y="13"/>
                  <a:pt x="1" y="13"/>
                  <a:pt x="1" y="13"/>
                </a:cubicBezTo>
                <a:cubicBezTo>
                  <a:pt x="29" y="5"/>
                  <a:pt x="29" y="5"/>
                  <a:pt x="29" y="5"/>
                </a:cubicBezTo>
                <a:cubicBezTo>
                  <a:pt x="28" y="4"/>
                  <a:pt x="28" y="2"/>
                  <a:pt x="28" y="0"/>
                </a:cubicBezTo>
                <a:lnTo>
                  <a:pt x="0" y="7"/>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299" name="Freeform 184"/>
          <p:cNvSpPr>
            <a:spLocks/>
          </p:cNvSpPr>
          <p:nvPr/>
        </p:nvSpPr>
        <p:spPr bwMode="auto">
          <a:xfrm>
            <a:off x="6189104" y="2131600"/>
            <a:ext cx="39035" cy="45540"/>
          </a:xfrm>
          <a:custGeom>
            <a:avLst/>
            <a:gdLst>
              <a:gd name="T0" fmla="*/ 0 w 20"/>
              <a:gd name="T1" fmla="*/ 2 h 24"/>
              <a:gd name="T2" fmla="*/ 16 w 20"/>
              <a:gd name="T3" fmla="*/ 24 h 24"/>
              <a:gd name="T4" fmla="*/ 20 w 20"/>
              <a:gd name="T5" fmla="*/ 21 h 24"/>
              <a:gd name="T6" fmla="*/ 6 w 20"/>
              <a:gd name="T7" fmla="*/ 0 h 24"/>
              <a:gd name="T8" fmla="*/ 0 w 20"/>
              <a:gd name="T9" fmla="*/ 2 h 24"/>
            </a:gdLst>
            <a:ahLst/>
            <a:cxnLst>
              <a:cxn ang="0">
                <a:pos x="T0" y="T1"/>
              </a:cxn>
              <a:cxn ang="0">
                <a:pos x="T2" y="T3"/>
              </a:cxn>
              <a:cxn ang="0">
                <a:pos x="T4" y="T5"/>
              </a:cxn>
              <a:cxn ang="0">
                <a:pos x="T6" y="T7"/>
              </a:cxn>
              <a:cxn ang="0">
                <a:pos x="T8" y="T9"/>
              </a:cxn>
            </a:cxnLst>
            <a:rect l="0" t="0" r="r" b="b"/>
            <a:pathLst>
              <a:path w="20" h="24">
                <a:moveTo>
                  <a:pt x="0" y="2"/>
                </a:moveTo>
                <a:cubicBezTo>
                  <a:pt x="16" y="24"/>
                  <a:pt x="16" y="24"/>
                  <a:pt x="16" y="24"/>
                </a:cubicBezTo>
                <a:cubicBezTo>
                  <a:pt x="17" y="23"/>
                  <a:pt x="19" y="22"/>
                  <a:pt x="20" y="21"/>
                </a:cubicBezTo>
                <a:cubicBezTo>
                  <a:pt x="6" y="0"/>
                  <a:pt x="6" y="0"/>
                  <a:pt x="6" y="0"/>
                </a:cubicBezTo>
                <a:cubicBezTo>
                  <a:pt x="4" y="1"/>
                  <a:pt x="2" y="2"/>
                  <a:pt x="0" y="2"/>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300" name="Freeform 185"/>
          <p:cNvSpPr>
            <a:spLocks noEditPoints="1"/>
          </p:cNvSpPr>
          <p:nvPr/>
        </p:nvSpPr>
        <p:spPr bwMode="auto">
          <a:xfrm>
            <a:off x="5835358" y="1748577"/>
            <a:ext cx="613976" cy="583074"/>
          </a:xfrm>
          <a:custGeom>
            <a:avLst/>
            <a:gdLst>
              <a:gd name="T0" fmla="*/ 160 w 319"/>
              <a:gd name="T1" fmla="*/ 0 h 303"/>
              <a:gd name="T2" fmla="*/ 0 w 319"/>
              <a:gd name="T3" fmla="*/ 116 h 303"/>
              <a:gd name="T4" fmla="*/ 61 w 319"/>
              <a:gd name="T5" fmla="*/ 303 h 303"/>
              <a:gd name="T6" fmla="*/ 65 w 319"/>
              <a:gd name="T7" fmla="*/ 303 h 303"/>
              <a:gd name="T8" fmla="*/ 258 w 319"/>
              <a:gd name="T9" fmla="*/ 303 h 303"/>
              <a:gd name="T10" fmla="*/ 319 w 319"/>
              <a:gd name="T11" fmla="*/ 116 h 303"/>
              <a:gd name="T12" fmla="*/ 160 w 319"/>
              <a:gd name="T13" fmla="*/ 0 h 303"/>
              <a:gd name="T14" fmla="*/ 251 w 319"/>
              <a:gd name="T15" fmla="*/ 288 h 303"/>
              <a:gd name="T16" fmla="*/ 225 w 319"/>
              <a:gd name="T17" fmla="*/ 250 h 303"/>
              <a:gd name="T18" fmla="*/ 220 w 319"/>
              <a:gd name="T19" fmla="*/ 253 h 303"/>
              <a:gd name="T20" fmla="*/ 247 w 319"/>
              <a:gd name="T21" fmla="*/ 292 h 303"/>
              <a:gd name="T22" fmla="*/ 72 w 319"/>
              <a:gd name="T23" fmla="*/ 292 h 303"/>
              <a:gd name="T24" fmla="*/ 87 w 319"/>
              <a:gd name="T25" fmla="*/ 271 h 303"/>
              <a:gd name="T26" fmla="*/ 83 w 319"/>
              <a:gd name="T27" fmla="*/ 267 h 303"/>
              <a:gd name="T28" fmla="*/ 68 w 319"/>
              <a:gd name="T29" fmla="*/ 288 h 303"/>
              <a:gd name="T30" fmla="*/ 14 w 319"/>
              <a:gd name="T31" fmla="*/ 123 h 303"/>
              <a:gd name="T32" fmla="*/ 43 w 319"/>
              <a:gd name="T33" fmla="*/ 131 h 303"/>
              <a:gd name="T34" fmla="*/ 44 w 319"/>
              <a:gd name="T35" fmla="*/ 125 h 303"/>
              <a:gd name="T36" fmla="*/ 17 w 319"/>
              <a:gd name="T37" fmla="*/ 118 h 303"/>
              <a:gd name="T38" fmla="*/ 157 w 319"/>
              <a:gd name="T39" fmla="*/ 16 h 303"/>
              <a:gd name="T40" fmla="*/ 157 w 319"/>
              <a:gd name="T41" fmla="*/ 43 h 303"/>
              <a:gd name="T42" fmla="*/ 159 w 319"/>
              <a:gd name="T43" fmla="*/ 43 h 303"/>
              <a:gd name="T44" fmla="*/ 162 w 319"/>
              <a:gd name="T45" fmla="*/ 43 h 303"/>
              <a:gd name="T46" fmla="*/ 162 w 319"/>
              <a:gd name="T47" fmla="*/ 16 h 303"/>
              <a:gd name="T48" fmla="*/ 303 w 319"/>
              <a:gd name="T49" fmla="*/ 118 h 303"/>
              <a:gd name="T50" fmla="*/ 279 w 319"/>
              <a:gd name="T51" fmla="*/ 124 h 303"/>
              <a:gd name="T52" fmla="*/ 280 w 319"/>
              <a:gd name="T53" fmla="*/ 130 h 303"/>
              <a:gd name="T54" fmla="*/ 305 w 319"/>
              <a:gd name="T55" fmla="*/ 123 h 303"/>
              <a:gd name="T56" fmla="*/ 251 w 319"/>
              <a:gd name="T57" fmla="*/ 28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9" h="303">
                <a:moveTo>
                  <a:pt x="160" y="0"/>
                </a:moveTo>
                <a:cubicBezTo>
                  <a:pt x="0" y="116"/>
                  <a:pt x="0" y="116"/>
                  <a:pt x="0" y="116"/>
                </a:cubicBezTo>
                <a:cubicBezTo>
                  <a:pt x="61" y="303"/>
                  <a:pt x="61" y="303"/>
                  <a:pt x="61" y="303"/>
                </a:cubicBezTo>
                <a:cubicBezTo>
                  <a:pt x="65" y="303"/>
                  <a:pt x="65" y="303"/>
                  <a:pt x="65" y="303"/>
                </a:cubicBezTo>
                <a:cubicBezTo>
                  <a:pt x="258" y="303"/>
                  <a:pt x="258" y="303"/>
                  <a:pt x="258" y="303"/>
                </a:cubicBezTo>
                <a:cubicBezTo>
                  <a:pt x="319" y="116"/>
                  <a:pt x="319" y="116"/>
                  <a:pt x="319" y="116"/>
                </a:cubicBezTo>
                <a:lnTo>
                  <a:pt x="160" y="0"/>
                </a:lnTo>
                <a:close/>
                <a:moveTo>
                  <a:pt x="251" y="288"/>
                </a:moveTo>
                <a:cubicBezTo>
                  <a:pt x="225" y="250"/>
                  <a:pt x="225" y="250"/>
                  <a:pt x="225" y="250"/>
                </a:cubicBezTo>
                <a:cubicBezTo>
                  <a:pt x="224" y="251"/>
                  <a:pt x="222" y="252"/>
                  <a:pt x="220" y="253"/>
                </a:cubicBezTo>
                <a:cubicBezTo>
                  <a:pt x="247" y="292"/>
                  <a:pt x="247" y="292"/>
                  <a:pt x="247" y="292"/>
                </a:cubicBezTo>
                <a:cubicBezTo>
                  <a:pt x="72" y="292"/>
                  <a:pt x="72" y="292"/>
                  <a:pt x="72" y="292"/>
                </a:cubicBezTo>
                <a:cubicBezTo>
                  <a:pt x="87" y="271"/>
                  <a:pt x="87" y="271"/>
                  <a:pt x="87" y="271"/>
                </a:cubicBezTo>
                <a:cubicBezTo>
                  <a:pt x="85" y="270"/>
                  <a:pt x="84" y="268"/>
                  <a:pt x="83" y="267"/>
                </a:cubicBezTo>
                <a:cubicBezTo>
                  <a:pt x="68" y="288"/>
                  <a:pt x="68" y="288"/>
                  <a:pt x="68" y="288"/>
                </a:cubicBezTo>
                <a:cubicBezTo>
                  <a:pt x="14" y="123"/>
                  <a:pt x="14" y="123"/>
                  <a:pt x="14" y="123"/>
                </a:cubicBezTo>
                <a:cubicBezTo>
                  <a:pt x="43" y="131"/>
                  <a:pt x="43" y="131"/>
                  <a:pt x="43" y="131"/>
                </a:cubicBezTo>
                <a:cubicBezTo>
                  <a:pt x="43" y="129"/>
                  <a:pt x="43" y="127"/>
                  <a:pt x="44" y="125"/>
                </a:cubicBezTo>
                <a:cubicBezTo>
                  <a:pt x="17" y="118"/>
                  <a:pt x="17" y="118"/>
                  <a:pt x="17" y="118"/>
                </a:cubicBezTo>
                <a:cubicBezTo>
                  <a:pt x="157" y="16"/>
                  <a:pt x="157" y="16"/>
                  <a:pt x="157" y="16"/>
                </a:cubicBezTo>
                <a:cubicBezTo>
                  <a:pt x="157" y="43"/>
                  <a:pt x="157" y="43"/>
                  <a:pt x="157" y="43"/>
                </a:cubicBezTo>
                <a:cubicBezTo>
                  <a:pt x="158" y="43"/>
                  <a:pt x="158" y="43"/>
                  <a:pt x="159" y="43"/>
                </a:cubicBezTo>
                <a:cubicBezTo>
                  <a:pt x="160" y="43"/>
                  <a:pt x="161" y="43"/>
                  <a:pt x="162" y="43"/>
                </a:cubicBezTo>
                <a:cubicBezTo>
                  <a:pt x="162" y="16"/>
                  <a:pt x="162" y="16"/>
                  <a:pt x="162" y="16"/>
                </a:cubicBezTo>
                <a:cubicBezTo>
                  <a:pt x="303" y="118"/>
                  <a:pt x="303" y="118"/>
                  <a:pt x="303" y="118"/>
                </a:cubicBezTo>
                <a:cubicBezTo>
                  <a:pt x="279" y="124"/>
                  <a:pt x="279" y="124"/>
                  <a:pt x="279" y="124"/>
                </a:cubicBezTo>
                <a:cubicBezTo>
                  <a:pt x="279" y="126"/>
                  <a:pt x="280" y="128"/>
                  <a:pt x="280" y="130"/>
                </a:cubicBezTo>
                <a:cubicBezTo>
                  <a:pt x="305" y="123"/>
                  <a:pt x="305" y="123"/>
                  <a:pt x="305" y="123"/>
                </a:cubicBezTo>
                <a:lnTo>
                  <a:pt x="251" y="288"/>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301" name="Freeform 186"/>
          <p:cNvSpPr>
            <a:spLocks noEditPoints="1"/>
          </p:cNvSpPr>
          <p:nvPr/>
        </p:nvSpPr>
        <p:spPr bwMode="auto">
          <a:xfrm>
            <a:off x="5925623" y="1838844"/>
            <a:ext cx="440762" cy="426937"/>
          </a:xfrm>
          <a:custGeom>
            <a:avLst/>
            <a:gdLst>
              <a:gd name="T0" fmla="*/ 215 w 229"/>
              <a:gd name="T1" fmla="*/ 70 h 222"/>
              <a:gd name="T2" fmla="*/ 207 w 229"/>
              <a:gd name="T3" fmla="*/ 73 h 222"/>
              <a:gd name="T4" fmla="*/ 126 w 229"/>
              <a:gd name="T5" fmla="*/ 17 h 222"/>
              <a:gd name="T6" fmla="*/ 127 w 229"/>
              <a:gd name="T7" fmla="*/ 15 h 222"/>
              <a:gd name="T8" fmla="*/ 112 w 229"/>
              <a:gd name="T9" fmla="*/ 0 h 222"/>
              <a:gd name="T10" fmla="*/ 98 w 229"/>
              <a:gd name="T11" fmla="*/ 15 h 222"/>
              <a:gd name="T12" fmla="*/ 99 w 229"/>
              <a:gd name="T13" fmla="*/ 18 h 222"/>
              <a:gd name="T14" fmla="*/ 23 w 229"/>
              <a:gd name="T15" fmla="*/ 74 h 222"/>
              <a:gd name="T16" fmla="*/ 14 w 229"/>
              <a:gd name="T17" fmla="*/ 71 h 222"/>
              <a:gd name="T18" fmla="*/ 0 w 229"/>
              <a:gd name="T19" fmla="*/ 85 h 222"/>
              <a:gd name="T20" fmla="*/ 13 w 229"/>
              <a:gd name="T21" fmla="*/ 100 h 222"/>
              <a:gd name="T22" fmla="*/ 42 w 229"/>
              <a:gd name="T23" fmla="*/ 196 h 222"/>
              <a:gd name="T24" fmla="*/ 35 w 229"/>
              <a:gd name="T25" fmla="*/ 208 h 222"/>
              <a:gd name="T26" fmla="*/ 49 w 229"/>
              <a:gd name="T27" fmla="*/ 222 h 222"/>
              <a:gd name="T28" fmla="*/ 63 w 229"/>
              <a:gd name="T29" fmla="*/ 209 h 222"/>
              <a:gd name="T30" fmla="*/ 153 w 229"/>
              <a:gd name="T31" fmla="*/ 196 h 222"/>
              <a:gd name="T32" fmla="*/ 165 w 229"/>
              <a:gd name="T33" fmla="*/ 204 h 222"/>
              <a:gd name="T34" fmla="*/ 179 w 229"/>
              <a:gd name="T35" fmla="*/ 190 h 222"/>
              <a:gd name="T36" fmla="*/ 175 w 229"/>
              <a:gd name="T37" fmla="*/ 180 h 222"/>
              <a:gd name="T38" fmla="*/ 215 w 229"/>
              <a:gd name="T39" fmla="*/ 99 h 222"/>
              <a:gd name="T40" fmla="*/ 215 w 229"/>
              <a:gd name="T41" fmla="*/ 99 h 222"/>
              <a:gd name="T42" fmla="*/ 229 w 229"/>
              <a:gd name="T43" fmla="*/ 85 h 222"/>
              <a:gd name="T44" fmla="*/ 215 w 229"/>
              <a:gd name="T45" fmla="*/ 70 h 222"/>
              <a:gd name="T46" fmla="*/ 169 w 229"/>
              <a:gd name="T47" fmla="*/ 176 h 222"/>
              <a:gd name="T48" fmla="*/ 165 w 229"/>
              <a:gd name="T49" fmla="*/ 176 h 222"/>
              <a:gd name="T50" fmla="*/ 151 w 229"/>
              <a:gd name="T51" fmla="*/ 189 h 222"/>
              <a:gd name="T52" fmla="*/ 62 w 229"/>
              <a:gd name="T53" fmla="*/ 202 h 222"/>
              <a:gd name="T54" fmla="*/ 49 w 229"/>
              <a:gd name="T55" fmla="*/ 193 h 222"/>
              <a:gd name="T56" fmla="*/ 49 w 229"/>
              <a:gd name="T57" fmla="*/ 194 h 222"/>
              <a:gd name="T58" fmla="*/ 20 w 229"/>
              <a:gd name="T59" fmla="*/ 98 h 222"/>
              <a:gd name="T60" fmla="*/ 28 w 229"/>
              <a:gd name="T61" fmla="*/ 85 h 222"/>
              <a:gd name="T62" fmla="*/ 27 w 229"/>
              <a:gd name="T63" fmla="*/ 80 h 222"/>
              <a:gd name="T64" fmla="*/ 102 w 229"/>
              <a:gd name="T65" fmla="*/ 25 h 222"/>
              <a:gd name="T66" fmla="*/ 112 w 229"/>
              <a:gd name="T67" fmla="*/ 29 h 222"/>
              <a:gd name="T68" fmla="*/ 123 w 229"/>
              <a:gd name="T69" fmla="*/ 24 h 222"/>
              <a:gd name="T70" fmla="*/ 202 w 229"/>
              <a:gd name="T71" fmla="*/ 79 h 222"/>
              <a:gd name="T72" fmla="*/ 201 w 229"/>
              <a:gd name="T73" fmla="*/ 85 h 222"/>
              <a:gd name="T74" fmla="*/ 207 w 229"/>
              <a:gd name="T75" fmla="*/ 97 h 222"/>
              <a:gd name="T76" fmla="*/ 169 w 229"/>
              <a:gd name="T77" fmla="*/ 1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9" h="222">
                <a:moveTo>
                  <a:pt x="215" y="70"/>
                </a:moveTo>
                <a:cubicBezTo>
                  <a:pt x="212" y="70"/>
                  <a:pt x="209" y="71"/>
                  <a:pt x="207" y="73"/>
                </a:cubicBezTo>
                <a:cubicBezTo>
                  <a:pt x="126" y="17"/>
                  <a:pt x="126" y="17"/>
                  <a:pt x="126" y="17"/>
                </a:cubicBezTo>
                <a:cubicBezTo>
                  <a:pt x="126" y="16"/>
                  <a:pt x="127" y="16"/>
                  <a:pt x="127" y="15"/>
                </a:cubicBezTo>
                <a:cubicBezTo>
                  <a:pt x="127" y="7"/>
                  <a:pt x="120" y="0"/>
                  <a:pt x="112" y="0"/>
                </a:cubicBezTo>
                <a:cubicBezTo>
                  <a:pt x="104" y="0"/>
                  <a:pt x="98" y="7"/>
                  <a:pt x="98" y="15"/>
                </a:cubicBezTo>
                <a:cubicBezTo>
                  <a:pt x="98" y="16"/>
                  <a:pt x="98" y="17"/>
                  <a:pt x="99" y="18"/>
                </a:cubicBezTo>
                <a:cubicBezTo>
                  <a:pt x="23" y="74"/>
                  <a:pt x="23" y="74"/>
                  <a:pt x="23" y="74"/>
                </a:cubicBezTo>
                <a:cubicBezTo>
                  <a:pt x="21" y="72"/>
                  <a:pt x="17" y="71"/>
                  <a:pt x="14" y="71"/>
                </a:cubicBezTo>
                <a:cubicBezTo>
                  <a:pt x="6" y="71"/>
                  <a:pt x="0" y="78"/>
                  <a:pt x="0" y="85"/>
                </a:cubicBezTo>
                <a:cubicBezTo>
                  <a:pt x="0" y="93"/>
                  <a:pt x="6" y="99"/>
                  <a:pt x="13" y="100"/>
                </a:cubicBezTo>
                <a:cubicBezTo>
                  <a:pt x="42" y="196"/>
                  <a:pt x="42" y="196"/>
                  <a:pt x="42" y="196"/>
                </a:cubicBezTo>
                <a:cubicBezTo>
                  <a:pt x="38" y="198"/>
                  <a:pt x="35" y="203"/>
                  <a:pt x="35" y="208"/>
                </a:cubicBezTo>
                <a:cubicBezTo>
                  <a:pt x="35" y="216"/>
                  <a:pt x="41" y="222"/>
                  <a:pt x="49" y="222"/>
                </a:cubicBezTo>
                <a:cubicBezTo>
                  <a:pt x="56" y="222"/>
                  <a:pt x="62" y="216"/>
                  <a:pt x="63" y="209"/>
                </a:cubicBezTo>
                <a:cubicBezTo>
                  <a:pt x="153" y="196"/>
                  <a:pt x="153" y="196"/>
                  <a:pt x="153" y="196"/>
                </a:cubicBezTo>
                <a:cubicBezTo>
                  <a:pt x="155" y="201"/>
                  <a:pt x="160" y="204"/>
                  <a:pt x="165" y="204"/>
                </a:cubicBezTo>
                <a:cubicBezTo>
                  <a:pt x="173" y="204"/>
                  <a:pt x="179" y="198"/>
                  <a:pt x="179" y="190"/>
                </a:cubicBezTo>
                <a:cubicBezTo>
                  <a:pt x="179" y="186"/>
                  <a:pt x="178" y="183"/>
                  <a:pt x="175" y="180"/>
                </a:cubicBezTo>
                <a:cubicBezTo>
                  <a:pt x="215" y="99"/>
                  <a:pt x="215" y="99"/>
                  <a:pt x="215" y="99"/>
                </a:cubicBezTo>
                <a:cubicBezTo>
                  <a:pt x="215" y="99"/>
                  <a:pt x="215" y="99"/>
                  <a:pt x="215" y="99"/>
                </a:cubicBezTo>
                <a:cubicBezTo>
                  <a:pt x="223" y="99"/>
                  <a:pt x="229" y="93"/>
                  <a:pt x="229" y="85"/>
                </a:cubicBezTo>
                <a:cubicBezTo>
                  <a:pt x="229" y="77"/>
                  <a:pt x="223" y="70"/>
                  <a:pt x="215" y="70"/>
                </a:cubicBezTo>
                <a:close/>
                <a:moveTo>
                  <a:pt x="169" y="176"/>
                </a:moveTo>
                <a:cubicBezTo>
                  <a:pt x="168" y="176"/>
                  <a:pt x="167" y="176"/>
                  <a:pt x="165" y="176"/>
                </a:cubicBezTo>
                <a:cubicBezTo>
                  <a:pt x="158" y="176"/>
                  <a:pt x="151" y="182"/>
                  <a:pt x="151" y="189"/>
                </a:cubicBezTo>
                <a:cubicBezTo>
                  <a:pt x="62" y="202"/>
                  <a:pt x="62" y="202"/>
                  <a:pt x="62" y="202"/>
                </a:cubicBezTo>
                <a:cubicBezTo>
                  <a:pt x="60" y="197"/>
                  <a:pt x="55" y="193"/>
                  <a:pt x="49" y="193"/>
                </a:cubicBezTo>
                <a:cubicBezTo>
                  <a:pt x="49" y="193"/>
                  <a:pt x="49" y="194"/>
                  <a:pt x="49" y="194"/>
                </a:cubicBezTo>
                <a:cubicBezTo>
                  <a:pt x="20" y="98"/>
                  <a:pt x="20" y="98"/>
                  <a:pt x="20" y="98"/>
                </a:cubicBezTo>
                <a:cubicBezTo>
                  <a:pt x="25" y="96"/>
                  <a:pt x="28" y="91"/>
                  <a:pt x="28" y="85"/>
                </a:cubicBezTo>
                <a:cubicBezTo>
                  <a:pt x="28" y="84"/>
                  <a:pt x="28" y="82"/>
                  <a:pt x="27" y="80"/>
                </a:cubicBezTo>
                <a:cubicBezTo>
                  <a:pt x="102" y="25"/>
                  <a:pt x="102" y="25"/>
                  <a:pt x="102" y="25"/>
                </a:cubicBezTo>
                <a:cubicBezTo>
                  <a:pt x="105" y="27"/>
                  <a:pt x="108" y="29"/>
                  <a:pt x="112" y="29"/>
                </a:cubicBezTo>
                <a:cubicBezTo>
                  <a:pt x="117" y="29"/>
                  <a:pt x="120" y="27"/>
                  <a:pt x="123" y="24"/>
                </a:cubicBezTo>
                <a:cubicBezTo>
                  <a:pt x="202" y="79"/>
                  <a:pt x="202" y="79"/>
                  <a:pt x="202" y="79"/>
                </a:cubicBezTo>
                <a:cubicBezTo>
                  <a:pt x="201" y="80"/>
                  <a:pt x="201" y="82"/>
                  <a:pt x="201" y="85"/>
                </a:cubicBezTo>
                <a:cubicBezTo>
                  <a:pt x="201" y="90"/>
                  <a:pt x="203" y="94"/>
                  <a:pt x="207" y="97"/>
                </a:cubicBezTo>
                <a:lnTo>
                  <a:pt x="169" y="176"/>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302" name="Freeform 187"/>
          <p:cNvSpPr>
            <a:spLocks noEditPoints="1"/>
          </p:cNvSpPr>
          <p:nvPr/>
        </p:nvSpPr>
        <p:spPr bwMode="auto">
          <a:xfrm>
            <a:off x="6045166" y="1925044"/>
            <a:ext cx="200051" cy="260228"/>
          </a:xfrm>
          <a:custGeom>
            <a:avLst/>
            <a:gdLst>
              <a:gd name="T0" fmla="*/ 98 w 104"/>
              <a:gd name="T1" fmla="*/ 48 h 135"/>
              <a:gd name="T2" fmla="*/ 88 w 104"/>
              <a:gd name="T3" fmla="*/ 48 h 135"/>
              <a:gd name="T4" fmla="*/ 86 w 104"/>
              <a:gd name="T5" fmla="*/ 48 h 135"/>
              <a:gd name="T6" fmla="*/ 60 w 104"/>
              <a:gd name="T7" fmla="*/ 19 h 135"/>
              <a:gd name="T8" fmla="*/ 60 w 104"/>
              <a:gd name="T9" fmla="*/ 16 h 135"/>
              <a:gd name="T10" fmla="*/ 60 w 104"/>
              <a:gd name="T11" fmla="*/ 5 h 135"/>
              <a:gd name="T12" fmla="*/ 55 w 104"/>
              <a:gd name="T13" fmla="*/ 0 h 135"/>
              <a:gd name="T14" fmla="*/ 44 w 104"/>
              <a:gd name="T15" fmla="*/ 0 h 135"/>
              <a:gd name="T16" fmla="*/ 39 w 104"/>
              <a:gd name="T17" fmla="*/ 5 h 135"/>
              <a:gd name="T18" fmla="*/ 39 w 104"/>
              <a:gd name="T19" fmla="*/ 16 h 135"/>
              <a:gd name="T20" fmla="*/ 42 w 104"/>
              <a:gd name="T21" fmla="*/ 21 h 135"/>
              <a:gd name="T22" fmla="*/ 19 w 104"/>
              <a:gd name="T23" fmla="*/ 48 h 135"/>
              <a:gd name="T24" fmla="*/ 17 w 104"/>
              <a:gd name="T25" fmla="*/ 47 h 135"/>
              <a:gd name="T26" fmla="*/ 6 w 104"/>
              <a:gd name="T27" fmla="*/ 47 h 135"/>
              <a:gd name="T28" fmla="*/ 1 w 104"/>
              <a:gd name="T29" fmla="*/ 53 h 135"/>
              <a:gd name="T30" fmla="*/ 1 w 104"/>
              <a:gd name="T31" fmla="*/ 63 h 135"/>
              <a:gd name="T32" fmla="*/ 6 w 104"/>
              <a:gd name="T33" fmla="*/ 69 h 135"/>
              <a:gd name="T34" fmla="*/ 10 w 104"/>
              <a:gd name="T35" fmla="*/ 69 h 135"/>
              <a:gd name="T36" fmla="*/ 10 w 104"/>
              <a:gd name="T37" fmla="*/ 113 h 135"/>
              <a:gd name="T38" fmla="*/ 6 w 104"/>
              <a:gd name="T39" fmla="*/ 113 h 135"/>
              <a:gd name="T40" fmla="*/ 0 w 104"/>
              <a:gd name="T41" fmla="*/ 119 h 135"/>
              <a:gd name="T42" fmla="*/ 0 w 104"/>
              <a:gd name="T43" fmla="*/ 129 h 135"/>
              <a:gd name="T44" fmla="*/ 6 w 104"/>
              <a:gd name="T45" fmla="*/ 135 h 135"/>
              <a:gd name="T46" fmla="*/ 17 w 104"/>
              <a:gd name="T47" fmla="*/ 135 h 135"/>
              <a:gd name="T48" fmla="*/ 22 w 104"/>
              <a:gd name="T49" fmla="*/ 129 h 135"/>
              <a:gd name="T50" fmla="*/ 22 w 104"/>
              <a:gd name="T51" fmla="*/ 121 h 135"/>
              <a:gd name="T52" fmla="*/ 60 w 104"/>
              <a:gd name="T53" fmla="*/ 102 h 135"/>
              <a:gd name="T54" fmla="*/ 65 w 104"/>
              <a:gd name="T55" fmla="*/ 105 h 135"/>
              <a:gd name="T56" fmla="*/ 75 w 104"/>
              <a:gd name="T57" fmla="*/ 105 h 135"/>
              <a:gd name="T58" fmla="*/ 81 w 104"/>
              <a:gd name="T59" fmla="*/ 99 h 135"/>
              <a:gd name="T60" fmla="*/ 81 w 104"/>
              <a:gd name="T61" fmla="*/ 89 h 135"/>
              <a:gd name="T62" fmla="*/ 79 w 104"/>
              <a:gd name="T63" fmla="*/ 84 h 135"/>
              <a:gd name="T64" fmla="*/ 88 w 104"/>
              <a:gd name="T65" fmla="*/ 69 h 135"/>
              <a:gd name="T66" fmla="*/ 98 w 104"/>
              <a:gd name="T67" fmla="*/ 69 h 135"/>
              <a:gd name="T68" fmla="*/ 104 w 104"/>
              <a:gd name="T69" fmla="*/ 64 h 135"/>
              <a:gd name="T70" fmla="*/ 104 w 104"/>
              <a:gd name="T71" fmla="*/ 53 h 135"/>
              <a:gd name="T72" fmla="*/ 98 w 104"/>
              <a:gd name="T73" fmla="*/ 48 h 135"/>
              <a:gd name="T74" fmla="*/ 75 w 104"/>
              <a:gd name="T75" fmla="*/ 83 h 135"/>
              <a:gd name="T76" fmla="*/ 65 w 104"/>
              <a:gd name="T77" fmla="*/ 83 h 135"/>
              <a:gd name="T78" fmla="*/ 59 w 104"/>
              <a:gd name="T79" fmla="*/ 89 h 135"/>
              <a:gd name="T80" fmla="*/ 59 w 104"/>
              <a:gd name="T81" fmla="*/ 98 h 135"/>
              <a:gd name="T82" fmla="*/ 22 w 104"/>
              <a:gd name="T83" fmla="*/ 117 h 135"/>
              <a:gd name="T84" fmla="*/ 17 w 104"/>
              <a:gd name="T85" fmla="*/ 113 h 135"/>
              <a:gd name="T86" fmla="*/ 13 w 104"/>
              <a:gd name="T87" fmla="*/ 113 h 135"/>
              <a:gd name="T88" fmla="*/ 14 w 104"/>
              <a:gd name="T89" fmla="*/ 69 h 135"/>
              <a:gd name="T90" fmla="*/ 17 w 104"/>
              <a:gd name="T91" fmla="*/ 69 h 135"/>
              <a:gd name="T92" fmla="*/ 22 w 104"/>
              <a:gd name="T93" fmla="*/ 63 h 135"/>
              <a:gd name="T94" fmla="*/ 22 w 104"/>
              <a:gd name="T95" fmla="*/ 53 h 135"/>
              <a:gd name="T96" fmla="*/ 22 w 104"/>
              <a:gd name="T97" fmla="*/ 50 h 135"/>
              <a:gd name="T98" fmla="*/ 47 w 104"/>
              <a:gd name="T99" fmla="*/ 21 h 135"/>
              <a:gd name="T100" fmla="*/ 55 w 104"/>
              <a:gd name="T101" fmla="*/ 21 h 135"/>
              <a:gd name="T102" fmla="*/ 57 w 104"/>
              <a:gd name="T103" fmla="*/ 21 h 135"/>
              <a:gd name="T104" fmla="*/ 83 w 104"/>
              <a:gd name="T105" fmla="*/ 50 h 135"/>
              <a:gd name="T106" fmla="*/ 82 w 104"/>
              <a:gd name="T107" fmla="*/ 53 h 135"/>
              <a:gd name="T108" fmla="*/ 82 w 104"/>
              <a:gd name="T109" fmla="*/ 64 h 135"/>
              <a:gd name="T110" fmla="*/ 84 w 104"/>
              <a:gd name="T111" fmla="*/ 68 h 135"/>
              <a:gd name="T112" fmla="*/ 75 w 104"/>
              <a:gd name="T113"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 h="135">
                <a:moveTo>
                  <a:pt x="98" y="48"/>
                </a:moveTo>
                <a:cubicBezTo>
                  <a:pt x="88" y="48"/>
                  <a:pt x="88" y="48"/>
                  <a:pt x="88" y="48"/>
                </a:cubicBezTo>
                <a:cubicBezTo>
                  <a:pt x="87" y="48"/>
                  <a:pt x="86" y="48"/>
                  <a:pt x="86" y="48"/>
                </a:cubicBezTo>
                <a:cubicBezTo>
                  <a:pt x="60" y="19"/>
                  <a:pt x="60" y="19"/>
                  <a:pt x="60" y="19"/>
                </a:cubicBezTo>
                <a:cubicBezTo>
                  <a:pt x="60" y="18"/>
                  <a:pt x="60" y="17"/>
                  <a:pt x="60" y="16"/>
                </a:cubicBezTo>
                <a:cubicBezTo>
                  <a:pt x="60" y="5"/>
                  <a:pt x="60" y="5"/>
                  <a:pt x="60" y="5"/>
                </a:cubicBezTo>
                <a:cubicBezTo>
                  <a:pt x="60" y="2"/>
                  <a:pt x="58" y="0"/>
                  <a:pt x="55" y="0"/>
                </a:cubicBezTo>
                <a:cubicBezTo>
                  <a:pt x="44" y="0"/>
                  <a:pt x="44" y="0"/>
                  <a:pt x="44" y="0"/>
                </a:cubicBezTo>
                <a:cubicBezTo>
                  <a:pt x="41" y="0"/>
                  <a:pt x="39" y="2"/>
                  <a:pt x="39" y="5"/>
                </a:cubicBezTo>
                <a:cubicBezTo>
                  <a:pt x="39" y="16"/>
                  <a:pt x="39" y="16"/>
                  <a:pt x="39" y="16"/>
                </a:cubicBezTo>
                <a:cubicBezTo>
                  <a:pt x="39" y="18"/>
                  <a:pt x="40" y="20"/>
                  <a:pt x="42" y="21"/>
                </a:cubicBezTo>
                <a:cubicBezTo>
                  <a:pt x="19" y="48"/>
                  <a:pt x="19" y="48"/>
                  <a:pt x="19" y="48"/>
                </a:cubicBezTo>
                <a:cubicBezTo>
                  <a:pt x="18" y="47"/>
                  <a:pt x="18" y="47"/>
                  <a:pt x="17" y="47"/>
                </a:cubicBezTo>
                <a:cubicBezTo>
                  <a:pt x="6" y="47"/>
                  <a:pt x="6" y="47"/>
                  <a:pt x="6" y="47"/>
                </a:cubicBezTo>
                <a:cubicBezTo>
                  <a:pt x="3" y="47"/>
                  <a:pt x="1" y="50"/>
                  <a:pt x="1" y="53"/>
                </a:cubicBezTo>
                <a:cubicBezTo>
                  <a:pt x="1" y="63"/>
                  <a:pt x="1" y="63"/>
                  <a:pt x="1" y="63"/>
                </a:cubicBezTo>
                <a:cubicBezTo>
                  <a:pt x="1" y="66"/>
                  <a:pt x="3" y="69"/>
                  <a:pt x="6" y="69"/>
                </a:cubicBezTo>
                <a:cubicBezTo>
                  <a:pt x="10" y="69"/>
                  <a:pt x="10" y="69"/>
                  <a:pt x="10" y="69"/>
                </a:cubicBezTo>
                <a:cubicBezTo>
                  <a:pt x="10" y="113"/>
                  <a:pt x="10" y="113"/>
                  <a:pt x="10" y="113"/>
                </a:cubicBezTo>
                <a:cubicBezTo>
                  <a:pt x="6" y="113"/>
                  <a:pt x="6" y="113"/>
                  <a:pt x="6" y="113"/>
                </a:cubicBezTo>
                <a:cubicBezTo>
                  <a:pt x="3" y="113"/>
                  <a:pt x="0" y="116"/>
                  <a:pt x="0" y="119"/>
                </a:cubicBezTo>
                <a:cubicBezTo>
                  <a:pt x="0" y="129"/>
                  <a:pt x="0" y="129"/>
                  <a:pt x="0" y="129"/>
                </a:cubicBezTo>
                <a:cubicBezTo>
                  <a:pt x="0" y="132"/>
                  <a:pt x="3" y="135"/>
                  <a:pt x="6" y="135"/>
                </a:cubicBezTo>
                <a:cubicBezTo>
                  <a:pt x="17" y="135"/>
                  <a:pt x="17" y="135"/>
                  <a:pt x="17" y="135"/>
                </a:cubicBezTo>
                <a:cubicBezTo>
                  <a:pt x="20" y="135"/>
                  <a:pt x="22" y="132"/>
                  <a:pt x="22" y="129"/>
                </a:cubicBezTo>
                <a:cubicBezTo>
                  <a:pt x="22" y="121"/>
                  <a:pt x="22" y="121"/>
                  <a:pt x="22" y="121"/>
                </a:cubicBezTo>
                <a:cubicBezTo>
                  <a:pt x="60" y="102"/>
                  <a:pt x="60" y="102"/>
                  <a:pt x="60" y="102"/>
                </a:cubicBezTo>
                <a:cubicBezTo>
                  <a:pt x="60" y="103"/>
                  <a:pt x="62" y="105"/>
                  <a:pt x="65" y="105"/>
                </a:cubicBezTo>
                <a:cubicBezTo>
                  <a:pt x="75" y="105"/>
                  <a:pt x="75" y="105"/>
                  <a:pt x="75" y="105"/>
                </a:cubicBezTo>
                <a:cubicBezTo>
                  <a:pt x="78" y="105"/>
                  <a:pt x="81" y="102"/>
                  <a:pt x="81" y="99"/>
                </a:cubicBezTo>
                <a:cubicBezTo>
                  <a:pt x="81" y="89"/>
                  <a:pt x="81" y="89"/>
                  <a:pt x="81" y="89"/>
                </a:cubicBezTo>
                <a:cubicBezTo>
                  <a:pt x="81" y="87"/>
                  <a:pt x="80" y="85"/>
                  <a:pt x="79" y="84"/>
                </a:cubicBezTo>
                <a:cubicBezTo>
                  <a:pt x="88" y="69"/>
                  <a:pt x="88" y="69"/>
                  <a:pt x="88" y="69"/>
                </a:cubicBezTo>
                <a:cubicBezTo>
                  <a:pt x="98" y="69"/>
                  <a:pt x="98" y="69"/>
                  <a:pt x="98" y="69"/>
                </a:cubicBezTo>
                <a:cubicBezTo>
                  <a:pt x="101" y="69"/>
                  <a:pt x="104" y="67"/>
                  <a:pt x="104" y="64"/>
                </a:cubicBezTo>
                <a:cubicBezTo>
                  <a:pt x="104" y="53"/>
                  <a:pt x="104" y="53"/>
                  <a:pt x="104" y="53"/>
                </a:cubicBezTo>
                <a:cubicBezTo>
                  <a:pt x="104" y="50"/>
                  <a:pt x="101" y="48"/>
                  <a:pt x="98" y="48"/>
                </a:cubicBezTo>
                <a:close/>
                <a:moveTo>
                  <a:pt x="75" y="83"/>
                </a:moveTo>
                <a:cubicBezTo>
                  <a:pt x="65" y="83"/>
                  <a:pt x="65" y="83"/>
                  <a:pt x="65" y="83"/>
                </a:cubicBezTo>
                <a:cubicBezTo>
                  <a:pt x="61" y="83"/>
                  <a:pt x="59" y="85"/>
                  <a:pt x="59" y="89"/>
                </a:cubicBezTo>
                <a:cubicBezTo>
                  <a:pt x="59" y="98"/>
                  <a:pt x="59" y="98"/>
                  <a:pt x="59" y="98"/>
                </a:cubicBezTo>
                <a:cubicBezTo>
                  <a:pt x="22" y="117"/>
                  <a:pt x="22" y="117"/>
                  <a:pt x="22" y="117"/>
                </a:cubicBezTo>
                <a:cubicBezTo>
                  <a:pt x="21" y="115"/>
                  <a:pt x="19" y="113"/>
                  <a:pt x="17" y="113"/>
                </a:cubicBezTo>
                <a:cubicBezTo>
                  <a:pt x="13" y="113"/>
                  <a:pt x="13" y="113"/>
                  <a:pt x="13" y="113"/>
                </a:cubicBezTo>
                <a:cubicBezTo>
                  <a:pt x="14" y="69"/>
                  <a:pt x="14" y="69"/>
                  <a:pt x="14" y="69"/>
                </a:cubicBezTo>
                <a:cubicBezTo>
                  <a:pt x="17" y="69"/>
                  <a:pt x="17" y="69"/>
                  <a:pt x="17" y="69"/>
                </a:cubicBezTo>
                <a:cubicBezTo>
                  <a:pt x="20" y="69"/>
                  <a:pt x="22" y="66"/>
                  <a:pt x="22" y="63"/>
                </a:cubicBezTo>
                <a:cubicBezTo>
                  <a:pt x="22" y="53"/>
                  <a:pt x="22" y="53"/>
                  <a:pt x="22" y="53"/>
                </a:cubicBezTo>
                <a:cubicBezTo>
                  <a:pt x="22" y="52"/>
                  <a:pt x="22" y="51"/>
                  <a:pt x="22" y="50"/>
                </a:cubicBezTo>
                <a:cubicBezTo>
                  <a:pt x="47" y="21"/>
                  <a:pt x="47" y="21"/>
                  <a:pt x="47" y="21"/>
                </a:cubicBezTo>
                <a:cubicBezTo>
                  <a:pt x="55" y="21"/>
                  <a:pt x="55" y="21"/>
                  <a:pt x="55" y="21"/>
                </a:cubicBezTo>
                <a:cubicBezTo>
                  <a:pt x="56" y="21"/>
                  <a:pt x="56" y="21"/>
                  <a:pt x="57" y="21"/>
                </a:cubicBezTo>
                <a:cubicBezTo>
                  <a:pt x="83" y="50"/>
                  <a:pt x="83" y="50"/>
                  <a:pt x="83" y="50"/>
                </a:cubicBezTo>
                <a:cubicBezTo>
                  <a:pt x="82" y="51"/>
                  <a:pt x="82" y="52"/>
                  <a:pt x="82" y="53"/>
                </a:cubicBezTo>
                <a:cubicBezTo>
                  <a:pt x="82" y="64"/>
                  <a:pt x="82" y="64"/>
                  <a:pt x="82" y="64"/>
                </a:cubicBezTo>
                <a:cubicBezTo>
                  <a:pt x="82" y="66"/>
                  <a:pt x="83" y="67"/>
                  <a:pt x="84" y="68"/>
                </a:cubicBezTo>
                <a:lnTo>
                  <a:pt x="75" y="83"/>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303" name="Freeform 188"/>
          <p:cNvSpPr>
            <a:spLocks noEditPoints="1"/>
          </p:cNvSpPr>
          <p:nvPr/>
        </p:nvSpPr>
        <p:spPr bwMode="auto">
          <a:xfrm>
            <a:off x="6267986" y="3154622"/>
            <a:ext cx="205743" cy="67497"/>
          </a:xfrm>
          <a:custGeom>
            <a:avLst/>
            <a:gdLst>
              <a:gd name="T0" fmla="*/ 51 w 107"/>
              <a:gd name="T1" fmla="*/ 18 h 35"/>
              <a:gd name="T2" fmla="*/ 0 w 107"/>
              <a:gd name="T3" fmla="*/ 5 h 35"/>
              <a:gd name="T4" fmla="*/ 0 w 107"/>
              <a:gd name="T5" fmla="*/ 15 h 35"/>
              <a:gd name="T6" fmla="*/ 0 w 107"/>
              <a:gd name="T7" fmla="*/ 15 h 35"/>
              <a:gd name="T8" fmla="*/ 54 w 107"/>
              <a:gd name="T9" fmla="*/ 35 h 35"/>
              <a:gd name="T10" fmla="*/ 107 w 107"/>
              <a:gd name="T11" fmla="*/ 16 h 35"/>
              <a:gd name="T12" fmla="*/ 107 w 107"/>
              <a:gd name="T13" fmla="*/ 15 h 35"/>
              <a:gd name="T14" fmla="*/ 107 w 107"/>
              <a:gd name="T15" fmla="*/ 15 h 35"/>
              <a:gd name="T16" fmla="*/ 107 w 107"/>
              <a:gd name="T17" fmla="*/ 1 h 35"/>
              <a:gd name="T18" fmla="*/ 107 w 107"/>
              <a:gd name="T19" fmla="*/ 0 h 35"/>
              <a:gd name="T20" fmla="*/ 51 w 107"/>
              <a:gd name="T21" fmla="*/ 18 h 35"/>
              <a:gd name="T22" fmla="*/ 13 w 107"/>
              <a:gd name="T23" fmla="*/ 25 h 35"/>
              <a:gd name="T24" fmla="*/ 5 w 107"/>
              <a:gd name="T25" fmla="*/ 20 h 35"/>
              <a:gd name="T26" fmla="*/ 5 w 107"/>
              <a:gd name="T27" fmla="*/ 11 h 35"/>
              <a:gd name="T28" fmla="*/ 13 w 107"/>
              <a:gd name="T29" fmla="*/ 15 h 35"/>
              <a:gd name="T30" fmla="*/ 13 w 107"/>
              <a:gd name="T31" fmla="*/ 25 h 35"/>
              <a:gd name="T32" fmla="*/ 27 w 107"/>
              <a:gd name="T33" fmla="*/ 29 h 35"/>
              <a:gd name="T34" fmla="*/ 20 w 107"/>
              <a:gd name="T35" fmla="*/ 28 h 35"/>
              <a:gd name="T36" fmla="*/ 20 w 107"/>
              <a:gd name="T37" fmla="*/ 17 h 35"/>
              <a:gd name="T38" fmla="*/ 27 w 107"/>
              <a:gd name="T39" fmla="*/ 19 h 35"/>
              <a:gd name="T40" fmla="*/ 27 w 107"/>
              <a:gd name="T41" fmla="*/ 29 h 35"/>
              <a:gd name="T42" fmla="*/ 42 w 107"/>
              <a:gd name="T43" fmla="*/ 32 h 35"/>
              <a:gd name="T44" fmla="*/ 35 w 107"/>
              <a:gd name="T45" fmla="*/ 31 h 35"/>
              <a:gd name="T46" fmla="*/ 35 w 107"/>
              <a:gd name="T47" fmla="*/ 20 h 35"/>
              <a:gd name="T48" fmla="*/ 42 w 107"/>
              <a:gd name="T49" fmla="*/ 21 h 35"/>
              <a:gd name="T50" fmla="*/ 42 w 107"/>
              <a:gd name="T51" fmla="*/ 32 h 35"/>
              <a:gd name="T52" fmla="*/ 57 w 107"/>
              <a:gd name="T53" fmla="*/ 32 h 35"/>
              <a:gd name="T54" fmla="*/ 54 w 107"/>
              <a:gd name="T55" fmla="*/ 32 h 35"/>
              <a:gd name="T56" fmla="*/ 49 w 107"/>
              <a:gd name="T57" fmla="*/ 32 h 35"/>
              <a:gd name="T58" fmla="*/ 49 w 107"/>
              <a:gd name="T59" fmla="*/ 22 h 35"/>
              <a:gd name="T60" fmla="*/ 54 w 107"/>
              <a:gd name="T61" fmla="*/ 22 h 35"/>
              <a:gd name="T62" fmla="*/ 57 w 107"/>
              <a:gd name="T63" fmla="*/ 22 h 35"/>
              <a:gd name="T64" fmla="*/ 57 w 107"/>
              <a:gd name="T65" fmla="*/ 32 h 35"/>
              <a:gd name="T66" fmla="*/ 101 w 107"/>
              <a:gd name="T67" fmla="*/ 21 h 35"/>
              <a:gd name="T68" fmla="*/ 95 w 107"/>
              <a:gd name="T69" fmla="*/ 25 h 35"/>
              <a:gd name="T70" fmla="*/ 95 w 107"/>
              <a:gd name="T71" fmla="*/ 14 h 35"/>
              <a:gd name="T72" fmla="*/ 101 w 107"/>
              <a:gd name="T73" fmla="*/ 11 h 35"/>
              <a:gd name="T74" fmla="*/ 101 w 107"/>
              <a:gd name="T75"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35">
                <a:moveTo>
                  <a:pt x="51" y="18"/>
                </a:moveTo>
                <a:cubicBezTo>
                  <a:pt x="31" y="18"/>
                  <a:pt x="11" y="13"/>
                  <a:pt x="0" y="5"/>
                </a:cubicBezTo>
                <a:cubicBezTo>
                  <a:pt x="0" y="15"/>
                  <a:pt x="0" y="15"/>
                  <a:pt x="0" y="15"/>
                </a:cubicBezTo>
                <a:cubicBezTo>
                  <a:pt x="0" y="15"/>
                  <a:pt x="0" y="15"/>
                  <a:pt x="0" y="15"/>
                </a:cubicBezTo>
                <a:cubicBezTo>
                  <a:pt x="0" y="26"/>
                  <a:pt x="24" y="35"/>
                  <a:pt x="54" y="35"/>
                </a:cubicBezTo>
                <a:cubicBezTo>
                  <a:pt x="82" y="35"/>
                  <a:pt x="106" y="26"/>
                  <a:pt x="107" y="16"/>
                </a:cubicBezTo>
                <a:cubicBezTo>
                  <a:pt x="107" y="15"/>
                  <a:pt x="107" y="15"/>
                  <a:pt x="107" y="15"/>
                </a:cubicBezTo>
                <a:cubicBezTo>
                  <a:pt x="107" y="15"/>
                  <a:pt x="107" y="15"/>
                  <a:pt x="107" y="15"/>
                </a:cubicBezTo>
                <a:cubicBezTo>
                  <a:pt x="107" y="1"/>
                  <a:pt x="107" y="1"/>
                  <a:pt x="107" y="1"/>
                </a:cubicBezTo>
                <a:cubicBezTo>
                  <a:pt x="107" y="1"/>
                  <a:pt x="107" y="0"/>
                  <a:pt x="107" y="0"/>
                </a:cubicBezTo>
                <a:cubicBezTo>
                  <a:pt x="100" y="12"/>
                  <a:pt x="75" y="18"/>
                  <a:pt x="51" y="18"/>
                </a:cubicBezTo>
                <a:close/>
                <a:moveTo>
                  <a:pt x="13" y="25"/>
                </a:moveTo>
                <a:cubicBezTo>
                  <a:pt x="10" y="24"/>
                  <a:pt x="7" y="21"/>
                  <a:pt x="5" y="20"/>
                </a:cubicBezTo>
                <a:cubicBezTo>
                  <a:pt x="5" y="11"/>
                  <a:pt x="5" y="11"/>
                  <a:pt x="5" y="11"/>
                </a:cubicBezTo>
                <a:cubicBezTo>
                  <a:pt x="7" y="12"/>
                  <a:pt x="9" y="14"/>
                  <a:pt x="13" y="15"/>
                </a:cubicBezTo>
                <a:lnTo>
                  <a:pt x="13" y="25"/>
                </a:lnTo>
                <a:close/>
                <a:moveTo>
                  <a:pt x="27" y="29"/>
                </a:moveTo>
                <a:cubicBezTo>
                  <a:pt x="25" y="29"/>
                  <a:pt x="22" y="28"/>
                  <a:pt x="20" y="28"/>
                </a:cubicBezTo>
                <a:cubicBezTo>
                  <a:pt x="20" y="17"/>
                  <a:pt x="20" y="17"/>
                  <a:pt x="20" y="17"/>
                </a:cubicBezTo>
                <a:cubicBezTo>
                  <a:pt x="22" y="18"/>
                  <a:pt x="25" y="18"/>
                  <a:pt x="27" y="19"/>
                </a:cubicBezTo>
                <a:lnTo>
                  <a:pt x="27" y="29"/>
                </a:lnTo>
                <a:close/>
                <a:moveTo>
                  <a:pt x="42" y="32"/>
                </a:moveTo>
                <a:cubicBezTo>
                  <a:pt x="40" y="31"/>
                  <a:pt x="37" y="31"/>
                  <a:pt x="35" y="31"/>
                </a:cubicBezTo>
                <a:cubicBezTo>
                  <a:pt x="35" y="20"/>
                  <a:pt x="35" y="20"/>
                  <a:pt x="35" y="20"/>
                </a:cubicBezTo>
                <a:cubicBezTo>
                  <a:pt x="37" y="21"/>
                  <a:pt x="40" y="21"/>
                  <a:pt x="42" y="21"/>
                </a:cubicBezTo>
                <a:lnTo>
                  <a:pt x="42" y="32"/>
                </a:lnTo>
                <a:close/>
                <a:moveTo>
                  <a:pt x="57" y="32"/>
                </a:moveTo>
                <a:cubicBezTo>
                  <a:pt x="56" y="32"/>
                  <a:pt x="55" y="32"/>
                  <a:pt x="54" y="32"/>
                </a:cubicBezTo>
                <a:cubicBezTo>
                  <a:pt x="52" y="32"/>
                  <a:pt x="51" y="32"/>
                  <a:pt x="49" y="32"/>
                </a:cubicBezTo>
                <a:cubicBezTo>
                  <a:pt x="49" y="22"/>
                  <a:pt x="49" y="22"/>
                  <a:pt x="49" y="22"/>
                </a:cubicBezTo>
                <a:cubicBezTo>
                  <a:pt x="51" y="22"/>
                  <a:pt x="52" y="22"/>
                  <a:pt x="54" y="22"/>
                </a:cubicBezTo>
                <a:cubicBezTo>
                  <a:pt x="55" y="22"/>
                  <a:pt x="56" y="22"/>
                  <a:pt x="57" y="22"/>
                </a:cubicBezTo>
                <a:lnTo>
                  <a:pt x="57" y="32"/>
                </a:lnTo>
                <a:close/>
                <a:moveTo>
                  <a:pt x="101" y="21"/>
                </a:moveTo>
                <a:cubicBezTo>
                  <a:pt x="99" y="22"/>
                  <a:pt x="97" y="24"/>
                  <a:pt x="95" y="25"/>
                </a:cubicBezTo>
                <a:cubicBezTo>
                  <a:pt x="95" y="14"/>
                  <a:pt x="95" y="14"/>
                  <a:pt x="95" y="14"/>
                </a:cubicBezTo>
                <a:cubicBezTo>
                  <a:pt x="97" y="13"/>
                  <a:pt x="99" y="12"/>
                  <a:pt x="101" y="11"/>
                </a:cubicBezTo>
                <a:lnTo>
                  <a:pt x="101" y="21"/>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304" name="Freeform 189"/>
          <p:cNvSpPr>
            <a:spLocks noEditPoints="1"/>
          </p:cNvSpPr>
          <p:nvPr/>
        </p:nvSpPr>
        <p:spPr bwMode="auto">
          <a:xfrm>
            <a:off x="6264734" y="3112335"/>
            <a:ext cx="205743" cy="69936"/>
          </a:xfrm>
          <a:custGeom>
            <a:avLst/>
            <a:gdLst>
              <a:gd name="T0" fmla="*/ 53 w 107"/>
              <a:gd name="T1" fmla="*/ 36 h 36"/>
              <a:gd name="T2" fmla="*/ 107 w 107"/>
              <a:gd name="T3" fmla="*/ 16 h 36"/>
              <a:gd name="T4" fmla="*/ 107 w 107"/>
              <a:gd name="T5" fmla="*/ 16 h 36"/>
              <a:gd name="T6" fmla="*/ 107 w 107"/>
              <a:gd name="T7" fmla="*/ 16 h 36"/>
              <a:gd name="T8" fmla="*/ 107 w 107"/>
              <a:gd name="T9" fmla="*/ 6 h 36"/>
              <a:gd name="T10" fmla="*/ 56 w 107"/>
              <a:gd name="T11" fmla="*/ 18 h 36"/>
              <a:gd name="T12" fmla="*/ 0 w 107"/>
              <a:gd name="T13" fmla="*/ 0 h 36"/>
              <a:gd name="T14" fmla="*/ 0 w 107"/>
              <a:gd name="T15" fmla="*/ 2 h 36"/>
              <a:gd name="T16" fmla="*/ 0 w 107"/>
              <a:gd name="T17" fmla="*/ 2 h 36"/>
              <a:gd name="T18" fmla="*/ 0 w 107"/>
              <a:gd name="T19" fmla="*/ 16 h 36"/>
              <a:gd name="T20" fmla="*/ 0 w 107"/>
              <a:gd name="T21" fmla="*/ 16 h 36"/>
              <a:gd name="T22" fmla="*/ 53 w 107"/>
              <a:gd name="T23" fmla="*/ 36 h 36"/>
              <a:gd name="T24" fmla="*/ 95 w 107"/>
              <a:gd name="T25" fmla="*/ 16 h 36"/>
              <a:gd name="T26" fmla="*/ 100 w 107"/>
              <a:gd name="T27" fmla="*/ 14 h 36"/>
              <a:gd name="T28" fmla="*/ 100 w 107"/>
              <a:gd name="T29" fmla="*/ 22 h 36"/>
              <a:gd name="T30" fmla="*/ 95 w 107"/>
              <a:gd name="T31" fmla="*/ 25 h 36"/>
              <a:gd name="T32" fmla="*/ 95 w 107"/>
              <a:gd name="T33" fmla="*/ 16 h 36"/>
              <a:gd name="T34" fmla="*/ 49 w 107"/>
              <a:gd name="T35" fmla="*/ 22 h 36"/>
              <a:gd name="T36" fmla="*/ 53 w 107"/>
              <a:gd name="T37" fmla="*/ 22 h 36"/>
              <a:gd name="T38" fmla="*/ 56 w 107"/>
              <a:gd name="T39" fmla="*/ 22 h 36"/>
              <a:gd name="T40" fmla="*/ 56 w 107"/>
              <a:gd name="T41" fmla="*/ 33 h 36"/>
              <a:gd name="T42" fmla="*/ 53 w 107"/>
              <a:gd name="T43" fmla="*/ 33 h 36"/>
              <a:gd name="T44" fmla="*/ 49 w 107"/>
              <a:gd name="T45" fmla="*/ 33 h 36"/>
              <a:gd name="T46" fmla="*/ 49 w 107"/>
              <a:gd name="T47" fmla="*/ 22 h 36"/>
              <a:gd name="T48" fmla="*/ 34 w 107"/>
              <a:gd name="T49" fmla="*/ 21 h 36"/>
              <a:gd name="T50" fmla="*/ 42 w 107"/>
              <a:gd name="T51" fmla="*/ 22 h 36"/>
              <a:gd name="T52" fmla="*/ 42 w 107"/>
              <a:gd name="T53" fmla="*/ 32 h 36"/>
              <a:gd name="T54" fmla="*/ 34 w 107"/>
              <a:gd name="T55" fmla="*/ 31 h 36"/>
              <a:gd name="T56" fmla="*/ 34 w 107"/>
              <a:gd name="T57" fmla="*/ 21 h 36"/>
              <a:gd name="T58" fmla="*/ 20 w 107"/>
              <a:gd name="T59" fmla="*/ 18 h 36"/>
              <a:gd name="T60" fmla="*/ 27 w 107"/>
              <a:gd name="T61" fmla="*/ 20 h 36"/>
              <a:gd name="T62" fmla="*/ 27 w 107"/>
              <a:gd name="T63" fmla="*/ 30 h 36"/>
              <a:gd name="T64" fmla="*/ 20 w 107"/>
              <a:gd name="T65" fmla="*/ 28 h 36"/>
              <a:gd name="T66" fmla="*/ 20 w 107"/>
              <a:gd name="T67" fmla="*/ 18 h 36"/>
              <a:gd name="T68" fmla="*/ 5 w 107"/>
              <a:gd name="T69" fmla="*/ 10 h 36"/>
              <a:gd name="T70" fmla="*/ 12 w 107"/>
              <a:gd name="T71" fmla="*/ 15 h 36"/>
              <a:gd name="T72" fmla="*/ 12 w 107"/>
              <a:gd name="T73" fmla="*/ 26 h 36"/>
              <a:gd name="T74" fmla="*/ 5 w 107"/>
              <a:gd name="T75" fmla="*/ 21 h 36"/>
              <a:gd name="T76" fmla="*/ 5 w 107"/>
              <a:gd name="T77"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7" h="36">
                <a:moveTo>
                  <a:pt x="53" y="36"/>
                </a:moveTo>
                <a:cubicBezTo>
                  <a:pt x="82" y="36"/>
                  <a:pt x="106" y="27"/>
                  <a:pt x="107" y="16"/>
                </a:cubicBezTo>
                <a:cubicBezTo>
                  <a:pt x="107" y="16"/>
                  <a:pt x="107" y="16"/>
                  <a:pt x="107" y="16"/>
                </a:cubicBezTo>
                <a:cubicBezTo>
                  <a:pt x="107" y="16"/>
                  <a:pt x="107" y="16"/>
                  <a:pt x="107" y="16"/>
                </a:cubicBezTo>
                <a:cubicBezTo>
                  <a:pt x="107" y="6"/>
                  <a:pt x="107" y="6"/>
                  <a:pt x="107" y="6"/>
                </a:cubicBezTo>
                <a:cubicBezTo>
                  <a:pt x="97" y="14"/>
                  <a:pt x="76" y="18"/>
                  <a:pt x="56" y="18"/>
                </a:cubicBezTo>
                <a:cubicBezTo>
                  <a:pt x="32" y="18"/>
                  <a:pt x="7" y="12"/>
                  <a:pt x="0" y="0"/>
                </a:cubicBezTo>
                <a:cubicBezTo>
                  <a:pt x="0" y="1"/>
                  <a:pt x="0" y="1"/>
                  <a:pt x="0" y="2"/>
                </a:cubicBezTo>
                <a:cubicBezTo>
                  <a:pt x="0" y="2"/>
                  <a:pt x="0" y="2"/>
                  <a:pt x="0" y="2"/>
                </a:cubicBezTo>
                <a:cubicBezTo>
                  <a:pt x="0" y="16"/>
                  <a:pt x="0" y="16"/>
                  <a:pt x="0" y="16"/>
                </a:cubicBezTo>
                <a:cubicBezTo>
                  <a:pt x="0" y="16"/>
                  <a:pt x="0" y="16"/>
                  <a:pt x="0" y="16"/>
                </a:cubicBezTo>
                <a:cubicBezTo>
                  <a:pt x="0" y="27"/>
                  <a:pt x="24" y="36"/>
                  <a:pt x="53" y="36"/>
                </a:cubicBezTo>
                <a:close/>
                <a:moveTo>
                  <a:pt x="95" y="16"/>
                </a:moveTo>
                <a:cubicBezTo>
                  <a:pt x="96" y="16"/>
                  <a:pt x="99" y="15"/>
                  <a:pt x="100" y="14"/>
                </a:cubicBezTo>
                <a:cubicBezTo>
                  <a:pt x="100" y="22"/>
                  <a:pt x="100" y="22"/>
                  <a:pt x="100" y="22"/>
                </a:cubicBezTo>
                <a:cubicBezTo>
                  <a:pt x="99" y="23"/>
                  <a:pt x="97" y="24"/>
                  <a:pt x="95" y="25"/>
                </a:cubicBezTo>
                <a:lnTo>
                  <a:pt x="95" y="16"/>
                </a:lnTo>
                <a:close/>
                <a:moveTo>
                  <a:pt x="49" y="22"/>
                </a:moveTo>
                <a:cubicBezTo>
                  <a:pt x="50" y="22"/>
                  <a:pt x="52" y="22"/>
                  <a:pt x="53" y="22"/>
                </a:cubicBezTo>
                <a:cubicBezTo>
                  <a:pt x="54" y="22"/>
                  <a:pt x="55" y="22"/>
                  <a:pt x="56" y="22"/>
                </a:cubicBezTo>
                <a:cubicBezTo>
                  <a:pt x="56" y="33"/>
                  <a:pt x="56" y="33"/>
                  <a:pt x="56" y="33"/>
                </a:cubicBezTo>
                <a:cubicBezTo>
                  <a:pt x="55" y="33"/>
                  <a:pt x="54" y="33"/>
                  <a:pt x="53" y="33"/>
                </a:cubicBezTo>
                <a:cubicBezTo>
                  <a:pt x="52" y="33"/>
                  <a:pt x="50" y="33"/>
                  <a:pt x="49" y="33"/>
                </a:cubicBezTo>
                <a:lnTo>
                  <a:pt x="49" y="22"/>
                </a:lnTo>
                <a:close/>
                <a:moveTo>
                  <a:pt x="34" y="21"/>
                </a:moveTo>
                <a:cubicBezTo>
                  <a:pt x="37" y="21"/>
                  <a:pt x="39" y="22"/>
                  <a:pt x="42" y="22"/>
                </a:cubicBezTo>
                <a:cubicBezTo>
                  <a:pt x="42" y="32"/>
                  <a:pt x="42" y="32"/>
                  <a:pt x="42" y="32"/>
                </a:cubicBezTo>
                <a:cubicBezTo>
                  <a:pt x="39" y="32"/>
                  <a:pt x="37" y="32"/>
                  <a:pt x="34" y="31"/>
                </a:cubicBezTo>
                <a:lnTo>
                  <a:pt x="34" y="21"/>
                </a:lnTo>
                <a:close/>
                <a:moveTo>
                  <a:pt x="20" y="18"/>
                </a:moveTo>
                <a:cubicBezTo>
                  <a:pt x="22" y="18"/>
                  <a:pt x="24" y="19"/>
                  <a:pt x="27" y="20"/>
                </a:cubicBezTo>
                <a:cubicBezTo>
                  <a:pt x="27" y="30"/>
                  <a:pt x="27" y="30"/>
                  <a:pt x="27" y="30"/>
                </a:cubicBezTo>
                <a:cubicBezTo>
                  <a:pt x="24" y="30"/>
                  <a:pt x="22" y="29"/>
                  <a:pt x="20" y="28"/>
                </a:cubicBezTo>
                <a:lnTo>
                  <a:pt x="20" y="18"/>
                </a:lnTo>
                <a:close/>
                <a:moveTo>
                  <a:pt x="5" y="10"/>
                </a:moveTo>
                <a:cubicBezTo>
                  <a:pt x="7" y="12"/>
                  <a:pt x="9" y="13"/>
                  <a:pt x="12" y="15"/>
                </a:cubicBezTo>
                <a:cubicBezTo>
                  <a:pt x="12" y="26"/>
                  <a:pt x="12" y="26"/>
                  <a:pt x="12" y="26"/>
                </a:cubicBezTo>
                <a:cubicBezTo>
                  <a:pt x="10" y="24"/>
                  <a:pt x="6" y="22"/>
                  <a:pt x="5" y="21"/>
                </a:cubicBezTo>
                <a:lnTo>
                  <a:pt x="5" y="10"/>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305" name="Freeform 190"/>
          <p:cNvSpPr>
            <a:spLocks noEditPoints="1"/>
          </p:cNvSpPr>
          <p:nvPr/>
        </p:nvSpPr>
        <p:spPr bwMode="auto">
          <a:xfrm>
            <a:off x="6264734" y="3195283"/>
            <a:ext cx="205743" cy="67497"/>
          </a:xfrm>
          <a:custGeom>
            <a:avLst/>
            <a:gdLst>
              <a:gd name="T0" fmla="*/ 107 w 107"/>
              <a:gd name="T1" fmla="*/ 5 h 35"/>
              <a:gd name="T2" fmla="*/ 56 w 107"/>
              <a:gd name="T3" fmla="*/ 18 h 35"/>
              <a:gd name="T4" fmla="*/ 0 w 107"/>
              <a:gd name="T5" fmla="*/ 0 h 35"/>
              <a:gd name="T6" fmla="*/ 0 w 107"/>
              <a:gd name="T7" fmla="*/ 2 h 35"/>
              <a:gd name="T8" fmla="*/ 0 w 107"/>
              <a:gd name="T9" fmla="*/ 2 h 35"/>
              <a:gd name="T10" fmla="*/ 0 w 107"/>
              <a:gd name="T11" fmla="*/ 15 h 35"/>
              <a:gd name="T12" fmla="*/ 0 w 107"/>
              <a:gd name="T13" fmla="*/ 15 h 35"/>
              <a:gd name="T14" fmla="*/ 53 w 107"/>
              <a:gd name="T15" fmla="*/ 35 h 35"/>
              <a:gd name="T16" fmla="*/ 107 w 107"/>
              <a:gd name="T17" fmla="*/ 16 h 35"/>
              <a:gd name="T18" fmla="*/ 107 w 107"/>
              <a:gd name="T19" fmla="*/ 15 h 35"/>
              <a:gd name="T20" fmla="*/ 107 w 107"/>
              <a:gd name="T21" fmla="*/ 15 h 35"/>
              <a:gd name="T22" fmla="*/ 107 w 107"/>
              <a:gd name="T23" fmla="*/ 5 h 35"/>
              <a:gd name="T24" fmla="*/ 12 w 107"/>
              <a:gd name="T25" fmla="*/ 25 h 35"/>
              <a:gd name="T26" fmla="*/ 5 w 107"/>
              <a:gd name="T27" fmla="*/ 20 h 35"/>
              <a:gd name="T28" fmla="*/ 5 w 107"/>
              <a:gd name="T29" fmla="*/ 10 h 35"/>
              <a:gd name="T30" fmla="*/ 12 w 107"/>
              <a:gd name="T31" fmla="*/ 14 h 35"/>
              <a:gd name="T32" fmla="*/ 12 w 107"/>
              <a:gd name="T33" fmla="*/ 25 h 35"/>
              <a:gd name="T34" fmla="*/ 27 w 107"/>
              <a:gd name="T35" fmla="*/ 30 h 35"/>
              <a:gd name="T36" fmla="*/ 20 w 107"/>
              <a:gd name="T37" fmla="*/ 28 h 35"/>
              <a:gd name="T38" fmla="*/ 20 w 107"/>
              <a:gd name="T39" fmla="*/ 17 h 35"/>
              <a:gd name="T40" fmla="*/ 27 w 107"/>
              <a:gd name="T41" fmla="*/ 19 h 35"/>
              <a:gd name="T42" fmla="*/ 27 w 107"/>
              <a:gd name="T43" fmla="*/ 30 h 35"/>
              <a:gd name="T44" fmla="*/ 42 w 107"/>
              <a:gd name="T45" fmla="*/ 32 h 35"/>
              <a:gd name="T46" fmla="*/ 34 w 107"/>
              <a:gd name="T47" fmla="*/ 31 h 35"/>
              <a:gd name="T48" fmla="*/ 34 w 107"/>
              <a:gd name="T49" fmla="*/ 21 h 35"/>
              <a:gd name="T50" fmla="*/ 42 w 107"/>
              <a:gd name="T51" fmla="*/ 21 h 35"/>
              <a:gd name="T52" fmla="*/ 42 w 107"/>
              <a:gd name="T53" fmla="*/ 32 h 35"/>
              <a:gd name="T54" fmla="*/ 56 w 107"/>
              <a:gd name="T55" fmla="*/ 32 h 35"/>
              <a:gd name="T56" fmla="*/ 53 w 107"/>
              <a:gd name="T57" fmla="*/ 32 h 35"/>
              <a:gd name="T58" fmla="*/ 49 w 107"/>
              <a:gd name="T59" fmla="*/ 32 h 35"/>
              <a:gd name="T60" fmla="*/ 49 w 107"/>
              <a:gd name="T61" fmla="*/ 22 h 35"/>
              <a:gd name="T62" fmla="*/ 53 w 107"/>
              <a:gd name="T63" fmla="*/ 22 h 35"/>
              <a:gd name="T64" fmla="*/ 56 w 107"/>
              <a:gd name="T65" fmla="*/ 22 h 35"/>
              <a:gd name="T66" fmla="*/ 56 w 107"/>
              <a:gd name="T67" fmla="*/ 32 h 35"/>
              <a:gd name="T68" fmla="*/ 100 w 107"/>
              <a:gd name="T69" fmla="*/ 21 h 35"/>
              <a:gd name="T70" fmla="*/ 95 w 107"/>
              <a:gd name="T71" fmla="*/ 25 h 35"/>
              <a:gd name="T72" fmla="*/ 95 w 107"/>
              <a:gd name="T73" fmla="*/ 16 h 35"/>
              <a:gd name="T74" fmla="*/ 100 w 107"/>
              <a:gd name="T75" fmla="*/ 13 h 35"/>
              <a:gd name="T76" fmla="*/ 100 w 107"/>
              <a:gd name="T77"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7" h="35">
                <a:moveTo>
                  <a:pt x="107" y="5"/>
                </a:moveTo>
                <a:cubicBezTo>
                  <a:pt x="97" y="14"/>
                  <a:pt x="76" y="18"/>
                  <a:pt x="56" y="18"/>
                </a:cubicBezTo>
                <a:cubicBezTo>
                  <a:pt x="32" y="18"/>
                  <a:pt x="7" y="12"/>
                  <a:pt x="0" y="0"/>
                </a:cubicBezTo>
                <a:cubicBezTo>
                  <a:pt x="0" y="1"/>
                  <a:pt x="0" y="1"/>
                  <a:pt x="0" y="2"/>
                </a:cubicBezTo>
                <a:cubicBezTo>
                  <a:pt x="0" y="2"/>
                  <a:pt x="0" y="2"/>
                  <a:pt x="0" y="2"/>
                </a:cubicBezTo>
                <a:cubicBezTo>
                  <a:pt x="0" y="15"/>
                  <a:pt x="0" y="15"/>
                  <a:pt x="0" y="15"/>
                </a:cubicBezTo>
                <a:cubicBezTo>
                  <a:pt x="0" y="15"/>
                  <a:pt x="0" y="15"/>
                  <a:pt x="0" y="15"/>
                </a:cubicBezTo>
                <a:cubicBezTo>
                  <a:pt x="0" y="26"/>
                  <a:pt x="24" y="35"/>
                  <a:pt x="53" y="35"/>
                </a:cubicBezTo>
                <a:cubicBezTo>
                  <a:pt x="82" y="35"/>
                  <a:pt x="106" y="27"/>
                  <a:pt x="107" y="16"/>
                </a:cubicBezTo>
                <a:cubicBezTo>
                  <a:pt x="107" y="16"/>
                  <a:pt x="107" y="15"/>
                  <a:pt x="107" y="15"/>
                </a:cubicBezTo>
                <a:cubicBezTo>
                  <a:pt x="107" y="15"/>
                  <a:pt x="107" y="15"/>
                  <a:pt x="107" y="15"/>
                </a:cubicBezTo>
                <a:lnTo>
                  <a:pt x="107" y="5"/>
                </a:lnTo>
                <a:close/>
                <a:moveTo>
                  <a:pt x="12" y="25"/>
                </a:moveTo>
                <a:cubicBezTo>
                  <a:pt x="10" y="24"/>
                  <a:pt x="6" y="22"/>
                  <a:pt x="5" y="20"/>
                </a:cubicBezTo>
                <a:cubicBezTo>
                  <a:pt x="5" y="10"/>
                  <a:pt x="5" y="10"/>
                  <a:pt x="5" y="10"/>
                </a:cubicBezTo>
                <a:cubicBezTo>
                  <a:pt x="7" y="11"/>
                  <a:pt x="9" y="13"/>
                  <a:pt x="12" y="14"/>
                </a:cubicBezTo>
                <a:lnTo>
                  <a:pt x="12" y="25"/>
                </a:lnTo>
                <a:close/>
                <a:moveTo>
                  <a:pt x="27" y="30"/>
                </a:moveTo>
                <a:cubicBezTo>
                  <a:pt x="24" y="29"/>
                  <a:pt x="22" y="29"/>
                  <a:pt x="20" y="28"/>
                </a:cubicBezTo>
                <a:cubicBezTo>
                  <a:pt x="20" y="17"/>
                  <a:pt x="20" y="17"/>
                  <a:pt x="20" y="17"/>
                </a:cubicBezTo>
                <a:cubicBezTo>
                  <a:pt x="22" y="18"/>
                  <a:pt x="24" y="19"/>
                  <a:pt x="27" y="19"/>
                </a:cubicBezTo>
                <a:lnTo>
                  <a:pt x="27" y="30"/>
                </a:lnTo>
                <a:close/>
                <a:moveTo>
                  <a:pt x="42" y="32"/>
                </a:moveTo>
                <a:cubicBezTo>
                  <a:pt x="39" y="32"/>
                  <a:pt x="37" y="31"/>
                  <a:pt x="34" y="31"/>
                </a:cubicBezTo>
                <a:cubicBezTo>
                  <a:pt x="34" y="21"/>
                  <a:pt x="34" y="21"/>
                  <a:pt x="34" y="21"/>
                </a:cubicBezTo>
                <a:cubicBezTo>
                  <a:pt x="37" y="21"/>
                  <a:pt x="39" y="21"/>
                  <a:pt x="42" y="21"/>
                </a:cubicBezTo>
                <a:lnTo>
                  <a:pt x="42" y="32"/>
                </a:lnTo>
                <a:close/>
                <a:moveTo>
                  <a:pt x="56" y="32"/>
                </a:moveTo>
                <a:cubicBezTo>
                  <a:pt x="55" y="32"/>
                  <a:pt x="54" y="32"/>
                  <a:pt x="53" y="32"/>
                </a:cubicBezTo>
                <a:cubicBezTo>
                  <a:pt x="52" y="32"/>
                  <a:pt x="50" y="32"/>
                  <a:pt x="49" y="32"/>
                </a:cubicBezTo>
                <a:cubicBezTo>
                  <a:pt x="49" y="22"/>
                  <a:pt x="49" y="22"/>
                  <a:pt x="49" y="22"/>
                </a:cubicBezTo>
                <a:cubicBezTo>
                  <a:pt x="50" y="22"/>
                  <a:pt x="52" y="22"/>
                  <a:pt x="53" y="22"/>
                </a:cubicBezTo>
                <a:cubicBezTo>
                  <a:pt x="54" y="22"/>
                  <a:pt x="55" y="22"/>
                  <a:pt x="56" y="22"/>
                </a:cubicBezTo>
                <a:lnTo>
                  <a:pt x="56" y="32"/>
                </a:lnTo>
                <a:close/>
                <a:moveTo>
                  <a:pt x="100" y="21"/>
                </a:moveTo>
                <a:cubicBezTo>
                  <a:pt x="99" y="23"/>
                  <a:pt x="97" y="24"/>
                  <a:pt x="95" y="25"/>
                </a:cubicBezTo>
                <a:cubicBezTo>
                  <a:pt x="95" y="16"/>
                  <a:pt x="95" y="16"/>
                  <a:pt x="95" y="16"/>
                </a:cubicBezTo>
                <a:cubicBezTo>
                  <a:pt x="96" y="15"/>
                  <a:pt x="99" y="14"/>
                  <a:pt x="100" y="13"/>
                </a:cubicBezTo>
                <a:lnTo>
                  <a:pt x="100" y="21"/>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306" name="Freeform 191"/>
          <p:cNvSpPr>
            <a:spLocks noEditPoints="1"/>
          </p:cNvSpPr>
          <p:nvPr/>
        </p:nvSpPr>
        <p:spPr bwMode="auto">
          <a:xfrm>
            <a:off x="6267986" y="3279857"/>
            <a:ext cx="205743" cy="67497"/>
          </a:xfrm>
          <a:custGeom>
            <a:avLst/>
            <a:gdLst>
              <a:gd name="T0" fmla="*/ 51 w 107"/>
              <a:gd name="T1" fmla="*/ 18 h 35"/>
              <a:gd name="T2" fmla="*/ 0 w 107"/>
              <a:gd name="T3" fmla="*/ 5 h 35"/>
              <a:gd name="T4" fmla="*/ 0 w 107"/>
              <a:gd name="T5" fmla="*/ 15 h 35"/>
              <a:gd name="T6" fmla="*/ 0 w 107"/>
              <a:gd name="T7" fmla="*/ 15 h 35"/>
              <a:gd name="T8" fmla="*/ 54 w 107"/>
              <a:gd name="T9" fmla="*/ 35 h 35"/>
              <a:gd name="T10" fmla="*/ 107 w 107"/>
              <a:gd name="T11" fmla="*/ 16 h 35"/>
              <a:gd name="T12" fmla="*/ 107 w 107"/>
              <a:gd name="T13" fmla="*/ 15 h 35"/>
              <a:gd name="T14" fmla="*/ 107 w 107"/>
              <a:gd name="T15" fmla="*/ 15 h 35"/>
              <a:gd name="T16" fmla="*/ 107 w 107"/>
              <a:gd name="T17" fmla="*/ 2 h 35"/>
              <a:gd name="T18" fmla="*/ 107 w 107"/>
              <a:gd name="T19" fmla="*/ 0 h 35"/>
              <a:gd name="T20" fmla="*/ 51 w 107"/>
              <a:gd name="T21" fmla="*/ 18 h 35"/>
              <a:gd name="T22" fmla="*/ 13 w 107"/>
              <a:gd name="T23" fmla="*/ 25 h 35"/>
              <a:gd name="T24" fmla="*/ 5 w 107"/>
              <a:gd name="T25" fmla="*/ 21 h 35"/>
              <a:gd name="T26" fmla="*/ 5 w 107"/>
              <a:gd name="T27" fmla="*/ 12 h 35"/>
              <a:gd name="T28" fmla="*/ 13 w 107"/>
              <a:gd name="T29" fmla="*/ 16 h 35"/>
              <a:gd name="T30" fmla="*/ 13 w 107"/>
              <a:gd name="T31" fmla="*/ 25 h 35"/>
              <a:gd name="T32" fmla="*/ 27 w 107"/>
              <a:gd name="T33" fmla="*/ 30 h 35"/>
              <a:gd name="T34" fmla="*/ 20 w 107"/>
              <a:gd name="T35" fmla="*/ 28 h 35"/>
              <a:gd name="T36" fmla="*/ 20 w 107"/>
              <a:gd name="T37" fmla="*/ 17 h 35"/>
              <a:gd name="T38" fmla="*/ 27 w 107"/>
              <a:gd name="T39" fmla="*/ 19 h 35"/>
              <a:gd name="T40" fmla="*/ 27 w 107"/>
              <a:gd name="T41" fmla="*/ 30 h 35"/>
              <a:gd name="T42" fmla="*/ 42 w 107"/>
              <a:gd name="T43" fmla="*/ 32 h 35"/>
              <a:gd name="T44" fmla="*/ 35 w 107"/>
              <a:gd name="T45" fmla="*/ 31 h 35"/>
              <a:gd name="T46" fmla="*/ 35 w 107"/>
              <a:gd name="T47" fmla="*/ 21 h 35"/>
              <a:gd name="T48" fmla="*/ 42 w 107"/>
              <a:gd name="T49" fmla="*/ 22 h 35"/>
              <a:gd name="T50" fmla="*/ 42 w 107"/>
              <a:gd name="T51" fmla="*/ 32 h 35"/>
              <a:gd name="T52" fmla="*/ 57 w 107"/>
              <a:gd name="T53" fmla="*/ 32 h 35"/>
              <a:gd name="T54" fmla="*/ 54 w 107"/>
              <a:gd name="T55" fmla="*/ 33 h 35"/>
              <a:gd name="T56" fmla="*/ 49 w 107"/>
              <a:gd name="T57" fmla="*/ 32 h 35"/>
              <a:gd name="T58" fmla="*/ 49 w 107"/>
              <a:gd name="T59" fmla="*/ 22 h 35"/>
              <a:gd name="T60" fmla="*/ 54 w 107"/>
              <a:gd name="T61" fmla="*/ 22 h 35"/>
              <a:gd name="T62" fmla="*/ 57 w 107"/>
              <a:gd name="T63" fmla="*/ 22 h 35"/>
              <a:gd name="T64" fmla="*/ 57 w 107"/>
              <a:gd name="T65" fmla="*/ 32 h 35"/>
              <a:gd name="T66" fmla="*/ 101 w 107"/>
              <a:gd name="T67" fmla="*/ 22 h 35"/>
              <a:gd name="T68" fmla="*/ 95 w 107"/>
              <a:gd name="T69" fmla="*/ 25 h 35"/>
              <a:gd name="T70" fmla="*/ 95 w 107"/>
              <a:gd name="T71" fmla="*/ 14 h 35"/>
              <a:gd name="T72" fmla="*/ 101 w 107"/>
              <a:gd name="T73" fmla="*/ 11 h 35"/>
              <a:gd name="T74" fmla="*/ 101 w 107"/>
              <a:gd name="T7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35">
                <a:moveTo>
                  <a:pt x="51" y="18"/>
                </a:moveTo>
                <a:cubicBezTo>
                  <a:pt x="31" y="18"/>
                  <a:pt x="11" y="14"/>
                  <a:pt x="0" y="5"/>
                </a:cubicBezTo>
                <a:cubicBezTo>
                  <a:pt x="0" y="15"/>
                  <a:pt x="0" y="15"/>
                  <a:pt x="0" y="15"/>
                </a:cubicBezTo>
                <a:cubicBezTo>
                  <a:pt x="0" y="15"/>
                  <a:pt x="0" y="15"/>
                  <a:pt x="0" y="15"/>
                </a:cubicBezTo>
                <a:cubicBezTo>
                  <a:pt x="0" y="26"/>
                  <a:pt x="24" y="35"/>
                  <a:pt x="54" y="35"/>
                </a:cubicBezTo>
                <a:cubicBezTo>
                  <a:pt x="82" y="35"/>
                  <a:pt x="106" y="27"/>
                  <a:pt x="107" y="16"/>
                </a:cubicBezTo>
                <a:cubicBezTo>
                  <a:pt x="107" y="16"/>
                  <a:pt x="107" y="16"/>
                  <a:pt x="107" y="15"/>
                </a:cubicBezTo>
                <a:cubicBezTo>
                  <a:pt x="107" y="15"/>
                  <a:pt x="107" y="15"/>
                  <a:pt x="107" y="15"/>
                </a:cubicBezTo>
                <a:cubicBezTo>
                  <a:pt x="107" y="2"/>
                  <a:pt x="107" y="2"/>
                  <a:pt x="107" y="2"/>
                </a:cubicBezTo>
                <a:cubicBezTo>
                  <a:pt x="107" y="1"/>
                  <a:pt x="107" y="1"/>
                  <a:pt x="107" y="0"/>
                </a:cubicBezTo>
                <a:cubicBezTo>
                  <a:pt x="100" y="12"/>
                  <a:pt x="75" y="18"/>
                  <a:pt x="51" y="18"/>
                </a:cubicBezTo>
                <a:close/>
                <a:moveTo>
                  <a:pt x="13" y="25"/>
                </a:moveTo>
                <a:cubicBezTo>
                  <a:pt x="10" y="24"/>
                  <a:pt x="7" y="22"/>
                  <a:pt x="5" y="21"/>
                </a:cubicBezTo>
                <a:cubicBezTo>
                  <a:pt x="5" y="12"/>
                  <a:pt x="5" y="12"/>
                  <a:pt x="5" y="12"/>
                </a:cubicBezTo>
                <a:cubicBezTo>
                  <a:pt x="7" y="13"/>
                  <a:pt x="9" y="14"/>
                  <a:pt x="13" y="16"/>
                </a:cubicBezTo>
                <a:lnTo>
                  <a:pt x="13" y="25"/>
                </a:lnTo>
                <a:close/>
                <a:moveTo>
                  <a:pt x="27" y="30"/>
                </a:moveTo>
                <a:cubicBezTo>
                  <a:pt x="25" y="29"/>
                  <a:pt x="22" y="29"/>
                  <a:pt x="20" y="28"/>
                </a:cubicBezTo>
                <a:cubicBezTo>
                  <a:pt x="20" y="17"/>
                  <a:pt x="20" y="17"/>
                  <a:pt x="20" y="17"/>
                </a:cubicBezTo>
                <a:cubicBezTo>
                  <a:pt x="22" y="18"/>
                  <a:pt x="25" y="19"/>
                  <a:pt x="27" y="19"/>
                </a:cubicBezTo>
                <a:lnTo>
                  <a:pt x="27" y="30"/>
                </a:lnTo>
                <a:close/>
                <a:moveTo>
                  <a:pt x="42" y="32"/>
                </a:moveTo>
                <a:cubicBezTo>
                  <a:pt x="40" y="32"/>
                  <a:pt x="37" y="32"/>
                  <a:pt x="35" y="31"/>
                </a:cubicBezTo>
                <a:cubicBezTo>
                  <a:pt x="35" y="21"/>
                  <a:pt x="35" y="21"/>
                  <a:pt x="35" y="21"/>
                </a:cubicBezTo>
                <a:cubicBezTo>
                  <a:pt x="37" y="21"/>
                  <a:pt x="40" y="21"/>
                  <a:pt x="42" y="22"/>
                </a:cubicBezTo>
                <a:lnTo>
                  <a:pt x="42" y="32"/>
                </a:lnTo>
                <a:close/>
                <a:moveTo>
                  <a:pt x="57" y="32"/>
                </a:moveTo>
                <a:cubicBezTo>
                  <a:pt x="56" y="32"/>
                  <a:pt x="55" y="33"/>
                  <a:pt x="54" y="33"/>
                </a:cubicBezTo>
                <a:cubicBezTo>
                  <a:pt x="52" y="33"/>
                  <a:pt x="51" y="32"/>
                  <a:pt x="49" y="32"/>
                </a:cubicBezTo>
                <a:cubicBezTo>
                  <a:pt x="49" y="22"/>
                  <a:pt x="49" y="22"/>
                  <a:pt x="49" y="22"/>
                </a:cubicBezTo>
                <a:cubicBezTo>
                  <a:pt x="51" y="22"/>
                  <a:pt x="52" y="22"/>
                  <a:pt x="54" y="22"/>
                </a:cubicBezTo>
                <a:cubicBezTo>
                  <a:pt x="55" y="22"/>
                  <a:pt x="56" y="22"/>
                  <a:pt x="57" y="22"/>
                </a:cubicBezTo>
                <a:lnTo>
                  <a:pt x="57" y="32"/>
                </a:lnTo>
                <a:close/>
                <a:moveTo>
                  <a:pt x="101" y="22"/>
                </a:moveTo>
                <a:cubicBezTo>
                  <a:pt x="99" y="23"/>
                  <a:pt x="97" y="24"/>
                  <a:pt x="95" y="25"/>
                </a:cubicBezTo>
                <a:cubicBezTo>
                  <a:pt x="95" y="14"/>
                  <a:pt x="95" y="14"/>
                  <a:pt x="95" y="14"/>
                </a:cubicBezTo>
                <a:cubicBezTo>
                  <a:pt x="97" y="14"/>
                  <a:pt x="99" y="12"/>
                  <a:pt x="101" y="11"/>
                </a:cubicBezTo>
                <a:lnTo>
                  <a:pt x="101" y="22"/>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307" name="Freeform 192"/>
          <p:cNvSpPr>
            <a:spLocks noEditPoints="1"/>
          </p:cNvSpPr>
          <p:nvPr/>
        </p:nvSpPr>
        <p:spPr bwMode="auto">
          <a:xfrm>
            <a:off x="6264734" y="3240010"/>
            <a:ext cx="205743" cy="66683"/>
          </a:xfrm>
          <a:custGeom>
            <a:avLst/>
            <a:gdLst>
              <a:gd name="T0" fmla="*/ 0 w 107"/>
              <a:gd name="T1" fmla="*/ 15 h 35"/>
              <a:gd name="T2" fmla="*/ 53 w 107"/>
              <a:gd name="T3" fmla="*/ 35 h 35"/>
              <a:gd name="T4" fmla="*/ 107 w 107"/>
              <a:gd name="T5" fmla="*/ 16 h 35"/>
              <a:gd name="T6" fmla="*/ 107 w 107"/>
              <a:gd name="T7" fmla="*/ 15 h 35"/>
              <a:gd name="T8" fmla="*/ 107 w 107"/>
              <a:gd name="T9" fmla="*/ 15 h 35"/>
              <a:gd name="T10" fmla="*/ 107 w 107"/>
              <a:gd name="T11" fmla="*/ 5 h 35"/>
              <a:gd name="T12" fmla="*/ 56 w 107"/>
              <a:gd name="T13" fmla="*/ 18 h 35"/>
              <a:gd name="T14" fmla="*/ 0 w 107"/>
              <a:gd name="T15" fmla="*/ 0 h 35"/>
              <a:gd name="T16" fmla="*/ 0 w 107"/>
              <a:gd name="T17" fmla="*/ 1 h 35"/>
              <a:gd name="T18" fmla="*/ 0 w 107"/>
              <a:gd name="T19" fmla="*/ 2 h 35"/>
              <a:gd name="T20" fmla="*/ 0 w 107"/>
              <a:gd name="T21" fmla="*/ 15 h 35"/>
              <a:gd name="T22" fmla="*/ 95 w 107"/>
              <a:gd name="T23" fmla="*/ 16 h 35"/>
              <a:gd name="T24" fmla="*/ 100 w 107"/>
              <a:gd name="T25" fmla="*/ 13 h 35"/>
              <a:gd name="T26" fmla="*/ 100 w 107"/>
              <a:gd name="T27" fmla="*/ 21 h 35"/>
              <a:gd name="T28" fmla="*/ 95 w 107"/>
              <a:gd name="T29" fmla="*/ 25 h 35"/>
              <a:gd name="T30" fmla="*/ 95 w 107"/>
              <a:gd name="T31" fmla="*/ 16 h 35"/>
              <a:gd name="T32" fmla="*/ 49 w 107"/>
              <a:gd name="T33" fmla="*/ 22 h 35"/>
              <a:gd name="T34" fmla="*/ 53 w 107"/>
              <a:gd name="T35" fmla="*/ 22 h 35"/>
              <a:gd name="T36" fmla="*/ 56 w 107"/>
              <a:gd name="T37" fmla="*/ 22 h 35"/>
              <a:gd name="T38" fmla="*/ 56 w 107"/>
              <a:gd name="T39" fmla="*/ 32 h 35"/>
              <a:gd name="T40" fmla="*/ 53 w 107"/>
              <a:gd name="T41" fmla="*/ 32 h 35"/>
              <a:gd name="T42" fmla="*/ 49 w 107"/>
              <a:gd name="T43" fmla="*/ 32 h 35"/>
              <a:gd name="T44" fmla="*/ 49 w 107"/>
              <a:gd name="T45" fmla="*/ 22 h 35"/>
              <a:gd name="T46" fmla="*/ 34 w 107"/>
              <a:gd name="T47" fmla="*/ 20 h 35"/>
              <a:gd name="T48" fmla="*/ 42 w 107"/>
              <a:gd name="T49" fmla="*/ 21 h 35"/>
              <a:gd name="T50" fmla="*/ 42 w 107"/>
              <a:gd name="T51" fmla="*/ 32 h 35"/>
              <a:gd name="T52" fmla="*/ 34 w 107"/>
              <a:gd name="T53" fmla="*/ 31 h 35"/>
              <a:gd name="T54" fmla="*/ 34 w 107"/>
              <a:gd name="T55" fmla="*/ 20 h 35"/>
              <a:gd name="T56" fmla="*/ 20 w 107"/>
              <a:gd name="T57" fmla="*/ 17 h 35"/>
              <a:gd name="T58" fmla="*/ 27 w 107"/>
              <a:gd name="T59" fmla="*/ 19 h 35"/>
              <a:gd name="T60" fmla="*/ 27 w 107"/>
              <a:gd name="T61" fmla="*/ 30 h 35"/>
              <a:gd name="T62" fmla="*/ 20 w 107"/>
              <a:gd name="T63" fmla="*/ 28 h 35"/>
              <a:gd name="T64" fmla="*/ 20 w 107"/>
              <a:gd name="T65" fmla="*/ 17 h 35"/>
              <a:gd name="T66" fmla="*/ 5 w 107"/>
              <a:gd name="T67" fmla="*/ 10 h 35"/>
              <a:gd name="T68" fmla="*/ 12 w 107"/>
              <a:gd name="T69" fmla="*/ 14 h 35"/>
              <a:gd name="T70" fmla="*/ 12 w 107"/>
              <a:gd name="T71" fmla="*/ 25 h 35"/>
              <a:gd name="T72" fmla="*/ 5 w 107"/>
              <a:gd name="T73" fmla="*/ 20 h 35"/>
              <a:gd name="T74" fmla="*/ 5 w 107"/>
              <a:gd name="T75" fmla="*/ 1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35">
                <a:moveTo>
                  <a:pt x="0" y="15"/>
                </a:moveTo>
                <a:cubicBezTo>
                  <a:pt x="0" y="26"/>
                  <a:pt x="24" y="35"/>
                  <a:pt x="53" y="35"/>
                </a:cubicBezTo>
                <a:cubicBezTo>
                  <a:pt x="82" y="35"/>
                  <a:pt x="106" y="26"/>
                  <a:pt x="107" y="16"/>
                </a:cubicBezTo>
                <a:cubicBezTo>
                  <a:pt x="107" y="15"/>
                  <a:pt x="107" y="15"/>
                  <a:pt x="107" y="15"/>
                </a:cubicBezTo>
                <a:cubicBezTo>
                  <a:pt x="107" y="15"/>
                  <a:pt x="107" y="15"/>
                  <a:pt x="107" y="15"/>
                </a:cubicBezTo>
                <a:cubicBezTo>
                  <a:pt x="107" y="5"/>
                  <a:pt x="107" y="5"/>
                  <a:pt x="107" y="5"/>
                </a:cubicBezTo>
                <a:cubicBezTo>
                  <a:pt x="97" y="13"/>
                  <a:pt x="76" y="18"/>
                  <a:pt x="56" y="18"/>
                </a:cubicBezTo>
                <a:cubicBezTo>
                  <a:pt x="32" y="18"/>
                  <a:pt x="7" y="12"/>
                  <a:pt x="0" y="0"/>
                </a:cubicBezTo>
                <a:cubicBezTo>
                  <a:pt x="0" y="0"/>
                  <a:pt x="0" y="1"/>
                  <a:pt x="0" y="1"/>
                </a:cubicBezTo>
                <a:cubicBezTo>
                  <a:pt x="0" y="1"/>
                  <a:pt x="0" y="2"/>
                  <a:pt x="0" y="2"/>
                </a:cubicBezTo>
                <a:cubicBezTo>
                  <a:pt x="0" y="15"/>
                  <a:pt x="0" y="15"/>
                  <a:pt x="0" y="15"/>
                </a:cubicBezTo>
                <a:close/>
                <a:moveTo>
                  <a:pt x="95" y="16"/>
                </a:moveTo>
                <a:cubicBezTo>
                  <a:pt x="96" y="15"/>
                  <a:pt x="99" y="14"/>
                  <a:pt x="100" y="13"/>
                </a:cubicBezTo>
                <a:cubicBezTo>
                  <a:pt x="100" y="21"/>
                  <a:pt x="100" y="21"/>
                  <a:pt x="100" y="21"/>
                </a:cubicBezTo>
                <a:cubicBezTo>
                  <a:pt x="99" y="22"/>
                  <a:pt x="97" y="24"/>
                  <a:pt x="95" y="25"/>
                </a:cubicBezTo>
                <a:lnTo>
                  <a:pt x="95" y="16"/>
                </a:lnTo>
                <a:close/>
                <a:moveTo>
                  <a:pt x="49" y="22"/>
                </a:moveTo>
                <a:cubicBezTo>
                  <a:pt x="50" y="22"/>
                  <a:pt x="52" y="22"/>
                  <a:pt x="53" y="22"/>
                </a:cubicBezTo>
                <a:cubicBezTo>
                  <a:pt x="54" y="22"/>
                  <a:pt x="55" y="22"/>
                  <a:pt x="56" y="22"/>
                </a:cubicBezTo>
                <a:cubicBezTo>
                  <a:pt x="56" y="32"/>
                  <a:pt x="56" y="32"/>
                  <a:pt x="56" y="32"/>
                </a:cubicBezTo>
                <a:cubicBezTo>
                  <a:pt x="55" y="32"/>
                  <a:pt x="54" y="32"/>
                  <a:pt x="53" y="32"/>
                </a:cubicBezTo>
                <a:cubicBezTo>
                  <a:pt x="52" y="32"/>
                  <a:pt x="50" y="32"/>
                  <a:pt x="49" y="32"/>
                </a:cubicBezTo>
                <a:lnTo>
                  <a:pt x="49" y="22"/>
                </a:lnTo>
                <a:close/>
                <a:moveTo>
                  <a:pt x="34" y="20"/>
                </a:moveTo>
                <a:cubicBezTo>
                  <a:pt x="37" y="21"/>
                  <a:pt x="39" y="21"/>
                  <a:pt x="42" y="21"/>
                </a:cubicBezTo>
                <a:cubicBezTo>
                  <a:pt x="42" y="32"/>
                  <a:pt x="42" y="32"/>
                  <a:pt x="42" y="32"/>
                </a:cubicBezTo>
                <a:cubicBezTo>
                  <a:pt x="39" y="31"/>
                  <a:pt x="37" y="31"/>
                  <a:pt x="34" y="31"/>
                </a:cubicBezTo>
                <a:lnTo>
                  <a:pt x="34" y="20"/>
                </a:lnTo>
                <a:close/>
                <a:moveTo>
                  <a:pt x="20" y="17"/>
                </a:moveTo>
                <a:cubicBezTo>
                  <a:pt x="22" y="18"/>
                  <a:pt x="24" y="18"/>
                  <a:pt x="27" y="19"/>
                </a:cubicBezTo>
                <a:cubicBezTo>
                  <a:pt x="27" y="30"/>
                  <a:pt x="27" y="30"/>
                  <a:pt x="27" y="30"/>
                </a:cubicBezTo>
                <a:cubicBezTo>
                  <a:pt x="24" y="29"/>
                  <a:pt x="22" y="28"/>
                  <a:pt x="20" y="28"/>
                </a:cubicBezTo>
                <a:lnTo>
                  <a:pt x="20" y="17"/>
                </a:lnTo>
                <a:close/>
                <a:moveTo>
                  <a:pt x="5" y="10"/>
                </a:moveTo>
                <a:cubicBezTo>
                  <a:pt x="7" y="11"/>
                  <a:pt x="9" y="13"/>
                  <a:pt x="12" y="14"/>
                </a:cubicBezTo>
                <a:cubicBezTo>
                  <a:pt x="12" y="25"/>
                  <a:pt x="12" y="25"/>
                  <a:pt x="12" y="25"/>
                </a:cubicBezTo>
                <a:cubicBezTo>
                  <a:pt x="10" y="24"/>
                  <a:pt x="6" y="22"/>
                  <a:pt x="5" y="20"/>
                </a:cubicBezTo>
                <a:lnTo>
                  <a:pt x="5" y="10"/>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308" name="Freeform 193"/>
          <p:cNvSpPr>
            <a:spLocks noEditPoints="1"/>
          </p:cNvSpPr>
          <p:nvPr/>
        </p:nvSpPr>
        <p:spPr bwMode="auto">
          <a:xfrm>
            <a:off x="6264734" y="3322144"/>
            <a:ext cx="205743" cy="67497"/>
          </a:xfrm>
          <a:custGeom>
            <a:avLst/>
            <a:gdLst>
              <a:gd name="T0" fmla="*/ 0 w 107"/>
              <a:gd name="T1" fmla="*/ 0 h 35"/>
              <a:gd name="T2" fmla="*/ 0 w 107"/>
              <a:gd name="T3" fmla="*/ 1 h 35"/>
              <a:gd name="T4" fmla="*/ 0 w 107"/>
              <a:gd name="T5" fmla="*/ 1 h 35"/>
              <a:gd name="T6" fmla="*/ 0 w 107"/>
              <a:gd name="T7" fmla="*/ 15 h 35"/>
              <a:gd name="T8" fmla="*/ 0 w 107"/>
              <a:gd name="T9" fmla="*/ 15 h 35"/>
              <a:gd name="T10" fmla="*/ 53 w 107"/>
              <a:gd name="T11" fmla="*/ 35 h 35"/>
              <a:gd name="T12" fmla="*/ 107 w 107"/>
              <a:gd name="T13" fmla="*/ 15 h 35"/>
              <a:gd name="T14" fmla="*/ 107 w 107"/>
              <a:gd name="T15" fmla="*/ 15 h 35"/>
              <a:gd name="T16" fmla="*/ 107 w 107"/>
              <a:gd name="T17" fmla="*/ 15 h 35"/>
              <a:gd name="T18" fmla="*/ 107 w 107"/>
              <a:gd name="T19" fmla="*/ 5 h 35"/>
              <a:gd name="T20" fmla="*/ 56 w 107"/>
              <a:gd name="T21" fmla="*/ 17 h 35"/>
              <a:gd name="T22" fmla="*/ 0 w 107"/>
              <a:gd name="T23" fmla="*/ 0 h 35"/>
              <a:gd name="T24" fmla="*/ 12 w 107"/>
              <a:gd name="T25" fmla="*/ 25 h 35"/>
              <a:gd name="T26" fmla="*/ 5 w 107"/>
              <a:gd name="T27" fmla="*/ 20 h 35"/>
              <a:gd name="T28" fmla="*/ 5 w 107"/>
              <a:gd name="T29" fmla="*/ 9 h 35"/>
              <a:gd name="T30" fmla="*/ 12 w 107"/>
              <a:gd name="T31" fmla="*/ 14 h 35"/>
              <a:gd name="T32" fmla="*/ 12 w 107"/>
              <a:gd name="T33" fmla="*/ 25 h 35"/>
              <a:gd name="T34" fmla="*/ 27 w 107"/>
              <a:gd name="T35" fmla="*/ 29 h 35"/>
              <a:gd name="T36" fmla="*/ 20 w 107"/>
              <a:gd name="T37" fmla="*/ 27 h 35"/>
              <a:gd name="T38" fmla="*/ 20 w 107"/>
              <a:gd name="T39" fmla="*/ 17 h 35"/>
              <a:gd name="T40" fmla="*/ 27 w 107"/>
              <a:gd name="T41" fmla="*/ 19 h 35"/>
              <a:gd name="T42" fmla="*/ 27 w 107"/>
              <a:gd name="T43" fmla="*/ 29 h 35"/>
              <a:gd name="T44" fmla="*/ 42 w 107"/>
              <a:gd name="T45" fmla="*/ 31 h 35"/>
              <a:gd name="T46" fmla="*/ 34 w 107"/>
              <a:gd name="T47" fmla="*/ 30 h 35"/>
              <a:gd name="T48" fmla="*/ 34 w 107"/>
              <a:gd name="T49" fmla="*/ 20 h 35"/>
              <a:gd name="T50" fmla="*/ 42 w 107"/>
              <a:gd name="T51" fmla="*/ 21 h 35"/>
              <a:gd name="T52" fmla="*/ 42 w 107"/>
              <a:gd name="T53" fmla="*/ 31 h 35"/>
              <a:gd name="T54" fmla="*/ 95 w 107"/>
              <a:gd name="T55" fmla="*/ 15 h 35"/>
              <a:gd name="T56" fmla="*/ 100 w 107"/>
              <a:gd name="T57" fmla="*/ 13 h 35"/>
              <a:gd name="T58" fmla="*/ 100 w 107"/>
              <a:gd name="T59" fmla="*/ 21 h 35"/>
              <a:gd name="T60" fmla="*/ 95 w 107"/>
              <a:gd name="T61" fmla="*/ 24 h 35"/>
              <a:gd name="T62" fmla="*/ 95 w 107"/>
              <a:gd name="T63" fmla="*/ 15 h 35"/>
              <a:gd name="T64" fmla="*/ 56 w 107"/>
              <a:gd name="T65" fmla="*/ 32 h 35"/>
              <a:gd name="T66" fmla="*/ 53 w 107"/>
              <a:gd name="T67" fmla="*/ 32 h 35"/>
              <a:gd name="T68" fmla="*/ 49 w 107"/>
              <a:gd name="T69" fmla="*/ 32 h 35"/>
              <a:gd name="T70" fmla="*/ 49 w 107"/>
              <a:gd name="T71" fmla="*/ 21 h 35"/>
              <a:gd name="T72" fmla="*/ 53 w 107"/>
              <a:gd name="T73" fmla="*/ 21 h 35"/>
              <a:gd name="T74" fmla="*/ 56 w 107"/>
              <a:gd name="T75" fmla="*/ 21 h 35"/>
              <a:gd name="T76" fmla="*/ 56 w 107"/>
              <a:gd name="T77"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7" h="35">
                <a:moveTo>
                  <a:pt x="0" y="0"/>
                </a:moveTo>
                <a:cubicBezTo>
                  <a:pt x="0" y="0"/>
                  <a:pt x="0" y="1"/>
                  <a:pt x="0" y="1"/>
                </a:cubicBezTo>
                <a:cubicBezTo>
                  <a:pt x="0" y="1"/>
                  <a:pt x="0" y="1"/>
                  <a:pt x="0" y="1"/>
                </a:cubicBezTo>
                <a:cubicBezTo>
                  <a:pt x="0" y="15"/>
                  <a:pt x="0" y="15"/>
                  <a:pt x="0" y="15"/>
                </a:cubicBezTo>
                <a:cubicBezTo>
                  <a:pt x="0" y="15"/>
                  <a:pt x="0" y="15"/>
                  <a:pt x="0" y="15"/>
                </a:cubicBezTo>
                <a:cubicBezTo>
                  <a:pt x="0" y="26"/>
                  <a:pt x="24" y="35"/>
                  <a:pt x="53" y="35"/>
                </a:cubicBezTo>
                <a:cubicBezTo>
                  <a:pt x="82" y="35"/>
                  <a:pt x="106" y="26"/>
                  <a:pt x="107" y="15"/>
                </a:cubicBezTo>
                <a:cubicBezTo>
                  <a:pt x="107" y="15"/>
                  <a:pt x="107" y="15"/>
                  <a:pt x="107" y="15"/>
                </a:cubicBezTo>
                <a:cubicBezTo>
                  <a:pt x="107" y="15"/>
                  <a:pt x="107" y="15"/>
                  <a:pt x="107" y="15"/>
                </a:cubicBezTo>
                <a:cubicBezTo>
                  <a:pt x="107" y="5"/>
                  <a:pt x="107" y="5"/>
                  <a:pt x="107" y="5"/>
                </a:cubicBezTo>
                <a:cubicBezTo>
                  <a:pt x="97" y="13"/>
                  <a:pt x="76" y="17"/>
                  <a:pt x="56" y="17"/>
                </a:cubicBezTo>
                <a:cubicBezTo>
                  <a:pt x="32" y="17"/>
                  <a:pt x="7" y="11"/>
                  <a:pt x="0" y="0"/>
                </a:cubicBezTo>
                <a:close/>
                <a:moveTo>
                  <a:pt x="12" y="25"/>
                </a:moveTo>
                <a:cubicBezTo>
                  <a:pt x="10" y="23"/>
                  <a:pt x="6" y="21"/>
                  <a:pt x="5" y="20"/>
                </a:cubicBezTo>
                <a:cubicBezTo>
                  <a:pt x="5" y="9"/>
                  <a:pt x="5" y="9"/>
                  <a:pt x="5" y="9"/>
                </a:cubicBezTo>
                <a:cubicBezTo>
                  <a:pt x="7" y="11"/>
                  <a:pt x="9" y="12"/>
                  <a:pt x="12" y="14"/>
                </a:cubicBezTo>
                <a:lnTo>
                  <a:pt x="12" y="25"/>
                </a:lnTo>
                <a:close/>
                <a:moveTo>
                  <a:pt x="27" y="29"/>
                </a:moveTo>
                <a:cubicBezTo>
                  <a:pt x="24" y="29"/>
                  <a:pt x="22" y="28"/>
                  <a:pt x="20" y="27"/>
                </a:cubicBezTo>
                <a:cubicBezTo>
                  <a:pt x="20" y="17"/>
                  <a:pt x="20" y="17"/>
                  <a:pt x="20" y="17"/>
                </a:cubicBezTo>
                <a:cubicBezTo>
                  <a:pt x="22" y="17"/>
                  <a:pt x="24" y="18"/>
                  <a:pt x="27" y="19"/>
                </a:cubicBezTo>
                <a:lnTo>
                  <a:pt x="27" y="29"/>
                </a:lnTo>
                <a:close/>
                <a:moveTo>
                  <a:pt x="42" y="31"/>
                </a:moveTo>
                <a:cubicBezTo>
                  <a:pt x="39" y="31"/>
                  <a:pt x="37" y="31"/>
                  <a:pt x="34" y="30"/>
                </a:cubicBezTo>
                <a:cubicBezTo>
                  <a:pt x="34" y="20"/>
                  <a:pt x="34" y="20"/>
                  <a:pt x="34" y="20"/>
                </a:cubicBezTo>
                <a:cubicBezTo>
                  <a:pt x="37" y="20"/>
                  <a:pt x="39" y="21"/>
                  <a:pt x="42" y="21"/>
                </a:cubicBezTo>
                <a:lnTo>
                  <a:pt x="42" y="31"/>
                </a:lnTo>
                <a:close/>
                <a:moveTo>
                  <a:pt x="95" y="15"/>
                </a:moveTo>
                <a:cubicBezTo>
                  <a:pt x="96" y="15"/>
                  <a:pt x="99" y="14"/>
                  <a:pt x="100" y="13"/>
                </a:cubicBezTo>
                <a:cubicBezTo>
                  <a:pt x="100" y="21"/>
                  <a:pt x="100" y="21"/>
                  <a:pt x="100" y="21"/>
                </a:cubicBezTo>
                <a:cubicBezTo>
                  <a:pt x="99" y="22"/>
                  <a:pt x="97" y="23"/>
                  <a:pt x="95" y="24"/>
                </a:cubicBezTo>
                <a:lnTo>
                  <a:pt x="95" y="15"/>
                </a:lnTo>
                <a:close/>
                <a:moveTo>
                  <a:pt x="56" y="32"/>
                </a:moveTo>
                <a:cubicBezTo>
                  <a:pt x="55" y="32"/>
                  <a:pt x="54" y="32"/>
                  <a:pt x="53" y="32"/>
                </a:cubicBezTo>
                <a:cubicBezTo>
                  <a:pt x="52" y="32"/>
                  <a:pt x="50" y="32"/>
                  <a:pt x="49" y="32"/>
                </a:cubicBezTo>
                <a:cubicBezTo>
                  <a:pt x="49" y="21"/>
                  <a:pt x="49" y="21"/>
                  <a:pt x="49" y="21"/>
                </a:cubicBezTo>
                <a:cubicBezTo>
                  <a:pt x="50" y="21"/>
                  <a:pt x="52" y="21"/>
                  <a:pt x="53" y="21"/>
                </a:cubicBezTo>
                <a:cubicBezTo>
                  <a:pt x="54" y="21"/>
                  <a:pt x="55" y="21"/>
                  <a:pt x="56" y="21"/>
                </a:cubicBezTo>
                <a:lnTo>
                  <a:pt x="56" y="32"/>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309" name="Freeform 194"/>
          <p:cNvSpPr>
            <a:spLocks/>
          </p:cNvSpPr>
          <p:nvPr/>
        </p:nvSpPr>
        <p:spPr bwMode="auto">
          <a:xfrm>
            <a:off x="6267986" y="3075740"/>
            <a:ext cx="205743" cy="63431"/>
          </a:xfrm>
          <a:custGeom>
            <a:avLst/>
            <a:gdLst>
              <a:gd name="T0" fmla="*/ 101 w 107"/>
              <a:gd name="T1" fmla="*/ 10 h 33"/>
              <a:gd name="T2" fmla="*/ 101 w 107"/>
              <a:gd name="T3" fmla="*/ 19 h 33"/>
              <a:gd name="T4" fmla="*/ 95 w 107"/>
              <a:gd name="T5" fmla="*/ 23 h 33"/>
              <a:gd name="T6" fmla="*/ 95 w 107"/>
              <a:gd name="T7" fmla="*/ 13 h 33"/>
              <a:gd name="T8" fmla="*/ 57 w 107"/>
              <a:gd name="T9" fmla="*/ 20 h 33"/>
              <a:gd name="T10" fmla="*/ 57 w 107"/>
              <a:gd name="T11" fmla="*/ 30 h 33"/>
              <a:gd name="T12" fmla="*/ 54 w 107"/>
              <a:gd name="T13" fmla="*/ 30 h 33"/>
              <a:gd name="T14" fmla="*/ 49 w 107"/>
              <a:gd name="T15" fmla="*/ 30 h 33"/>
              <a:gd name="T16" fmla="*/ 49 w 107"/>
              <a:gd name="T17" fmla="*/ 20 h 33"/>
              <a:gd name="T18" fmla="*/ 42 w 107"/>
              <a:gd name="T19" fmla="*/ 20 h 33"/>
              <a:gd name="T20" fmla="*/ 42 w 107"/>
              <a:gd name="T21" fmla="*/ 30 h 33"/>
              <a:gd name="T22" fmla="*/ 35 w 107"/>
              <a:gd name="T23" fmla="*/ 29 h 33"/>
              <a:gd name="T24" fmla="*/ 35 w 107"/>
              <a:gd name="T25" fmla="*/ 19 h 33"/>
              <a:gd name="T26" fmla="*/ 27 w 107"/>
              <a:gd name="T27" fmla="*/ 18 h 33"/>
              <a:gd name="T28" fmla="*/ 27 w 107"/>
              <a:gd name="T29" fmla="*/ 28 h 33"/>
              <a:gd name="T30" fmla="*/ 20 w 107"/>
              <a:gd name="T31" fmla="*/ 26 h 33"/>
              <a:gd name="T32" fmla="*/ 20 w 107"/>
              <a:gd name="T33" fmla="*/ 16 h 33"/>
              <a:gd name="T34" fmla="*/ 13 w 107"/>
              <a:gd name="T35" fmla="*/ 13 h 33"/>
              <a:gd name="T36" fmla="*/ 13 w 107"/>
              <a:gd name="T37" fmla="*/ 23 h 33"/>
              <a:gd name="T38" fmla="*/ 5 w 107"/>
              <a:gd name="T39" fmla="*/ 18 h 33"/>
              <a:gd name="T40" fmla="*/ 5 w 107"/>
              <a:gd name="T41" fmla="*/ 8 h 33"/>
              <a:gd name="T42" fmla="*/ 0 w 107"/>
              <a:gd name="T43" fmla="*/ 0 h 33"/>
              <a:gd name="T44" fmla="*/ 0 w 107"/>
              <a:gd name="T45" fmla="*/ 13 h 33"/>
              <a:gd name="T46" fmla="*/ 0 w 107"/>
              <a:gd name="T47" fmla="*/ 13 h 33"/>
              <a:gd name="T48" fmla="*/ 54 w 107"/>
              <a:gd name="T49" fmla="*/ 33 h 33"/>
              <a:gd name="T50" fmla="*/ 107 w 107"/>
              <a:gd name="T51" fmla="*/ 14 h 33"/>
              <a:gd name="T52" fmla="*/ 107 w 107"/>
              <a:gd name="T53" fmla="*/ 13 h 33"/>
              <a:gd name="T54" fmla="*/ 107 w 107"/>
              <a:gd name="T55" fmla="*/ 13 h 33"/>
              <a:gd name="T56" fmla="*/ 107 w 107"/>
              <a:gd name="T57" fmla="*/ 0 h 33"/>
              <a:gd name="T58" fmla="*/ 101 w 107"/>
              <a:gd name="T59"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7" h="33">
                <a:moveTo>
                  <a:pt x="101" y="10"/>
                </a:moveTo>
                <a:cubicBezTo>
                  <a:pt x="101" y="19"/>
                  <a:pt x="101" y="19"/>
                  <a:pt x="101" y="19"/>
                </a:cubicBezTo>
                <a:cubicBezTo>
                  <a:pt x="99" y="21"/>
                  <a:pt x="97" y="22"/>
                  <a:pt x="95" y="23"/>
                </a:cubicBezTo>
                <a:cubicBezTo>
                  <a:pt x="95" y="13"/>
                  <a:pt x="95" y="13"/>
                  <a:pt x="95" y="13"/>
                </a:cubicBezTo>
                <a:cubicBezTo>
                  <a:pt x="86" y="17"/>
                  <a:pt x="72" y="20"/>
                  <a:pt x="57" y="20"/>
                </a:cubicBezTo>
                <a:cubicBezTo>
                  <a:pt x="57" y="30"/>
                  <a:pt x="57" y="30"/>
                  <a:pt x="57" y="30"/>
                </a:cubicBezTo>
                <a:cubicBezTo>
                  <a:pt x="56" y="30"/>
                  <a:pt x="55" y="30"/>
                  <a:pt x="54" y="30"/>
                </a:cubicBezTo>
                <a:cubicBezTo>
                  <a:pt x="52" y="30"/>
                  <a:pt x="51" y="30"/>
                  <a:pt x="49" y="30"/>
                </a:cubicBezTo>
                <a:cubicBezTo>
                  <a:pt x="49" y="20"/>
                  <a:pt x="49" y="20"/>
                  <a:pt x="49" y="20"/>
                </a:cubicBezTo>
                <a:cubicBezTo>
                  <a:pt x="47" y="20"/>
                  <a:pt x="44" y="20"/>
                  <a:pt x="42" y="20"/>
                </a:cubicBezTo>
                <a:cubicBezTo>
                  <a:pt x="42" y="30"/>
                  <a:pt x="42" y="30"/>
                  <a:pt x="42" y="30"/>
                </a:cubicBezTo>
                <a:cubicBezTo>
                  <a:pt x="40" y="30"/>
                  <a:pt x="37" y="29"/>
                  <a:pt x="35" y="29"/>
                </a:cubicBezTo>
                <a:cubicBezTo>
                  <a:pt x="35" y="19"/>
                  <a:pt x="35" y="19"/>
                  <a:pt x="35" y="19"/>
                </a:cubicBezTo>
                <a:cubicBezTo>
                  <a:pt x="32" y="19"/>
                  <a:pt x="30" y="18"/>
                  <a:pt x="27" y="18"/>
                </a:cubicBezTo>
                <a:cubicBezTo>
                  <a:pt x="27" y="28"/>
                  <a:pt x="27" y="28"/>
                  <a:pt x="27" y="28"/>
                </a:cubicBezTo>
                <a:cubicBezTo>
                  <a:pt x="25" y="27"/>
                  <a:pt x="22" y="27"/>
                  <a:pt x="20" y="26"/>
                </a:cubicBezTo>
                <a:cubicBezTo>
                  <a:pt x="20" y="16"/>
                  <a:pt x="20" y="16"/>
                  <a:pt x="20" y="16"/>
                </a:cubicBezTo>
                <a:cubicBezTo>
                  <a:pt x="17" y="15"/>
                  <a:pt x="15" y="14"/>
                  <a:pt x="13" y="13"/>
                </a:cubicBezTo>
                <a:cubicBezTo>
                  <a:pt x="13" y="23"/>
                  <a:pt x="13" y="23"/>
                  <a:pt x="13" y="23"/>
                </a:cubicBezTo>
                <a:cubicBezTo>
                  <a:pt x="10" y="22"/>
                  <a:pt x="7" y="20"/>
                  <a:pt x="5" y="18"/>
                </a:cubicBezTo>
                <a:cubicBezTo>
                  <a:pt x="5" y="8"/>
                  <a:pt x="5" y="8"/>
                  <a:pt x="5" y="8"/>
                </a:cubicBezTo>
                <a:cubicBezTo>
                  <a:pt x="2" y="6"/>
                  <a:pt x="0" y="3"/>
                  <a:pt x="0" y="0"/>
                </a:cubicBezTo>
                <a:cubicBezTo>
                  <a:pt x="0" y="13"/>
                  <a:pt x="0" y="13"/>
                  <a:pt x="0" y="13"/>
                </a:cubicBezTo>
                <a:cubicBezTo>
                  <a:pt x="0" y="13"/>
                  <a:pt x="0" y="13"/>
                  <a:pt x="0" y="13"/>
                </a:cubicBezTo>
                <a:cubicBezTo>
                  <a:pt x="0" y="24"/>
                  <a:pt x="24" y="33"/>
                  <a:pt x="54" y="33"/>
                </a:cubicBezTo>
                <a:cubicBezTo>
                  <a:pt x="82" y="33"/>
                  <a:pt x="106" y="25"/>
                  <a:pt x="107" y="14"/>
                </a:cubicBezTo>
                <a:cubicBezTo>
                  <a:pt x="107" y="14"/>
                  <a:pt x="107" y="13"/>
                  <a:pt x="107" y="13"/>
                </a:cubicBezTo>
                <a:cubicBezTo>
                  <a:pt x="107" y="13"/>
                  <a:pt x="107" y="13"/>
                  <a:pt x="107" y="13"/>
                </a:cubicBezTo>
                <a:cubicBezTo>
                  <a:pt x="107" y="0"/>
                  <a:pt x="107" y="0"/>
                  <a:pt x="107" y="0"/>
                </a:cubicBezTo>
                <a:cubicBezTo>
                  <a:pt x="107" y="3"/>
                  <a:pt x="105" y="7"/>
                  <a:pt x="101" y="10"/>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310" name="Freeform 195"/>
          <p:cNvSpPr>
            <a:spLocks/>
          </p:cNvSpPr>
          <p:nvPr/>
        </p:nvSpPr>
        <p:spPr bwMode="auto">
          <a:xfrm>
            <a:off x="6267987" y="3070048"/>
            <a:ext cx="2440" cy="5693"/>
          </a:xfrm>
          <a:custGeom>
            <a:avLst/>
            <a:gdLst>
              <a:gd name="T0" fmla="*/ 1 w 1"/>
              <a:gd name="T1" fmla="*/ 0 h 3"/>
              <a:gd name="T2" fmla="*/ 0 w 1"/>
              <a:gd name="T3" fmla="*/ 3 h 3"/>
              <a:gd name="T4" fmla="*/ 0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cubicBezTo>
                  <a:pt x="0" y="1"/>
                  <a:pt x="0" y="2"/>
                  <a:pt x="0" y="3"/>
                </a:cubicBezTo>
                <a:cubicBezTo>
                  <a:pt x="0" y="3"/>
                  <a:pt x="0" y="3"/>
                  <a:pt x="0" y="3"/>
                </a:cubicBezTo>
                <a:cubicBezTo>
                  <a:pt x="0" y="2"/>
                  <a:pt x="0" y="2"/>
                  <a:pt x="0" y="2"/>
                </a:cubicBezTo>
                <a:cubicBezTo>
                  <a:pt x="0" y="2"/>
                  <a:pt x="0" y="1"/>
                  <a:pt x="1" y="0"/>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311" name="Freeform 196"/>
          <p:cNvSpPr>
            <a:spLocks/>
          </p:cNvSpPr>
          <p:nvPr/>
        </p:nvSpPr>
        <p:spPr bwMode="auto">
          <a:xfrm>
            <a:off x="6473729" y="3070048"/>
            <a:ext cx="0" cy="5693"/>
          </a:xfrm>
          <a:custGeom>
            <a:avLst/>
            <a:gdLst>
              <a:gd name="T0" fmla="*/ 0 h 3"/>
              <a:gd name="T1" fmla="*/ 2 h 3"/>
              <a:gd name="T2" fmla="*/ 3 h 3"/>
              <a:gd name="T3" fmla="*/ 3 h 3"/>
              <a:gd name="T4" fmla="*/ 0 h 3"/>
            </a:gdLst>
            <a:ahLst/>
            <a:cxnLst>
              <a:cxn ang="0">
                <a:pos x="0" y="T0"/>
              </a:cxn>
              <a:cxn ang="0">
                <a:pos x="0" y="T1"/>
              </a:cxn>
              <a:cxn ang="0">
                <a:pos x="0" y="T2"/>
              </a:cxn>
              <a:cxn ang="0">
                <a:pos x="0" y="T3"/>
              </a:cxn>
              <a:cxn ang="0">
                <a:pos x="0" y="T4"/>
              </a:cxn>
            </a:cxnLst>
            <a:rect l="0" t="0" r="r" b="b"/>
            <a:pathLst>
              <a:path h="3">
                <a:moveTo>
                  <a:pt x="0" y="0"/>
                </a:moveTo>
                <a:cubicBezTo>
                  <a:pt x="0" y="1"/>
                  <a:pt x="0" y="2"/>
                  <a:pt x="0" y="2"/>
                </a:cubicBezTo>
                <a:cubicBezTo>
                  <a:pt x="0" y="3"/>
                  <a:pt x="0" y="3"/>
                  <a:pt x="0" y="3"/>
                </a:cubicBezTo>
                <a:cubicBezTo>
                  <a:pt x="0" y="3"/>
                  <a:pt x="0" y="3"/>
                  <a:pt x="0" y="3"/>
                </a:cubicBezTo>
                <a:cubicBezTo>
                  <a:pt x="0" y="2"/>
                  <a:pt x="0" y="1"/>
                  <a:pt x="0" y="0"/>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312" name="Freeform 197"/>
          <p:cNvSpPr>
            <a:spLocks/>
          </p:cNvSpPr>
          <p:nvPr/>
        </p:nvSpPr>
        <p:spPr bwMode="auto">
          <a:xfrm>
            <a:off x="6349307" y="3057036"/>
            <a:ext cx="15452" cy="13012"/>
          </a:xfrm>
          <a:custGeom>
            <a:avLst/>
            <a:gdLst>
              <a:gd name="T0" fmla="*/ 1 w 8"/>
              <a:gd name="T1" fmla="*/ 4 h 7"/>
              <a:gd name="T2" fmla="*/ 7 w 8"/>
              <a:gd name="T3" fmla="*/ 6 h 7"/>
              <a:gd name="T4" fmla="*/ 8 w 8"/>
              <a:gd name="T5" fmla="*/ 7 h 7"/>
              <a:gd name="T6" fmla="*/ 8 w 8"/>
              <a:gd name="T7" fmla="*/ 0 h 7"/>
              <a:gd name="T8" fmla="*/ 2 w 8"/>
              <a:gd name="T9" fmla="*/ 1 h 7"/>
              <a:gd name="T10" fmla="*/ 1 w 8"/>
              <a:gd name="T11" fmla="*/ 4 h 7"/>
            </a:gdLst>
            <a:ahLst/>
            <a:cxnLst>
              <a:cxn ang="0">
                <a:pos x="T0" y="T1"/>
              </a:cxn>
              <a:cxn ang="0">
                <a:pos x="T2" y="T3"/>
              </a:cxn>
              <a:cxn ang="0">
                <a:pos x="T4" y="T5"/>
              </a:cxn>
              <a:cxn ang="0">
                <a:pos x="T6" y="T7"/>
              </a:cxn>
              <a:cxn ang="0">
                <a:pos x="T8" y="T9"/>
              </a:cxn>
              <a:cxn ang="0">
                <a:pos x="T10" y="T11"/>
              </a:cxn>
            </a:cxnLst>
            <a:rect l="0" t="0" r="r" b="b"/>
            <a:pathLst>
              <a:path w="8" h="7">
                <a:moveTo>
                  <a:pt x="1" y="4"/>
                </a:moveTo>
                <a:cubicBezTo>
                  <a:pt x="3" y="5"/>
                  <a:pt x="4" y="6"/>
                  <a:pt x="7" y="6"/>
                </a:cubicBezTo>
                <a:cubicBezTo>
                  <a:pt x="7" y="6"/>
                  <a:pt x="7" y="6"/>
                  <a:pt x="8" y="7"/>
                </a:cubicBezTo>
                <a:cubicBezTo>
                  <a:pt x="8" y="0"/>
                  <a:pt x="8" y="0"/>
                  <a:pt x="8" y="0"/>
                </a:cubicBezTo>
                <a:cubicBezTo>
                  <a:pt x="6" y="0"/>
                  <a:pt x="4" y="0"/>
                  <a:pt x="2" y="1"/>
                </a:cubicBezTo>
                <a:cubicBezTo>
                  <a:pt x="0" y="2"/>
                  <a:pt x="0" y="3"/>
                  <a:pt x="1" y="4"/>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313" name="Freeform 198"/>
          <p:cNvSpPr>
            <a:spLocks noEditPoints="1"/>
          </p:cNvSpPr>
          <p:nvPr/>
        </p:nvSpPr>
        <p:spPr bwMode="auto">
          <a:xfrm>
            <a:off x="6283437" y="3043212"/>
            <a:ext cx="177281" cy="61805"/>
          </a:xfrm>
          <a:custGeom>
            <a:avLst/>
            <a:gdLst>
              <a:gd name="T0" fmla="*/ 0 w 92"/>
              <a:gd name="T1" fmla="*/ 16 h 32"/>
              <a:gd name="T2" fmla="*/ 46 w 92"/>
              <a:gd name="T3" fmla="*/ 32 h 32"/>
              <a:gd name="T4" fmla="*/ 92 w 92"/>
              <a:gd name="T5" fmla="*/ 16 h 32"/>
              <a:gd name="T6" fmla="*/ 46 w 92"/>
              <a:gd name="T7" fmla="*/ 0 h 32"/>
              <a:gd name="T8" fmla="*/ 0 w 92"/>
              <a:gd name="T9" fmla="*/ 16 h 32"/>
              <a:gd name="T10" fmla="*/ 50 w 92"/>
              <a:gd name="T11" fmla="*/ 2 h 32"/>
              <a:gd name="T12" fmla="*/ 50 w 92"/>
              <a:gd name="T13" fmla="*/ 4 h 32"/>
              <a:gd name="T14" fmla="*/ 54 w 92"/>
              <a:gd name="T15" fmla="*/ 4 h 32"/>
              <a:gd name="T16" fmla="*/ 64 w 92"/>
              <a:gd name="T17" fmla="*/ 7 h 32"/>
              <a:gd name="T18" fmla="*/ 59 w 92"/>
              <a:gd name="T19" fmla="*/ 9 h 32"/>
              <a:gd name="T20" fmla="*/ 58 w 92"/>
              <a:gd name="T21" fmla="*/ 9 h 32"/>
              <a:gd name="T22" fmla="*/ 58 w 92"/>
              <a:gd name="T23" fmla="*/ 9 h 32"/>
              <a:gd name="T24" fmla="*/ 57 w 92"/>
              <a:gd name="T25" fmla="*/ 9 h 32"/>
              <a:gd name="T26" fmla="*/ 52 w 92"/>
              <a:gd name="T27" fmla="*/ 7 h 32"/>
              <a:gd name="T28" fmla="*/ 50 w 92"/>
              <a:gd name="T29" fmla="*/ 7 h 32"/>
              <a:gd name="T30" fmla="*/ 50 w 92"/>
              <a:gd name="T31" fmla="*/ 15 h 32"/>
              <a:gd name="T32" fmla="*/ 64 w 92"/>
              <a:gd name="T33" fmla="*/ 20 h 32"/>
              <a:gd name="T34" fmla="*/ 60 w 92"/>
              <a:gd name="T35" fmla="*/ 26 h 32"/>
              <a:gd name="T36" fmla="*/ 50 w 92"/>
              <a:gd name="T37" fmla="*/ 28 h 32"/>
              <a:gd name="T38" fmla="*/ 50 w 92"/>
              <a:gd name="T39" fmla="*/ 30 h 32"/>
              <a:gd name="T40" fmla="*/ 48 w 92"/>
              <a:gd name="T41" fmla="*/ 31 h 32"/>
              <a:gd name="T42" fmla="*/ 44 w 92"/>
              <a:gd name="T43" fmla="*/ 31 h 32"/>
              <a:gd name="T44" fmla="*/ 42 w 92"/>
              <a:gd name="T45" fmla="*/ 30 h 32"/>
              <a:gd name="T46" fmla="*/ 42 w 92"/>
              <a:gd name="T47" fmla="*/ 28 h 32"/>
              <a:gd name="T48" fmla="*/ 27 w 92"/>
              <a:gd name="T49" fmla="*/ 25 h 32"/>
              <a:gd name="T50" fmla="*/ 33 w 92"/>
              <a:gd name="T51" fmla="*/ 23 h 32"/>
              <a:gd name="T52" fmla="*/ 33 w 92"/>
              <a:gd name="T53" fmla="*/ 23 h 32"/>
              <a:gd name="T54" fmla="*/ 33 w 92"/>
              <a:gd name="T55" fmla="*/ 23 h 32"/>
              <a:gd name="T56" fmla="*/ 34 w 92"/>
              <a:gd name="T57" fmla="*/ 23 h 32"/>
              <a:gd name="T58" fmla="*/ 34 w 92"/>
              <a:gd name="T59" fmla="*/ 23 h 32"/>
              <a:gd name="T60" fmla="*/ 40 w 92"/>
              <a:gd name="T61" fmla="*/ 25 h 32"/>
              <a:gd name="T62" fmla="*/ 42 w 92"/>
              <a:gd name="T63" fmla="*/ 25 h 32"/>
              <a:gd name="T64" fmla="*/ 42 w 92"/>
              <a:gd name="T65" fmla="*/ 17 h 32"/>
              <a:gd name="T66" fmla="*/ 34 w 92"/>
              <a:gd name="T67" fmla="*/ 15 h 32"/>
              <a:gd name="T68" fmla="*/ 29 w 92"/>
              <a:gd name="T69" fmla="*/ 13 h 32"/>
              <a:gd name="T70" fmla="*/ 32 w 92"/>
              <a:gd name="T71" fmla="*/ 6 h 32"/>
              <a:gd name="T72" fmla="*/ 42 w 92"/>
              <a:gd name="T73" fmla="*/ 4 h 32"/>
              <a:gd name="T74" fmla="*/ 42 w 92"/>
              <a:gd name="T75" fmla="*/ 2 h 32"/>
              <a:gd name="T76" fmla="*/ 44 w 92"/>
              <a:gd name="T77" fmla="*/ 1 h 32"/>
              <a:gd name="T78" fmla="*/ 48 w 92"/>
              <a:gd name="T79" fmla="*/ 1 h 32"/>
              <a:gd name="T80" fmla="*/ 50 w 92"/>
              <a:gd name="T81"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32">
                <a:moveTo>
                  <a:pt x="0" y="16"/>
                </a:moveTo>
                <a:cubicBezTo>
                  <a:pt x="0" y="25"/>
                  <a:pt x="20" y="32"/>
                  <a:pt x="46" y="32"/>
                </a:cubicBezTo>
                <a:cubicBezTo>
                  <a:pt x="71" y="32"/>
                  <a:pt x="92" y="25"/>
                  <a:pt x="92" y="16"/>
                </a:cubicBezTo>
                <a:cubicBezTo>
                  <a:pt x="92" y="7"/>
                  <a:pt x="71" y="0"/>
                  <a:pt x="46" y="0"/>
                </a:cubicBezTo>
                <a:cubicBezTo>
                  <a:pt x="20" y="0"/>
                  <a:pt x="0" y="7"/>
                  <a:pt x="0" y="16"/>
                </a:cubicBezTo>
                <a:close/>
                <a:moveTo>
                  <a:pt x="50" y="2"/>
                </a:moveTo>
                <a:cubicBezTo>
                  <a:pt x="50" y="4"/>
                  <a:pt x="50" y="4"/>
                  <a:pt x="50" y="4"/>
                </a:cubicBezTo>
                <a:cubicBezTo>
                  <a:pt x="51" y="4"/>
                  <a:pt x="52" y="4"/>
                  <a:pt x="54" y="4"/>
                </a:cubicBezTo>
                <a:cubicBezTo>
                  <a:pt x="57" y="5"/>
                  <a:pt x="62" y="6"/>
                  <a:pt x="64" y="7"/>
                </a:cubicBezTo>
                <a:cubicBezTo>
                  <a:pt x="66" y="8"/>
                  <a:pt x="61" y="11"/>
                  <a:pt x="59" y="9"/>
                </a:cubicBezTo>
                <a:cubicBezTo>
                  <a:pt x="58" y="9"/>
                  <a:pt x="58" y="9"/>
                  <a:pt x="58" y="9"/>
                </a:cubicBezTo>
                <a:cubicBezTo>
                  <a:pt x="58" y="9"/>
                  <a:pt x="58" y="9"/>
                  <a:pt x="58" y="9"/>
                </a:cubicBezTo>
                <a:cubicBezTo>
                  <a:pt x="58" y="9"/>
                  <a:pt x="57" y="9"/>
                  <a:pt x="57" y="9"/>
                </a:cubicBezTo>
                <a:cubicBezTo>
                  <a:pt x="56" y="8"/>
                  <a:pt x="53" y="7"/>
                  <a:pt x="52" y="7"/>
                </a:cubicBezTo>
                <a:cubicBezTo>
                  <a:pt x="51" y="7"/>
                  <a:pt x="50" y="7"/>
                  <a:pt x="50" y="7"/>
                </a:cubicBezTo>
                <a:cubicBezTo>
                  <a:pt x="50" y="15"/>
                  <a:pt x="50" y="15"/>
                  <a:pt x="50" y="15"/>
                </a:cubicBezTo>
                <a:cubicBezTo>
                  <a:pt x="55" y="16"/>
                  <a:pt x="62" y="17"/>
                  <a:pt x="64" y="20"/>
                </a:cubicBezTo>
                <a:cubicBezTo>
                  <a:pt x="66" y="22"/>
                  <a:pt x="64" y="25"/>
                  <a:pt x="60" y="26"/>
                </a:cubicBezTo>
                <a:cubicBezTo>
                  <a:pt x="57" y="27"/>
                  <a:pt x="54" y="28"/>
                  <a:pt x="50" y="28"/>
                </a:cubicBezTo>
                <a:cubicBezTo>
                  <a:pt x="50" y="30"/>
                  <a:pt x="50" y="30"/>
                  <a:pt x="50" y="30"/>
                </a:cubicBezTo>
                <a:cubicBezTo>
                  <a:pt x="50" y="30"/>
                  <a:pt x="49" y="31"/>
                  <a:pt x="48" y="31"/>
                </a:cubicBezTo>
                <a:cubicBezTo>
                  <a:pt x="44" y="31"/>
                  <a:pt x="44" y="31"/>
                  <a:pt x="44" y="31"/>
                </a:cubicBezTo>
                <a:cubicBezTo>
                  <a:pt x="43" y="31"/>
                  <a:pt x="42" y="30"/>
                  <a:pt x="42" y="30"/>
                </a:cubicBezTo>
                <a:cubicBezTo>
                  <a:pt x="42" y="28"/>
                  <a:pt x="42" y="28"/>
                  <a:pt x="42" y="28"/>
                </a:cubicBezTo>
                <a:cubicBezTo>
                  <a:pt x="36" y="28"/>
                  <a:pt x="30" y="27"/>
                  <a:pt x="27" y="25"/>
                </a:cubicBezTo>
                <a:cubicBezTo>
                  <a:pt x="25" y="24"/>
                  <a:pt x="31" y="21"/>
                  <a:pt x="33" y="23"/>
                </a:cubicBezTo>
                <a:cubicBezTo>
                  <a:pt x="33" y="23"/>
                  <a:pt x="33" y="23"/>
                  <a:pt x="33" y="23"/>
                </a:cubicBezTo>
                <a:cubicBezTo>
                  <a:pt x="33" y="23"/>
                  <a:pt x="33" y="23"/>
                  <a:pt x="33" y="23"/>
                </a:cubicBezTo>
                <a:cubicBezTo>
                  <a:pt x="33" y="23"/>
                  <a:pt x="33" y="23"/>
                  <a:pt x="34" y="23"/>
                </a:cubicBezTo>
                <a:cubicBezTo>
                  <a:pt x="34" y="23"/>
                  <a:pt x="34" y="23"/>
                  <a:pt x="34" y="23"/>
                </a:cubicBezTo>
                <a:cubicBezTo>
                  <a:pt x="36" y="24"/>
                  <a:pt x="38" y="25"/>
                  <a:pt x="40" y="25"/>
                </a:cubicBezTo>
                <a:cubicBezTo>
                  <a:pt x="41" y="25"/>
                  <a:pt x="41" y="25"/>
                  <a:pt x="42" y="25"/>
                </a:cubicBezTo>
                <a:cubicBezTo>
                  <a:pt x="42" y="17"/>
                  <a:pt x="42" y="17"/>
                  <a:pt x="42" y="17"/>
                </a:cubicBezTo>
                <a:cubicBezTo>
                  <a:pt x="39" y="16"/>
                  <a:pt x="35" y="16"/>
                  <a:pt x="34" y="15"/>
                </a:cubicBezTo>
                <a:cubicBezTo>
                  <a:pt x="31" y="15"/>
                  <a:pt x="30" y="14"/>
                  <a:pt x="29" y="13"/>
                </a:cubicBezTo>
                <a:cubicBezTo>
                  <a:pt x="26" y="11"/>
                  <a:pt x="27" y="8"/>
                  <a:pt x="32" y="6"/>
                </a:cubicBezTo>
                <a:cubicBezTo>
                  <a:pt x="34" y="5"/>
                  <a:pt x="38" y="4"/>
                  <a:pt x="42" y="4"/>
                </a:cubicBezTo>
                <a:cubicBezTo>
                  <a:pt x="42" y="2"/>
                  <a:pt x="42" y="2"/>
                  <a:pt x="42" y="2"/>
                </a:cubicBezTo>
                <a:cubicBezTo>
                  <a:pt x="42" y="2"/>
                  <a:pt x="43" y="1"/>
                  <a:pt x="44" y="1"/>
                </a:cubicBezTo>
                <a:cubicBezTo>
                  <a:pt x="48" y="1"/>
                  <a:pt x="48" y="1"/>
                  <a:pt x="48" y="1"/>
                </a:cubicBezTo>
                <a:cubicBezTo>
                  <a:pt x="49" y="1"/>
                  <a:pt x="50" y="2"/>
                  <a:pt x="50" y="2"/>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314" name="Freeform 199"/>
          <p:cNvSpPr>
            <a:spLocks/>
          </p:cNvSpPr>
          <p:nvPr/>
        </p:nvSpPr>
        <p:spPr bwMode="auto">
          <a:xfrm>
            <a:off x="6380210" y="3079806"/>
            <a:ext cx="14638" cy="11385"/>
          </a:xfrm>
          <a:custGeom>
            <a:avLst/>
            <a:gdLst>
              <a:gd name="T0" fmla="*/ 7 w 8"/>
              <a:gd name="T1" fmla="*/ 2 h 6"/>
              <a:gd name="T2" fmla="*/ 3 w 8"/>
              <a:gd name="T3" fmla="*/ 0 h 6"/>
              <a:gd name="T4" fmla="*/ 0 w 8"/>
              <a:gd name="T5" fmla="*/ 0 h 6"/>
              <a:gd name="T6" fmla="*/ 0 w 8"/>
              <a:gd name="T7" fmla="*/ 6 h 6"/>
              <a:gd name="T8" fmla="*/ 5 w 8"/>
              <a:gd name="T9" fmla="*/ 6 h 6"/>
              <a:gd name="T10" fmla="*/ 7 w 8"/>
              <a:gd name="T11" fmla="*/ 2 h 6"/>
            </a:gdLst>
            <a:ahLst/>
            <a:cxnLst>
              <a:cxn ang="0">
                <a:pos x="T0" y="T1"/>
              </a:cxn>
              <a:cxn ang="0">
                <a:pos x="T2" y="T3"/>
              </a:cxn>
              <a:cxn ang="0">
                <a:pos x="T4" y="T5"/>
              </a:cxn>
              <a:cxn ang="0">
                <a:pos x="T6" y="T7"/>
              </a:cxn>
              <a:cxn ang="0">
                <a:pos x="T8" y="T9"/>
              </a:cxn>
              <a:cxn ang="0">
                <a:pos x="T10" y="T11"/>
              </a:cxn>
            </a:cxnLst>
            <a:rect l="0" t="0" r="r" b="b"/>
            <a:pathLst>
              <a:path w="8" h="6">
                <a:moveTo>
                  <a:pt x="7" y="2"/>
                </a:moveTo>
                <a:cubicBezTo>
                  <a:pt x="6" y="1"/>
                  <a:pt x="5" y="1"/>
                  <a:pt x="3" y="0"/>
                </a:cubicBezTo>
                <a:cubicBezTo>
                  <a:pt x="3" y="0"/>
                  <a:pt x="1" y="0"/>
                  <a:pt x="0" y="0"/>
                </a:cubicBezTo>
                <a:cubicBezTo>
                  <a:pt x="0" y="6"/>
                  <a:pt x="0" y="6"/>
                  <a:pt x="0" y="6"/>
                </a:cubicBezTo>
                <a:cubicBezTo>
                  <a:pt x="2" y="6"/>
                  <a:pt x="4" y="6"/>
                  <a:pt x="5" y="6"/>
                </a:cubicBezTo>
                <a:cubicBezTo>
                  <a:pt x="8" y="5"/>
                  <a:pt x="8" y="3"/>
                  <a:pt x="7" y="2"/>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315" name="Freeform 200"/>
          <p:cNvSpPr>
            <a:spLocks noEditPoints="1"/>
          </p:cNvSpPr>
          <p:nvPr/>
        </p:nvSpPr>
        <p:spPr bwMode="auto">
          <a:xfrm>
            <a:off x="6058177" y="3291241"/>
            <a:ext cx="185413" cy="61805"/>
          </a:xfrm>
          <a:custGeom>
            <a:avLst/>
            <a:gdLst>
              <a:gd name="T0" fmla="*/ 46 w 96"/>
              <a:gd name="T1" fmla="*/ 16 h 32"/>
              <a:gd name="T2" fmla="*/ 0 w 96"/>
              <a:gd name="T3" fmla="*/ 5 h 32"/>
              <a:gd name="T4" fmla="*/ 0 w 96"/>
              <a:gd name="T5" fmla="*/ 13 h 32"/>
              <a:gd name="T6" fmla="*/ 0 w 96"/>
              <a:gd name="T7" fmla="*/ 13 h 32"/>
              <a:gd name="T8" fmla="*/ 48 w 96"/>
              <a:gd name="T9" fmla="*/ 32 h 32"/>
              <a:gd name="T10" fmla="*/ 96 w 96"/>
              <a:gd name="T11" fmla="*/ 14 h 32"/>
              <a:gd name="T12" fmla="*/ 96 w 96"/>
              <a:gd name="T13" fmla="*/ 13 h 32"/>
              <a:gd name="T14" fmla="*/ 96 w 96"/>
              <a:gd name="T15" fmla="*/ 13 h 32"/>
              <a:gd name="T16" fmla="*/ 96 w 96"/>
              <a:gd name="T17" fmla="*/ 1 h 32"/>
              <a:gd name="T18" fmla="*/ 96 w 96"/>
              <a:gd name="T19" fmla="*/ 0 h 32"/>
              <a:gd name="T20" fmla="*/ 46 w 96"/>
              <a:gd name="T21" fmla="*/ 16 h 32"/>
              <a:gd name="T22" fmla="*/ 11 w 96"/>
              <a:gd name="T23" fmla="*/ 22 h 32"/>
              <a:gd name="T24" fmla="*/ 5 w 96"/>
              <a:gd name="T25" fmla="*/ 18 h 32"/>
              <a:gd name="T26" fmla="*/ 5 w 96"/>
              <a:gd name="T27" fmla="*/ 10 h 32"/>
              <a:gd name="T28" fmla="*/ 11 w 96"/>
              <a:gd name="T29" fmla="*/ 14 h 32"/>
              <a:gd name="T30" fmla="*/ 11 w 96"/>
              <a:gd name="T31" fmla="*/ 22 h 32"/>
              <a:gd name="T32" fmla="*/ 25 w 96"/>
              <a:gd name="T33" fmla="*/ 27 h 32"/>
              <a:gd name="T34" fmla="*/ 18 w 96"/>
              <a:gd name="T35" fmla="*/ 25 h 32"/>
              <a:gd name="T36" fmla="*/ 18 w 96"/>
              <a:gd name="T37" fmla="*/ 15 h 32"/>
              <a:gd name="T38" fmla="*/ 25 w 96"/>
              <a:gd name="T39" fmla="*/ 17 h 32"/>
              <a:gd name="T40" fmla="*/ 25 w 96"/>
              <a:gd name="T41" fmla="*/ 27 h 32"/>
              <a:gd name="T42" fmla="*/ 38 w 96"/>
              <a:gd name="T43" fmla="*/ 28 h 32"/>
              <a:gd name="T44" fmla="*/ 31 w 96"/>
              <a:gd name="T45" fmla="*/ 28 h 32"/>
              <a:gd name="T46" fmla="*/ 31 w 96"/>
              <a:gd name="T47" fmla="*/ 18 h 32"/>
              <a:gd name="T48" fmla="*/ 38 w 96"/>
              <a:gd name="T49" fmla="*/ 19 h 32"/>
              <a:gd name="T50" fmla="*/ 38 w 96"/>
              <a:gd name="T51" fmla="*/ 28 h 32"/>
              <a:gd name="T52" fmla="*/ 51 w 96"/>
              <a:gd name="T53" fmla="*/ 29 h 32"/>
              <a:gd name="T54" fmla="*/ 48 w 96"/>
              <a:gd name="T55" fmla="*/ 29 h 32"/>
              <a:gd name="T56" fmla="*/ 44 w 96"/>
              <a:gd name="T57" fmla="*/ 29 h 32"/>
              <a:gd name="T58" fmla="*/ 44 w 96"/>
              <a:gd name="T59" fmla="*/ 20 h 32"/>
              <a:gd name="T60" fmla="*/ 48 w 96"/>
              <a:gd name="T61" fmla="*/ 20 h 32"/>
              <a:gd name="T62" fmla="*/ 51 w 96"/>
              <a:gd name="T63" fmla="*/ 20 h 32"/>
              <a:gd name="T64" fmla="*/ 51 w 96"/>
              <a:gd name="T65" fmla="*/ 29 h 32"/>
              <a:gd name="T66" fmla="*/ 90 w 96"/>
              <a:gd name="T67" fmla="*/ 19 h 32"/>
              <a:gd name="T68" fmla="*/ 86 w 96"/>
              <a:gd name="T69" fmla="*/ 22 h 32"/>
              <a:gd name="T70" fmla="*/ 86 w 96"/>
              <a:gd name="T71" fmla="*/ 13 h 32"/>
              <a:gd name="T72" fmla="*/ 90 w 96"/>
              <a:gd name="T73" fmla="*/ 10 h 32"/>
              <a:gd name="T74" fmla="*/ 90 w 96"/>
              <a:gd name="T7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32">
                <a:moveTo>
                  <a:pt x="46" y="16"/>
                </a:moveTo>
                <a:cubicBezTo>
                  <a:pt x="28" y="16"/>
                  <a:pt x="9" y="12"/>
                  <a:pt x="0" y="5"/>
                </a:cubicBezTo>
                <a:cubicBezTo>
                  <a:pt x="0" y="13"/>
                  <a:pt x="0" y="13"/>
                  <a:pt x="0" y="13"/>
                </a:cubicBezTo>
                <a:cubicBezTo>
                  <a:pt x="0" y="13"/>
                  <a:pt x="0" y="13"/>
                  <a:pt x="0" y="13"/>
                </a:cubicBezTo>
                <a:cubicBezTo>
                  <a:pt x="0" y="23"/>
                  <a:pt x="22" y="32"/>
                  <a:pt x="48" y="32"/>
                </a:cubicBezTo>
                <a:cubicBezTo>
                  <a:pt x="74" y="32"/>
                  <a:pt x="95" y="24"/>
                  <a:pt x="96" y="14"/>
                </a:cubicBezTo>
                <a:cubicBezTo>
                  <a:pt x="96" y="14"/>
                  <a:pt x="96" y="14"/>
                  <a:pt x="96" y="13"/>
                </a:cubicBezTo>
                <a:cubicBezTo>
                  <a:pt x="96" y="13"/>
                  <a:pt x="96" y="13"/>
                  <a:pt x="96" y="13"/>
                </a:cubicBezTo>
                <a:cubicBezTo>
                  <a:pt x="96" y="1"/>
                  <a:pt x="96" y="1"/>
                  <a:pt x="96" y="1"/>
                </a:cubicBezTo>
                <a:cubicBezTo>
                  <a:pt x="96" y="1"/>
                  <a:pt x="96" y="0"/>
                  <a:pt x="96" y="0"/>
                </a:cubicBezTo>
                <a:cubicBezTo>
                  <a:pt x="90" y="10"/>
                  <a:pt x="68" y="16"/>
                  <a:pt x="46" y="16"/>
                </a:cubicBezTo>
                <a:close/>
                <a:moveTo>
                  <a:pt x="11" y="22"/>
                </a:moveTo>
                <a:cubicBezTo>
                  <a:pt x="9" y="21"/>
                  <a:pt x="6" y="19"/>
                  <a:pt x="5" y="18"/>
                </a:cubicBezTo>
                <a:cubicBezTo>
                  <a:pt x="5" y="10"/>
                  <a:pt x="5" y="10"/>
                  <a:pt x="5" y="10"/>
                </a:cubicBezTo>
                <a:cubicBezTo>
                  <a:pt x="6" y="11"/>
                  <a:pt x="8" y="12"/>
                  <a:pt x="11" y="14"/>
                </a:cubicBezTo>
                <a:lnTo>
                  <a:pt x="11" y="22"/>
                </a:lnTo>
                <a:close/>
                <a:moveTo>
                  <a:pt x="25" y="27"/>
                </a:moveTo>
                <a:cubicBezTo>
                  <a:pt x="22" y="26"/>
                  <a:pt x="20" y="26"/>
                  <a:pt x="18" y="25"/>
                </a:cubicBezTo>
                <a:cubicBezTo>
                  <a:pt x="18" y="15"/>
                  <a:pt x="18" y="15"/>
                  <a:pt x="18" y="15"/>
                </a:cubicBezTo>
                <a:cubicBezTo>
                  <a:pt x="20" y="16"/>
                  <a:pt x="22" y="17"/>
                  <a:pt x="25" y="17"/>
                </a:cubicBezTo>
                <a:lnTo>
                  <a:pt x="25" y="27"/>
                </a:lnTo>
                <a:close/>
                <a:moveTo>
                  <a:pt x="38" y="28"/>
                </a:moveTo>
                <a:cubicBezTo>
                  <a:pt x="36" y="28"/>
                  <a:pt x="33" y="28"/>
                  <a:pt x="31" y="28"/>
                </a:cubicBezTo>
                <a:cubicBezTo>
                  <a:pt x="31" y="18"/>
                  <a:pt x="31" y="18"/>
                  <a:pt x="31" y="18"/>
                </a:cubicBezTo>
                <a:cubicBezTo>
                  <a:pt x="33" y="19"/>
                  <a:pt x="36" y="19"/>
                  <a:pt x="38" y="19"/>
                </a:cubicBezTo>
                <a:lnTo>
                  <a:pt x="38" y="28"/>
                </a:lnTo>
                <a:close/>
                <a:moveTo>
                  <a:pt x="51" y="29"/>
                </a:moveTo>
                <a:cubicBezTo>
                  <a:pt x="50" y="29"/>
                  <a:pt x="49" y="29"/>
                  <a:pt x="48" y="29"/>
                </a:cubicBezTo>
                <a:cubicBezTo>
                  <a:pt x="47" y="29"/>
                  <a:pt x="46" y="29"/>
                  <a:pt x="44" y="29"/>
                </a:cubicBezTo>
                <a:cubicBezTo>
                  <a:pt x="44" y="20"/>
                  <a:pt x="44" y="20"/>
                  <a:pt x="44" y="20"/>
                </a:cubicBezTo>
                <a:cubicBezTo>
                  <a:pt x="46" y="20"/>
                  <a:pt x="47" y="20"/>
                  <a:pt x="48" y="20"/>
                </a:cubicBezTo>
                <a:cubicBezTo>
                  <a:pt x="49" y="20"/>
                  <a:pt x="50" y="20"/>
                  <a:pt x="51" y="20"/>
                </a:cubicBezTo>
                <a:lnTo>
                  <a:pt x="51" y="29"/>
                </a:lnTo>
                <a:close/>
                <a:moveTo>
                  <a:pt x="90" y="19"/>
                </a:moveTo>
                <a:cubicBezTo>
                  <a:pt x="89" y="20"/>
                  <a:pt x="87" y="21"/>
                  <a:pt x="86" y="22"/>
                </a:cubicBezTo>
                <a:cubicBezTo>
                  <a:pt x="86" y="13"/>
                  <a:pt x="86" y="13"/>
                  <a:pt x="86" y="13"/>
                </a:cubicBezTo>
                <a:cubicBezTo>
                  <a:pt x="87" y="12"/>
                  <a:pt x="89" y="11"/>
                  <a:pt x="90" y="10"/>
                </a:cubicBezTo>
                <a:lnTo>
                  <a:pt x="90" y="19"/>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316" name="Freeform 201"/>
          <p:cNvSpPr>
            <a:spLocks noEditPoints="1"/>
          </p:cNvSpPr>
          <p:nvPr/>
        </p:nvSpPr>
        <p:spPr bwMode="auto">
          <a:xfrm>
            <a:off x="6054924" y="3254648"/>
            <a:ext cx="184600" cy="60178"/>
          </a:xfrm>
          <a:custGeom>
            <a:avLst/>
            <a:gdLst>
              <a:gd name="T0" fmla="*/ 0 w 96"/>
              <a:gd name="T1" fmla="*/ 13 h 31"/>
              <a:gd name="T2" fmla="*/ 48 w 96"/>
              <a:gd name="T3" fmla="*/ 31 h 31"/>
              <a:gd name="T4" fmla="*/ 96 w 96"/>
              <a:gd name="T5" fmla="*/ 14 h 31"/>
              <a:gd name="T6" fmla="*/ 96 w 96"/>
              <a:gd name="T7" fmla="*/ 13 h 31"/>
              <a:gd name="T8" fmla="*/ 96 w 96"/>
              <a:gd name="T9" fmla="*/ 13 h 31"/>
              <a:gd name="T10" fmla="*/ 96 w 96"/>
              <a:gd name="T11" fmla="*/ 4 h 31"/>
              <a:gd name="T12" fmla="*/ 50 w 96"/>
              <a:gd name="T13" fmla="*/ 16 h 31"/>
              <a:gd name="T14" fmla="*/ 0 w 96"/>
              <a:gd name="T15" fmla="*/ 0 h 31"/>
              <a:gd name="T16" fmla="*/ 0 w 96"/>
              <a:gd name="T17" fmla="*/ 1 h 31"/>
              <a:gd name="T18" fmla="*/ 0 w 96"/>
              <a:gd name="T19" fmla="*/ 1 h 31"/>
              <a:gd name="T20" fmla="*/ 0 w 96"/>
              <a:gd name="T21" fmla="*/ 13 h 31"/>
              <a:gd name="T22" fmla="*/ 85 w 96"/>
              <a:gd name="T23" fmla="*/ 14 h 31"/>
              <a:gd name="T24" fmla="*/ 90 w 96"/>
              <a:gd name="T25" fmla="*/ 12 h 31"/>
              <a:gd name="T26" fmla="*/ 90 w 96"/>
              <a:gd name="T27" fmla="*/ 19 h 31"/>
              <a:gd name="T28" fmla="*/ 85 w 96"/>
              <a:gd name="T29" fmla="*/ 22 h 31"/>
              <a:gd name="T30" fmla="*/ 85 w 96"/>
              <a:gd name="T31" fmla="*/ 14 h 31"/>
              <a:gd name="T32" fmla="*/ 44 w 96"/>
              <a:gd name="T33" fmla="*/ 19 h 31"/>
              <a:gd name="T34" fmla="*/ 48 w 96"/>
              <a:gd name="T35" fmla="*/ 19 h 31"/>
              <a:gd name="T36" fmla="*/ 51 w 96"/>
              <a:gd name="T37" fmla="*/ 19 h 31"/>
              <a:gd name="T38" fmla="*/ 51 w 96"/>
              <a:gd name="T39" fmla="*/ 29 h 31"/>
              <a:gd name="T40" fmla="*/ 48 w 96"/>
              <a:gd name="T41" fmla="*/ 29 h 31"/>
              <a:gd name="T42" fmla="*/ 44 w 96"/>
              <a:gd name="T43" fmla="*/ 29 h 31"/>
              <a:gd name="T44" fmla="*/ 44 w 96"/>
              <a:gd name="T45" fmla="*/ 19 h 31"/>
              <a:gd name="T46" fmla="*/ 31 w 96"/>
              <a:gd name="T47" fmla="*/ 18 h 31"/>
              <a:gd name="T48" fmla="*/ 38 w 96"/>
              <a:gd name="T49" fmla="*/ 19 h 31"/>
              <a:gd name="T50" fmla="*/ 38 w 96"/>
              <a:gd name="T51" fmla="*/ 28 h 31"/>
              <a:gd name="T52" fmla="*/ 31 w 96"/>
              <a:gd name="T53" fmla="*/ 28 h 31"/>
              <a:gd name="T54" fmla="*/ 31 w 96"/>
              <a:gd name="T55" fmla="*/ 18 h 31"/>
              <a:gd name="T56" fmla="*/ 18 w 96"/>
              <a:gd name="T57" fmla="*/ 15 h 31"/>
              <a:gd name="T58" fmla="*/ 24 w 96"/>
              <a:gd name="T59" fmla="*/ 17 h 31"/>
              <a:gd name="T60" fmla="*/ 24 w 96"/>
              <a:gd name="T61" fmla="*/ 26 h 31"/>
              <a:gd name="T62" fmla="*/ 18 w 96"/>
              <a:gd name="T63" fmla="*/ 25 h 31"/>
              <a:gd name="T64" fmla="*/ 18 w 96"/>
              <a:gd name="T65" fmla="*/ 15 h 31"/>
              <a:gd name="T66" fmla="*/ 5 w 96"/>
              <a:gd name="T67" fmla="*/ 8 h 31"/>
              <a:gd name="T68" fmla="*/ 11 w 96"/>
              <a:gd name="T69" fmla="*/ 13 h 31"/>
              <a:gd name="T70" fmla="*/ 11 w 96"/>
              <a:gd name="T71" fmla="*/ 22 h 31"/>
              <a:gd name="T72" fmla="*/ 5 w 96"/>
              <a:gd name="T73" fmla="*/ 18 h 31"/>
              <a:gd name="T74" fmla="*/ 5 w 96"/>
              <a:gd name="T75"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31">
                <a:moveTo>
                  <a:pt x="0" y="13"/>
                </a:moveTo>
                <a:cubicBezTo>
                  <a:pt x="0" y="23"/>
                  <a:pt x="22" y="31"/>
                  <a:pt x="48" y="31"/>
                </a:cubicBezTo>
                <a:cubicBezTo>
                  <a:pt x="74" y="31"/>
                  <a:pt x="95" y="24"/>
                  <a:pt x="96" y="14"/>
                </a:cubicBezTo>
                <a:cubicBezTo>
                  <a:pt x="96" y="14"/>
                  <a:pt x="96" y="13"/>
                  <a:pt x="96" y="13"/>
                </a:cubicBezTo>
                <a:cubicBezTo>
                  <a:pt x="96" y="13"/>
                  <a:pt x="96" y="13"/>
                  <a:pt x="96" y="13"/>
                </a:cubicBezTo>
                <a:cubicBezTo>
                  <a:pt x="96" y="4"/>
                  <a:pt x="96" y="4"/>
                  <a:pt x="96" y="4"/>
                </a:cubicBezTo>
                <a:cubicBezTo>
                  <a:pt x="87" y="12"/>
                  <a:pt x="68" y="16"/>
                  <a:pt x="50" y="16"/>
                </a:cubicBezTo>
                <a:cubicBezTo>
                  <a:pt x="29" y="16"/>
                  <a:pt x="6" y="10"/>
                  <a:pt x="0" y="0"/>
                </a:cubicBezTo>
                <a:cubicBezTo>
                  <a:pt x="0" y="0"/>
                  <a:pt x="0" y="1"/>
                  <a:pt x="0" y="1"/>
                </a:cubicBezTo>
                <a:cubicBezTo>
                  <a:pt x="0" y="1"/>
                  <a:pt x="0" y="1"/>
                  <a:pt x="0" y="1"/>
                </a:cubicBezTo>
                <a:cubicBezTo>
                  <a:pt x="0" y="13"/>
                  <a:pt x="0" y="13"/>
                  <a:pt x="0" y="13"/>
                </a:cubicBezTo>
                <a:close/>
                <a:moveTo>
                  <a:pt x="85" y="14"/>
                </a:moveTo>
                <a:cubicBezTo>
                  <a:pt x="87" y="13"/>
                  <a:pt x="89" y="12"/>
                  <a:pt x="90" y="12"/>
                </a:cubicBezTo>
                <a:cubicBezTo>
                  <a:pt x="90" y="19"/>
                  <a:pt x="90" y="19"/>
                  <a:pt x="90" y="19"/>
                </a:cubicBezTo>
                <a:cubicBezTo>
                  <a:pt x="89" y="20"/>
                  <a:pt x="87" y="21"/>
                  <a:pt x="85" y="22"/>
                </a:cubicBezTo>
                <a:lnTo>
                  <a:pt x="85" y="14"/>
                </a:lnTo>
                <a:close/>
                <a:moveTo>
                  <a:pt x="44" y="19"/>
                </a:moveTo>
                <a:cubicBezTo>
                  <a:pt x="46" y="19"/>
                  <a:pt x="47" y="19"/>
                  <a:pt x="48" y="19"/>
                </a:cubicBezTo>
                <a:cubicBezTo>
                  <a:pt x="49" y="19"/>
                  <a:pt x="50" y="19"/>
                  <a:pt x="51" y="19"/>
                </a:cubicBezTo>
                <a:cubicBezTo>
                  <a:pt x="51" y="29"/>
                  <a:pt x="51" y="29"/>
                  <a:pt x="51" y="29"/>
                </a:cubicBezTo>
                <a:cubicBezTo>
                  <a:pt x="50" y="29"/>
                  <a:pt x="49" y="29"/>
                  <a:pt x="48" y="29"/>
                </a:cubicBezTo>
                <a:cubicBezTo>
                  <a:pt x="47" y="29"/>
                  <a:pt x="46" y="29"/>
                  <a:pt x="44" y="29"/>
                </a:cubicBezTo>
                <a:lnTo>
                  <a:pt x="44" y="19"/>
                </a:lnTo>
                <a:close/>
                <a:moveTo>
                  <a:pt x="31" y="18"/>
                </a:moveTo>
                <a:cubicBezTo>
                  <a:pt x="33" y="18"/>
                  <a:pt x="35" y="19"/>
                  <a:pt x="38" y="19"/>
                </a:cubicBezTo>
                <a:cubicBezTo>
                  <a:pt x="38" y="28"/>
                  <a:pt x="38" y="28"/>
                  <a:pt x="38" y="28"/>
                </a:cubicBezTo>
                <a:cubicBezTo>
                  <a:pt x="35" y="28"/>
                  <a:pt x="33" y="28"/>
                  <a:pt x="31" y="28"/>
                </a:cubicBezTo>
                <a:lnTo>
                  <a:pt x="31" y="18"/>
                </a:lnTo>
                <a:close/>
                <a:moveTo>
                  <a:pt x="18" y="15"/>
                </a:moveTo>
                <a:cubicBezTo>
                  <a:pt x="20" y="16"/>
                  <a:pt x="22" y="16"/>
                  <a:pt x="24" y="17"/>
                </a:cubicBezTo>
                <a:cubicBezTo>
                  <a:pt x="24" y="26"/>
                  <a:pt x="24" y="26"/>
                  <a:pt x="24" y="26"/>
                </a:cubicBezTo>
                <a:cubicBezTo>
                  <a:pt x="22" y="26"/>
                  <a:pt x="20" y="25"/>
                  <a:pt x="18" y="25"/>
                </a:cubicBezTo>
                <a:lnTo>
                  <a:pt x="18" y="15"/>
                </a:lnTo>
                <a:close/>
                <a:moveTo>
                  <a:pt x="5" y="8"/>
                </a:moveTo>
                <a:cubicBezTo>
                  <a:pt x="6" y="10"/>
                  <a:pt x="9" y="11"/>
                  <a:pt x="11" y="13"/>
                </a:cubicBezTo>
                <a:cubicBezTo>
                  <a:pt x="11" y="22"/>
                  <a:pt x="11" y="22"/>
                  <a:pt x="11" y="22"/>
                </a:cubicBezTo>
                <a:cubicBezTo>
                  <a:pt x="9" y="21"/>
                  <a:pt x="6" y="19"/>
                  <a:pt x="5" y="18"/>
                </a:cubicBezTo>
                <a:lnTo>
                  <a:pt x="5" y="8"/>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317" name="Freeform 202"/>
          <p:cNvSpPr>
            <a:spLocks noEditPoints="1"/>
          </p:cNvSpPr>
          <p:nvPr/>
        </p:nvSpPr>
        <p:spPr bwMode="auto">
          <a:xfrm>
            <a:off x="6054924" y="3327836"/>
            <a:ext cx="184600" cy="61805"/>
          </a:xfrm>
          <a:custGeom>
            <a:avLst/>
            <a:gdLst>
              <a:gd name="T0" fmla="*/ 0 w 96"/>
              <a:gd name="T1" fmla="*/ 0 h 32"/>
              <a:gd name="T2" fmla="*/ 0 w 96"/>
              <a:gd name="T3" fmla="*/ 1 h 32"/>
              <a:gd name="T4" fmla="*/ 0 w 96"/>
              <a:gd name="T5" fmla="*/ 2 h 32"/>
              <a:gd name="T6" fmla="*/ 0 w 96"/>
              <a:gd name="T7" fmla="*/ 14 h 32"/>
              <a:gd name="T8" fmla="*/ 0 w 96"/>
              <a:gd name="T9" fmla="*/ 14 h 32"/>
              <a:gd name="T10" fmla="*/ 48 w 96"/>
              <a:gd name="T11" fmla="*/ 32 h 32"/>
              <a:gd name="T12" fmla="*/ 96 w 96"/>
              <a:gd name="T13" fmla="*/ 14 h 32"/>
              <a:gd name="T14" fmla="*/ 96 w 96"/>
              <a:gd name="T15" fmla="*/ 14 h 32"/>
              <a:gd name="T16" fmla="*/ 96 w 96"/>
              <a:gd name="T17" fmla="*/ 14 h 32"/>
              <a:gd name="T18" fmla="*/ 96 w 96"/>
              <a:gd name="T19" fmla="*/ 5 h 32"/>
              <a:gd name="T20" fmla="*/ 50 w 96"/>
              <a:gd name="T21" fmla="*/ 16 h 32"/>
              <a:gd name="T22" fmla="*/ 0 w 96"/>
              <a:gd name="T23" fmla="*/ 0 h 32"/>
              <a:gd name="T24" fmla="*/ 11 w 96"/>
              <a:gd name="T25" fmla="*/ 23 h 32"/>
              <a:gd name="T26" fmla="*/ 5 w 96"/>
              <a:gd name="T27" fmla="*/ 18 h 32"/>
              <a:gd name="T28" fmla="*/ 5 w 96"/>
              <a:gd name="T29" fmla="*/ 9 h 32"/>
              <a:gd name="T30" fmla="*/ 11 w 96"/>
              <a:gd name="T31" fmla="*/ 13 h 32"/>
              <a:gd name="T32" fmla="*/ 11 w 96"/>
              <a:gd name="T33" fmla="*/ 23 h 32"/>
              <a:gd name="T34" fmla="*/ 24 w 96"/>
              <a:gd name="T35" fmla="*/ 27 h 32"/>
              <a:gd name="T36" fmla="*/ 18 w 96"/>
              <a:gd name="T37" fmla="*/ 25 h 32"/>
              <a:gd name="T38" fmla="*/ 18 w 96"/>
              <a:gd name="T39" fmla="*/ 16 h 32"/>
              <a:gd name="T40" fmla="*/ 24 w 96"/>
              <a:gd name="T41" fmla="*/ 17 h 32"/>
              <a:gd name="T42" fmla="*/ 24 w 96"/>
              <a:gd name="T43" fmla="*/ 27 h 32"/>
              <a:gd name="T44" fmla="*/ 38 w 96"/>
              <a:gd name="T45" fmla="*/ 29 h 32"/>
              <a:gd name="T46" fmla="*/ 31 w 96"/>
              <a:gd name="T47" fmla="*/ 28 h 32"/>
              <a:gd name="T48" fmla="*/ 31 w 96"/>
              <a:gd name="T49" fmla="*/ 19 h 32"/>
              <a:gd name="T50" fmla="*/ 38 w 96"/>
              <a:gd name="T51" fmla="*/ 19 h 32"/>
              <a:gd name="T52" fmla="*/ 38 w 96"/>
              <a:gd name="T53" fmla="*/ 29 h 32"/>
              <a:gd name="T54" fmla="*/ 85 w 96"/>
              <a:gd name="T55" fmla="*/ 14 h 32"/>
              <a:gd name="T56" fmla="*/ 90 w 96"/>
              <a:gd name="T57" fmla="*/ 12 h 32"/>
              <a:gd name="T58" fmla="*/ 90 w 96"/>
              <a:gd name="T59" fmla="*/ 19 h 32"/>
              <a:gd name="T60" fmla="*/ 85 w 96"/>
              <a:gd name="T61" fmla="*/ 22 h 32"/>
              <a:gd name="T62" fmla="*/ 85 w 96"/>
              <a:gd name="T63" fmla="*/ 14 h 32"/>
              <a:gd name="T64" fmla="*/ 51 w 96"/>
              <a:gd name="T65" fmla="*/ 29 h 32"/>
              <a:gd name="T66" fmla="*/ 48 w 96"/>
              <a:gd name="T67" fmla="*/ 29 h 32"/>
              <a:gd name="T68" fmla="*/ 44 w 96"/>
              <a:gd name="T69" fmla="*/ 29 h 32"/>
              <a:gd name="T70" fmla="*/ 44 w 96"/>
              <a:gd name="T71" fmla="*/ 20 h 32"/>
              <a:gd name="T72" fmla="*/ 48 w 96"/>
              <a:gd name="T73" fmla="*/ 20 h 32"/>
              <a:gd name="T74" fmla="*/ 51 w 96"/>
              <a:gd name="T75" fmla="*/ 20 h 32"/>
              <a:gd name="T76" fmla="*/ 51 w 96"/>
              <a:gd name="T7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6" h="32">
                <a:moveTo>
                  <a:pt x="0" y="0"/>
                </a:moveTo>
                <a:cubicBezTo>
                  <a:pt x="0" y="0"/>
                  <a:pt x="0" y="1"/>
                  <a:pt x="0" y="1"/>
                </a:cubicBezTo>
                <a:cubicBezTo>
                  <a:pt x="0" y="1"/>
                  <a:pt x="0" y="2"/>
                  <a:pt x="0" y="2"/>
                </a:cubicBezTo>
                <a:cubicBezTo>
                  <a:pt x="0" y="14"/>
                  <a:pt x="0" y="14"/>
                  <a:pt x="0" y="14"/>
                </a:cubicBezTo>
                <a:cubicBezTo>
                  <a:pt x="0" y="14"/>
                  <a:pt x="0" y="14"/>
                  <a:pt x="0" y="14"/>
                </a:cubicBezTo>
                <a:cubicBezTo>
                  <a:pt x="0" y="24"/>
                  <a:pt x="22" y="32"/>
                  <a:pt x="48" y="32"/>
                </a:cubicBezTo>
                <a:cubicBezTo>
                  <a:pt x="74" y="32"/>
                  <a:pt x="95" y="24"/>
                  <a:pt x="96" y="14"/>
                </a:cubicBezTo>
                <a:cubicBezTo>
                  <a:pt x="96" y="14"/>
                  <a:pt x="96" y="14"/>
                  <a:pt x="96" y="14"/>
                </a:cubicBezTo>
                <a:cubicBezTo>
                  <a:pt x="96" y="14"/>
                  <a:pt x="96" y="14"/>
                  <a:pt x="96" y="14"/>
                </a:cubicBezTo>
                <a:cubicBezTo>
                  <a:pt x="96" y="5"/>
                  <a:pt x="96" y="5"/>
                  <a:pt x="96" y="5"/>
                </a:cubicBezTo>
                <a:cubicBezTo>
                  <a:pt x="87" y="12"/>
                  <a:pt x="68" y="16"/>
                  <a:pt x="50" y="16"/>
                </a:cubicBezTo>
                <a:cubicBezTo>
                  <a:pt x="29" y="16"/>
                  <a:pt x="6" y="11"/>
                  <a:pt x="0" y="0"/>
                </a:cubicBezTo>
                <a:close/>
                <a:moveTo>
                  <a:pt x="11" y="23"/>
                </a:moveTo>
                <a:cubicBezTo>
                  <a:pt x="9" y="21"/>
                  <a:pt x="6" y="20"/>
                  <a:pt x="5" y="18"/>
                </a:cubicBezTo>
                <a:cubicBezTo>
                  <a:pt x="5" y="9"/>
                  <a:pt x="5" y="9"/>
                  <a:pt x="5" y="9"/>
                </a:cubicBezTo>
                <a:cubicBezTo>
                  <a:pt x="6" y="10"/>
                  <a:pt x="9" y="12"/>
                  <a:pt x="11" y="13"/>
                </a:cubicBezTo>
                <a:lnTo>
                  <a:pt x="11" y="23"/>
                </a:lnTo>
                <a:close/>
                <a:moveTo>
                  <a:pt x="24" y="27"/>
                </a:moveTo>
                <a:cubicBezTo>
                  <a:pt x="22" y="26"/>
                  <a:pt x="20" y="26"/>
                  <a:pt x="18" y="25"/>
                </a:cubicBezTo>
                <a:cubicBezTo>
                  <a:pt x="18" y="16"/>
                  <a:pt x="18" y="16"/>
                  <a:pt x="18" y="16"/>
                </a:cubicBezTo>
                <a:cubicBezTo>
                  <a:pt x="20" y="16"/>
                  <a:pt x="22" y="17"/>
                  <a:pt x="24" y="17"/>
                </a:cubicBezTo>
                <a:lnTo>
                  <a:pt x="24" y="27"/>
                </a:lnTo>
                <a:close/>
                <a:moveTo>
                  <a:pt x="38" y="29"/>
                </a:moveTo>
                <a:cubicBezTo>
                  <a:pt x="35" y="28"/>
                  <a:pt x="33" y="28"/>
                  <a:pt x="31" y="28"/>
                </a:cubicBezTo>
                <a:cubicBezTo>
                  <a:pt x="31" y="19"/>
                  <a:pt x="31" y="19"/>
                  <a:pt x="31" y="19"/>
                </a:cubicBezTo>
                <a:cubicBezTo>
                  <a:pt x="33" y="19"/>
                  <a:pt x="35" y="19"/>
                  <a:pt x="38" y="19"/>
                </a:cubicBezTo>
                <a:lnTo>
                  <a:pt x="38" y="29"/>
                </a:lnTo>
                <a:close/>
                <a:moveTo>
                  <a:pt x="85" y="14"/>
                </a:moveTo>
                <a:cubicBezTo>
                  <a:pt x="87" y="14"/>
                  <a:pt x="89" y="13"/>
                  <a:pt x="90" y="12"/>
                </a:cubicBezTo>
                <a:cubicBezTo>
                  <a:pt x="90" y="19"/>
                  <a:pt x="90" y="19"/>
                  <a:pt x="90" y="19"/>
                </a:cubicBezTo>
                <a:cubicBezTo>
                  <a:pt x="89" y="20"/>
                  <a:pt x="87" y="22"/>
                  <a:pt x="85" y="22"/>
                </a:cubicBezTo>
                <a:lnTo>
                  <a:pt x="85" y="14"/>
                </a:lnTo>
                <a:close/>
                <a:moveTo>
                  <a:pt x="51" y="29"/>
                </a:moveTo>
                <a:cubicBezTo>
                  <a:pt x="50" y="29"/>
                  <a:pt x="49" y="29"/>
                  <a:pt x="48" y="29"/>
                </a:cubicBezTo>
                <a:cubicBezTo>
                  <a:pt x="47" y="29"/>
                  <a:pt x="46" y="29"/>
                  <a:pt x="44" y="29"/>
                </a:cubicBezTo>
                <a:cubicBezTo>
                  <a:pt x="44" y="20"/>
                  <a:pt x="44" y="20"/>
                  <a:pt x="44" y="20"/>
                </a:cubicBezTo>
                <a:cubicBezTo>
                  <a:pt x="46" y="20"/>
                  <a:pt x="47" y="20"/>
                  <a:pt x="48" y="20"/>
                </a:cubicBezTo>
                <a:cubicBezTo>
                  <a:pt x="49" y="20"/>
                  <a:pt x="50" y="20"/>
                  <a:pt x="51" y="20"/>
                </a:cubicBezTo>
                <a:lnTo>
                  <a:pt x="51" y="29"/>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318" name="Freeform 203"/>
          <p:cNvSpPr>
            <a:spLocks/>
          </p:cNvSpPr>
          <p:nvPr/>
        </p:nvSpPr>
        <p:spPr bwMode="auto">
          <a:xfrm>
            <a:off x="6058177" y="3220493"/>
            <a:ext cx="185413" cy="57738"/>
          </a:xfrm>
          <a:custGeom>
            <a:avLst/>
            <a:gdLst>
              <a:gd name="T0" fmla="*/ 90 w 96"/>
              <a:gd name="T1" fmla="*/ 9 h 30"/>
              <a:gd name="T2" fmla="*/ 90 w 96"/>
              <a:gd name="T3" fmla="*/ 18 h 30"/>
              <a:gd name="T4" fmla="*/ 86 w 96"/>
              <a:gd name="T5" fmla="*/ 21 h 30"/>
              <a:gd name="T6" fmla="*/ 86 w 96"/>
              <a:gd name="T7" fmla="*/ 12 h 30"/>
              <a:gd name="T8" fmla="*/ 51 w 96"/>
              <a:gd name="T9" fmla="*/ 18 h 30"/>
              <a:gd name="T10" fmla="*/ 51 w 96"/>
              <a:gd name="T11" fmla="*/ 27 h 30"/>
              <a:gd name="T12" fmla="*/ 48 w 96"/>
              <a:gd name="T13" fmla="*/ 27 h 30"/>
              <a:gd name="T14" fmla="*/ 44 w 96"/>
              <a:gd name="T15" fmla="*/ 27 h 30"/>
              <a:gd name="T16" fmla="*/ 44 w 96"/>
              <a:gd name="T17" fmla="*/ 18 h 30"/>
              <a:gd name="T18" fmla="*/ 38 w 96"/>
              <a:gd name="T19" fmla="*/ 18 h 30"/>
              <a:gd name="T20" fmla="*/ 38 w 96"/>
              <a:gd name="T21" fmla="*/ 27 h 30"/>
              <a:gd name="T22" fmla="*/ 31 w 96"/>
              <a:gd name="T23" fmla="*/ 26 h 30"/>
              <a:gd name="T24" fmla="*/ 31 w 96"/>
              <a:gd name="T25" fmla="*/ 17 h 30"/>
              <a:gd name="T26" fmla="*/ 25 w 96"/>
              <a:gd name="T27" fmla="*/ 16 h 30"/>
              <a:gd name="T28" fmla="*/ 25 w 96"/>
              <a:gd name="T29" fmla="*/ 25 h 30"/>
              <a:gd name="T30" fmla="*/ 18 w 96"/>
              <a:gd name="T31" fmla="*/ 23 h 30"/>
              <a:gd name="T32" fmla="*/ 18 w 96"/>
              <a:gd name="T33" fmla="*/ 14 h 30"/>
              <a:gd name="T34" fmla="*/ 11 w 96"/>
              <a:gd name="T35" fmla="*/ 12 h 30"/>
              <a:gd name="T36" fmla="*/ 11 w 96"/>
              <a:gd name="T37" fmla="*/ 21 h 30"/>
              <a:gd name="T38" fmla="*/ 5 w 96"/>
              <a:gd name="T39" fmla="*/ 17 h 30"/>
              <a:gd name="T40" fmla="*/ 5 w 96"/>
              <a:gd name="T41" fmla="*/ 8 h 30"/>
              <a:gd name="T42" fmla="*/ 0 w 96"/>
              <a:gd name="T43" fmla="*/ 0 h 30"/>
              <a:gd name="T44" fmla="*/ 0 w 96"/>
              <a:gd name="T45" fmla="*/ 12 h 30"/>
              <a:gd name="T46" fmla="*/ 0 w 96"/>
              <a:gd name="T47" fmla="*/ 12 h 30"/>
              <a:gd name="T48" fmla="*/ 48 w 96"/>
              <a:gd name="T49" fmla="*/ 30 h 30"/>
              <a:gd name="T50" fmla="*/ 96 w 96"/>
              <a:gd name="T51" fmla="*/ 13 h 30"/>
              <a:gd name="T52" fmla="*/ 96 w 96"/>
              <a:gd name="T53" fmla="*/ 12 h 30"/>
              <a:gd name="T54" fmla="*/ 96 w 96"/>
              <a:gd name="T55" fmla="*/ 12 h 30"/>
              <a:gd name="T56" fmla="*/ 96 w 96"/>
              <a:gd name="T57" fmla="*/ 0 h 30"/>
              <a:gd name="T58" fmla="*/ 90 w 96"/>
              <a:gd name="T59"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30">
                <a:moveTo>
                  <a:pt x="90" y="9"/>
                </a:moveTo>
                <a:cubicBezTo>
                  <a:pt x="90" y="18"/>
                  <a:pt x="90" y="18"/>
                  <a:pt x="90" y="18"/>
                </a:cubicBezTo>
                <a:cubicBezTo>
                  <a:pt x="89" y="19"/>
                  <a:pt x="87" y="20"/>
                  <a:pt x="86" y="21"/>
                </a:cubicBezTo>
                <a:cubicBezTo>
                  <a:pt x="86" y="12"/>
                  <a:pt x="86" y="12"/>
                  <a:pt x="86" y="12"/>
                </a:cubicBezTo>
                <a:cubicBezTo>
                  <a:pt x="77" y="16"/>
                  <a:pt x="65" y="18"/>
                  <a:pt x="51" y="18"/>
                </a:cubicBezTo>
                <a:cubicBezTo>
                  <a:pt x="51" y="27"/>
                  <a:pt x="51" y="27"/>
                  <a:pt x="51" y="27"/>
                </a:cubicBezTo>
                <a:cubicBezTo>
                  <a:pt x="50" y="27"/>
                  <a:pt x="49" y="27"/>
                  <a:pt x="48" y="27"/>
                </a:cubicBezTo>
                <a:cubicBezTo>
                  <a:pt x="47" y="27"/>
                  <a:pt x="46" y="27"/>
                  <a:pt x="44" y="27"/>
                </a:cubicBezTo>
                <a:cubicBezTo>
                  <a:pt x="44" y="18"/>
                  <a:pt x="44" y="18"/>
                  <a:pt x="44" y="18"/>
                </a:cubicBezTo>
                <a:cubicBezTo>
                  <a:pt x="42" y="18"/>
                  <a:pt x="40" y="18"/>
                  <a:pt x="38" y="18"/>
                </a:cubicBezTo>
                <a:cubicBezTo>
                  <a:pt x="38" y="27"/>
                  <a:pt x="38" y="27"/>
                  <a:pt x="38" y="27"/>
                </a:cubicBezTo>
                <a:cubicBezTo>
                  <a:pt x="36" y="27"/>
                  <a:pt x="33" y="27"/>
                  <a:pt x="31" y="26"/>
                </a:cubicBezTo>
                <a:cubicBezTo>
                  <a:pt x="31" y="17"/>
                  <a:pt x="31" y="17"/>
                  <a:pt x="31" y="17"/>
                </a:cubicBezTo>
                <a:cubicBezTo>
                  <a:pt x="29" y="17"/>
                  <a:pt x="27" y="16"/>
                  <a:pt x="25" y="16"/>
                </a:cubicBezTo>
                <a:cubicBezTo>
                  <a:pt x="25" y="25"/>
                  <a:pt x="25" y="25"/>
                  <a:pt x="25" y="25"/>
                </a:cubicBezTo>
                <a:cubicBezTo>
                  <a:pt x="22" y="25"/>
                  <a:pt x="20" y="24"/>
                  <a:pt x="18" y="23"/>
                </a:cubicBezTo>
                <a:cubicBezTo>
                  <a:pt x="18" y="14"/>
                  <a:pt x="18" y="14"/>
                  <a:pt x="18" y="14"/>
                </a:cubicBezTo>
                <a:cubicBezTo>
                  <a:pt x="16" y="14"/>
                  <a:pt x="13" y="13"/>
                  <a:pt x="11" y="12"/>
                </a:cubicBezTo>
                <a:cubicBezTo>
                  <a:pt x="11" y="21"/>
                  <a:pt x="11" y="21"/>
                  <a:pt x="11" y="21"/>
                </a:cubicBezTo>
                <a:cubicBezTo>
                  <a:pt x="9" y="20"/>
                  <a:pt x="6" y="18"/>
                  <a:pt x="5" y="17"/>
                </a:cubicBezTo>
                <a:cubicBezTo>
                  <a:pt x="5" y="8"/>
                  <a:pt x="5" y="8"/>
                  <a:pt x="5" y="8"/>
                </a:cubicBezTo>
                <a:cubicBezTo>
                  <a:pt x="2" y="5"/>
                  <a:pt x="0" y="3"/>
                  <a:pt x="0" y="0"/>
                </a:cubicBezTo>
                <a:cubicBezTo>
                  <a:pt x="0" y="12"/>
                  <a:pt x="0" y="12"/>
                  <a:pt x="0" y="12"/>
                </a:cubicBezTo>
                <a:cubicBezTo>
                  <a:pt x="0" y="12"/>
                  <a:pt x="0" y="12"/>
                  <a:pt x="0" y="12"/>
                </a:cubicBezTo>
                <a:cubicBezTo>
                  <a:pt x="0" y="22"/>
                  <a:pt x="22" y="30"/>
                  <a:pt x="48" y="30"/>
                </a:cubicBezTo>
                <a:cubicBezTo>
                  <a:pt x="74" y="30"/>
                  <a:pt x="95" y="22"/>
                  <a:pt x="96" y="13"/>
                </a:cubicBezTo>
                <a:cubicBezTo>
                  <a:pt x="96" y="12"/>
                  <a:pt x="96" y="12"/>
                  <a:pt x="96" y="12"/>
                </a:cubicBezTo>
                <a:cubicBezTo>
                  <a:pt x="96" y="12"/>
                  <a:pt x="96" y="12"/>
                  <a:pt x="96" y="12"/>
                </a:cubicBezTo>
                <a:cubicBezTo>
                  <a:pt x="96" y="0"/>
                  <a:pt x="96" y="0"/>
                  <a:pt x="96" y="0"/>
                </a:cubicBezTo>
                <a:cubicBezTo>
                  <a:pt x="96" y="3"/>
                  <a:pt x="94" y="6"/>
                  <a:pt x="90" y="9"/>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319" name="Oval 204"/>
          <p:cNvSpPr>
            <a:spLocks noChangeArrowheads="1"/>
          </p:cNvSpPr>
          <p:nvPr/>
        </p:nvSpPr>
        <p:spPr bwMode="auto">
          <a:xfrm>
            <a:off x="6243590" y="3216426"/>
            <a:ext cx="814" cy="4067"/>
          </a:xfrm>
          <a:prstGeom prst="ellipse">
            <a:avLst/>
          </a:pr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6" name="Oval 206"/>
          <p:cNvSpPr>
            <a:spLocks noChangeArrowheads="1"/>
          </p:cNvSpPr>
          <p:nvPr/>
        </p:nvSpPr>
        <p:spPr bwMode="auto">
          <a:xfrm>
            <a:off x="6058177" y="3216426"/>
            <a:ext cx="814" cy="4067"/>
          </a:xfrm>
          <a:prstGeom prst="ellipse">
            <a:avLst/>
          </a:pr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 name="Freeform 207"/>
          <p:cNvSpPr>
            <a:spLocks/>
          </p:cNvSpPr>
          <p:nvPr/>
        </p:nvSpPr>
        <p:spPr bwMode="auto">
          <a:xfrm>
            <a:off x="6158202" y="3224558"/>
            <a:ext cx="15452" cy="11385"/>
          </a:xfrm>
          <a:custGeom>
            <a:avLst/>
            <a:gdLst>
              <a:gd name="T0" fmla="*/ 6 w 8"/>
              <a:gd name="T1" fmla="*/ 2 h 6"/>
              <a:gd name="T2" fmla="*/ 3 w 8"/>
              <a:gd name="T3" fmla="*/ 0 h 6"/>
              <a:gd name="T4" fmla="*/ 0 w 8"/>
              <a:gd name="T5" fmla="*/ 0 h 6"/>
              <a:gd name="T6" fmla="*/ 0 w 8"/>
              <a:gd name="T7" fmla="*/ 6 h 6"/>
              <a:gd name="T8" fmla="*/ 5 w 8"/>
              <a:gd name="T9" fmla="*/ 5 h 6"/>
              <a:gd name="T10" fmla="*/ 6 w 8"/>
              <a:gd name="T11" fmla="*/ 2 h 6"/>
            </a:gdLst>
            <a:ahLst/>
            <a:cxnLst>
              <a:cxn ang="0">
                <a:pos x="T0" y="T1"/>
              </a:cxn>
              <a:cxn ang="0">
                <a:pos x="T2" y="T3"/>
              </a:cxn>
              <a:cxn ang="0">
                <a:pos x="T4" y="T5"/>
              </a:cxn>
              <a:cxn ang="0">
                <a:pos x="T6" y="T7"/>
              </a:cxn>
              <a:cxn ang="0">
                <a:pos x="T8" y="T9"/>
              </a:cxn>
              <a:cxn ang="0">
                <a:pos x="T10" y="T11"/>
              </a:cxn>
            </a:cxnLst>
            <a:rect l="0" t="0" r="r" b="b"/>
            <a:pathLst>
              <a:path w="8" h="6">
                <a:moveTo>
                  <a:pt x="6" y="2"/>
                </a:moveTo>
                <a:cubicBezTo>
                  <a:pt x="5" y="1"/>
                  <a:pt x="5" y="0"/>
                  <a:pt x="3" y="0"/>
                </a:cubicBezTo>
                <a:cubicBezTo>
                  <a:pt x="3" y="0"/>
                  <a:pt x="1" y="0"/>
                  <a:pt x="0" y="0"/>
                </a:cubicBezTo>
                <a:cubicBezTo>
                  <a:pt x="0" y="6"/>
                  <a:pt x="0" y="6"/>
                  <a:pt x="0" y="6"/>
                </a:cubicBezTo>
                <a:cubicBezTo>
                  <a:pt x="2" y="6"/>
                  <a:pt x="3" y="6"/>
                  <a:pt x="5" y="5"/>
                </a:cubicBezTo>
                <a:cubicBezTo>
                  <a:pt x="7" y="4"/>
                  <a:pt x="8" y="3"/>
                  <a:pt x="6" y="2"/>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8" name="Freeform 208"/>
          <p:cNvSpPr>
            <a:spLocks/>
          </p:cNvSpPr>
          <p:nvPr/>
        </p:nvSpPr>
        <p:spPr bwMode="auto">
          <a:xfrm>
            <a:off x="6129739" y="3203415"/>
            <a:ext cx="15452" cy="11385"/>
          </a:xfrm>
          <a:custGeom>
            <a:avLst/>
            <a:gdLst>
              <a:gd name="T0" fmla="*/ 2 w 8"/>
              <a:gd name="T1" fmla="*/ 4 h 6"/>
              <a:gd name="T2" fmla="*/ 7 w 8"/>
              <a:gd name="T3" fmla="*/ 6 h 6"/>
              <a:gd name="T4" fmla="*/ 8 w 8"/>
              <a:gd name="T5" fmla="*/ 6 h 6"/>
              <a:gd name="T6" fmla="*/ 8 w 8"/>
              <a:gd name="T7" fmla="*/ 0 h 6"/>
              <a:gd name="T8" fmla="*/ 3 w 8"/>
              <a:gd name="T9" fmla="*/ 1 h 6"/>
              <a:gd name="T10" fmla="*/ 2 w 8"/>
              <a:gd name="T11" fmla="*/ 4 h 6"/>
            </a:gdLst>
            <a:ahLst/>
            <a:cxnLst>
              <a:cxn ang="0">
                <a:pos x="T0" y="T1"/>
              </a:cxn>
              <a:cxn ang="0">
                <a:pos x="T2" y="T3"/>
              </a:cxn>
              <a:cxn ang="0">
                <a:pos x="T4" y="T5"/>
              </a:cxn>
              <a:cxn ang="0">
                <a:pos x="T6" y="T7"/>
              </a:cxn>
              <a:cxn ang="0">
                <a:pos x="T8" y="T9"/>
              </a:cxn>
              <a:cxn ang="0">
                <a:pos x="T10" y="T11"/>
              </a:cxn>
            </a:cxnLst>
            <a:rect l="0" t="0" r="r" b="b"/>
            <a:pathLst>
              <a:path w="8" h="6">
                <a:moveTo>
                  <a:pt x="2" y="4"/>
                </a:moveTo>
                <a:cubicBezTo>
                  <a:pt x="3" y="5"/>
                  <a:pt x="5" y="5"/>
                  <a:pt x="7" y="6"/>
                </a:cubicBezTo>
                <a:cubicBezTo>
                  <a:pt x="7" y="6"/>
                  <a:pt x="7" y="6"/>
                  <a:pt x="8" y="6"/>
                </a:cubicBezTo>
                <a:cubicBezTo>
                  <a:pt x="8" y="0"/>
                  <a:pt x="8" y="0"/>
                  <a:pt x="8" y="0"/>
                </a:cubicBezTo>
                <a:cubicBezTo>
                  <a:pt x="6" y="0"/>
                  <a:pt x="4" y="0"/>
                  <a:pt x="3" y="1"/>
                </a:cubicBezTo>
                <a:cubicBezTo>
                  <a:pt x="1" y="2"/>
                  <a:pt x="0" y="3"/>
                  <a:pt x="2" y="4"/>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9" name="Freeform 209"/>
          <p:cNvSpPr>
            <a:spLocks noEditPoints="1"/>
          </p:cNvSpPr>
          <p:nvPr/>
        </p:nvSpPr>
        <p:spPr bwMode="auto">
          <a:xfrm>
            <a:off x="6072002" y="3189590"/>
            <a:ext cx="159390" cy="57738"/>
          </a:xfrm>
          <a:custGeom>
            <a:avLst/>
            <a:gdLst>
              <a:gd name="T0" fmla="*/ 0 w 83"/>
              <a:gd name="T1" fmla="*/ 15 h 30"/>
              <a:gd name="T2" fmla="*/ 41 w 83"/>
              <a:gd name="T3" fmla="*/ 30 h 30"/>
              <a:gd name="T4" fmla="*/ 83 w 83"/>
              <a:gd name="T5" fmla="*/ 15 h 30"/>
              <a:gd name="T6" fmla="*/ 41 w 83"/>
              <a:gd name="T7" fmla="*/ 0 h 30"/>
              <a:gd name="T8" fmla="*/ 0 w 83"/>
              <a:gd name="T9" fmla="*/ 15 h 30"/>
              <a:gd name="T10" fmla="*/ 45 w 83"/>
              <a:gd name="T11" fmla="*/ 3 h 30"/>
              <a:gd name="T12" fmla="*/ 45 w 83"/>
              <a:gd name="T13" fmla="*/ 4 h 30"/>
              <a:gd name="T14" fmla="*/ 48 w 83"/>
              <a:gd name="T15" fmla="*/ 5 h 30"/>
              <a:gd name="T16" fmla="*/ 58 w 83"/>
              <a:gd name="T17" fmla="*/ 7 h 30"/>
              <a:gd name="T18" fmla="*/ 53 w 83"/>
              <a:gd name="T19" fmla="*/ 9 h 30"/>
              <a:gd name="T20" fmla="*/ 52 w 83"/>
              <a:gd name="T21" fmla="*/ 9 h 30"/>
              <a:gd name="T22" fmla="*/ 52 w 83"/>
              <a:gd name="T23" fmla="*/ 9 h 30"/>
              <a:gd name="T24" fmla="*/ 52 w 83"/>
              <a:gd name="T25" fmla="*/ 9 h 30"/>
              <a:gd name="T26" fmla="*/ 52 w 83"/>
              <a:gd name="T27" fmla="*/ 9 h 30"/>
              <a:gd name="T28" fmla="*/ 47 w 83"/>
              <a:gd name="T29" fmla="*/ 7 h 30"/>
              <a:gd name="T30" fmla="*/ 45 w 83"/>
              <a:gd name="T31" fmla="*/ 7 h 30"/>
              <a:gd name="T32" fmla="*/ 45 w 83"/>
              <a:gd name="T33" fmla="*/ 14 h 30"/>
              <a:gd name="T34" fmla="*/ 58 w 83"/>
              <a:gd name="T35" fmla="*/ 19 h 30"/>
              <a:gd name="T36" fmla="*/ 54 w 83"/>
              <a:gd name="T37" fmla="*/ 25 h 30"/>
              <a:gd name="T38" fmla="*/ 45 w 83"/>
              <a:gd name="T39" fmla="*/ 26 h 30"/>
              <a:gd name="T40" fmla="*/ 45 w 83"/>
              <a:gd name="T41" fmla="*/ 28 h 30"/>
              <a:gd name="T42" fmla="*/ 44 w 83"/>
              <a:gd name="T43" fmla="*/ 28 h 30"/>
              <a:gd name="T44" fmla="*/ 39 w 83"/>
              <a:gd name="T45" fmla="*/ 28 h 30"/>
              <a:gd name="T46" fmla="*/ 38 w 83"/>
              <a:gd name="T47" fmla="*/ 28 h 30"/>
              <a:gd name="T48" fmla="*/ 38 w 83"/>
              <a:gd name="T49" fmla="*/ 26 h 30"/>
              <a:gd name="T50" fmla="*/ 24 w 83"/>
              <a:gd name="T51" fmla="*/ 23 h 30"/>
              <a:gd name="T52" fmla="*/ 30 w 83"/>
              <a:gd name="T53" fmla="*/ 21 h 30"/>
              <a:gd name="T54" fmla="*/ 30 w 83"/>
              <a:gd name="T55" fmla="*/ 22 h 30"/>
              <a:gd name="T56" fmla="*/ 30 w 83"/>
              <a:gd name="T57" fmla="*/ 22 h 30"/>
              <a:gd name="T58" fmla="*/ 30 w 83"/>
              <a:gd name="T59" fmla="*/ 22 h 30"/>
              <a:gd name="T60" fmla="*/ 31 w 83"/>
              <a:gd name="T61" fmla="*/ 22 h 30"/>
              <a:gd name="T62" fmla="*/ 36 w 83"/>
              <a:gd name="T63" fmla="*/ 23 h 30"/>
              <a:gd name="T64" fmla="*/ 38 w 83"/>
              <a:gd name="T65" fmla="*/ 24 h 30"/>
              <a:gd name="T66" fmla="*/ 38 w 83"/>
              <a:gd name="T67" fmla="*/ 16 h 30"/>
              <a:gd name="T68" fmla="*/ 31 w 83"/>
              <a:gd name="T69" fmla="*/ 15 h 30"/>
              <a:gd name="T70" fmla="*/ 26 w 83"/>
              <a:gd name="T71" fmla="*/ 12 h 30"/>
              <a:gd name="T72" fmla="*/ 29 w 83"/>
              <a:gd name="T73" fmla="*/ 6 h 30"/>
              <a:gd name="T74" fmla="*/ 38 w 83"/>
              <a:gd name="T75" fmla="*/ 4 h 30"/>
              <a:gd name="T76" fmla="*/ 38 w 83"/>
              <a:gd name="T77" fmla="*/ 3 h 30"/>
              <a:gd name="T78" fmla="*/ 39 w 83"/>
              <a:gd name="T79" fmla="*/ 2 h 30"/>
              <a:gd name="T80" fmla="*/ 44 w 83"/>
              <a:gd name="T81" fmla="*/ 2 h 30"/>
              <a:gd name="T82" fmla="*/ 45 w 83"/>
              <a:gd name="T83"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 h="30">
                <a:moveTo>
                  <a:pt x="0" y="15"/>
                </a:moveTo>
                <a:cubicBezTo>
                  <a:pt x="0" y="23"/>
                  <a:pt x="18" y="30"/>
                  <a:pt x="41" y="30"/>
                </a:cubicBezTo>
                <a:cubicBezTo>
                  <a:pt x="64" y="30"/>
                  <a:pt x="83" y="23"/>
                  <a:pt x="83" y="15"/>
                </a:cubicBezTo>
                <a:cubicBezTo>
                  <a:pt x="83" y="7"/>
                  <a:pt x="64" y="0"/>
                  <a:pt x="41" y="0"/>
                </a:cubicBezTo>
                <a:cubicBezTo>
                  <a:pt x="18" y="0"/>
                  <a:pt x="0" y="7"/>
                  <a:pt x="0" y="15"/>
                </a:cubicBezTo>
                <a:close/>
                <a:moveTo>
                  <a:pt x="45" y="3"/>
                </a:moveTo>
                <a:cubicBezTo>
                  <a:pt x="45" y="4"/>
                  <a:pt x="45" y="4"/>
                  <a:pt x="45" y="4"/>
                </a:cubicBezTo>
                <a:cubicBezTo>
                  <a:pt x="46" y="4"/>
                  <a:pt x="47" y="4"/>
                  <a:pt x="48" y="5"/>
                </a:cubicBezTo>
                <a:cubicBezTo>
                  <a:pt x="52" y="5"/>
                  <a:pt x="56" y="6"/>
                  <a:pt x="58" y="7"/>
                </a:cubicBezTo>
                <a:cubicBezTo>
                  <a:pt x="60" y="8"/>
                  <a:pt x="55" y="10"/>
                  <a:pt x="53" y="9"/>
                </a:cubicBezTo>
                <a:cubicBezTo>
                  <a:pt x="53" y="9"/>
                  <a:pt x="53" y="9"/>
                  <a:pt x="52" y="9"/>
                </a:cubicBezTo>
                <a:cubicBezTo>
                  <a:pt x="52" y="9"/>
                  <a:pt x="52" y="9"/>
                  <a:pt x="52" y="9"/>
                </a:cubicBezTo>
                <a:cubicBezTo>
                  <a:pt x="52" y="9"/>
                  <a:pt x="52" y="9"/>
                  <a:pt x="52" y="9"/>
                </a:cubicBezTo>
                <a:cubicBezTo>
                  <a:pt x="52" y="9"/>
                  <a:pt x="52" y="9"/>
                  <a:pt x="52" y="9"/>
                </a:cubicBezTo>
                <a:cubicBezTo>
                  <a:pt x="50" y="8"/>
                  <a:pt x="48" y="7"/>
                  <a:pt x="47" y="7"/>
                </a:cubicBezTo>
                <a:cubicBezTo>
                  <a:pt x="46" y="7"/>
                  <a:pt x="45" y="7"/>
                  <a:pt x="45" y="7"/>
                </a:cubicBezTo>
                <a:cubicBezTo>
                  <a:pt x="45" y="14"/>
                  <a:pt x="45" y="14"/>
                  <a:pt x="45" y="14"/>
                </a:cubicBezTo>
                <a:cubicBezTo>
                  <a:pt x="50" y="15"/>
                  <a:pt x="56" y="16"/>
                  <a:pt x="58" y="19"/>
                </a:cubicBezTo>
                <a:cubicBezTo>
                  <a:pt x="59" y="21"/>
                  <a:pt x="58" y="23"/>
                  <a:pt x="54" y="25"/>
                </a:cubicBezTo>
                <a:cubicBezTo>
                  <a:pt x="52" y="25"/>
                  <a:pt x="48" y="26"/>
                  <a:pt x="45" y="26"/>
                </a:cubicBezTo>
                <a:cubicBezTo>
                  <a:pt x="45" y="28"/>
                  <a:pt x="45" y="28"/>
                  <a:pt x="45" y="28"/>
                </a:cubicBezTo>
                <a:cubicBezTo>
                  <a:pt x="45" y="28"/>
                  <a:pt x="44" y="28"/>
                  <a:pt x="44" y="28"/>
                </a:cubicBezTo>
                <a:cubicBezTo>
                  <a:pt x="39" y="28"/>
                  <a:pt x="39" y="28"/>
                  <a:pt x="39" y="28"/>
                </a:cubicBezTo>
                <a:cubicBezTo>
                  <a:pt x="39" y="28"/>
                  <a:pt x="38" y="28"/>
                  <a:pt x="38" y="28"/>
                </a:cubicBezTo>
                <a:cubicBezTo>
                  <a:pt x="38" y="26"/>
                  <a:pt x="38" y="26"/>
                  <a:pt x="38" y="26"/>
                </a:cubicBezTo>
                <a:cubicBezTo>
                  <a:pt x="32" y="26"/>
                  <a:pt x="27" y="25"/>
                  <a:pt x="24" y="23"/>
                </a:cubicBezTo>
                <a:cubicBezTo>
                  <a:pt x="23" y="22"/>
                  <a:pt x="28" y="20"/>
                  <a:pt x="30" y="21"/>
                </a:cubicBezTo>
                <a:cubicBezTo>
                  <a:pt x="30" y="21"/>
                  <a:pt x="30" y="22"/>
                  <a:pt x="30" y="22"/>
                </a:cubicBezTo>
                <a:cubicBezTo>
                  <a:pt x="30" y="22"/>
                  <a:pt x="30" y="22"/>
                  <a:pt x="30" y="22"/>
                </a:cubicBezTo>
                <a:cubicBezTo>
                  <a:pt x="30" y="22"/>
                  <a:pt x="30" y="22"/>
                  <a:pt x="30" y="22"/>
                </a:cubicBezTo>
                <a:cubicBezTo>
                  <a:pt x="30" y="22"/>
                  <a:pt x="31" y="22"/>
                  <a:pt x="31" y="22"/>
                </a:cubicBezTo>
                <a:cubicBezTo>
                  <a:pt x="32" y="22"/>
                  <a:pt x="34" y="23"/>
                  <a:pt x="36" y="23"/>
                </a:cubicBezTo>
                <a:cubicBezTo>
                  <a:pt x="37" y="23"/>
                  <a:pt x="37" y="23"/>
                  <a:pt x="38" y="24"/>
                </a:cubicBezTo>
                <a:cubicBezTo>
                  <a:pt x="38" y="16"/>
                  <a:pt x="38" y="16"/>
                  <a:pt x="38" y="16"/>
                </a:cubicBezTo>
                <a:cubicBezTo>
                  <a:pt x="35" y="15"/>
                  <a:pt x="32" y="15"/>
                  <a:pt x="31" y="15"/>
                </a:cubicBezTo>
                <a:cubicBezTo>
                  <a:pt x="28" y="14"/>
                  <a:pt x="27" y="13"/>
                  <a:pt x="26" y="12"/>
                </a:cubicBezTo>
                <a:cubicBezTo>
                  <a:pt x="23" y="10"/>
                  <a:pt x="25" y="8"/>
                  <a:pt x="29" y="6"/>
                </a:cubicBezTo>
                <a:cubicBezTo>
                  <a:pt x="31" y="5"/>
                  <a:pt x="35" y="5"/>
                  <a:pt x="38" y="4"/>
                </a:cubicBezTo>
                <a:cubicBezTo>
                  <a:pt x="38" y="3"/>
                  <a:pt x="38" y="3"/>
                  <a:pt x="38" y="3"/>
                </a:cubicBezTo>
                <a:cubicBezTo>
                  <a:pt x="38" y="2"/>
                  <a:pt x="39" y="2"/>
                  <a:pt x="39" y="2"/>
                </a:cubicBezTo>
                <a:cubicBezTo>
                  <a:pt x="44" y="2"/>
                  <a:pt x="44" y="2"/>
                  <a:pt x="44" y="2"/>
                </a:cubicBezTo>
                <a:cubicBezTo>
                  <a:pt x="44" y="2"/>
                  <a:pt x="45" y="2"/>
                  <a:pt x="45" y="3"/>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0" name="Freeform 210"/>
          <p:cNvSpPr>
            <a:spLocks noEditPoints="1"/>
          </p:cNvSpPr>
          <p:nvPr/>
        </p:nvSpPr>
        <p:spPr bwMode="auto">
          <a:xfrm>
            <a:off x="5841049" y="3327836"/>
            <a:ext cx="184600" cy="61805"/>
          </a:xfrm>
          <a:custGeom>
            <a:avLst/>
            <a:gdLst>
              <a:gd name="T0" fmla="*/ 0 w 96"/>
              <a:gd name="T1" fmla="*/ 0 h 32"/>
              <a:gd name="T2" fmla="*/ 0 w 96"/>
              <a:gd name="T3" fmla="*/ 1 h 32"/>
              <a:gd name="T4" fmla="*/ 0 w 96"/>
              <a:gd name="T5" fmla="*/ 2 h 32"/>
              <a:gd name="T6" fmla="*/ 0 w 96"/>
              <a:gd name="T7" fmla="*/ 14 h 32"/>
              <a:gd name="T8" fmla="*/ 0 w 96"/>
              <a:gd name="T9" fmla="*/ 14 h 32"/>
              <a:gd name="T10" fmla="*/ 48 w 96"/>
              <a:gd name="T11" fmla="*/ 32 h 32"/>
              <a:gd name="T12" fmla="*/ 96 w 96"/>
              <a:gd name="T13" fmla="*/ 14 h 32"/>
              <a:gd name="T14" fmla="*/ 96 w 96"/>
              <a:gd name="T15" fmla="*/ 14 h 32"/>
              <a:gd name="T16" fmla="*/ 96 w 96"/>
              <a:gd name="T17" fmla="*/ 14 h 32"/>
              <a:gd name="T18" fmla="*/ 96 w 96"/>
              <a:gd name="T19" fmla="*/ 5 h 32"/>
              <a:gd name="T20" fmla="*/ 50 w 96"/>
              <a:gd name="T21" fmla="*/ 16 h 32"/>
              <a:gd name="T22" fmla="*/ 0 w 96"/>
              <a:gd name="T23" fmla="*/ 0 h 32"/>
              <a:gd name="T24" fmla="*/ 11 w 96"/>
              <a:gd name="T25" fmla="*/ 23 h 32"/>
              <a:gd name="T26" fmla="*/ 5 w 96"/>
              <a:gd name="T27" fmla="*/ 18 h 32"/>
              <a:gd name="T28" fmla="*/ 5 w 96"/>
              <a:gd name="T29" fmla="*/ 9 h 32"/>
              <a:gd name="T30" fmla="*/ 11 w 96"/>
              <a:gd name="T31" fmla="*/ 13 h 32"/>
              <a:gd name="T32" fmla="*/ 11 w 96"/>
              <a:gd name="T33" fmla="*/ 23 h 32"/>
              <a:gd name="T34" fmla="*/ 24 w 96"/>
              <a:gd name="T35" fmla="*/ 27 h 32"/>
              <a:gd name="T36" fmla="*/ 18 w 96"/>
              <a:gd name="T37" fmla="*/ 25 h 32"/>
              <a:gd name="T38" fmla="*/ 18 w 96"/>
              <a:gd name="T39" fmla="*/ 16 h 32"/>
              <a:gd name="T40" fmla="*/ 24 w 96"/>
              <a:gd name="T41" fmla="*/ 17 h 32"/>
              <a:gd name="T42" fmla="*/ 24 w 96"/>
              <a:gd name="T43" fmla="*/ 27 h 32"/>
              <a:gd name="T44" fmla="*/ 38 w 96"/>
              <a:gd name="T45" fmla="*/ 29 h 32"/>
              <a:gd name="T46" fmla="*/ 31 w 96"/>
              <a:gd name="T47" fmla="*/ 28 h 32"/>
              <a:gd name="T48" fmla="*/ 31 w 96"/>
              <a:gd name="T49" fmla="*/ 19 h 32"/>
              <a:gd name="T50" fmla="*/ 38 w 96"/>
              <a:gd name="T51" fmla="*/ 19 h 32"/>
              <a:gd name="T52" fmla="*/ 38 w 96"/>
              <a:gd name="T53" fmla="*/ 29 h 32"/>
              <a:gd name="T54" fmla="*/ 85 w 96"/>
              <a:gd name="T55" fmla="*/ 14 h 32"/>
              <a:gd name="T56" fmla="*/ 90 w 96"/>
              <a:gd name="T57" fmla="*/ 12 h 32"/>
              <a:gd name="T58" fmla="*/ 90 w 96"/>
              <a:gd name="T59" fmla="*/ 19 h 32"/>
              <a:gd name="T60" fmla="*/ 85 w 96"/>
              <a:gd name="T61" fmla="*/ 22 h 32"/>
              <a:gd name="T62" fmla="*/ 85 w 96"/>
              <a:gd name="T63" fmla="*/ 14 h 32"/>
              <a:gd name="T64" fmla="*/ 51 w 96"/>
              <a:gd name="T65" fmla="*/ 29 h 32"/>
              <a:gd name="T66" fmla="*/ 48 w 96"/>
              <a:gd name="T67" fmla="*/ 29 h 32"/>
              <a:gd name="T68" fmla="*/ 44 w 96"/>
              <a:gd name="T69" fmla="*/ 29 h 32"/>
              <a:gd name="T70" fmla="*/ 44 w 96"/>
              <a:gd name="T71" fmla="*/ 20 h 32"/>
              <a:gd name="T72" fmla="*/ 48 w 96"/>
              <a:gd name="T73" fmla="*/ 20 h 32"/>
              <a:gd name="T74" fmla="*/ 51 w 96"/>
              <a:gd name="T75" fmla="*/ 20 h 32"/>
              <a:gd name="T76" fmla="*/ 51 w 96"/>
              <a:gd name="T7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6" h="32">
                <a:moveTo>
                  <a:pt x="0" y="0"/>
                </a:moveTo>
                <a:cubicBezTo>
                  <a:pt x="0" y="0"/>
                  <a:pt x="0" y="1"/>
                  <a:pt x="0" y="1"/>
                </a:cubicBezTo>
                <a:cubicBezTo>
                  <a:pt x="0" y="1"/>
                  <a:pt x="0" y="2"/>
                  <a:pt x="0" y="2"/>
                </a:cubicBezTo>
                <a:cubicBezTo>
                  <a:pt x="0" y="14"/>
                  <a:pt x="0" y="14"/>
                  <a:pt x="0" y="14"/>
                </a:cubicBezTo>
                <a:cubicBezTo>
                  <a:pt x="0" y="14"/>
                  <a:pt x="0" y="14"/>
                  <a:pt x="0" y="14"/>
                </a:cubicBezTo>
                <a:cubicBezTo>
                  <a:pt x="0" y="24"/>
                  <a:pt x="22" y="32"/>
                  <a:pt x="48" y="32"/>
                </a:cubicBezTo>
                <a:cubicBezTo>
                  <a:pt x="74" y="32"/>
                  <a:pt x="95" y="24"/>
                  <a:pt x="96" y="14"/>
                </a:cubicBezTo>
                <a:cubicBezTo>
                  <a:pt x="96" y="14"/>
                  <a:pt x="96" y="14"/>
                  <a:pt x="96" y="14"/>
                </a:cubicBezTo>
                <a:cubicBezTo>
                  <a:pt x="96" y="14"/>
                  <a:pt x="96" y="14"/>
                  <a:pt x="96" y="14"/>
                </a:cubicBezTo>
                <a:cubicBezTo>
                  <a:pt x="96" y="5"/>
                  <a:pt x="96" y="5"/>
                  <a:pt x="96" y="5"/>
                </a:cubicBezTo>
                <a:cubicBezTo>
                  <a:pt x="87" y="12"/>
                  <a:pt x="68" y="16"/>
                  <a:pt x="50" y="16"/>
                </a:cubicBezTo>
                <a:cubicBezTo>
                  <a:pt x="29" y="16"/>
                  <a:pt x="6" y="11"/>
                  <a:pt x="0" y="0"/>
                </a:cubicBezTo>
                <a:close/>
                <a:moveTo>
                  <a:pt x="11" y="23"/>
                </a:moveTo>
                <a:cubicBezTo>
                  <a:pt x="9" y="21"/>
                  <a:pt x="6" y="20"/>
                  <a:pt x="5" y="18"/>
                </a:cubicBezTo>
                <a:cubicBezTo>
                  <a:pt x="5" y="9"/>
                  <a:pt x="5" y="9"/>
                  <a:pt x="5" y="9"/>
                </a:cubicBezTo>
                <a:cubicBezTo>
                  <a:pt x="6" y="10"/>
                  <a:pt x="9" y="12"/>
                  <a:pt x="11" y="13"/>
                </a:cubicBezTo>
                <a:lnTo>
                  <a:pt x="11" y="23"/>
                </a:lnTo>
                <a:close/>
                <a:moveTo>
                  <a:pt x="24" y="27"/>
                </a:moveTo>
                <a:cubicBezTo>
                  <a:pt x="22" y="26"/>
                  <a:pt x="20" y="26"/>
                  <a:pt x="18" y="25"/>
                </a:cubicBezTo>
                <a:cubicBezTo>
                  <a:pt x="18" y="16"/>
                  <a:pt x="18" y="16"/>
                  <a:pt x="18" y="16"/>
                </a:cubicBezTo>
                <a:cubicBezTo>
                  <a:pt x="20" y="16"/>
                  <a:pt x="22" y="17"/>
                  <a:pt x="24" y="17"/>
                </a:cubicBezTo>
                <a:lnTo>
                  <a:pt x="24" y="27"/>
                </a:lnTo>
                <a:close/>
                <a:moveTo>
                  <a:pt x="38" y="29"/>
                </a:moveTo>
                <a:cubicBezTo>
                  <a:pt x="35" y="28"/>
                  <a:pt x="33" y="28"/>
                  <a:pt x="31" y="28"/>
                </a:cubicBezTo>
                <a:cubicBezTo>
                  <a:pt x="31" y="19"/>
                  <a:pt x="31" y="19"/>
                  <a:pt x="31" y="19"/>
                </a:cubicBezTo>
                <a:cubicBezTo>
                  <a:pt x="33" y="19"/>
                  <a:pt x="35" y="19"/>
                  <a:pt x="38" y="19"/>
                </a:cubicBezTo>
                <a:lnTo>
                  <a:pt x="38" y="29"/>
                </a:lnTo>
                <a:close/>
                <a:moveTo>
                  <a:pt x="85" y="14"/>
                </a:moveTo>
                <a:cubicBezTo>
                  <a:pt x="87" y="14"/>
                  <a:pt x="89" y="13"/>
                  <a:pt x="90" y="12"/>
                </a:cubicBezTo>
                <a:cubicBezTo>
                  <a:pt x="90" y="19"/>
                  <a:pt x="90" y="19"/>
                  <a:pt x="90" y="19"/>
                </a:cubicBezTo>
                <a:cubicBezTo>
                  <a:pt x="89" y="20"/>
                  <a:pt x="87" y="22"/>
                  <a:pt x="85" y="22"/>
                </a:cubicBezTo>
                <a:lnTo>
                  <a:pt x="85" y="14"/>
                </a:lnTo>
                <a:close/>
                <a:moveTo>
                  <a:pt x="51" y="29"/>
                </a:moveTo>
                <a:cubicBezTo>
                  <a:pt x="50" y="29"/>
                  <a:pt x="49" y="29"/>
                  <a:pt x="48" y="29"/>
                </a:cubicBezTo>
                <a:cubicBezTo>
                  <a:pt x="47" y="29"/>
                  <a:pt x="46" y="29"/>
                  <a:pt x="44" y="29"/>
                </a:cubicBezTo>
                <a:cubicBezTo>
                  <a:pt x="44" y="20"/>
                  <a:pt x="44" y="20"/>
                  <a:pt x="44" y="20"/>
                </a:cubicBezTo>
                <a:cubicBezTo>
                  <a:pt x="46" y="20"/>
                  <a:pt x="47" y="20"/>
                  <a:pt x="48" y="20"/>
                </a:cubicBezTo>
                <a:cubicBezTo>
                  <a:pt x="49" y="20"/>
                  <a:pt x="50" y="20"/>
                  <a:pt x="51" y="20"/>
                </a:cubicBezTo>
                <a:lnTo>
                  <a:pt x="51" y="29"/>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1" name="Freeform 211"/>
          <p:cNvSpPr>
            <a:spLocks/>
          </p:cNvSpPr>
          <p:nvPr/>
        </p:nvSpPr>
        <p:spPr bwMode="auto">
          <a:xfrm>
            <a:off x="5845116" y="3293681"/>
            <a:ext cx="184600" cy="57738"/>
          </a:xfrm>
          <a:custGeom>
            <a:avLst/>
            <a:gdLst>
              <a:gd name="T0" fmla="*/ 90 w 96"/>
              <a:gd name="T1" fmla="*/ 9 h 30"/>
              <a:gd name="T2" fmla="*/ 90 w 96"/>
              <a:gd name="T3" fmla="*/ 18 h 30"/>
              <a:gd name="T4" fmla="*/ 86 w 96"/>
              <a:gd name="T5" fmla="*/ 21 h 30"/>
              <a:gd name="T6" fmla="*/ 86 w 96"/>
              <a:gd name="T7" fmla="*/ 12 h 30"/>
              <a:gd name="T8" fmla="*/ 51 w 96"/>
              <a:gd name="T9" fmla="*/ 19 h 30"/>
              <a:gd name="T10" fmla="*/ 51 w 96"/>
              <a:gd name="T11" fmla="*/ 28 h 30"/>
              <a:gd name="T12" fmla="*/ 48 w 96"/>
              <a:gd name="T13" fmla="*/ 28 h 30"/>
              <a:gd name="T14" fmla="*/ 44 w 96"/>
              <a:gd name="T15" fmla="*/ 28 h 30"/>
              <a:gd name="T16" fmla="*/ 44 w 96"/>
              <a:gd name="T17" fmla="*/ 19 h 30"/>
              <a:gd name="T18" fmla="*/ 38 w 96"/>
              <a:gd name="T19" fmla="*/ 18 h 30"/>
              <a:gd name="T20" fmla="*/ 38 w 96"/>
              <a:gd name="T21" fmla="*/ 27 h 30"/>
              <a:gd name="T22" fmla="*/ 31 w 96"/>
              <a:gd name="T23" fmla="*/ 27 h 30"/>
              <a:gd name="T24" fmla="*/ 31 w 96"/>
              <a:gd name="T25" fmla="*/ 18 h 30"/>
              <a:gd name="T26" fmla="*/ 25 w 96"/>
              <a:gd name="T27" fmla="*/ 16 h 30"/>
              <a:gd name="T28" fmla="*/ 25 w 96"/>
              <a:gd name="T29" fmla="*/ 26 h 30"/>
              <a:gd name="T30" fmla="*/ 18 w 96"/>
              <a:gd name="T31" fmla="*/ 24 h 30"/>
              <a:gd name="T32" fmla="*/ 18 w 96"/>
              <a:gd name="T33" fmla="*/ 15 h 30"/>
              <a:gd name="T34" fmla="*/ 11 w 96"/>
              <a:gd name="T35" fmla="*/ 12 h 30"/>
              <a:gd name="T36" fmla="*/ 11 w 96"/>
              <a:gd name="T37" fmla="*/ 21 h 30"/>
              <a:gd name="T38" fmla="*/ 5 w 96"/>
              <a:gd name="T39" fmla="*/ 17 h 30"/>
              <a:gd name="T40" fmla="*/ 5 w 96"/>
              <a:gd name="T41" fmla="*/ 8 h 30"/>
              <a:gd name="T42" fmla="*/ 0 w 96"/>
              <a:gd name="T43" fmla="*/ 0 h 30"/>
              <a:gd name="T44" fmla="*/ 0 w 96"/>
              <a:gd name="T45" fmla="*/ 12 h 30"/>
              <a:gd name="T46" fmla="*/ 0 w 96"/>
              <a:gd name="T47" fmla="*/ 12 h 30"/>
              <a:gd name="T48" fmla="*/ 48 w 96"/>
              <a:gd name="T49" fmla="*/ 30 h 30"/>
              <a:gd name="T50" fmla="*/ 96 w 96"/>
              <a:gd name="T51" fmla="*/ 13 h 30"/>
              <a:gd name="T52" fmla="*/ 96 w 96"/>
              <a:gd name="T53" fmla="*/ 12 h 30"/>
              <a:gd name="T54" fmla="*/ 96 w 96"/>
              <a:gd name="T55" fmla="*/ 12 h 30"/>
              <a:gd name="T56" fmla="*/ 96 w 96"/>
              <a:gd name="T57" fmla="*/ 0 h 30"/>
              <a:gd name="T58" fmla="*/ 90 w 96"/>
              <a:gd name="T59"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30">
                <a:moveTo>
                  <a:pt x="90" y="9"/>
                </a:moveTo>
                <a:cubicBezTo>
                  <a:pt x="90" y="18"/>
                  <a:pt x="90" y="18"/>
                  <a:pt x="90" y="18"/>
                </a:cubicBezTo>
                <a:cubicBezTo>
                  <a:pt x="89" y="19"/>
                  <a:pt x="87" y="20"/>
                  <a:pt x="86" y="21"/>
                </a:cubicBezTo>
                <a:cubicBezTo>
                  <a:pt x="86" y="12"/>
                  <a:pt x="86" y="12"/>
                  <a:pt x="86" y="12"/>
                </a:cubicBezTo>
                <a:cubicBezTo>
                  <a:pt x="77" y="16"/>
                  <a:pt x="65" y="18"/>
                  <a:pt x="51" y="19"/>
                </a:cubicBezTo>
                <a:cubicBezTo>
                  <a:pt x="51" y="28"/>
                  <a:pt x="51" y="28"/>
                  <a:pt x="51" y="28"/>
                </a:cubicBezTo>
                <a:cubicBezTo>
                  <a:pt x="50" y="28"/>
                  <a:pt x="49" y="28"/>
                  <a:pt x="48" y="28"/>
                </a:cubicBezTo>
                <a:cubicBezTo>
                  <a:pt x="47" y="28"/>
                  <a:pt x="46" y="28"/>
                  <a:pt x="44" y="28"/>
                </a:cubicBezTo>
                <a:cubicBezTo>
                  <a:pt x="44" y="19"/>
                  <a:pt x="44" y="19"/>
                  <a:pt x="44" y="19"/>
                </a:cubicBezTo>
                <a:cubicBezTo>
                  <a:pt x="42" y="19"/>
                  <a:pt x="40" y="19"/>
                  <a:pt x="38" y="18"/>
                </a:cubicBezTo>
                <a:cubicBezTo>
                  <a:pt x="38" y="27"/>
                  <a:pt x="38" y="27"/>
                  <a:pt x="38" y="27"/>
                </a:cubicBezTo>
                <a:cubicBezTo>
                  <a:pt x="36" y="27"/>
                  <a:pt x="33" y="27"/>
                  <a:pt x="31" y="27"/>
                </a:cubicBezTo>
                <a:cubicBezTo>
                  <a:pt x="31" y="18"/>
                  <a:pt x="31" y="18"/>
                  <a:pt x="31" y="18"/>
                </a:cubicBezTo>
                <a:cubicBezTo>
                  <a:pt x="29" y="17"/>
                  <a:pt x="27" y="17"/>
                  <a:pt x="25" y="16"/>
                </a:cubicBezTo>
                <a:cubicBezTo>
                  <a:pt x="25" y="26"/>
                  <a:pt x="25" y="26"/>
                  <a:pt x="25" y="26"/>
                </a:cubicBezTo>
                <a:cubicBezTo>
                  <a:pt x="22" y="25"/>
                  <a:pt x="20" y="24"/>
                  <a:pt x="18" y="24"/>
                </a:cubicBezTo>
                <a:cubicBezTo>
                  <a:pt x="18" y="15"/>
                  <a:pt x="18" y="15"/>
                  <a:pt x="18" y="15"/>
                </a:cubicBezTo>
                <a:cubicBezTo>
                  <a:pt x="16" y="14"/>
                  <a:pt x="13" y="13"/>
                  <a:pt x="11" y="12"/>
                </a:cubicBezTo>
                <a:cubicBezTo>
                  <a:pt x="11" y="21"/>
                  <a:pt x="11" y="21"/>
                  <a:pt x="11" y="21"/>
                </a:cubicBezTo>
                <a:cubicBezTo>
                  <a:pt x="9" y="20"/>
                  <a:pt x="6" y="18"/>
                  <a:pt x="5" y="17"/>
                </a:cubicBezTo>
                <a:cubicBezTo>
                  <a:pt x="5" y="8"/>
                  <a:pt x="5" y="8"/>
                  <a:pt x="5" y="8"/>
                </a:cubicBezTo>
                <a:cubicBezTo>
                  <a:pt x="2" y="6"/>
                  <a:pt x="0" y="3"/>
                  <a:pt x="0" y="0"/>
                </a:cubicBezTo>
                <a:cubicBezTo>
                  <a:pt x="0" y="12"/>
                  <a:pt x="0" y="12"/>
                  <a:pt x="0" y="12"/>
                </a:cubicBezTo>
                <a:cubicBezTo>
                  <a:pt x="0" y="12"/>
                  <a:pt x="0" y="12"/>
                  <a:pt x="0" y="12"/>
                </a:cubicBezTo>
                <a:cubicBezTo>
                  <a:pt x="0" y="22"/>
                  <a:pt x="22" y="30"/>
                  <a:pt x="48" y="30"/>
                </a:cubicBezTo>
                <a:cubicBezTo>
                  <a:pt x="74" y="30"/>
                  <a:pt x="95" y="23"/>
                  <a:pt x="96" y="13"/>
                </a:cubicBezTo>
                <a:cubicBezTo>
                  <a:pt x="96" y="13"/>
                  <a:pt x="96" y="13"/>
                  <a:pt x="96" y="12"/>
                </a:cubicBezTo>
                <a:cubicBezTo>
                  <a:pt x="96" y="12"/>
                  <a:pt x="96" y="12"/>
                  <a:pt x="96" y="12"/>
                </a:cubicBezTo>
                <a:cubicBezTo>
                  <a:pt x="96" y="0"/>
                  <a:pt x="96" y="0"/>
                  <a:pt x="96" y="0"/>
                </a:cubicBezTo>
                <a:cubicBezTo>
                  <a:pt x="96" y="4"/>
                  <a:pt x="94" y="6"/>
                  <a:pt x="90" y="9"/>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2" name="Freeform 212"/>
          <p:cNvSpPr>
            <a:spLocks/>
          </p:cNvSpPr>
          <p:nvPr/>
        </p:nvSpPr>
        <p:spPr bwMode="auto">
          <a:xfrm>
            <a:off x="6029714" y="3289615"/>
            <a:ext cx="0" cy="4067"/>
          </a:xfrm>
          <a:custGeom>
            <a:avLst/>
            <a:gdLst>
              <a:gd name="T0" fmla="*/ 2 h 2"/>
              <a:gd name="T1" fmla="*/ 2 h 2"/>
              <a:gd name="T2" fmla="*/ 2 h 2"/>
              <a:gd name="T3" fmla="*/ 0 h 2"/>
              <a:gd name="T4" fmla="*/ 2 h 2"/>
            </a:gdLst>
            <a:ahLst/>
            <a:cxnLst>
              <a:cxn ang="0">
                <a:pos x="0" y="T0"/>
              </a:cxn>
              <a:cxn ang="0">
                <a:pos x="0" y="T1"/>
              </a:cxn>
              <a:cxn ang="0">
                <a:pos x="0" y="T2"/>
              </a:cxn>
              <a:cxn ang="0">
                <a:pos x="0" y="T3"/>
              </a:cxn>
              <a:cxn ang="0">
                <a:pos x="0" y="T4"/>
              </a:cxn>
            </a:cxnLst>
            <a:rect l="0" t="0" r="r" b="b"/>
            <a:pathLst>
              <a:path h="2">
                <a:moveTo>
                  <a:pt x="0" y="2"/>
                </a:moveTo>
                <a:cubicBezTo>
                  <a:pt x="0" y="2"/>
                  <a:pt x="0" y="2"/>
                  <a:pt x="0" y="2"/>
                </a:cubicBezTo>
                <a:cubicBezTo>
                  <a:pt x="0" y="2"/>
                  <a:pt x="0" y="2"/>
                  <a:pt x="0" y="2"/>
                </a:cubicBezTo>
                <a:cubicBezTo>
                  <a:pt x="0" y="1"/>
                  <a:pt x="0" y="1"/>
                  <a:pt x="0" y="0"/>
                </a:cubicBezTo>
                <a:cubicBezTo>
                  <a:pt x="0" y="1"/>
                  <a:pt x="0" y="1"/>
                  <a:pt x="0" y="2"/>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3" name="Freeform 213"/>
          <p:cNvSpPr>
            <a:spLocks/>
          </p:cNvSpPr>
          <p:nvPr/>
        </p:nvSpPr>
        <p:spPr bwMode="auto">
          <a:xfrm>
            <a:off x="5845115" y="3289615"/>
            <a:ext cx="0" cy="4067"/>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1"/>
                  <a:pt x="0" y="2"/>
                </a:cubicBezTo>
                <a:cubicBezTo>
                  <a:pt x="0" y="2"/>
                  <a:pt x="0" y="2"/>
                  <a:pt x="0" y="2"/>
                </a:cubicBezTo>
                <a:cubicBezTo>
                  <a:pt x="0" y="2"/>
                  <a:pt x="0" y="2"/>
                  <a:pt x="0" y="2"/>
                </a:cubicBezTo>
                <a:cubicBezTo>
                  <a:pt x="0" y="1"/>
                  <a:pt x="0" y="1"/>
                  <a:pt x="0" y="0"/>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4" name="Freeform 214"/>
          <p:cNvSpPr>
            <a:spLocks/>
          </p:cNvSpPr>
          <p:nvPr/>
        </p:nvSpPr>
        <p:spPr bwMode="auto">
          <a:xfrm>
            <a:off x="5915864" y="3275791"/>
            <a:ext cx="15452" cy="12199"/>
          </a:xfrm>
          <a:custGeom>
            <a:avLst/>
            <a:gdLst>
              <a:gd name="T0" fmla="*/ 2 w 8"/>
              <a:gd name="T1" fmla="*/ 5 h 6"/>
              <a:gd name="T2" fmla="*/ 7 w 8"/>
              <a:gd name="T3" fmla="*/ 6 h 6"/>
              <a:gd name="T4" fmla="*/ 8 w 8"/>
              <a:gd name="T5" fmla="*/ 6 h 6"/>
              <a:gd name="T6" fmla="*/ 8 w 8"/>
              <a:gd name="T7" fmla="*/ 0 h 6"/>
              <a:gd name="T8" fmla="*/ 3 w 8"/>
              <a:gd name="T9" fmla="*/ 1 h 6"/>
              <a:gd name="T10" fmla="*/ 2 w 8"/>
              <a:gd name="T11" fmla="*/ 5 h 6"/>
            </a:gdLst>
            <a:ahLst/>
            <a:cxnLst>
              <a:cxn ang="0">
                <a:pos x="T0" y="T1"/>
              </a:cxn>
              <a:cxn ang="0">
                <a:pos x="T2" y="T3"/>
              </a:cxn>
              <a:cxn ang="0">
                <a:pos x="T4" y="T5"/>
              </a:cxn>
              <a:cxn ang="0">
                <a:pos x="T6" y="T7"/>
              </a:cxn>
              <a:cxn ang="0">
                <a:pos x="T8" y="T9"/>
              </a:cxn>
              <a:cxn ang="0">
                <a:pos x="T10" y="T11"/>
              </a:cxn>
            </a:cxnLst>
            <a:rect l="0" t="0" r="r" b="b"/>
            <a:pathLst>
              <a:path w="8" h="6">
                <a:moveTo>
                  <a:pt x="2" y="5"/>
                </a:moveTo>
                <a:cubicBezTo>
                  <a:pt x="3" y="5"/>
                  <a:pt x="5" y="6"/>
                  <a:pt x="7" y="6"/>
                </a:cubicBezTo>
                <a:cubicBezTo>
                  <a:pt x="7" y="6"/>
                  <a:pt x="7" y="6"/>
                  <a:pt x="8" y="6"/>
                </a:cubicBezTo>
                <a:cubicBezTo>
                  <a:pt x="8" y="0"/>
                  <a:pt x="8" y="0"/>
                  <a:pt x="8" y="0"/>
                </a:cubicBezTo>
                <a:cubicBezTo>
                  <a:pt x="6" y="0"/>
                  <a:pt x="4" y="1"/>
                  <a:pt x="3" y="1"/>
                </a:cubicBezTo>
                <a:cubicBezTo>
                  <a:pt x="1" y="2"/>
                  <a:pt x="0" y="3"/>
                  <a:pt x="2" y="5"/>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5" name="Freeform 215"/>
          <p:cNvSpPr>
            <a:spLocks/>
          </p:cNvSpPr>
          <p:nvPr/>
        </p:nvSpPr>
        <p:spPr bwMode="auto">
          <a:xfrm>
            <a:off x="5945140" y="3296935"/>
            <a:ext cx="15452" cy="12199"/>
          </a:xfrm>
          <a:custGeom>
            <a:avLst/>
            <a:gdLst>
              <a:gd name="T0" fmla="*/ 6 w 8"/>
              <a:gd name="T1" fmla="*/ 2 h 6"/>
              <a:gd name="T2" fmla="*/ 3 w 8"/>
              <a:gd name="T3" fmla="*/ 1 h 6"/>
              <a:gd name="T4" fmla="*/ 0 w 8"/>
              <a:gd name="T5" fmla="*/ 0 h 6"/>
              <a:gd name="T6" fmla="*/ 0 w 8"/>
              <a:gd name="T7" fmla="*/ 6 h 6"/>
              <a:gd name="T8" fmla="*/ 5 w 8"/>
              <a:gd name="T9" fmla="*/ 5 h 6"/>
              <a:gd name="T10" fmla="*/ 6 w 8"/>
              <a:gd name="T11" fmla="*/ 2 h 6"/>
            </a:gdLst>
            <a:ahLst/>
            <a:cxnLst>
              <a:cxn ang="0">
                <a:pos x="T0" y="T1"/>
              </a:cxn>
              <a:cxn ang="0">
                <a:pos x="T2" y="T3"/>
              </a:cxn>
              <a:cxn ang="0">
                <a:pos x="T4" y="T5"/>
              </a:cxn>
              <a:cxn ang="0">
                <a:pos x="T6" y="T7"/>
              </a:cxn>
              <a:cxn ang="0">
                <a:pos x="T8" y="T9"/>
              </a:cxn>
              <a:cxn ang="0">
                <a:pos x="T10" y="T11"/>
              </a:cxn>
            </a:cxnLst>
            <a:rect l="0" t="0" r="r" b="b"/>
            <a:pathLst>
              <a:path w="8" h="6">
                <a:moveTo>
                  <a:pt x="6" y="2"/>
                </a:moveTo>
                <a:cubicBezTo>
                  <a:pt x="5" y="1"/>
                  <a:pt x="5" y="1"/>
                  <a:pt x="3" y="1"/>
                </a:cubicBezTo>
                <a:cubicBezTo>
                  <a:pt x="3" y="0"/>
                  <a:pt x="1" y="0"/>
                  <a:pt x="0" y="0"/>
                </a:cubicBezTo>
                <a:cubicBezTo>
                  <a:pt x="0" y="6"/>
                  <a:pt x="0" y="6"/>
                  <a:pt x="0" y="6"/>
                </a:cubicBezTo>
                <a:cubicBezTo>
                  <a:pt x="2" y="6"/>
                  <a:pt x="3" y="6"/>
                  <a:pt x="5" y="5"/>
                </a:cubicBezTo>
                <a:cubicBezTo>
                  <a:pt x="7" y="5"/>
                  <a:pt x="8" y="3"/>
                  <a:pt x="6" y="2"/>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6" name="Freeform 216"/>
          <p:cNvSpPr>
            <a:spLocks noEditPoints="1"/>
          </p:cNvSpPr>
          <p:nvPr/>
        </p:nvSpPr>
        <p:spPr bwMode="auto">
          <a:xfrm>
            <a:off x="5858126" y="3264406"/>
            <a:ext cx="160203" cy="56112"/>
          </a:xfrm>
          <a:custGeom>
            <a:avLst/>
            <a:gdLst>
              <a:gd name="T0" fmla="*/ 0 w 83"/>
              <a:gd name="T1" fmla="*/ 15 h 29"/>
              <a:gd name="T2" fmla="*/ 41 w 83"/>
              <a:gd name="T3" fmla="*/ 29 h 29"/>
              <a:gd name="T4" fmla="*/ 83 w 83"/>
              <a:gd name="T5" fmla="*/ 15 h 29"/>
              <a:gd name="T6" fmla="*/ 41 w 83"/>
              <a:gd name="T7" fmla="*/ 0 h 29"/>
              <a:gd name="T8" fmla="*/ 0 w 83"/>
              <a:gd name="T9" fmla="*/ 15 h 29"/>
              <a:gd name="T10" fmla="*/ 45 w 83"/>
              <a:gd name="T11" fmla="*/ 2 h 29"/>
              <a:gd name="T12" fmla="*/ 45 w 83"/>
              <a:gd name="T13" fmla="*/ 4 h 29"/>
              <a:gd name="T14" fmla="*/ 48 w 83"/>
              <a:gd name="T15" fmla="*/ 4 h 29"/>
              <a:gd name="T16" fmla="*/ 58 w 83"/>
              <a:gd name="T17" fmla="*/ 7 h 29"/>
              <a:gd name="T18" fmla="*/ 53 w 83"/>
              <a:gd name="T19" fmla="*/ 9 h 29"/>
              <a:gd name="T20" fmla="*/ 52 w 83"/>
              <a:gd name="T21" fmla="*/ 8 h 29"/>
              <a:gd name="T22" fmla="*/ 52 w 83"/>
              <a:gd name="T23" fmla="*/ 8 h 29"/>
              <a:gd name="T24" fmla="*/ 52 w 83"/>
              <a:gd name="T25" fmla="*/ 8 h 29"/>
              <a:gd name="T26" fmla="*/ 52 w 83"/>
              <a:gd name="T27" fmla="*/ 8 h 29"/>
              <a:gd name="T28" fmla="*/ 47 w 83"/>
              <a:gd name="T29" fmla="*/ 7 h 29"/>
              <a:gd name="T30" fmla="*/ 45 w 83"/>
              <a:gd name="T31" fmla="*/ 6 h 29"/>
              <a:gd name="T32" fmla="*/ 45 w 83"/>
              <a:gd name="T33" fmla="*/ 14 h 29"/>
              <a:gd name="T34" fmla="*/ 58 w 83"/>
              <a:gd name="T35" fmla="*/ 18 h 29"/>
              <a:gd name="T36" fmla="*/ 54 w 83"/>
              <a:gd name="T37" fmla="*/ 24 h 29"/>
              <a:gd name="T38" fmla="*/ 45 w 83"/>
              <a:gd name="T39" fmla="*/ 26 h 29"/>
              <a:gd name="T40" fmla="*/ 45 w 83"/>
              <a:gd name="T41" fmla="*/ 27 h 29"/>
              <a:gd name="T42" fmla="*/ 44 w 83"/>
              <a:gd name="T43" fmla="*/ 28 h 29"/>
              <a:gd name="T44" fmla="*/ 39 w 83"/>
              <a:gd name="T45" fmla="*/ 28 h 29"/>
              <a:gd name="T46" fmla="*/ 38 w 83"/>
              <a:gd name="T47" fmla="*/ 27 h 29"/>
              <a:gd name="T48" fmla="*/ 38 w 83"/>
              <a:gd name="T49" fmla="*/ 26 h 29"/>
              <a:gd name="T50" fmla="*/ 24 w 83"/>
              <a:gd name="T51" fmla="*/ 23 h 29"/>
              <a:gd name="T52" fmla="*/ 30 w 83"/>
              <a:gd name="T53" fmla="*/ 21 h 29"/>
              <a:gd name="T54" fmla="*/ 30 w 83"/>
              <a:gd name="T55" fmla="*/ 21 h 29"/>
              <a:gd name="T56" fmla="*/ 30 w 83"/>
              <a:gd name="T57" fmla="*/ 21 h 29"/>
              <a:gd name="T58" fmla="*/ 31 w 83"/>
              <a:gd name="T59" fmla="*/ 21 h 29"/>
              <a:gd name="T60" fmla="*/ 36 w 83"/>
              <a:gd name="T61" fmla="*/ 23 h 29"/>
              <a:gd name="T62" fmla="*/ 38 w 83"/>
              <a:gd name="T63" fmla="*/ 23 h 29"/>
              <a:gd name="T64" fmla="*/ 38 w 83"/>
              <a:gd name="T65" fmla="*/ 16 h 29"/>
              <a:gd name="T66" fmla="*/ 31 w 83"/>
              <a:gd name="T67" fmla="*/ 14 h 29"/>
              <a:gd name="T68" fmla="*/ 26 w 83"/>
              <a:gd name="T69" fmla="*/ 12 h 29"/>
              <a:gd name="T70" fmla="*/ 29 w 83"/>
              <a:gd name="T71" fmla="*/ 6 h 29"/>
              <a:gd name="T72" fmla="*/ 38 w 83"/>
              <a:gd name="T73" fmla="*/ 4 h 29"/>
              <a:gd name="T74" fmla="*/ 38 w 83"/>
              <a:gd name="T75" fmla="*/ 2 h 29"/>
              <a:gd name="T76" fmla="*/ 39 w 83"/>
              <a:gd name="T77" fmla="*/ 1 h 29"/>
              <a:gd name="T78" fmla="*/ 44 w 83"/>
              <a:gd name="T79" fmla="*/ 1 h 29"/>
              <a:gd name="T80" fmla="*/ 45 w 83"/>
              <a:gd name="T81"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 h="29">
                <a:moveTo>
                  <a:pt x="0" y="15"/>
                </a:moveTo>
                <a:cubicBezTo>
                  <a:pt x="0" y="23"/>
                  <a:pt x="18" y="29"/>
                  <a:pt x="41" y="29"/>
                </a:cubicBezTo>
                <a:cubicBezTo>
                  <a:pt x="64" y="29"/>
                  <a:pt x="83" y="23"/>
                  <a:pt x="83" y="15"/>
                </a:cubicBezTo>
                <a:cubicBezTo>
                  <a:pt x="83" y="6"/>
                  <a:pt x="64" y="0"/>
                  <a:pt x="41" y="0"/>
                </a:cubicBezTo>
                <a:cubicBezTo>
                  <a:pt x="18" y="0"/>
                  <a:pt x="0" y="6"/>
                  <a:pt x="0" y="15"/>
                </a:cubicBezTo>
                <a:close/>
                <a:moveTo>
                  <a:pt x="45" y="2"/>
                </a:moveTo>
                <a:cubicBezTo>
                  <a:pt x="45" y="4"/>
                  <a:pt x="45" y="4"/>
                  <a:pt x="45" y="4"/>
                </a:cubicBezTo>
                <a:cubicBezTo>
                  <a:pt x="46" y="4"/>
                  <a:pt x="47" y="4"/>
                  <a:pt x="48" y="4"/>
                </a:cubicBezTo>
                <a:cubicBezTo>
                  <a:pt x="52" y="4"/>
                  <a:pt x="56" y="5"/>
                  <a:pt x="58" y="7"/>
                </a:cubicBezTo>
                <a:cubicBezTo>
                  <a:pt x="60" y="8"/>
                  <a:pt x="55" y="10"/>
                  <a:pt x="53" y="9"/>
                </a:cubicBezTo>
                <a:cubicBezTo>
                  <a:pt x="53" y="8"/>
                  <a:pt x="53" y="8"/>
                  <a:pt x="52" y="8"/>
                </a:cubicBezTo>
                <a:cubicBezTo>
                  <a:pt x="52" y="8"/>
                  <a:pt x="52" y="8"/>
                  <a:pt x="52" y="8"/>
                </a:cubicBezTo>
                <a:cubicBezTo>
                  <a:pt x="52" y="8"/>
                  <a:pt x="52" y="8"/>
                  <a:pt x="52" y="8"/>
                </a:cubicBezTo>
                <a:cubicBezTo>
                  <a:pt x="52" y="8"/>
                  <a:pt x="52" y="8"/>
                  <a:pt x="52" y="8"/>
                </a:cubicBezTo>
                <a:cubicBezTo>
                  <a:pt x="50" y="7"/>
                  <a:pt x="48" y="7"/>
                  <a:pt x="47" y="7"/>
                </a:cubicBezTo>
                <a:cubicBezTo>
                  <a:pt x="46" y="6"/>
                  <a:pt x="45" y="6"/>
                  <a:pt x="45" y="6"/>
                </a:cubicBezTo>
                <a:cubicBezTo>
                  <a:pt x="45" y="14"/>
                  <a:pt x="45" y="14"/>
                  <a:pt x="45" y="14"/>
                </a:cubicBezTo>
                <a:cubicBezTo>
                  <a:pt x="50" y="15"/>
                  <a:pt x="56" y="16"/>
                  <a:pt x="58" y="18"/>
                </a:cubicBezTo>
                <a:cubicBezTo>
                  <a:pt x="59" y="20"/>
                  <a:pt x="58" y="22"/>
                  <a:pt x="54" y="24"/>
                </a:cubicBezTo>
                <a:cubicBezTo>
                  <a:pt x="52" y="25"/>
                  <a:pt x="48" y="25"/>
                  <a:pt x="45" y="26"/>
                </a:cubicBezTo>
                <a:cubicBezTo>
                  <a:pt x="45" y="27"/>
                  <a:pt x="45" y="27"/>
                  <a:pt x="45" y="27"/>
                </a:cubicBezTo>
                <a:cubicBezTo>
                  <a:pt x="45" y="28"/>
                  <a:pt x="44" y="28"/>
                  <a:pt x="44" y="28"/>
                </a:cubicBezTo>
                <a:cubicBezTo>
                  <a:pt x="39" y="28"/>
                  <a:pt x="39" y="28"/>
                  <a:pt x="39" y="28"/>
                </a:cubicBezTo>
                <a:cubicBezTo>
                  <a:pt x="39" y="28"/>
                  <a:pt x="38" y="28"/>
                  <a:pt x="38" y="27"/>
                </a:cubicBezTo>
                <a:cubicBezTo>
                  <a:pt x="38" y="26"/>
                  <a:pt x="38" y="26"/>
                  <a:pt x="38" y="26"/>
                </a:cubicBezTo>
                <a:cubicBezTo>
                  <a:pt x="32" y="25"/>
                  <a:pt x="27" y="24"/>
                  <a:pt x="24" y="23"/>
                </a:cubicBezTo>
                <a:cubicBezTo>
                  <a:pt x="23" y="21"/>
                  <a:pt x="28" y="20"/>
                  <a:pt x="30" y="21"/>
                </a:cubicBezTo>
                <a:cubicBezTo>
                  <a:pt x="30" y="21"/>
                  <a:pt x="30" y="21"/>
                  <a:pt x="30" y="21"/>
                </a:cubicBezTo>
                <a:cubicBezTo>
                  <a:pt x="30" y="21"/>
                  <a:pt x="30" y="21"/>
                  <a:pt x="30" y="21"/>
                </a:cubicBezTo>
                <a:cubicBezTo>
                  <a:pt x="30" y="21"/>
                  <a:pt x="31" y="21"/>
                  <a:pt x="31" y="21"/>
                </a:cubicBezTo>
                <a:cubicBezTo>
                  <a:pt x="32" y="22"/>
                  <a:pt x="34" y="22"/>
                  <a:pt x="36" y="23"/>
                </a:cubicBezTo>
                <a:cubicBezTo>
                  <a:pt x="37" y="23"/>
                  <a:pt x="37" y="23"/>
                  <a:pt x="38" y="23"/>
                </a:cubicBezTo>
                <a:cubicBezTo>
                  <a:pt x="38" y="16"/>
                  <a:pt x="38" y="16"/>
                  <a:pt x="38" y="16"/>
                </a:cubicBezTo>
                <a:cubicBezTo>
                  <a:pt x="35" y="15"/>
                  <a:pt x="32" y="14"/>
                  <a:pt x="31" y="14"/>
                </a:cubicBezTo>
                <a:cubicBezTo>
                  <a:pt x="28" y="13"/>
                  <a:pt x="27" y="13"/>
                  <a:pt x="26" y="12"/>
                </a:cubicBezTo>
                <a:cubicBezTo>
                  <a:pt x="23" y="10"/>
                  <a:pt x="25" y="7"/>
                  <a:pt x="29" y="6"/>
                </a:cubicBezTo>
                <a:cubicBezTo>
                  <a:pt x="31" y="5"/>
                  <a:pt x="35" y="4"/>
                  <a:pt x="38" y="4"/>
                </a:cubicBezTo>
                <a:cubicBezTo>
                  <a:pt x="38" y="2"/>
                  <a:pt x="38" y="2"/>
                  <a:pt x="38" y="2"/>
                </a:cubicBezTo>
                <a:cubicBezTo>
                  <a:pt x="38" y="2"/>
                  <a:pt x="39" y="1"/>
                  <a:pt x="39" y="1"/>
                </a:cubicBezTo>
                <a:cubicBezTo>
                  <a:pt x="44" y="1"/>
                  <a:pt x="44" y="1"/>
                  <a:pt x="44" y="1"/>
                </a:cubicBezTo>
                <a:cubicBezTo>
                  <a:pt x="44" y="1"/>
                  <a:pt x="45" y="2"/>
                  <a:pt x="45" y="2"/>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7" name="Freeform 217"/>
          <p:cNvSpPr>
            <a:spLocks/>
          </p:cNvSpPr>
          <p:nvPr/>
        </p:nvSpPr>
        <p:spPr bwMode="auto">
          <a:xfrm>
            <a:off x="5806894" y="2751269"/>
            <a:ext cx="626987" cy="494434"/>
          </a:xfrm>
          <a:custGeom>
            <a:avLst/>
            <a:gdLst>
              <a:gd name="T0" fmla="*/ 113 w 326"/>
              <a:gd name="T1" fmla="*/ 157 h 257"/>
              <a:gd name="T2" fmla="*/ 169 w 326"/>
              <a:gd name="T3" fmla="*/ 198 h 257"/>
              <a:gd name="T4" fmla="*/ 188 w 326"/>
              <a:gd name="T5" fmla="*/ 196 h 257"/>
              <a:gd name="T6" fmla="*/ 300 w 326"/>
              <a:gd name="T7" fmla="*/ 52 h 257"/>
              <a:gd name="T8" fmla="*/ 301 w 326"/>
              <a:gd name="T9" fmla="*/ 52 h 257"/>
              <a:gd name="T10" fmla="*/ 299 w 326"/>
              <a:gd name="T11" fmla="*/ 90 h 257"/>
              <a:gd name="T12" fmla="*/ 309 w 326"/>
              <a:gd name="T13" fmla="*/ 103 h 257"/>
              <a:gd name="T14" fmla="*/ 321 w 326"/>
              <a:gd name="T15" fmla="*/ 92 h 257"/>
              <a:gd name="T16" fmla="*/ 326 w 326"/>
              <a:gd name="T17" fmla="*/ 13 h 257"/>
              <a:gd name="T18" fmla="*/ 322 w 326"/>
              <a:gd name="T19" fmla="*/ 3 h 257"/>
              <a:gd name="T20" fmla="*/ 312 w 326"/>
              <a:gd name="T21" fmla="*/ 1 h 257"/>
              <a:gd name="T22" fmla="*/ 237 w 326"/>
              <a:gd name="T23" fmla="*/ 20 h 257"/>
              <a:gd name="T24" fmla="*/ 229 w 326"/>
              <a:gd name="T25" fmla="*/ 34 h 257"/>
              <a:gd name="T26" fmla="*/ 243 w 326"/>
              <a:gd name="T27" fmla="*/ 43 h 257"/>
              <a:gd name="T28" fmla="*/ 275 w 326"/>
              <a:gd name="T29" fmla="*/ 34 h 257"/>
              <a:gd name="T30" fmla="*/ 277 w 326"/>
              <a:gd name="T31" fmla="*/ 35 h 257"/>
              <a:gd name="T32" fmla="*/ 175 w 326"/>
              <a:gd name="T33" fmla="*/ 167 h 257"/>
              <a:gd name="T34" fmla="*/ 119 w 326"/>
              <a:gd name="T35" fmla="*/ 126 h 257"/>
              <a:gd name="T36" fmla="*/ 100 w 326"/>
              <a:gd name="T37" fmla="*/ 128 h 257"/>
              <a:gd name="T38" fmla="*/ 5 w 326"/>
              <a:gd name="T39" fmla="*/ 232 h 257"/>
              <a:gd name="T40" fmla="*/ 7 w 326"/>
              <a:gd name="T41" fmla="*/ 252 h 257"/>
              <a:gd name="T42" fmla="*/ 27 w 326"/>
              <a:gd name="T43" fmla="*/ 251 h 257"/>
              <a:gd name="T44" fmla="*/ 113 w 326"/>
              <a:gd name="T45" fmla="*/ 1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6" h="257">
                <a:moveTo>
                  <a:pt x="113" y="157"/>
                </a:moveTo>
                <a:cubicBezTo>
                  <a:pt x="169" y="198"/>
                  <a:pt x="169" y="198"/>
                  <a:pt x="169" y="198"/>
                </a:cubicBezTo>
                <a:cubicBezTo>
                  <a:pt x="175" y="203"/>
                  <a:pt x="183" y="202"/>
                  <a:pt x="188" y="196"/>
                </a:cubicBezTo>
                <a:cubicBezTo>
                  <a:pt x="300" y="52"/>
                  <a:pt x="300" y="52"/>
                  <a:pt x="300" y="52"/>
                </a:cubicBezTo>
                <a:cubicBezTo>
                  <a:pt x="301" y="52"/>
                  <a:pt x="301" y="52"/>
                  <a:pt x="301" y="52"/>
                </a:cubicBezTo>
                <a:cubicBezTo>
                  <a:pt x="299" y="90"/>
                  <a:pt x="299" y="90"/>
                  <a:pt x="299" y="90"/>
                </a:cubicBezTo>
                <a:cubicBezTo>
                  <a:pt x="298" y="97"/>
                  <a:pt x="303" y="102"/>
                  <a:pt x="309" y="103"/>
                </a:cubicBezTo>
                <a:cubicBezTo>
                  <a:pt x="316" y="103"/>
                  <a:pt x="321" y="98"/>
                  <a:pt x="321" y="92"/>
                </a:cubicBezTo>
                <a:cubicBezTo>
                  <a:pt x="326" y="13"/>
                  <a:pt x="326" y="13"/>
                  <a:pt x="326" y="13"/>
                </a:cubicBezTo>
                <a:cubicBezTo>
                  <a:pt x="326" y="9"/>
                  <a:pt x="325" y="5"/>
                  <a:pt x="322" y="3"/>
                </a:cubicBezTo>
                <a:cubicBezTo>
                  <a:pt x="319" y="1"/>
                  <a:pt x="315" y="0"/>
                  <a:pt x="312" y="1"/>
                </a:cubicBezTo>
                <a:cubicBezTo>
                  <a:pt x="237" y="20"/>
                  <a:pt x="237" y="20"/>
                  <a:pt x="237" y="20"/>
                </a:cubicBezTo>
                <a:cubicBezTo>
                  <a:pt x="231" y="22"/>
                  <a:pt x="227" y="28"/>
                  <a:pt x="229" y="34"/>
                </a:cubicBezTo>
                <a:cubicBezTo>
                  <a:pt x="230" y="41"/>
                  <a:pt x="237" y="44"/>
                  <a:pt x="243" y="43"/>
                </a:cubicBezTo>
                <a:cubicBezTo>
                  <a:pt x="275" y="34"/>
                  <a:pt x="275" y="34"/>
                  <a:pt x="275" y="34"/>
                </a:cubicBezTo>
                <a:cubicBezTo>
                  <a:pt x="277" y="35"/>
                  <a:pt x="277" y="35"/>
                  <a:pt x="277" y="35"/>
                </a:cubicBezTo>
                <a:cubicBezTo>
                  <a:pt x="175" y="167"/>
                  <a:pt x="175" y="167"/>
                  <a:pt x="175" y="167"/>
                </a:cubicBezTo>
                <a:cubicBezTo>
                  <a:pt x="119" y="126"/>
                  <a:pt x="119" y="126"/>
                  <a:pt x="119" y="126"/>
                </a:cubicBezTo>
                <a:cubicBezTo>
                  <a:pt x="113" y="122"/>
                  <a:pt x="105" y="123"/>
                  <a:pt x="100" y="128"/>
                </a:cubicBezTo>
                <a:cubicBezTo>
                  <a:pt x="5" y="232"/>
                  <a:pt x="5" y="232"/>
                  <a:pt x="5" y="232"/>
                </a:cubicBezTo>
                <a:cubicBezTo>
                  <a:pt x="0" y="238"/>
                  <a:pt x="1" y="247"/>
                  <a:pt x="7" y="252"/>
                </a:cubicBezTo>
                <a:cubicBezTo>
                  <a:pt x="13" y="257"/>
                  <a:pt x="22" y="257"/>
                  <a:pt x="27" y="251"/>
                </a:cubicBezTo>
                <a:lnTo>
                  <a:pt x="113" y="157"/>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8" name="Freeform 218"/>
          <p:cNvSpPr>
            <a:spLocks/>
          </p:cNvSpPr>
          <p:nvPr/>
        </p:nvSpPr>
        <p:spPr bwMode="auto">
          <a:xfrm>
            <a:off x="5804455" y="3841788"/>
            <a:ext cx="673340" cy="581447"/>
          </a:xfrm>
          <a:custGeom>
            <a:avLst/>
            <a:gdLst>
              <a:gd name="T0" fmla="*/ 655 w 828"/>
              <a:gd name="T1" fmla="*/ 658 h 715"/>
              <a:gd name="T2" fmla="*/ 627 w 828"/>
              <a:gd name="T3" fmla="*/ 658 h 715"/>
              <a:gd name="T4" fmla="*/ 627 w 828"/>
              <a:gd name="T5" fmla="*/ 686 h 715"/>
              <a:gd name="T6" fmla="*/ 485 w 828"/>
              <a:gd name="T7" fmla="*/ 686 h 715"/>
              <a:gd name="T8" fmla="*/ 485 w 828"/>
              <a:gd name="T9" fmla="*/ 658 h 715"/>
              <a:gd name="T10" fmla="*/ 457 w 828"/>
              <a:gd name="T11" fmla="*/ 658 h 715"/>
              <a:gd name="T12" fmla="*/ 457 w 828"/>
              <a:gd name="T13" fmla="*/ 686 h 715"/>
              <a:gd name="T14" fmla="*/ 315 w 828"/>
              <a:gd name="T15" fmla="*/ 686 h 715"/>
              <a:gd name="T16" fmla="*/ 315 w 828"/>
              <a:gd name="T17" fmla="*/ 658 h 715"/>
              <a:gd name="T18" fmla="*/ 286 w 828"/>
              <a:gd name="T19" fmla="*/ 658 h 715"/>
              <a:gd name="T20" fmla="*/ 286 w 828"/>
              <a:gd name="T21" fmla="*/ 686 h 715"/>
              <a:gd name="T22" fmla="*/ 145 w 828"/>
              <a:gd name="T23" fmla="*/ 686 h 715"/>
              <a:gd name="T24" fmla="*/ 145 w 828"/>
              <a:gd name="T25" fmla="*/ 658 h 715"/>
              <a:gd name="T26" fmla="*/ 116 w 828"/>
              <a:gd name="T27" fmla="*/ 658 h 715"/>
              <a:gd name="T28" fmla="*/ 116 w 828"/>
              <a:gd name="T29" fmla="*/ 686 h 715"/>
              <a:gd name="T30" fmla="*/ 29 w 828"/>
              <a:gd name="T31" fmla="*/ 686 h 715"/>
              <a:gd name="T32" fmla="*/ 29 w 828"/>
              <a:gd name="T33" fmla="*/ 606 h 715"/>
              <a:gd name="T34" fmla="*/ 57 w 828"/>
              <a:gd name="T35" fmla="*/ 606 h 715"/>
              <a:gd name="T36" fmla="*/ 57 w 828"/>
              <a:gd name="T37" fmla="*/ 577 h 715"/>
              <a:gd name="T38" fmla="*/ 29 w 828"/>
              <a:gd name="T39" fmla="*/ 577 h 715"/>
              <a:gd name="T40" fmla="*/ 29 w 828"/>
              <a:gd name="T41" fmla="*/ 435 h 715"/>
              <a:gd name="T42" fmla="*/ 57 w 828"/>
              <a:gd name="T43" fmla="*/ 435 h 715"/>
              <a:gd name="T44" fmla="*/ 57 w 828"/>
              <a:gd name="T45" fmla="*/ 407 h 715"/>
              <a:gd name="T46" fmla="*/ 29 w 828"/>
              <a:gd name="T47" fmla="*/ 407 h 715"/>
              <a:gd name="T48" fmla="*/ 29 w 828"/>
              <a:gd name="T49" fmla="*/ 265 h 715"/>
              <a:gd name="T50" fmla="*/ 57 w 828"/>
              <a:gd name="T51" fmla="*/ 265 h 715"/>
              <a:gd name="T52" fmla="*/ 57 w 828"/>
              <a:gd name="T53" fmla="*/ 237 h 715"/>
              <a:gd name="T54" fmla="*/ 29 w 828"/>
              <a:gd name="T55" fmla="*/ 237 h 715"/>
              <a:gd name="T56" fmla="*/ 29 w 828"/>
              <a:gd name="T57" fmla="*/ 95 h 715"/>
              <a:gd name="T58" fmla="*/ 57 w 828"/>
              <a:gd name="T59" fmla="*/ 95 h 715"/>
              <a:gd name="T60" fmla="*/ 57 w 828"/>
              <a:gd name="T61" fmla="*/ 66 h 715"/>
              <a:gd name="T62" fmla="*/ 29 w 828"/>
              <a:gd name="T63" fmla="*/ 66 h 715"/>
              <a:gd name="T64" fmla="*/ 29 w 828"/>
              <a:gd name="T65" fmla="*/ 0 h 715"/>
              <a:gd name="T66" fmla="*/ 0 w 828"/>
              <a:gd name="T67" fmla="*/ 0 h 715"/>
              <a:gd name="T68" fmla="*/ 0 w 828"/>
              <a:gd name="T69" fmla="*/ 715 h 715"/>
              <a:gd name="T70" fmla="*/ 828 w 828"/>
              <a:gd name="T71" fmla="*/ 715 h 715"/>
              <a:gd name="T72" fmla="*/ 828 w 828"/>
              <a:gd name="T73" fmla="*/ 686 h 715"/>
              <a:gd name="T74" fmla="*/ 655 w 828"/>
              <a:gd name="T75" fmla="*/ 686 h 715"/>
              <a:gd name="T76" fmla="*/ 655 w 828"/>
              <a:gd name="T77" fmla="*/ 658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8" h="715">
                <a:moveTo>
                  <a:pt x="655" y="658"/>
                </a:moveTo>
                <a:lnTo>
                  <a:pt x="627" y="658"/>
                </a:lnTo>
                <a:lnTo>
                  <a:pt x="627" y="686"/>
                </a:lnTo>
                <a:lnTo>
                  <a:pt x="485" y="686"/>
                </a:lnTo>
                <a:lnTo>
                  <a:pt x="485" y="658"/>
                </a:lnTo>
                <a:lnTo>
                  <a:pt x="457" y="658"/>
                </a:lnTo>
                <a:lnTo>
                  <a:pt x="457" y="686"/>
                </a:lnTo>
                <a:lnTo>
                  <a:pt x="315" y="686"/>
                </a:lnTo>
                <a:lnTo>
                  <a:pt x="315" y="658"/>
                </a:lnTo>
                <a:lnTo>
                  <a:pt x="286" y="658"/>
                </a:lnTo>
                <a:lnTo>
                  <a:pt x="286" y="686"/>
                </a:lnTo>
                <a:lnTo>
                  <a:pt x="145" y="686"/>
                </a:lnTo>
                <a:lnTo>
                  <a:pt x="145" y="658"/>
                </a:lnTo>
                <a:lnTo>
                  <a:pt x="116" y="658"/>
                </a:lnTo>
                <a:lnTo>
                  <a:pt x="116" y="686"/>
                </a:lnTo>
                <a:lnTo>
                  <a:pt x="29" y="686"/>
                </a:lnTo>
                <a:lnTo>
                  <a:pt x="29" y="606"/>
                </a:lnTo>
                <a:lnTo>
                  <a:pt x="57" y="606"/>
                </a:lnTo>
                <a:lnTo>
                  <a:pt x="57" y="577"/>
                </a:lnTo>
                <a:lnTo>
                  <a:pt x="29" y="577"/>
                </a:lnTo>
                <a:lnTo>
                  <a:pt x="29" y="435"/>
                </a:lnTo>
                <a:lnTo>
                  <a:pt x="57" y="435"/>
                </a:lnTo>
                <a:lnTo>
                  <a:pt x="57" y="407"/>
                </a:lnTo>
                <a:lnTo>
                  <a:pt x="29" y="407"/>
                </a:lnTo>
                <a:lnTo>
                  <a:pt x="29" y="265"/>
                </a:lnTo>
                <a:lnTo>
                  <a:pt x="57" y="265"/>
                </a:lnTo>
                <a:lnTo>
                  <a:pt x="57" y="237"/>
                </a:lnTo>
                <a:lnTo>
                  <a:pt x="29" y="237"/>
                </a:lnTo>
                <a:lnTo>
                  <a:pt x="29" y="95"/>
                </a:lnTo>
                <a:lnTo>
                  <a:pt x="57" y="95"/>
                </a:lnTo>
                <a:lnTo>
                  <a:pt x="57" y="66"/>
                </a:lnTo>
                <a:lnTo>
                  <a:pt x="29" y="66"/>
                </a:lnTo>
                <a:lnTo>
                  <a:pt x="29" y="0"/>
                </a:lnTo>
                <a:lnTo>
                  <a:pt x="0" y="0"/>
                </a:lnTo>
                <a:lnTo>
                  <a:pt x="0" y="715"/>
                </a:lnTo>
                <a:lnTo>
                  <a:pt x="828" y="715"/>
                </a:lnTo>
                <a:lnTo>
                  <a:pt x="828" y="686"/>
                </a:lnTo>
                <a:lnTo>
                  <a:pt x="655" y="686"/>
                </a:lnTo>
                <a:lnTo>
                  <a:pt x="655" y="658"/>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9" name="Freeform 219"/>
          <p:cNvSpPr>
            <a:spLocks/>
          </p:cNvSpPr>
          <p:nvPr/>
        </p:nvSpPr>
        <p:spPr bwMode="auto">
          <a:xfrm>
            <a:off x="6229765" y="3866997"/>
            <a:ext cx="252096" cy="277306"/>
          </a:xfrm>
          <a:custGeom>
            <a:avLst/>
            <a:gdLst>
              <a:gd name="T0" fmla="*/ 127 w 131"/>
              <a:gd name="T1" fmla="*/ 2 h 144"/>
              <a:gd name="T2" fmla="*/ 119 w 131"/>
              <a:gd name="T3" fmla="*/ 4 h 144"/>
              <a:gd name="T4" fmla="*/ 84 w 131"/>
              <a:gd name="T5" fmla="*/ 63 h 144"/>
              <a:gd name="T6" fmla="*/ 57 w 131"/>
              <a:gd name="T7" fmla="*/ 30 h 144"/>
              <a:gd name="T8" fmla="*/ 51 w 131"/>
              <a:gd name="T9" fmla="*/ 27 h 144"/>
              <a:gd name="T10" fmla="*/ 47 w 131"/>
              <a:gd name="T11" fmla="*/ 31 h 144"/>
              <a:gd name="T12" fmla="*/ 18 w 131"/>
              <a:gd name="T13" fmla="*/ 110 h 144"/>
              <a:gd name="T14" fmla="*/ 0 w 131"/>
              <a:gd name="T15" fmla="*/ 133 h 144"/>
              <a:gd name="T16" fmla="*/ 7 w 131"/>
              <a:gd name="T17" fmla="*/ 144 h 144"/>
              <a:gd name="T18" fmla="*/ 28 w 131"/>
              <a:gd name="T19" fmla="*/ 117 h 144"/>
              <a:gd name="T20" fmla="*/ 29 w 131"/>
              <a:gd name="T21" fmla="*/ 115 h 144"/>
              <a:gd name="T22" fmla="*/ 54 w 131"/>
              <a:gd name="T23" fmla="*/ 45 h 144"/>
              <a:gd name="T24" fmla="*/ 80 w 131"/>
              <a:gd name="T25" fmla="*/ 77 h 144"/>
              <a:gd name="T26" fmla="*/ 85 w 131"/>
              <a:gd name="T27" fmla="*/ 79 h 144"/>
              <a:gd name="T28" fmla="*/ 90 w 131"/>
              <a:gd name="T29" fmla="*/ 76 h 144"/>
              <a:gd name="T30" fmla="*/ 130 w 131"/>
              <a:gd name="T31" fmla="*/ 10 h 144"/>
              <a:gd name="T32" fmla="*/ 127 w 131"/>
              <a:gd name="T33"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144">
                <a:moveTo>
                  <a:pt x="127" y="2"/>
                </a:moveTo>
                <a:cubicBezTo>
                  <a:pt x="125" y="0"/>
                  <a:pt x="121" y="1"/>
                  <a:pt x="119" y="4"/>
                </a:cubicBezTo>
                <a:cubicBezTo>
                  <a:pt x="84" y="63"/>
                  <a:pt x="84" y="63"/>
                  <a:pt x="84" y="63"/>
                </a:cubicBezTo>
                <a:cubicBezTo>
                  <a:pt x="57" y="30"/>
                  <a:pt x="57" y="30"/>
                  <a:pt x="57" y="30"/>
                </a:cubicBezTo>
                <a:cubicBezTo>
                  <a:pt x="56" y="28"/>
                  <a:pt x="54" y="27"/>
                  <a:pt x="51" y="27"/>
                </a:cubicBezTo>
                <a:cubicBezTo>
                  <a:pt x="49" y="28"/>
                  <a:pt x="47" y="29"/>
                  <a:pt x="47" y="31"/>
                </a:cubicBezTo>
                <a:cubicBezTo>
                  <a:pt x="18" y="110"/>
                  <a:pt x="18" y="110"/>
                  <a:pt x="18" y="110"/>
                </a:cubicBezTo>
                <a:cubicBezTo>
                  <a:pt x="0" y="133"/>
                  <a:pt x="0" y="133"/>
                  <a:pt x="0" y="133"/>
                </a:cubicBezTo>
                <a:cubicBezTo>
                  <a:pt x="7" y="144"/>
                  <a:pt x="7" y="144"/>
                  <a:pt x="7" y="144"/>
                </a:cubicBezTo>
                <a:cubicBezTo>
                  <a:pt x="28" y="117"/>
                  <a:pt x="28" y="117"/>
                  <a:pt x="28" y="117"/>
                </a:cubicBezTo>
                <a:cubicBezTo>
                  <a:pt x="28" y="117"/>
                  <a:pt x="28" y="116"/>
                  <a:pt x="29" y="115"/>
                </a:cubicBezTo>
                <a:cubicBezTo>
                  <a:pt x="54" y="45"/>
                  <a:pt x="54" y="45"/>
                  <a:pt x="54" y="45"/>
                </a:cubicBezTo>
                <a:cubicBezTo>
                  <a:pt x="80" y="77"/>
                  <a:pt x="80" y="77"/>
                  <a:pt x="80" y="77"/>
                </a:cubicBezTo>
                <a:cubicBezTo>
                  <a:pt x="81" y="79"/>
                  <a:pt x="83" y="79"/>
                  <a:pt x="85" y="79"/>
                </a:cubicBezTo>
                <a:cubicBezTo>
                  <a:pt x="87" y="79"/>
                  <a:pt x="89" y="78"/>
                  <a:pt x="90" y="76"/>
                </a:cubicBezTo>
                <a:cubicBezTo>
                  <a:pt x="130" y="10"/>
                  <a:pt x="130" y="10"/>
                  <a:pt x="130" y="10"/>
                </a:cubicBezTo>
                <a:cubicBezTo>
                  <a:pt x="131" y="7"/>
                  <a:pt x="130" y="3"/>
                  <a:pt x="127" y="2"/>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0" name="Freeform 220"/>
          <p:cNvSpPr>
            <a:spLocks/>
          </p:cNvSpPr>
          <p:nvPr/>
        </p:nvSpPr>
        <p:spPr bwMode="auto">
          <a:xfrm>
            <a:off x="5839423" y="4124785"/>
            <a:ext cx="380584" cy="213875"/>
          </a:xfrm>
          <a:custGeom>
            <a:avLst/>
            <a:gdLst>
              <a:gd name="T0" fmla="*/ 74 w 198"/>
              <a:gd name="T1" fmla="*/ 3 h 111"/>
              <a:gd name="T2" fmla="*/ 68 w 198"/>
              <a:gd name="T3" fmla="*/ 0 h 111"/>
              <a:gd name="T4" fmla="*/ 63 w 198"/>
              <a:gd name="T5" fmla="*/ 4 h 111"/>
              <a:gd name="T6" fmla="*/ 32 w 198"/>
              <a:gd name="T7" fmla="*/ 87 h 111"/>
              <a:gd name="T8" fmla="*/ 0 w 198"/>
              <a:gd name="T9" fmla="*/ 47 h 111"/>
              <a:gd name="T10" fmla="*/ 0 w 198"/>
              <a:gd name="T11" fmla="*/ 66 h 111"/>
              <a:gd name="T12" fmla="*/ 29 w 198"/>
              <a:gd name="T13" fmla="*/ 103 h 111"/>
              <a:gd name="T14" fmla="*/ 35 w 198"/>
              <a:gd name="T15" fmla="*/ 105 h 111"/>
              <a:gd name="T16" fmla="*/ 40 w 198"/>
              <a:gd name="T17" fmla="*/ 101 h 111"/>
              <a:gd name="T18" fmla="*/ 70 w 198"/>
              <a:gd name="T19" fmla="*/ 20 h 111"/>
              <a:gd name="T20" fmla="*/ 122 w 198"/>
              <a:gd name="T21" fmla="*/ 108 h 111"/>
              <a:gd name="T22" fmla="*/ 127 w 198"/>
              <a:gd name="T23" fmla="*/ 111 h 111"/>
              <a:gd name="T24" fmla="*/ 132 w 198"/>
              <a:gd name="T25" fmla="*/ 108 h 111"/>
              <a:gd name="T26" fmla="*/ 198 w 198"/>
              <a:gd name="T27" fmla="*/ 24 h 111"/>
              <a:gd name="T28" fmla="*/ 192 w 198"/>
              <a:gd name="T29" fmla="*/ 13 h 111"/>
              <a:gd name="T30" fmla="*/ 128 w 198"/>
              <a:gd name="T31" fmla="*/ 94 h 111"/>
              <a:gd name="T32" fmla="*/ 74 w 198"/>
              <a:gd name="T33" fmla="*/ 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8" h="111">
                <a:moveTo>
                  <a:pt x="74" y="3"/>
                </a:moveTo>
                <a:cubicBezTo>
                  <a:pt x="73" y="1"/>
                  <a:pt x="70" y="0"/>
                  <a:pt x="68" y="0"/>
                </a:cubicBezTo>
                <a:cubicBezTo>
                  <a:pt x="66" y="0"/>
                  <a:pt x="64" y="2"/>
                  <a:pt x="63" y="4"/>
                </a:cubicBezTo>
                <a:cubicBezTo>
                  <a:pt x="32" y="87"/>
                  <a:pt x="32" y="87"/>
                  <a:pt x="32" y="87"/>
                </a:cubicBezTo>
                <a:cubicBezTo>
                  <a:pt x="0" y="47"/>
                  <a:pt x="0" y="47"/>
                  <a:pt x="0" y="47"/>
                </a:cubicBezTo>
                <a:cubicBezTo>
                  <a:pt x="0" y="66"/>
                  <a:pt x="0" y="66"/>
                  <a:pt x="0" y="66"/>
                </a:cubicBezTo>
                <a:cubicBezTo>
                  <a:pt x="29" y="103"/>
                  <a:pt x="29" y="103"/>
                  <a:pt x="29" y="103"/>
                </a:cubicBezTo>
                <a:cubicBezTo>
                  <a:pt x="31" y="105"/>
                  <a:pt x="33" y="106"/>
                  <a:pt x="35" y="105"/>
                </a:cubicBezTo>
                <a:cubicBezTo>
                  <a:pt x="37" y="105"/>
                  <a:pt x="39" y="103"/>
                  <a:pt x="40" y="101"/>
                </a:cubicBezTo>
                <a:cubicBezTo>
                  <a:pt x="70" y="20"/>
                  <a:pt x="70" y="20"/>
                  <a:pt x="70" y="20"/>
                </a:cubicBezTo>
                <a:cubicBezTo>
                  <a:pt x="122" y="108"/>
                  <a:pt x="122" y="108"/>
                  <a:pt x="122" y="108"/>
                </a:cubicBezTo>
                <a:cubicBezTo>
                  <a:pt x="123" y="109"/>
                  <a:pt x="125" y="111"/>
                  <a:pt x="127" y="111"/>
                </a:cubicBezTo>
                <a:cubicBezTo>
                  <a:pt x="129" y="111"/>
                  <a:pt x="131" y="110"/>
                  <a:pt x="132" y="108"/>
                </a:cubicBezTo>
                <a:cubicBezTo>
                  <a:pt x="198" y="24"/>
                  <a:pt x="198" y="24"/>
                  <a:pt x="198" y="24"/>
                </a:cubicBezTo>
                <a:cubicBezTo>
                  <a:pt x="192" y="13"/>
                  <a:pt x="192" y="13"/>
                  <a:pt x="192" y="13"/>
                </a:cubicBezTo>
                <a:cubicBezTo>
                  <a:pt x="128" y="94"/>
                  <a:pt x="128" y="94"/>
                  <a:pt x="128" y="94"/>
                </a:cubicBezTo>
                <a:lnTo>
                  <a:pt x="74" y="3"/>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1" name="Freeform 221"/>
          <p:cNvSpPr>
            <a:spLocks/>
          </p:cNvSpPr>
          <p:nvPr/>
        </p:nvSpPr>
        <p:spPr bwMode="auto">
          <a:xfrm>
            <a:off x="5839423" y="3999550"/>
            <a:ext cx="622922" cy="267548"/>
          </a:xfrm>
          <a:custGeom>
            <a:avLst/>
            <a:gdLst>
              <a:gd name="T0" fmla="*/ 0 w 324"/>
              <a:gd name="T1" fmla="*/ 68 h 139"/>
              <a:gd name="T2" fmla="*/ 31 w 324"/>
              <a:gd name="T3" fmla="*/ 106 h 139"/>
              <a:gd name="T4" fmla="*/ 35 w 324"/>
              <a:gd name="T5" fmla="*/ 107 h 139"/>
              <a:gd name="T6" fmla="*/ 38 w 324"/>
              <a:gd name="T7" fmla="*/ 104 h 139"/>
              <a:gd name="T8" fmla="*/ 69 w 324"/>
              <a:gd name="T9" fmla="*/ 14 h 139"/>
              <a:gd name="T10" fmla="*/ 121 w 324"/>
              <a:gd name="T11" fmla="*/ 117 h 139"/>
              <a:gd name="T12" fmla="*/ 124 w 324"/>
              <a:gd name="T13" fmla="*/ 119 h 139"/>
              <a:gd name="T14" fmla="*/ 128 w 324"/>
              <a:gd name="T15" fmla="*/ 117 h 139"/>
              <a:gd name="T16" fmla="*/ 178 w 324"/>
              <a:gd name="T17" fmla="*/ 44 h 139"/>
              <a:gd name="T18" fmla="*/ 231 w 324"/>
              <a:gd name="T19" fmla="*/ 137 h 139"/>
              <a:gd name="T20" fmla="*/ 234 w 324"/>
              <a:gd name="T21" fmla="*/ 139 h 139"/>
              <a:gd name="T22" fmla="*/ 238 w 324"/>
              <a:gd name="T23" fmla="*/ 136 h 139"/>
              <a:gd name="T24" fmla="*/ 270 w 324"/>
              <a:gd name="T25" fmla="*/ 32 h 139"/>
              <a:gd name="T26" fmla="*/ 287 w 324"/>
              <a:gd name="T27" fmla="*/ 55 h 139"/>
              <a:gd name="T28" fmla="*/ 290 w 324"/>
              <a:gd name="T29" fmla="*/ 56 h 139"/>
              <a:gd name="T30" fmla="*/ 293 w 324"/>
              <a:gd name="T31" fmla="*/ 55 h 139"/>
              <a:gd name="T32" fmla="*/ 322 w 324"/>
              <a:gd name="T33" fmla="*/ 20 h 139"/>
              <a:gd name="T34" fmla="*/ 322 w 324"/>
              <a:gd name="T35" fmla="*/ 15 h 139"/>
              <a:gd name="T36" fmla="*/ 316 w 324"/>
              <a:gd name="T37" fmla="*/ 15 h 139"/>
              <a:gd name="T38" fmla="*/ 290 w 324"/>
              <a:gd name="T39" fmla="*/ 46 h 139"/>
              <a:gd name="T40" fmla="*/ 272 w 324"/>
              <a:gd name="T41" fmla="*/ 21 h 139"/>
              <a:gd name="T42" fmla="*/ 268 w 324"/>
              <a:gd name="T43" fmla="*/ 19 h 139"/>
              <a:gd name="T44" fmla="*/ 265 w 324"/>
              <a:gd name="T45" fmla="*/ 22 h 139"/>
              <a:gd name="T46" fmla="*/ 233 w 324"/>
              <a:gd name="T47" fmla="*/ 125 h 139"/>
              <a:gd name="T48" fmla="*/ 182 w 324"/>
              <a:gd name="T49" fmla="*/ 34 h 139"/>
              <a:gd name="T50" fmla="*/ 178 w 324"/>
              <a:gd name="T51" fmla="*/ 32 h 139"/>
              <a:gd name="T52" fmla="*/ 175 w 324"/>
              <a:gd name="T53" fmla="*/ 34 h 139"/>
              <a:gd name="T54" fmla="*/ 125 w 324"/>
              <a:gd name="T55" fmla="*/ 107 h 139"/>
              <a:gd name="T56" fmla="*/ 72 w 324"/>
              <a:gd name="T57" fmla="*/ 3 h 139"/>
              <a:gd name="T58" fmla="*/ 68 w 324"/>
              <a:gd name="T59" fmla="*/ 0 h 139"/>
              <a:gd name="T60" fmla="*/ 65 w 324"/>
              <a:gd name="T61" fmla="*/ 3 h 139"/>
              <a:gd name="T62" fmla="*/ 33 w 324"/>
              <a:gd name="T63" fmla="*/ 95 h 139"/>
              <a:gd name="T64" fmla="*/ 0 w 324"/>
              <a:gd name="T65" fmla="*/ 55 h 139"/>
              <a:gd name="T66" fmla="*/ 0 w 324"/>
              <a:gd name="T67" fmla="*/ 6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139">
                <a:moveTo>
                  <a:pt x="0" y="68"/>
                </a:moveTo>
                <a:cubicBezTo>
                  <a:pt x="31" y="106"/>
                  <a:pt x="31" y="106"/>
                  <a:pt x="31" y="106"/>
                </a:cubicBezTo>
                <a:cubicBezTo>
                  <a:pt x="32" y="107"/>
                  <a:pt x="33" y="107"/>
                  <a:pt x="35" y="107"/>
                </a:cubicBezTo>
                <a:cubicBezTo>
                  <a:pt x="36" y="107"/>
                  <a:pt x="37" y="106"/>
                  <a:pt x="38" y="104"/>
                </a:cubicBezTo>
                <a:cubicBezTo>
                  <a:pt x="69" y="14"/>
                  <a:pt x="69" y="14"/>
                  <a:pt x="69" y="14"/>
                </a:cubicBezTo>
                <a:cubicBezTo>
                  <a:pt x="121" y="117"/>
                  <a:pt x="121" y="117"/>
                  <a:pt x="121" y="117"/>
                </a:cubicBezTo>
                <a:cubicBezTo>
                  <a:pt x="122" y="118"/>
                  <a:pt x="123" y="119"/>
                  <a:pt x="124" y="119"/>
                </a:cubicBezTo>
                <a:cubicBezTo>
                  <a:pt x="126" y="119"/>
                  <a:pt x="127" y="118"/>
                  <a:pt x="128" y="117"/>
                </a:cubicBezTo>
                <a:cubicBezTo>
                  <a:pt x="178" y="44"/>
                  <a:pt x="178" y="44"/>
                  <a:pt x="178" y="44"/>
                </a:cubicBezTo>
                <a:cubicBezTo>
                  <a:pt x="231" y="137"/>
                  <a:pt x="231" y="137"/>
                  <a:pt x="231" y="137"/>
                </a:cubicBezTo>
                <a:cubicBezTo>
                  <a:pt x="231" y="138"/>
                  <a:pt x="233" y="139"/>
                  <a:pt x="234" y="139"/>
                </a:cubicBezTo>
                <a:cubicBezTo>
                  <a:pt x="236" y="139"/>
                  <a:pt x="237" y="138"/>
                  <a:pt x="238" y="136"/>
                </a:cubicBezTo>
                <a:cubicBezTo>
                  <a:pt x="270" y="32"/>
                  <a:pt x="270" y="32"/>
                  <a:pt x="270" y="32"/>
                </a:cubicBezTo>
                <a:cubicBezTo>
                  <a:pt x="287" y="55"/>
                  <a:pt x="287" y="55"/>
                  <a:pt x="287" y="55"/>
                </a:cubicBezTo>
                <a:cubicBezTo>
                  <a:pt x="288" y="56"/>
                  <a:pt x="289" y="56"/>
                  <a:pt x="290" y="56"/>
                </a:cubicBezTo>
                <a:cubicBezTo>
                  <a:pt x="291" y="56"/>
                  <a:pt x="292" y="56"/>
                  <a:pt x="293" y="55"/>
                </a:cubicBezTo>
                <a:cubicBezTo>
                  <a:pt x="322" y="20"/>
                  <a:pt x="322" y="20"/>
                  <a:pt x="322" y="20"/>
                </a:cubicBezTo>
                <a:cubicBezTo>
                  <a:pt x="324" y="19"/>
                  <a:pt x="324" y="16"/>
                  <a:pt x="322" y="15"/>
                </a:cubicBezTo>
                <a:cubicBezTo>
                  <a:pt x="320" y="13"/>
                  <a:pt x="318" y="13"/>
                  <a:pt x="316" y="15"/>
                </a:cubicBezTo>
                <a:cubicBezTo>
                  <a:pt x="290" y="46"/>
                  <a:pt x="290" y="46"/>
                  <a:pt x="290" y="46"/>
                </a:cubicBezTo>
                <a:cubicBezTo>
                  <a:pt x="272" y="21"/>
                  <a:pt x="272" y="21"/>
                  <a:pt x="272" y="21"/>
                </a:cubicBezTo>
                <a:cubicBezTo>
                  <a:pt x="271" y="19"/>
                  <a:pt x="270" y="19"/>
                  <a:pt x="268" y="19"/>
                </a:cubicBezTo>
                <a:cubicBezTo>
                  <a:pt x="267" y="19"/>
                  <a:pt x="265" y="20"/>
                  <a:pt x="265" y="22"/>
                </a:cubicBezTo>
                <a:cubicBezTo>
                  <a:pt x="233" y="125"/>
                  <a:pt x="233" y="125"/>
                  <a:pt x="233" y="125"/>
                </a:cubicBezTo>
                <a:cubicBezTo>
                  <a:pt x="182" y="34"/>
                  <a:pt x="182" y="34"/>
                  <a:pt x="182" y="34"/>
                </a:cubicBezTo>
                <a:cubicBezTo>
                  <a:pt x="181" y="33"/>
                  <a:pt x="180" y="32"/>
                  <a:pt x="178" y="32"/>
                </a:cubicBezTo>
                <a:cubicBezTo>
                  <a:pt x="177" y="32"/>
                  <a:pt x="176" y="33"/>
                  <a:pt x="175" y="34"/>
                </a:cubicBezTo>
                <a:cubicBezTo>
                  <a:pt x="125" y="107"/>
                  <a:pt x="125" y="107"/>
                  <a:pt x="125" y="107"/>
                </a:cubicBezTo>
                <a:cubicBezTo>
                  <a:pt x="72" y="3"/>
                  <a:pt x="72" y="3"/>
                  <a:pt x="72" y="3"/>
                </a:cubicBezTo>
                <a:cubicBezTo>
                  <a:pt x="72" y="1"/>
                  <a:pt x="70" y="0"/>
                  <a:pt x="68" y="0"/>
                </a:cubicBezTo>
                <a:cubicBezTo>
                  <a:pt x="67" y="0"/>
                  <a:pt x="65" y="1"/>
                  <a:pt x="65" y="3"/>
                </a:cubicBezTo>
                <a:cubicBezTo>
                  <a:pt x="33" y="95"/>
                  <a:pt x="33" y="95"/>
                  <a:pt x="33" y="95"/>
                </a:cubicBezTo>
                <a:cubicBezTo>
                  <a:pt x="0" y="55"/>
                  <a:pt x="0" y="55"/>
                  <a:pt x="0" y="55"/>
                </a:cubicBezTo>
                <a:lnTo>
                  <a:pt x="0" y="68"/>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2" name="Freeform 222"/>
          <p:cNvSpPr>
            <a:spLocks/>
          </p:cNvSpPr>
          <p:nvPr/>
        </p:nvSpPr>
        <p:spPr bwMode="auto">
          <a:xfrm>
            <a:off x="2661387" y="723116"/>
            <a:ext cx="673340" cy="580634"/>
          </a:xfrm>
          <a:custGeom>
            <a:avLst/>
            <a:gdLst>
              <a:gd name="T0" fmla="*/ 28 w 828"/>
              <a:gd name="T1" fmla="*/ 686 h 714"/>
              <a:gd name="T2" fmla="*/ 28 w 828"/>
              <a:gd name="T3" fmla="*/ 605 h 714"/>
              <a:gd name="T4" fmla="*/ 66 w 828"/>
              <a:gd name="T5" fmla="*/ 605 h 714"/>
              <a:gd name="T6" fmla="*/ 66 w 828"/>
              <a:gd name="T7" fmla="*/ 577 h 714"/>
              <a:gd name="T8" fmla="*/ 28 w 828"/>
              <a:gd name="T9" fmla="*/ 577 h 714"/>
              <a:gd name="T10" fmla="*/ 28 w 828"/>
              <a:gd name="T11" fmla="*/ 435 h 714"/>
              <a:gd name="T12" fmla="*/ 66 w 828"/>
              <a:gd name="T13" fmla="*/ 435 h 714"/>
              <a:gd name="T14" fmla="*/ 66 w 828"/>
              <a:gd name="T15" fmla="*/ 407 h 714"/>
              <a:gd name="T16" fmla="*/ 28 w 828"/>
              <a:gd name="T17" fmla="*/ 407 h 714"/>
              <a:gd name="T18" fmla="*/ 28 w 828"/>
              <a:gd name="T19" fmla="*/ 265 h 714"/>
              <a:gd name="T20" fmla="*/ 66 w 828"/>
              <a:gd name="T21" fmla="*/ 265 h 714"/>
              <a:gd name="T22" fmla="*/ 66 w 828"/>
              <a:gd name="T23" fmla="*/ 236 h 714"/>
              <a:gd name="T24" fmla="*/ 28 w 828"/>
              <a:gd name="T25" fmla="*/ 236 h 714"/>
              <a:gd name="T26" fmla="*/ 28 w 828"/>
              <a:gd name="T27" fmla="*/ 94 h 714"/>
              <a:gd name="T28" fmla="*/ 66 w 828"/>
              <a:gd name="T29" fmla="*/ 94 h 714"/>
              <a:gd name="T30" fmla="*/ 66 w 828"/>
              <a:gd name="T31" fmla="*/ 66 h 714"/>
              <a:gd name="T32" fmla="*/ 28 w 828"/>
              <a:gd name="T33" fmla="*/ 66 h 714"/>
              <a:gd name="T34" fmla="*/ 28 w 828"/>
              <a:gd name="T35" fmla="*/ 0 h 714"/>
              <a:gd name="T36" fmla="*/ 0 w 828"/>
              <a:gd name="T37" fmla="*/ 0 h 714"/>
              <a:gd name="T38" fmla="*/ 0 w 828"/>
              <a:gd name="T39" fmla="*/ 714 h 714"/>
              <a:gd name="T40" fmla="*/ 828 w 828"/>
              <a:gd name="T41" fmla="*/ 714 h 714"/>
              <a:gd name="T42" fmla="*/ 828 w 828"/>
              <a:gd name="T43" fmla="*/ 686 h 714"/>
              <a:gd name="T44" fmla="*/ 28 w 828"/>
              <a:gd name="T45" fmla="*/ 686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8" h="714">
                <a:moveTo>
                  <a:pt x="28" y="686"/>
                </a:moveTo>
                <a:lnTo>
                  <a:pt x="28" y="605"/>
                </a:lnTo>
                <a:lnTo>
                  <a:pt x="66" y="605"/>
                </a:lnTo>
                <a:lnTo>
                  <a:pt x="66" y="577"/>
                </a:lnTo>
                <a:lnTo>
                  <a:pt x="28" y="577"/>
                </a:lnTo>
                <a:lnTo>
                  <a:pt x="28" y="435"/>
                </a:lnTo>
                <a:lnTo>
                  <a:pt x="66" y="435"/>
                </a:lnTo>
                <a:lnTo>
                  <a:pt x="66" y="407"/>
                </a:lnTo>
                <a:lnTo>
                  <a:pt x="28" y="407"/>
                </a:lnTo>
                <a:lnTo>
                  <a:pt x="28" y="265"/>
                </a:lnTo>
                <a:lnTo>
                  <a:pt x="66" y="265"/>
                </a:lnTo>
                <a:lnTo>
                  <a:pt x="66" y="236"/>
                </a:lnTo>
                <a:lnTo>
                  <a:pt x="28" y="236"/>
                </a:lnTo>
                <a:lnTo>
                  <a:pt x="28" y="94"/>
                </a:lnTo>
                <a:lnTo>
                  <a:pt x="66" y="94"/>
                </a:lnTo>
                <a:lnTo>
                  <a:pt x="66" y="66"/>
                </a:lnTo>
                <a:lnTo>
                  <a:pt x="28" y="66"/>
                </a:lnTo>
                <a:lnTo>
                  <a:pt x="28" y="0"/>
                </a:lnTo>
                <a:lnTo>
                  <a:pt x="0" y="0"/>
                </a:lnTo>
                <a:lnTo>
                  <a:pt x="0" y="714"/>
                </a:lnTo>
                <a:lnTo>
                  <a:pt x="828" y="714"/>
                </a:lnTo>
                <a:lnTo>
                  <a:pt x="828" y="686"/>
                </a:lnTo>
                <a:lnTo>
                  <a:pt x="28" y="686"/>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3" name="Freeform 223"/>
          <p:cNvSpPr>
            <a:spLocks/>
          </p:cNvSpPr>
          <p:nvPr/>
        </p:nvSpPr>
        <p:spPr bwMode="auto">
          <a:xfrm>
            <a:off x="2761412" y="1036203"/>
            <a:ext cx="94333" cy="227699"/>
          </a:xfrm>
          <a:custGeom>
            <a:avLst/>
            <a:gdLst>
              <a:gd name="T0" fmla="*/ 6 w 49"/>
              <a:gd name="T1" fmla="*/ 118 h 118"/>
              <a:gd name="T2" fmla="*/ 43 w 49"/>
              <a:gd name="T3" fmla="*/ 118 h 118"/>
              <a:gd name="T4" fmla="*/ 49 w 49"/>
              <a:gd name="T5" fmla="*/ 112 h 118"/>
              <a:gd name="T6" fmla="*/ 49 w 49"/>
              <a:gd name="T7" fmla="*/ 6 h 118"/>
              <a:gd name="T8" fmla="*/ 43 w 49"/>
              <a:gd name="T9" fmla="*/ 0 h 118"/>
              <a:gd name="T10" fmla="*/ 6 w 49"/>
              <a:gd name="T11" fmla="*/ 0 h 118"/>
              <a:gd name="T12" fmla="*/ 0 w 49"/>
              <a:gd name="T13" fmla="*/ 6 h 118"/>
              <a:gd name="T14" fmla="*/ 0 w 49"/>
              <a:gd name="T15" fmla="*/ 112 h 118"/>
              <a:gd name="T16" fmla="*/ 6 w 49"/>
              <a:gd name="T1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18">
                <a:moveTo>
                  <a:pt x="6" y="118"/>
                </a:moveTo>
                <a:cubicBezTo>
                  <a:pt x="43" y="118"/>
                  <a:pt x="43" y="118"/>
                  <a:pt x="43" y="118"/>
                </a:cubicBezTo>
                <a:cubicBezTo>
                  <a:pt x="46" y="118"/>
                  <a:pt x="49" y="115"/>
                  <a:pt x="49" y="112"/>
                </a:cubicBezTo>
                <a:cubicBezTo>
                  <a:pt x="49" y="6"/>
                  <a:pt x="49" y="6"/>
                  <a:pt x="49" y="6"/>
                </a:cubicBezTo>
                <a:cubicBezTo>
                  <a:pt x="49" y="3"/>
                  <a:pt x="46" y="0"/>
                  <a:pt x="43" y="0"/>
                </a:cubicBezTo>
                <a:cubicBezTo>
                  <a:pt x="6" y="0"/>
                  <a:pt x="6" y="0"/>
                  <a:pt x="6" y="0"/>
                </a:cubicBezTo>
                <a:cubicBezTo>
                  <a:pt x="3" y="0"/>
                  <a:pt x="0" y="3"/>
                  <a:pt x="0" y="6"/>
                </a:cubicBezTo>
                <a:cubicBezTo>
                  <a:pt x="0" y="112"/>
                  <a:pt x="0" y="112"/>
                  <a:pt x="0" y="112"/>
                </a:cubicBezTo>
                <a:cubicBezTo>
                  <a:pt x="0" y="115"/>
                  <a:pt x="3" y="118"/>
                  <a:pt x="6" y="118"/>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4" name="Freeform 224"/>
          <p:cNvSpPr>
            <a:spLocks/>
          </p:cNvSpPr>
          <p:nvPr/>
        </p:nvSpPr>
        <p:spPr bwMode="auto">
          <a:xfrm>
            <a:off x="2909416" y="955694"/>
            <a:ext cx="92706" cy="308208"/>
          </a:xfrm>
          <a:custGeom>
            <a:avLst/>
            <a:gdLst>
              <a:gd name="T0" fmla="*/ 5 w 48"/>
              <a:gd name="T1" fmla="*/ 160 h 160"/>
              <a:gd name="T2" fmla="*/ 43 w 48"/>
              <a:gd name="T3" fmla="*/ 160 h 160"/>
              <a:gd name="T4" fmla="*/ 48 w 48"/>
              <a:gd name="T5" fmla="*/ 154 h 160"/>
              <a:gd name="T6" fmla="*/ 48 w 48"/>
              <a:gd name="T7" fmla="*/ 6 h 160"/>
              <a:gd name="T8" fmla="*/ 43 w 48"/>
              <a:gd name="T9" fmla="*/ 0 h 160"/>
              <a:gd name="T10" fmla="*/ 5 w 48"/>
              <a:gd name="T11" fmla="*/ 0 h 160"/>
              <a:gd name="T12" fmla="*/ 0 w 48"/>
              <a:gd name="T13" fmla="*/ 6 h 160"/>
              <a:gd name="T14" fmla="*/ 0 w 48"/>
              <a:gd name="T15" fmla="*/ 154 h 160"/>
              <a:gd name="T16" fmla="*/ 5 w 4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60">
                <a:moveTo>
                  <a:pt x="5" y="160"/>
                </a:moveTo>
                <a:cubicBezTo>
                  <a:pt x="43" y="160"/>
                  <a:pt x="43" y="160"/>
                  <a:pt x="43" y="160"/>
                </a:cubicBezTo>
                <a:cubicBezTo>
                  <a:pt x="46" y="160"/>
                  <a:pt x="48" y="157"/>
                  <a:pt x="48" y="154"/>
                </a:cubicBezTo>
                <a:cubicBezTo>
                  <a:pt x="48" y="6"/>
                  <a:pt x="48" y="6"/>
                  <a:pt x="48" y="6"/>
                </a:cubicBezTo>
                <a:cubicBezTo>
                  <a:pt x="48" y="2"/>
                  <a:pt x="46" y="0"/>
                  <a:pt x="43" y="0"/>
                </a:cubicBezTo>
                <a:cubicBezTo>
                  <a:pt x="5" y="0"/>
                  <a:pt x="5" y="0"/>
                  <a:pt x="5" y="0"/>
                </a:cubicBezTo>
                <a:cubicBezTo>
                  <a:pt x="2" y="0"/>
                  <a:pt x="0" y="2"/>
                  <a:pt x="0" y="6"/>
                </a:cubicBezTo>
                <a:cubicBezTo>
                  <a:pt x="0" y="154"/>
                  <a:pt x="0" y="154"/>
                  <a:pt x="0" y="154"/>
                </a:cubicBezTo>
                <a:cubicBezTo>
                  <a:pt x="0" y="157"/>
                  <a:pt x="2" y="160"/>
                  <a:pt x="5" y="160"/>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5" name="Freeform 225"/>
          <p:cNvSpPr>
            <a:spLocks/>
          </p:cNvSpPr>
          <p:nvPr/>
        </p:nvSpPr>
        <p:spPr bwMode="auto">
          <a:xfrm>
            <a:off x="3055795" y="875186"/>
            <a:ext cx="94333" cy="388716"/>
          </a:xfrm>
          <a:custGeom>
            <a:avLst/>
            <a:gdLst>
              <a:gd name="T0" fmla="*/ 6 w 49"/>
              <a:gd name="T1" fmla="*/ 202 h 202"/>
              <a:gd name="T2" fmla="*/ 43 w 49"/>
              <a:gd name="T3" fmla="*/ 202 h 202"/>
              <a:gd name="T4" fmla="*/ 49 w 49"/>
              <a:gd name="T5" fmla="*/ 196 h 202"/>
              <a:gd name="T6" fmla="*/ 49 w 49"/>
              <a:gd name="T7" fmla="*/ 5 h 202"/>
              <a:gd name="T8" fmla="*/ 43 w 49"/>
              <a:gd name="T9" fmla="*/ 0 h 202"/>
              <a:gd name="T10" fmla="*/ 6 w 49"/>
              <a:gd name="T11" fmla="*/ 0 h 202"/>
              <a:gd name="T12" fmla="*/ 0 w 49"/>
              <a:gd name="T13" fmla="*/ 5 h 202"/>
              <a:gd name="T14" fmla="*/ 0 w 49"/>
              <a:gd name="T15" fmla="*/ 196 h 202"/>
              <a:gd name="T16" fmla="*/ 6 w 49"/>
              <a:gd name="T17"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02">
                <a:moveTo>
                  <a:pt x="6" y="202"/>
                </a:moveTo>
                <a:cubicBezTo>
                  <a:pt x="43" y="202"/>
                  <a:pt x="43" y="202"/>
                  <a:pt x="43" y="202"/>
                </a:cubicBezTo>
                <a:cubicBezTo>
                  <a:pt x="46" y="202"/>
                  <a:pt x="49" y="199"/>
                  <a:pt x="49" y="196"/>
                </a:cubicBezTo>
                <a:cubicBezTo>
                  <a:pt x="49" y="5"/>
                  <a:pt x="49" y="5"/>
                  <a:pt x="49" y="5"/>
                </a:cubicBezTo>
                <a:cubicBezTo>
                  <a:pt x="49" y="2"/>
                  <a:pt x="46" y="0"/>
                  <a:pt x="43" y="0"/>
                </a:cubicBezTo>
                <a:cubicBezTo>
                  <a:pt x="6" y="0"/>
                  <a:pt x="6" y="0"/>
                  <a:pt x="6" y="0"/>
                </a:cubicBezTo>
                <a:cubicBezTo>
                  <a:pt x="3" y="0"/>
                  <a:pt x="0" y="2"/>
                  <a:pt x="0" y="5"/>
                </a:cubicBezTo>
                <a:cubicBezTo>
                  <a:pt x="0" y="196"/>
                  <a:pt x="0" y="196"/>
                  <a:pt x="0" y="196"/>
                </a:cubicBezTo>
                <a:cubicBezTo>
                  <a:pt x="0" y="199"/>
                  <a:pt x="3" y="202"/>
                  <a:pt x="6" y="202"/>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6" name="Freeform 226"/>
          <p:cNvSpPr>
            <a:spLocks/>
          </p:cNvSpPr>
          <p:nvPr/>
        </p:nvSpPr>
        <p:spPr bwMode="auto">
          <a:xfrm>
            <a:off x="3203799" y="793865"/>
            <a:ext cx="94333" cy="470037"/>
          </a:xfrm>
          <a:custGeom>
            <a:avLst/>
            <a:gdLst>
              <a:gd name="T0" fmla="*/ 6 w 49"/>
              <a:gd name="T1" fmla="*/ 244 h 244"/>
              <a:gd name="T2" fmla="*/ 43 w 49"/>
              <a:gd name="T3" fmla="*/ 244 h 244"/>
              <a:gd name="T4" fmla="*/ 49 w 49"/>
              <a:gd name="T5" fmla="*/ 238 h 244"/>
              <a:gd name="T6" fmla="*/ 49 w 49"/>
              <a:gd name="T7" fmla="*/ 5 h 244"/>
              <a:gd name="T8" fmla="*/ 43 w 49"/>
              <a:gd name="T9" fmla="*/ 0 h 244"/>
              <a:gd name="T10" fmla="*/ 6 w 49"/>
              <a:gd name="T11" fmla="*/ 0 h 244"/>
              <a:gd name="T12" fmla="*/ 0 w 49"/>
              <a:gd name="T13" fmla="*/ 5 h 244"/>
              <a:gd name="T14" fmla="*/ 0 w 49"/>
              <a:gd name="T15" fmla="*/ 238 h 244"/>
              <a:gd name="T16" fmla="*/ 6 w 49"/>
              <a:gd name="T17"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4">
                <a:moveTo>
                  <a:pt x="6" y="244"/>
                </a:moveTo>
                <a:cubicBezTo>
                  <a:pt x="43" y="244"/>
                  <a:pt x="43" y="244"/>
                  <a:pt x="43" y="244"/>
                </a:cubicBezTo>
                <a:cubicBezTo>
                  <a:pt x="46" y="244"/>
                  <a:pt x="49" y="241"/>
                  <a:pt x="49" y="238"/>
                </a:cubicBezTo>
                <a:cubicBezTo>
                  <a:pt x="49" y="5"/>
                  <a:pt x="49" y="5"/>
                  <a:pt x="49" y="5"/>
                </a:cubicBezTo>
                <a:cubicBezTo>
                  <a:pt x="49" y="2"/>
                  <a:pt x="46" y="0"/>
                  <a:pt x="43" y="0"/>
                </a:cubicBezTo>
                <a:cubicBezTo>
                  <a:pt x="6" y="0"/>
                  <a:pt x="6" y="0"/>
                  <a:pt x="6" y="0"/>
                </a:cubicBezTo>
                <a:cubicBezTo>
                  <a:pt x="3" y="0"/>
                  <a:pt x="0" y="2"/>
                  <a:pt x="0" y="5"/>
                </a:cubicBezTo>
                <a:cubicBezTo>
                  <a:pt x="0" y="238"/>
                  <a:pt x="0" y="238"/>
                  <a:pt x="0" y="238"/>
                </a:cubicBezTo>
                <a:cubicBezTo>
                  <a:pt x="0" y="241"/>
                  <a:pt x="3" y="244"/>
                  <a:pt x="6" y="244"/>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grpSp>
        <p:nvGrpSpPr>
          <p:cNvPr id="2" name="组合 1"/>
          <p:cNvGrpSpPr/>
          <p:nvPr/>
        </p:nvGrpSpPr>
        <p:grpSpPr>
          <a:xfrm>
            <a:off x="2659760" y="1754269"/>
            <a:ext cx="677407" cy="611537"/>
            <a:chOff x="3546346" y="2339026"/>
            <a:chExt cx="903209" cy="815382"/>
          </a:xfrm>
          <a:solidFill>
            <a:schemeClr val="accent3"/>
          </a:solidFill>
        </p:grpSpPr>
        <p:pic>
          <p:nvPicPr>
            <p:cNvPr id="6191" name="Picture 4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49599" y="3101278"/>
              <a:ext cx="899956" cy="5313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7"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 name="Freeform 228"/>
            <p:cNvSpPr>
              <a:spLocks/>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 name="Freeform 229"/>
            <p:cNvSpPr>
              <a:spLocks/>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 name="Freeform 230"/>
            <p:cNvSpPr>
              <a:spLocks/>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 name="Freeform 231"/>
            <p:cNvSpPr>
              <a:spLocks/>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2" name="Freeform 232"/>
            <p:cNvSpPr>
              <a:spLocks/>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3" name="Freeform 233"/>
            <p:cNvSpPr>
              <a:spLocks/>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6321" name="组合 6320"/>
          <p:cNvGrpSpPr/>
          <p:nvPr/>
        </p:nvGrpSpPr>
        <p:grpSpPr>
          <a:xfrm>
            <a:off x="2661387" y="2809007"/>
            <a:ext cx="673340" cy="580634"/>
            <a:chOff x="3548515" y="3745342"/>
            <a:chExt cx="897787" cy="774179"/>
          </a:xfrm>
          <a:solidFill>
            <a:schemeClr val="accent3"/>
          </a:solidFill>
        </p:grpSpPr>
        <p:sp>
          <p:nvSpPr>
            <p:cNvPr id="34" name="Freeform 234"/>
            <p:cNvSpPr>
              <a:spLocks/>
            </p:cNvSpPr>
            <p:nvPr/>
          </p:nvSpPr>
          <p:spPr bwMode="auto">
            <a:xfrm>
              <a:off x="3548515" y="3745342"/>
              <a:ext cx="897787" cy="774179"/>
            </a:xfrm>
            <a:custGeom>
              <a:avLst/>
              <a:gdLst>
                <a:gd name="T0" fmla="*/ 641 w 828"/>
                <a:gd name="T1" fmla="*/ 686 h 714"/>
                <a:gd name="T2" fmla="*/ 641 w 828"/>
                <a:gd name="T3" fmla="*/ 641 h 714"/>
                <a:gd name="T4" fmla="*/ 613 w 828"/>
                <a:gd name="T5" fmla="*/ 641 h 714"/>
                <a:gd name="T6" fmla="*/ 613 w 828"/>
                <a:gd name="T7" fmla="*/ 686 h 714"/>
                <a:gd name="T8" fmla="*/ 471 w 828"/>
                <a:gd name="T9" fmla="*/ 686 h 714"/>
                <a:gd name="T10" fmla="*/ 471 w 828"/>
                <a:gd name="T11" fmla="*/ 641 h 714"/>
                <a:gd name="T12" fmla="*/ 442 w 828"/>
                <a:gd name="T13" fmla="*/ 641 h 714"/>
                <a:gd name="T14" fmla="*/ 442 w 828"/>
                <a:gd name="T15" fmla="*/ 686 h 714"/>
                <a:gd name="T16" fmla="*/ 300 w 828"/>
                <a:gd name="T17" fmla="*/ 686 h 714"/>
                <a:gd name="T18" fmla="*/ 300 w 828"/>
                <a:gd name="T19" fmla="*/ 641 h 714"/>
                <a:gd name="T20" fmla="*/ 272 w 828"/>
                <a:gd name="T21" fmla="*/ 641 h 714"/>
                <a:gd name="T22" fmla="*/ 272 w 828"/>
                <a:gd name="T23" fmla="*/ 686 h 714"/>
                <a:gd name="T24" fmla="*/ 130 w 828"/>
                <a:gd name="T25" fmla="*/ 686 h 714"/>
                <a:gd name="T26" fmla="*/ 130 w 828"/>
                <a:gd name="T27" fmla="*/ 641 h 714"/>
                <a:gd name="T28" fmla="*/ 102 w 828"/>
                <a:gd name="T29" fmla="*/ 641 h 714"/>
                <a:gd name="T30" fmla="*/ 102 w 828"/>
                <a:gd name="T31" fmla="*/ 686 h 714"/>
                <a:gd name="T32" fmla="*/ 28 w 828"/>
                <a:gd name="T33" fmla="*/ 686 h 714"/>
                <a:gd name="T34" fmla="*/ 28 w 828"/>
                <a:gd name="T35" fmla="*/ 0 h 714"/>
                <a:gd name="T36" fmla="*/ 0 w 828"/>
                <a:gd name="T37" fmla="*/ 0 h 714"/>
                <a:gd name="T38" fmla="*/ 0 w 828"/>
                <a:gd name="T39" fmla="*/ 714 h 714"/>
                <a:gd name="T40" fmla="*/ 828 w 828"/>
                <a:gd name="T41" fmla="*/ 714 h 714"/>
                <a:gd name="T42" fmla="*/ 828 w 828"/>
                <a:gd name="T43" fmla="*/ 686 h 714"/>
                <a:gd name="T44" fmla="*/ 641 w 828"/>
                <a:gd name="T45" fmla="*/ 686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8" h="714">
                  <a:moveTo>
                    <a:pt x="641" y="686"/>
                  </a:moveTo>
                  <a:lnTo>
                    <a:pt x="641" y="641"/>
                  </a:lnTo>
                  <a:lnTo>
                    <a:pt x="613" y="641"/>
                  </a:lnTo>
                  <a:lnTo>
                    <a:pt x="613" y="686"/>
                  </a:lnTo>
                  <a:lnTo>
                    <a:pt x="471" y="686"/>
                  </a:lnTo>
                  <a:lnTo>
                    <a:pt x="471" y="641"/>
                  </a:lnTo>
                  <a:lnTo>
                    <a:pt x="442" y="641"/>
                  </a:lnTo>
                  <a:lnTo>
                    <a:pt x="442" y="686"/>
                  </a:lnTo>
                  <a:lnTo>
                    <a:pt x="300" y="686"/>
                  </a:lnTo>
                  <a:lnTo>
                    <a:pt x="300" y="641"/>
                  </a:lnTo>
                  <a:lnTo>
                    <a:pt x="272" y="641"/>
                  </a:lnTo>
                  <a:lnTo>
                    <a:pt x="272" y="686"/>
                  </a:lnTo>
                  <a:lnTo>
                    <a:pt x="130" y="686"/>
                  </a:lnTo>
                  <a:lnTo>
                    <a:pt x="130" y="641"/>
                  </a:lnTo>
                  <a:lnTo>
                    <a:pt x="102" y="641"/>
                  </a:lnTo>
                  <a:lnTo>
                    <a:pt x="102" y="686"/>
                  </a:lnTo>
                  <a:lnTo>
                    <a:pt x="28" y="686"/>
                  </a:lnTo>
                  <a:lnTo>
                    <a:pt x="28" y="0"/>
                  </a:lnTo>
                  <a:lnTo>
                    <a:pt x="0" y="0"/>
                  </a:lnTo>
                  <a:lnTo>
                    <a:pt x="0" y="714"/>
                  </a:lnTo>
                  <a:lnTo>
                    <a:pt x="828" y="714"/>
                  </a:lnTo>
                  <a:lnTo>
                    <a:pt x="828" y="686"/>
                  </a:lnTo>
                  <a:lnTo>
                    <a:pt x="641" y="686"/>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5" name="Freeform 235"/>
            <p:cNvSpPr>
              <a:spLocks noEditPoints="1"/>
            </p:cNvSpPr>
            <p:nvPr/>
          </p:nvSpPr>
          <p:spPr bwMode="auto">
            <a:xfrm>
              <a:off x="3607066" y="3880877"/>
              <a:ext cx="431545" cy="125777"/>
            </a:xfrm>
            <a:custGeom>
              <a:avLst/>
              <a:gdLst>
                <a:gd name="T0" fmla="*/ 44 w 168"/>
                <a:gd name="T1" fmla="*/ 49 h 49"/>
                <a:gd name="T2" fmla="*/ 87 w 168"/>
                <a:gd name="T3" fmla="*/ 49 h 49"/>
                <a:gd name="T4" fmla="*/ 100 w 168"/>
                <a:gd name="T5" fmla="*/ 49 h 49"/>
                <a:gd name="T6" fmla="*/ 117 w 168"/>
                <a:gd name="T7" fmla="*/ 49 h 49"/>
                <a:gd name="T8" fmla="*/ 134 w 168"/>
                <a:gd name="T9" fmla="*/ 49 h 49"/>
                <a:gd name="T10" fmla="*/ 152 w 168"/>
                <a:gd name="T11" fmla="*/ 49 h 49"/>
                <a:gd name="T12" fmla="*/ 163 w 168"/>
                <a:gd name="T13" fmla="*/ 49 h 49"/>
                <a:gd name="T14" fmla="*/ 168 w 168"/>
                <a:gd name="T15" fmla="*/ 45 h 49"/>
                <a:gd name="T16" fmla="*/ 168 w 168"/>
                <a:gd name="T17" fmla="*/ 42 h 49"/>
                <a:gd name="T18" fmla="*/ 168 w 168"/>
                <a:gd name="T19" fmla="*/ 25 h 49"/>
                <a:gd name="T20" fmla="*/ 168 w 168"/>
                <a:gd name="T21" fmla="*/ 8 h 49"/>
                <a:gd name="T22" fmla="*/ 163 w 168"/>
                <a:gd name="T23" fmla="*/ 0 h 49"/>
                <a:gd name="T24" fmla="*/ 160 w 168"/>
                <a:gd name="T25" fmla="*/ 0 h 49"/>
                <a:gd name="T26" fmla="*/ 155 w 168"/>
                <a:gd name="T27" fmla="*/ 0 h 49"/>
                <a:gd name="T28" fmla="*/ 143 w 168"/>
                <a:gd name="T29" fmla="*/ 0 h 49"/>
                <a:gd name="T30" fmla="*/ 137 w 168"/>
                <a:gd name="T31" fmla="*/ 0 h 49"/>
                <a:gd name="T32" fmla="*/ 126 w 168"/>
                <a:gd name="T33" fmla="*/ 0 h 49"/>
                <a:gd name="T34" fmla="*/ 120 w 168"/>
                <a:gd name="T35" fmla="*/ 0 h 49"/>
                <a:gd name="T36" fmla="*/ 109 w 168"/>
                <a:gd name="T37" fmla="*/ 0 h 49"/>
                <a:gd name="T38" fmla="*/ 103 w 168"/>
                <a:gd name="T39" fmla="*/ 0 h 49"/>
                <a:gd name="T40" fmla="*/ 91 w 168"/>
                <a:gd name="T41" fmla="*/ 0 h 49"/>
                <a:gd name="T42" fmla="*/ 86 w 168"/>
                <a:gd name="T43" fmla="*/ 0 h 49"/>
                <a:gd name="T44" fmla="*/ 0 w 168"/>
                <a:gd name="T45" fmla="*/ 6 h 49"/>
                <a:gd name="T46" fmla="*/ 6 w 168"/>
                <a:gd name="T47" fmla="*/ 49 h 49"/>
                <a:gd name="T48" fmla="*/ 92 w 168"/>
                <a:gd name="T49" fmla="*/ 43 h 49"/>
                <a:gd name="T50" fmla="*/ 96 w 168"/>
                <a:gd name="T51" fmla="*/ 45 h 49"/>
                <a:gd name="T52" fmla="*/ 102 w 168"/>
                <a:gd name="T53" fmla="*/ 45 h 49"/>
                <a:gd name="T54" fmla="*/ 92 w 168"/>
                <a:gd name="T55" fmla="*/ 24 h 49"/>
                <a:gd name="T56" fmla="*/ 102 w 168"/>
                <a:gd name="T57" fmla="*/ 45 h 49"/>
                <a:gd name="T58" fmla="*/ 92 w 168"/>
                <a:gd name="T59" fmla="*/ 18 h 49"/>
                <a:gd name="T60" fmla="*/ 131 w 168"/>
                <a:gd name="T61" fmla="*/ 45 h 49"/>
                <a:gd name="T62" fmla="*/ 158 w 168"/>
                <a:gd name="T63" fmla="*/ 3 h 49"/>
                <a:gd name="T64" fmla="*/ 165 w 168"/>
                <a:gd name="T65" fmla="*/ 22 h 49"/>
                <a:gd name="T66" fmla="*/ 158 w 168"/>
                <a:gd name="T67" fmla="*/ 3 h 49"/>
                <a:gd name="T68" fmla="*/ 165 w 168"/>
                <a:gd name="T69" fmla="*/ 27 h 49"/>
                <a:gd name="T70" fmla="*/ 129 w 168"/>
                <a:gd name="T71" fmla="*/ 3 h 49"/>
                <a:gd name="T72" fmla="*/ 124 w 168"/>
                <a:gd name="T73" fmla="*/ 3 h 49"/>
                <a:gd name="T74" fmla="*/ 163 w 168"/>
                <a:gd name="T75" fmla="*/ 45 h 49"/>
                <a:gd name="T76" fmla="*/ 112 w 168"/>
                <a:gd name="T77" fmla="*/ 3 h 49"/>
                <a:gd name="T78" fmla="*/ 106 w 168"/>
                <a:gd name="T79" fmla="*/ 3 h 49"/>
                <a:gd name="T80" fmla="*/ 137 w 168"/>
                <a:gd name="T81" fmla="*/ 45 h 49"/>
                <a:gd name="T82" fmla="*/ 106 w 168"/>
                <a:gd name="T83"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8" h="49">
                  <a:moveTo>
                    <a:pt x="6" y="49"/>
                  </a:moveTo>
                  <a:cubicBezTo>
                    <a:pt x="44" y="49"/>
                    <a:pt x="44" y="49"/>
                    <a:pt x="44" y="49"/>
                  </a:cubicBezTo>
                  <a:cubicBezTo>
                    <a:pt x="86" y="49"/>
                    <a:pt x="86" y="49"/>
                    <a:pt x="86" y="49"/>
                  </a:cubicBezTo>
                  <a:cubicBezTo>
                    <a:pt x="87" y="49"/>
                    <a:pt x="87" y="49"/>
                    <a:pt x="87" y="49"/>
                  </a:cubicBezTo>
                  <a:cubicBezTo>
                    <a:pt x="88" y="49"/>
                    <a:pt x="88" y="49"/>
                    <a:pt x="88" y="49"/>
                  </a:cubicBezTo>
                  <a:cubicBezTo>
                    <a:pt x="100" y="49"/>
                    <a:pt x="100" y="49"/>
                    <a:pt x="100" y="49"/>
                  </a:cubicBezTo>
                  <a:cubicBezTo>
                    <a:pt x="105" y="49"/>
                    <a:pt x="105" y="49"/>
                    <a:pt x="105" y="49"/>
                  </a:cubicBezTo>
                  <a:cubicBezTo>
                    <a:pt x="117" y="49"/>
                    <a:pt x="117" y="49"/>
                    <a:pt x="117" y="49"/>
                  </a:cubicBezTo>
                  <a:cubicBezTo>
                    <a:pt x="123" y="49"/>
                    <a:pt x="123" y="49"/>
                    <a:pt x="123" y="49"/>
                  </a:cubicBezTo>
                  <a:cubicBezTo>
                    <a:pt x="134" y="49"/>
                    <a:pt x="134" y="49"/>
                    <a:pt x="134" y="49"/>
                  </a:cubicBezTo>
                  <a:cubicBezTo>
                    <a:pt x="140" y="49"/>
                    <a:pt x="140" y="49"/>
                    <a:pt x="140" y="49"/>
                  </a:cubicBezTo>
                  <a:cubicBezTo>
                    <a:pt x="152" y="49"/>
                    <a:pt x="152" y="49"/>
                    <a:pt x="152" y="49"/>
                  </a:cubicBezTo>
                  <a:cubicBezTo>
                    <a:pt x="157" y="49"/>
                    <a:pt x="157" y="49"/>
                    <a:pt x="157" y="49"/>
                  </a:cubicBezTo>
                  <a:cubicBezTo>
                    <a:pt x="163" y="49"/>
                    <a:pt x="163" y="49"/>
                    <a:pt x="163" y="49"/>
                  </a:cubicBezTo>
                  <a:cubicBezTo>
                    <a:pt x="165" y="49"/>
                    <a:pt x="167" y="47"/>
                    <a:pt x="168" y="45"/>
                  </a:cubicBezTo>
                  <a:cubicBezTo>
                    <a:pt x="168" y="45"/>
                    <a:pt x="168" y="45"/>
                    <a:pt x="168" y="45"/>
                  </a:cubicBezTo>
                  <a:cubicBezTo>
                    <a:pt x="168" y="44"/>
                    <a:pt x="168" y="44"/>
                    <a:pt x="168" y="43"/>
                  </a:cubicBezTo>
                  <a:cubicBezTo>
                    <a:pt x="168" y="42"/>
                    <a:pt x="168" y="42"/>
                    <a:pt x="168" y="42"/>
                  </a:cubicBezTo>
                  <a:cubicBezTo>
                    <a:pt x="168" y="31"/>
                    <a:pt x="168" y="31"/>
                    <a:pt x="168" y="31"/>
                  </a:cubicBezTo>
                  <a:cubicBezTo>
                    <a:pt x="168" y="25"/>
                    <a:pt x="168" y="25"/>
                    <a:pt x="168" y="25"/>
                  </a:cubicBezTo>
                  <a:cubicBezTo>
                    <a:pt x="168" y="13"/>
                    <a:pt x="168" y="13"/>
                    <a:pt x="168" y="13"/>
                  </a:cubicBezTo>
                  <a:cubicBezTo>
                    <a:pt x="168" y="8"/>
                    <a:pt x="168" y="8"/>
                    <a:pt x="168" y="8"/>
                  </a:cubicBezTo>
                  <a:cubicBezTo>
                    <a:pt x="168" y="6"/>
                    <a:pt x="168" y="6"/>
                    <a:pt x="168" y="6"/>
                  </a:cubicBezTo>
                  <a:cubicBezTo>
                    <a:pt x="168" y="3"/>
                    <a:pt x="166" y="0"/>
                    <a:pt x="163" y="0"/>
                  </a:cubicBezTo>
                  <a:cubicBezTo>
                    <a:pt x="160" y="0"/>
                    <a:pt x="160" y="0"/>
                    <a:pt x="160" y="0"/>
                  </a:cubicBezTo>
                  <a:cubicBezTo>
                    <a:pt x="160" y="0"/>
                    <a:pt x="160" y="0"/>
                    <a:pt x="160" y="0"/>
                  </a:cubicBezTo>
                  <a:cubicBezTo>
                    <a:pt x="155" y="0"/>
                    <a:pt x="155" y="0"/>
                    <a:pt x="155" y="0"/>
                  </a:cubicBezTo>
                  <a:cubicBezTo>
                    <a:pt x="155" y="0"/>
                    <a:pt x="155" y="0"/>
                    <a:pt x="155" y="0"/>
                  </a:cubicBezTo>
                  <a:cubicBezTo>
                    <a:pt x="143" y="0"/>
                    <a:pt x="143" y="0"/>
                    <a:pt x="143" y="0"/>
                  </a:cubicBezTo>
                  <a:cubicBezTo>
                    <a:pt x="143" y="0"/>
                    <a:pt x="143" y="0"/>
                    <a:pt x="143" y="0"/>
                  </a:cubicBezTo>
                  <a:cubicBezTo>
                    <a:pt x="137" y="0"/>
                    <a:pt x="137" y="0"/>
                    <a:pt x="137" y="0"/>
                  </a:cubicBezTo>
                  <a:cubicBezTo>
                    <a:pt x="137" y="0"/>
                    <a:pt x="137" y="0"/>
                    <a:pt x="137" y="0"/>
                  </a:cubicBezTo>
                  <a:cubicBezTo>
                    <a:pt x="126" y="0"/>
                    <a:pt x="126" y="0"/>
                    <a:pt x="126" y="0"/>
                  </a:cubicBezTo>
                  <a:cubicBezTo>
                    <a:pt x="126" y="0"/>
                    <a:pt x="126" y="0"/>
                    <a:pt x="126" y="0"/>
                  </a:cubicBezTo>
                  <a:cubicBezTo>
                    <a:pt x="120" y="0"/>
                    <a:pt x="120" y="0"/>
                    <a:pt x="120" y="0"/>
                  </a:cubicBezTo>
                  <a:cubicBezTo>
                    <a:pt x="120" y="0"/>
                    <a:pt x="120" y="0"/>
                    <a:pt x="120" y="0"/>
                  </a:cubicBezTo>
                  <a:cubicBezTo>
                    <a:pt x="109" y="0"/>
                    <a:pt x="109" y="0"/>
                    <a:pt x="109" y="0"/>
                  </a:cubicBezTo>
                  <a:cubicBezTo>
                    <a:pt x="109" y="0"/>
                    <a:pt x="109" y="0"/>
                    <a:pt x="109" y="0"/>
                  </a:cubicBezTo>
                  <a:cubicBezTo>
                    <a:pt x="103" y="0"/>
                    <a:pt x="103" y="0"/>
                    <a:pt x="103" y="0"/>
                  </a:cubicBezTo>
                  <a:cubicBezTo>
                    <a:pt x="103" y="0"/>
                    <a:pt x="103" y="0"/>
                    <a:pt x="103" y="0"/>
                  </a:cubicBezTo>
                  <a:cubicBezTo>
                    <a:pt x="91" y="0"/>
                    <a:pt x="91" y="0"/>
                    <a:pt x="91" y="0"/>
                  </a:cubicBezTo>
                  <a:cubicBezTo>
                    <a:pt x="91" y="0"/>
                    <a:pt x="91" y="0"/>
                    <a:pt x="91" y="0"/>
                  </a:cubicBezTo>
                  <a:cubicBezTo>
                    <a:pt x="87" y="0"/>
                    <a:pt x="87" y="0"/>
                    <a:pt x="87" y="0"/>
                  </a:cubicBezTo>
                  <a:cubicBezTo>
                    <a:pt x="86" y="0"/>
                    <a:pt x="86" y="0"/>
                    <a:pt x="86" y="0"/>
                  </a:cubicBezTo>
                  <a:cubicBezTo>
                    <a:pt x="6" y="0"/>
                    <a:pt x="6" y="0"/>
                    <a:pt x="6" y="0"/>
                  </a:cubicBezTo>
                  <a:cubicBezTo>
                    <a:pt x="3" y="0"/>
                    <a:pt x="0" y="3"/>
                    <a:pt x="0" y="6"/>
                  </a:cubicBezTo>
                  <a:cubicBezTo>
                    <a:pt x="0" y="43"/>
                    <a:pt x="0" y="43"/>
                    <a:pt x="0" y="43"/>
                  </a:cubicBezTo>
                  <a:cubicBezTo>
                    <a:pt x="0" y="46"/>
                    <a:pt x="3" y="49"/>
                    <a:pt x="6" y="49"/>
                  </a:cubicBezTo>
                  <a:close/>
                  <a:moveTo>
                    <a:pt x="92" y="45"/>
                  </a:moveTo>
                  <a:cubicBezTo>
                    <a:pt x="92" y="45"/>
                    <a:pt x="92" y="44"/>
                    <a:pt x="92" y="43"/>
                  </a:cubicBezTo>
                  <a:cubicBezTo>
                    <a:pt x="92" y="41"/>
                    <a:pt x="92" y="41"/>
                    <a:pt x="92" y="41"/>
                  </a:cubicBezTo>
                  <a:cubicBezTo>
                    <a:pt x="96" y="45"/>
                    <a:pt x="96" y="45"/>
                    <a:pt x="96" y="45"/>
                  </a:cubicBezTo>
                  <a:lnTo>
                    <a:pt x="92" y="45"/>
                  </a:lnTo>
                  <a:close/>
                  <a:moveTo>
                    <a:pt x="102" y="45"/>
                  </a:moveTo>
                  <a:cubicBezTo>
                    <a:pt x="92" y="35"/>
                    <a:pt x="92" y="35"/>
                    <a:pt x="92" y="35"/>
                  </a:cubicBezTo>
                  <a:cubicBezTo>
                    <a:pt x="92" y="24"/>
                    <a:pt x="92" y="24"/>
                    <a:pt x="92" y="24"/>
                  </a:cubicBezTo>
                  <a:cubicBezTo>
                    <a:pt x="114" y="45"/>
                    <a:pt x="114" y="45"/>
                    <a:pt x="114" y="45"/>
                  </a:cubicBezTo>
                  <a:lnTo>
                    <a:pt x="102" y="45"/>
                  </a:lnTo>
                  <a:close/>
                  <a:moveTo>
                    <a:pt x="119" y="45"/>
                  </a:moveTo>
                  <a:cubicBezTo>
                    <a:pt x="92" y="18"/>
                    <a:pt x="92" y="18"/>
                    <a:pt x="92" y="18"/>
                  </a:cubicBezTo>
                  <a:cubicBezTo>
                    <a:pt x="92" y="7"/>
                    <a:pt x="92" y="7"/>
                    <a:pt x="92" y="7"/>
                  </a:cubicBezTo>
                  <a:cubicBezTo>
                    <a:pt x="131" y="45"/>
                    <a:pt x="131" y="45"/>
                    <a:pt x="131" y="45"/>
                  </a:cubicBezTo>
                  <a:lnTo>
                    <a:pt x="119" y="45"/>
                  </a:lnTo>
                  <a:close/>
                  <a:moveTo>
                    <a:pt x="158" y="3"/>
                  </a:moveTo>
                  <a:cubicBezTo>
                    <a:pt x="165" y="10"/>
                    <a:pt x="165" y="10"/>
                    <a:pt x="165" y="10"/>
                  </a:cubicBezTo>
                  <a:cubicBezTo>
                    <a:pt x="165" y="22"/>
                    <a:pt x="165" y="22"/>
                    <a:pt x="165" y="22"/>
                  </a:cubicBezTo>
                  <a:cubicBezTo>
                    <a:pt x="147" y="3"/>
                    <a:pt x="147" y="3"/>
                    <a:pt x="147" y="3"/>
                  </a:cubicBezTo>
                  <a:lnTo>
                    <a:pt x="158" y="3"/>
                  </a:lnTo>
                  <a:close/>
                  <a:moveTo>
                    <a:pt x="141" y="3"/>
                  </a:moveTo>
                  <a:cubicBezTo>
                    <a:pt x="165" y="27"/>
                    <a:pt x="165" y="27"/>
                    <a:pt x="165" y="27"/>
                  </a:cubicBezTo>
                  <a:cubicBezTo>
                    <a:pt x="165" y="39"/>
                    <a:pt x="165" y="39"/>
                    <a:pt x="165" y="39"/>
                  </a:cubicBezTo>
                  <a:cubicBezTo>
                    <a:pt x="129" y="3"/>
                    <a:pt x="129" y="3"/>
                    <a:pt x="129" y="3"/>
                  </a:cubicBezTo>
                  <a:lnTo>
                    <a:pt x="141" y="3"/>
                  </a:lnTo>
                  <a:close/>
                  <a:moveTo>
                    <a:pt x="124" y="3"/>
                  </a:moveTo>
                  <a:cubicBezTo>
                    <a:pt x="164" y="44"/>
                    <a:pt x="164" y="44"/>
                    <a:pt x="164" y="44"/>
                  </a:cubicBezTo>
                  <a:cubicBezTo>
                    <a:pt x="164" y="45"/>
                    <a:pt x="163" y="45"/>
                    <a:pt x="163" y="45"/>
                  </a:cubicBezTo>
                  <a:cubicBezTo>
                    <a:pt x="154" y="45"/>
                    <a:pt x="154" y="45"/>
                    <a:pt x="154" y="45"/>
                  </a:cubicBezTo>
                  <a:cubicBezTo>
                    <a:pt x="112" y="3"/>
                    <a:pt x="112" y="3"/>
                    <a:pt x="112" y="3"/>
                  </a:cubicBezTo>
                  <a:lnTo>
                    <a:pt x="124" y="3"/>
                  </a:lnTo>
                  <a:close/>
                  <a:moveTo>
                    <a:pt x="106" y="3"/>
                  </a:moveTo>
                  <a:cubicBezTo>
                    <a:pt x="148" y="45"/>
                    <a:pt x="148" y="45"/>
                    <a:pt x="148" y="45"/>
                  </a:cubicBezTo>
                  <a:cubicBezTo>
                    <a:pt x="137" y="45"/>
                    <a:pt x="137" y="45"/>
                    <a:pt x="137" y="45"/>
                  </a:cubicBezTo>
                  <a:cubicBezTo>
                    <a:pt x="95" y="3"/>
                    <a:pt x="95" y="3"/>
                    <a:pt x="95" y="3"/>
                  </a:cubicBezTo>
                  <a:lnTo>
                    <a:pt x="106" y="3"/>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6" name="Freeform 236"/>
            <p:cNvSpPr>
              <a:spLocks noEditPoints="1"/>
            </p:cNvSpPr>
            <p:nvPr/>
          </p:nvSpPr>
          <p:spPr bwMode="auto">
            <a:xfrm>
              <a:off x="3607066" y="4254956"/>
              <a:ext cx="641896" cy="125777"/>
            </a:xfrm>
            <a:custGeom>
              <a:avLst/>
              <a:gdLst>
                <a:gd name="T0" fmla="*/ 90 w 250"/>
                <a:gd name="T1" fmla="*/ 49 h 49"/>
                <a:gd name="T2" fmla="*/ 107 w 250"/>
                <a:gd name="T3" fmla="*/ 49 h 49"/>
                <a:gd name="T4" fmla="*/ 125 w 250"/>
                <a:gd name="T5" fmla="*/ 49 h 49"/>
                <a:gd name="T6" fmla="*/ 142 w 250"/>
                <a:gd name="T7" fmla="*/ 49 h 49"/>
                <a:gd name="T8" fmla="*/ 159 w 250"/>
                <a:gd name="T9" fmla="*/ 49 h 49"/>
                <a:gd name="T10" fmla="*/ 169 w 250"/>
                <a:gd name="T11" fmla="*/ 49 h 49"/>
                <a:gd name="T12" fmla="*/ 176 w 250"/>
                <a:gd name="T13" fmla="*/ 49 h 49"/>
                <a:gd name="T14" fmla="*/ 182 w 250"/>
                <a:gd name="T15" fmla="*/ 49 h 49"/>
                <a:gd name="T16" fmla="*/ 194 w 250"/>
                <a:gd name="T17" fmla="*/ 49 h 49"/>
                <a:gd name="T18" fmla="*/ 199 w 250"/>
                <a:gd name="T19" fmla="*/ 49 h 49"/>
                <a:gd name="T20" fmla="*/ 211 w 250"/>
                <a:gd name="T21" fmla="*/ 49 h 49"/>
                <a:gd name="T22" fmla="*/ 217 w 250"/>
                <a:gd name="T23" fmla="*/ 49 h 49"/>
                <a:gd name="T24" fmla="*/ 228 w 250"/>
                <a:gd name="T25" fmla="*/ 49 h 49"/>
                <a:gd name="T26" fmla="*/ 234 w 250"/>
                <a:gd name="T27" fmla="*/ 49 h 49"/>
                <a:gd name="T28" fmla="*/ 244 w 250"/>
                <a:gd name="T29" fmla="*/ 49 h 49"/>
                <a:gd name="T30" fmla="*/ 245 w 250"/>
                <a:gd name="T31" fmla="*/ 49 h 49"/>
                <a:gd name="T32" fmla="*/ 247 w 250"/>
                <a:gd name="T33" fmla="*/ 48 h 49"/>
                <a:gd name="T34" fmla="*/ 249 w 250"/>
                <a:gd name="T35" fmla="*/ 46 h 49"/>
                <a:gd name="T36" fmla="*/ 250 w 250"/>
                <a:gd name="T37" fmla="*/ 36 h 49"/>
                <a:gd name="T38" fmla="*/ 250 w 250"/>
                <a:gd name="T39" fmla="*/ 30 h 49"/>
                <a:gd name="T40" fmla="*/ 250 w 250"/>
                <a:gd name="T41" fmla="*/ 19 h 49"/>
                <a:gd name="T42" fmla="*/ 250 w 250"/>
                <a:gd name="T43" fmla="*/ 13 h 49"/>
                <a:gd name="T44" fmla="*/ 250 w 250"/>
                <a:gd name="T45" fmla="*/ 6 h 49"/>
                <a:gd name="T46" fmla="*/ 126 w 250"/>
                <a:gd name="T47" fmla="*/ 0 h 49"/>
                <a:gd name="T48" fmla="*/ 116 w 250"/>
                <a:gd name="T49" fmla="*/ 0 h 49"/>
                <a:gd name="T50" fmla="*/ 99 w 250"/>
                <a:gd name="T51" fmla="*/ 0 h 49"/>
                <a:gd name="T52" fmla="*/ 6 w 250"/>
                <a:gd name="T53" fmla="*/ 0 h 49"/>
                <a:gd name="T54" fmla="*/ 0 w 250"/>
                <a:gd name="T55" fmla="*/ 43 h 49"/>
                <a:gd name="T56" fmla="*/ 179 w 250"/>
                <a:gd name="T57" fmla="*/ 45 h 49"/>
                <a:gd name="T58" fmla="*/ 174 w 250"/>
                <a:gd name="T59" fmla="*/ 29 h 49"/>
                <a:gd name="T60" fmla="*/ 179 w 250"/>
                <a:gd name="T61" fmla="*/ 45 h 49"/>
                <a:gd name="T62" fmla="*/ 174 w 250"/>
                <a:gd name="T63" fmla="*/ 24 h 49"/>
                <a:gd name="T64" fmla="*/ 208 w 250"/>
                <a:gd name="T65" fmla="*/ 45 h 49"/>
                <a:gd name="T66" fmla="*/ 213 w 250"/>
                <a:gd name="T67" fmla="*/ 45 h 49"/>
                <a:gd name="T68" fmla="*/ 174 w 250"/>
                <a:gd name="T69" fmla="*/ 6 h 49"/>
                <a:gd name="T70" fmla="*/ 183 w 250"/>
                <a:gd name="T71" fmla="*/ 3 h 49"/>
                <a:gd name="T72" fmla="*/ 213 w 250"/>
                <a:gd name="T73" fmla="*/ 45 h 49"/>
                <a:gd name="T74" fmla="*/ 189 w 250"/>
                <a:gd name="T75" fmla="*/ 3 h 49"/>
                <a:gd name="T76" fmla="*/ 242 w 250"/>
                <a:gd name="T77" fmla="*/ 45 h 49"/>
                <a:gd name="T78" fmla="*/ 247 w 250"/>
                <a:gd name="T79" fmla="*/ 43 h 49"/>
                <a:gd name="T80" fmla="*/ 206 w 250"/>
                <a:gd name="T81" fmla="*/ 3 h 49"/>
                <a:gd name="T82" fmla="*/ 247 w 250"/>
                <a:gd name="T83" fmla="*/ 33 h 49"/>
                <a:gd name="T84" fmla="*/ 247 w 250"/>
                <a:gd name="T85" fmla="*/ 27 h 49"/>
                <a:gd name="T86" fmla="*/ 235 w 250"/>
                <a:gd name="T87" fmla="*/ 3 h 49"/>
                <a:gd name="T88" fmla="*/ 247 w 250"/>
                <a:gd name="T89" fmla="*/ 27 h 49"/>
                <a:gd name="T90" fmla="*/ 247 w 250"/>
                <a:gd name="T91" fmla="*/ 10 h 49"/>
                <a:gd name="T92" fmla="*/ 244 w 250"/>
                <a:gd name="T93"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0" h="49">
                  <a:moveTo>
                    <a:pt x="6" y="49"/>
                  </a:moveTo>
                  <a:cubicBezTo>
                    <a:pt x="90" y="49"/>
                    <a:pt x="90" y="49"/>
                    <a:pt x="90" y="49"/>
                  </a:cubicBezTo>
                  <a:cubicBezTo>
                    <a:pt x="96" y="49"/>
                    <a:pt x="96" y="49"/>
                    <a:pt x="96" y="49"/>
                  </a:cubicBezTo>
                  <a:cubicBezTo>
                    <a:pt x="107" y="49"/>
                    <a:pt x="107" y="49"/>
                    <a:pt x="107" y="49"/>
                  </a:cubicBezTo>
                  <a:cubicBezTo>
                    <a:pt x="113" y="49"/>
                    <a:pt x="113" y="49"/>
                    <a:pt x="113" y="49"/>
                  </a:cubicBezTo>
                  <a:cubicBezTo>
                    <a:pt x="125" y="49"/>
                    <a:pt x="125" y="49"/>
                    <a:pt x="125" y="49"/>
                  </a:cubicBezTo>
                  <a:cubicBezTo>
                    <a:pt x="130" y="49"/>
                    <a:pt x="130" y="49"/>
                    <a:pt x="130" y="49"/>
                  </a:cubicBezTo>
                  <a:cubicBezTo>
                    <a:pt x="142" y="49"/>
                    <a:pt x="142" y="49"/>
                    <a:pt x="142" y="49"/>
                  </a:cubicBezTo>
                  <a:cubicBezTo>
                    <a:pt x="148" y="49"/>
                    <a:pt x="148" y="49"/>
                    <a:pt x="148" y="49"/>
                  </a:cubicBezTo>
                  <a:cubicBezTo>
                    <a:pt x="159" y="49"/>
                    <a:pt x="159" y="49"/>
                    <a:pt x="159" y="49"/>
                  </a:cubicBezTo>
                  <a:cubicBezTo>
                    <a:pt x="165" y="49"/>
                    <a:pt x="165" y="49"/>
                    <a:pt x="165" y="49"/>
                  </a:cubicBezTo>
                  <a:cubicBezTo>
                    <a:pt x="169" y="49"/>
                    <a:pt x="169" y="49"/>
                    <a:pt x="169" y="49"/>
                  </a:cubicBezTo>
                  <a:cubicBezTo>
                    <a:pt x="169" y="49"/>
                    <a:pt x="169" y="49"/>
                    <a:pt x="169" y="49"/>
                  </a:cubicBezTo>
                  <a:cubicBezTo>
                    <a:pt x="176" y="49"/>
                    <a:pt x="176" y="49"/>
                    <a:pt x="176" y="49"/>
                  </a:cubicBezTo>
                  <a:cubicBezTo>
                    <a:pt x="176" y="49"/>
                    <a:pt x="176" y="49"/>
                    <a:pt x="176" y="49"/>
                  </a:cubicBezTo>
                  <a:cubicBezTo>
                    <a:pt x="182" y="49"/>
                    <a:pt x="182" y="49"/>
                    <a:pt x="182" y="49"/>
                  </a:cubicBezTo>
                  <a:cubicBezTo>
                    <a:pt x="182" y="49"/>
                    <a:pt x="182" y="49"/>
                    <a:pt x="182" y="49"/>
                  </a:cubicBezTo>
                  <a:cubicBezTo>
                    <a:pt x="194" y="49"/>
                    <a:pt x="194" y="49"/>
                    <a:pt x="194" y="49"/>
                  </a:cubicBezTo>
                  <a:cubicBezTo>
                    <a:pt x="194" y="49"/>
                    <a:pt x="194" y="49"/>
                    <a:pt x="194" y="49"/>
                  </a:cubicBezTo>
                  <a:cubicBezTo>
                    <a:pt x="199" y="49"/>
                    <a:pt x="199" y="49"/>
                    <a:pt x="199" y="49"/>
                  </a:cubicBezTo>
                  <a:cubicBezTo>
                    <a:pt x="199" y="49"/>
                    <a:pt x="199" y="49"/>
                    <a:pt x="199" y="49"/>
                  </a:cubicBezTo>
                  <a:cubicBezTo>
                    <a:pt x="211" y="49"/>
                    <a:pt x="211" y="49"/>
                    <a:pt x="211" y="49"/>
                  </a:cubicBezTo>
                  <a:cubicBezTo>
                    <a:pt x="211" y="49"/>
                    <a:pt x="211" y="49"/>
                    <a:pt x="211" y="49"/>
                  </a:cubicBezTo>
                  <a:cubicBezTo>
                    <a:pt x="217" y="49"/>
                    <a:pt x="217" y="49"/>
                    <a:pt x="217" y="49"/>
                  </a:cubicBezTo>
                  <a:cubicBezTo>
                    <a:pt x="217" y="49"/>
                    <a:pt x="217" y="49"/>
                    <a:pt x="217" y="49"/>
                  </a:cubicBezTo>
                  <a:cubicBezTo>
                    <a:pt x="228" y="49"/>
                    <a:pt x="228" y="49"/>
                    <a:pt x="228" y="49"/>
                  </a:cubicBezTo>
                  <a:cubicBezTo>
                    <a:pt x="228" y="49"/>
                    <a:pt x="228" y="49"/>
                    <a:pt x="228" y="49"/>
                  </a:cubicBezTo>
                  <a:cubicBezTo>
                    <a:pt x="234" y="49"/>
                    <a:pt x="234" y="49"/>
                    <a:pt x="234" y="49"/>
                  </a:cubicBezTo>
                  <a:cubicBezTo>
                    <a:pt x="234" y="49"/>
                    <a:pt x="234" y="49"/>
                    <a:pt x="234" y="49"/>
                  </a:cubicBezTo>
                  <a:cubicBezTo>
                    <a:pt x="244" y="49"/>
                    <a:pt x="244" y="49"/>
                    <a:pt x="244" y="49"/>
                  </a:cubicBezTo>
                  <a:cubicBezTo>
                    <a:pt x="245" y="49"/>
                    <a:pt x="245" y="49"/>
                    <a:pt x="245" y="49"/>
                  </a:cubicBezTo>
                  <a:cubicBezTo>
                    <a:pt x="245" y="49"/>
                    <a:pt x="245" y="49"/>
                    <a:pt x="245" y="49"/>
                  </a:cubicBezTo>
                  <a:cubicBezTo>
                    <a:pt x="246" y="49"/>
                    <a:pt x="246" y="48"/>
                    <a:pt x="247" y="48"/>
                  </a:cubicBezTo>
                  <a:cubicBezTo>
                    <a:pt x="247" y="48"/>
                    <a:pt x="247" y="48"/>
                    <a:pt x="247" y="48"/>
                  </a:cubicBezTo>
                  <a:cubicBezTo>
                    <a:pt x="248" y="48"/>
                    <a:pt x="248" y="47"/>
                    <a:pt x="249" y="47"/>
                  </a:cubicBezTo>
                  <a:cubicBezTo>
                    <a:pt x="249" y="46"/>
                    <a:pt x="249" y="46"/>
                    <a:pt x="249" y="46"/>
                  </a:cubicBezTo>
                  <a:cubicBezTo>
                    <a:pt x="250" y="45"/>
                    <a:pt x="250" y="44"/>
                    <a:pt x="250" y="43"/>
                  </a:cubicBezTo>
                  <a:cubicBezTo>
                    <a:pt x="250" y="36"/>
                    <a:pt x="250" y="36"/>
                    <a:pt x="250" y="36"/>
                  </a:cubicBezTo>
                  <a:cubicBezTo>
                    <a:pt x="250" y="36"/>
                    <a:pt x="250" y="36"/>
                    <a:pt x="250" y="36"/>
                  </a:cubicBezTo>
                  <a:cubicBezTo>
                    <a:pt x="250" y="30"/>
                    <a:pt x="250" y="30"/>
                    <a:pt x="250" y="30"/>
                  </a:cubicBezTo>
                  <a:cubicBezTo>
                    <a:pt x="250" y="30"/>
                    <a:pt x="250" y="30"/>
                    <a:pt x="250" y="30"/>
                  </a:cubicBezTo>
                  <a:cubicBezTo>
                    <a:pt x="250" y="19"/>
                    <a:pt x="250" y="19"/>
                    <a:pt x="250" y="19"/>
                  </a:cubicBezTo>
                  <a:cubicBezTo>
                    <a:pt x="250" y="19"/>
                    <a:pt x="250" y="19"/>
                    <a:pt x="250" y="19"/>
                  </a:cubicBezTo>
                  <a:cubicBezTo>
                    <a:pt x="250" y="13"/>
                    <a:pt x="250" y="13"/>
                    <a:pt x="250" y="13"/>
                  </a:cubicBezTo>
                  <a:cubicBezTo>
                    <a:pt x="250" y="13"/>
                    <a:pt x="250" y="13"/>
                    <a:pt x="250" y="13"/>
                  </a:cubicBezTo>
                  <a:cubicBezTo>
                    <a:pt x="250" y="6"/>
                    <a:pt x="250" y="6"/>
                    <a:pt x="250" y="6"/>
                  </a:cubicBezTo>
                  <a:cubicBezTo>
                    <a:pt x="250" y="2"/>
                    <a:pt x="248" y="0"/>
                    <a:pt x="244" y="0"/>
                  </a:cubicBezTo>
                  <a:cubicBezTo>
                    <a:pt x="126" y="0"/>
                    <a:pt x="126" y="0"/>
                    <a:pt x="126" y="0"/>
                  </a:cubicBezTo>
                  <a:cubicBezTo>
                    <a:pt x="126" y="0"/>
                    <a:pt x="126" y="0"/>
                    <a:pt x="126" y="0"/>
                  </a:cubicBezTo>
                  <a:cubicBezTo>
                    <a:pt x="116" y="0"/>
                    <a:pt x="116" y="0"/>
                    <a:pt x="116" y="0"/>
                  </a:cubicBezTo>
                  <a:cubicBezTo>
                    <a:pt x="110" y="0"/>
                    <a:pt x="110" y="0"/>
                    <a:pt x="110" y="0"/>
                  </a:cubicBezTo>
                  <a:cubicBezTo>
                    <a:pt x="99" y="0"/>
                    <a:pt x="99" y="0"/>
                    <a:pt x="99" y="0"/>
                  </a:cubicBezTo>
                  <a:cubicBezTo>
                    <a:pt x="93" y="0"/>
                    <a:pt x="93" y="0"/>
                    <a:pt x="93" y="0"/>
                  </a:cubicBezTo>
                  <a:cubicBezTo>
                    <a:pt x="6" y="0"/>
                    <a:pt x="6" y="0"/>
                    <a:pt x="6" y="0"/>
                  </a:cubicBezTo>
                  <a:cubicBezTo>
                    <a:pt x="3" y="0"/>
                    <a:pt x="0" y="3"/>
                    <a:pt x="0" y="6"/>
                  </a:cubicBezTo>
                  <a:cubicBezTo>
                    <a:pt x="0" y="43"/>
                    <a:pt x="0" y="43"/>
                    <a:pt x="0" y="43"/>
                  </a:cubicBezTo>
                  <a:cubicBezTo>
                    <a:pt x="0" y="46"/>
                    <a:pt x="3" y="49"/>
                    <a:pt x="6" y="49"/>
                  </a:cubicBezTo>
                  <a:close/>
                  <a:moveTo>
                    <a:pt x="179" y="45"/>
                  </a:moveTo>
                  <a:cubicBezTo>
                    <a:pt x="174" y="41"/>
                    <a:pt x="174" y="41"/>
                    <a:pt x="174" y="41"/>
                  </a:cubicBezTo>
                  <a:cubicBezTo>
                    <a:pt x="174" y="29"/>
                    <a:pt x="174" y="29"/>
                    <a:pt x="174" y="29"/>
                  </a:cubicBezTo>
                  <a:cubicBezTo>
                    <a:pt x="190" y="45"/>
                    <a:pt x="190" y="45"/>
                    <a:pt x="190" y="45"/>
                  </a:cubicBezTo>
                  <a:lnTo>
                    <a:pt x="179" y="45"/>
                  </a:lnTo>
                  <a:close/>
                  <a:moveTo>
                    <a:pt x="196" y="45"/>
                  </a:moveTo>
                  <a:cubicBezTo>
                    <a:pt x="174" y="24"/>
                    <a:pt x="174" y="24"/>
                    <a:pt x="174" y="24"/>
                  </a:cubicBezTo>
                  <a:cubicBezTo>
                    <a:pt x="174" y="12"/>
                    <a:pt x="174" y="12"/>
                    <a:pt x="174" y="12"/>
                  </a:cubicBezTo>
                  <a:cubicBezTo>
                    <a:pt x="208" y="45"/>
                    <a:pt x="208" y="45"/>
                    <a:pt x="208" y="45"/>
                  </a:cubicBezTo>
                  <a:lnTo>
                    <a:pt x="196" y="45"/>
                  </a:lnTo>
                  <a:close/>
                  <a:moveTo>
                    <a:pt x="213" y="45"/>
                  </a:moveTo>
                  <a:cubicBezTo>
                    <a:pt x="174" y="6"/>
                    <a:pt x="174" y="6"/>
                    <a:pt x="174" y="6"/>
                  </a:cubicBezTo>
                  <a:cubicBezTo>
                    <a:pt x="174" y="6"/>
                    <a:pt x="174" y="6"/>
                    <a:pt x="174" y="6"/>
                  </a:cubicBezTo>
                  <a:cubicBezTo>
                    <a:pt x="174" y="5"/>
                    <a:pt x="174" y="4"/>
                    <a:pt x="174" y="3"/>
                  </a:cubicBezTo>
                  <a:cubicBezTo>
                    <a:pt x="183" y="3"/>
                    <a:pt x="183" y="3"/>
                    <a:pt x="183" y="3"/>
                  </a:cubicBezTo>
                  <a:cubicBezTo>
                    <a:pt x="225" y="45"/>
                    <a:pt x="225" y="45"/>
                    <a:pt x="225" y="45"/>
                  </a:cubicBezTo>
                  <a:lnTo>
                    <a:pt x="213" y="45"/>
                  </a:lnTo>
                  <a:close/>
                  <a:moveTo>
                    <a:pt x="230" y="45"/>
                  </a:moveTo>
                  <a:cubicBezTo>
                    <a:pt x="189" y="3"/>
                    <a:pt x="189" y="3"/>
                    <a:pt x="189" y="3"/>
                  </a:cubicBezTo>
                  <a:cubicBezTo>
                    <a:pt x="200" y="3"/>
                    <a:pt x="200" y="3"/>
                    <a:pt x="200" y="3"/>
                  </a:cubicBezTo>
                  <a:cubicBezTo>
                    <a:pt x="242" y="45"/>
                    <a:pt x="242" y="45"/>
                    <a:pt x="242" y="45"/>
                  </a:cubicBezTo>
                  <a:lnTo>
                    <a:pt x="230" y="45"/>
                  </a:lnTo>
                  <a:close/>
                  <a:moveTo>
                    <a:pt x="247" y="43"/>
                  </a:moveTo>
                  <a:cubicBezTo>
                    <a:pt x="247" y="43"/>
                    <a:pt x="247" y="44"/>
                    <a:pt x="246" y="44"/>
                  </a:cubicBezTo>
                  <a:cubicBezTo>
                    <a:pt x="206" y="3"/>
                    <a:pt x="206" y="3"/>
                    <a:pt x="206" y="3"/>
                  </a:cubicBezTo>
                  <a:cubicBezTo>
                    <a:pt x="217" y="3"/>
                    <a:pt x="217" y="3"/>
                    <a:pt x="217" y="3"/>
                  </a:cubicBezTo>
                  <a:cubicBezTo>
                    <a:pt x="247" y="33"/>
                    <a:pt x="247" y="33"/>
                    <a:pt x="247" y="33"/>
                  </a:cubicBezTo>
                  <a:lnTo>
                    <a:pt x="247" y="43"/>
                  </a:lnTo>
                  <a:close/>
                  <a:moveTo>
                    <a:pt x="247" y="27"/>
                  </a:moveTo>
                  <a:cubicBezTo>
                    <a:pt x="223" y="3"/>
                    <a:pt x="223" y="3"/>
                    <a:pt x="223" y="3"/>
                  </a:cubicBezTo>
                  <a:cubicBezTo>
                    <a:pt x="235" y="3"/>
                    <a:pt x="235" y="3"/>
                    <a:pt x="235" y="3"/>
                  </a:cubicBezTo>
                  <a:cubicBezTo>
                    <a:pt x="247" y="15"/>
                    <a:pt x="247" y="15"/>
                    <a:pt x="247" y="15"/>
                  </a:cubicBezTo>
                  <a:lnTo>
                    <a:pt x="247" y="27"/>
                  </a:lnTo>
                  <a:close/>
                  <a:moveTo>
                    <a:pt x="247" y="6"/>
                  </a:moveTo>
                  <a:cubicBezTo>
                    <a:pt x="247" y="10"/>
                    <a:pt x="247" y="10"/>
                    <a:pt x="247" y="10"/>
                  </a:cubicBezTo>
                  <a:cubicBezTo>
                    <a:pt x="240" y="3"/>
                    <a:pt x="240" y="3"/>
                    <a:pt x="240" y="3"/>
                  </a:cubicBezTo>
                  <a:cubicBezTo>
                    <a:pt x="244" y="3"/>
                    <a:pt x="244" y="3"/>
                    <a:pt x="244" y="3"/>
                  </a:cubicBezTo>
                  <a:cubicBezTo>
                    <a:pt x="246" y="3"/>
                    <a:pt x="247" y="4"/>
                    <a:pt x="247" y="6"/>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7" name="Freeform 237"/>
            <p:cNvSpPr>
              <a:spLocks noEditPoints="1"/>
            </p:cNvSpPr>
            <p:nvPr/>
          </p:nvSpPr>
          <p:spPr bwMode="auto">
            <a:xfrm>
              <a:off x="3607066" y="4068459"/>
              <a:ext cx="544311" cy="125777"/>
            </a:xfrm>
            <a:custGeom>
              <a:avLst/>
              <a:gdLst>
                <a:gd name="T0" fmla="*/ 131 w 212"/>
                <a:gd name="T1" fmla="*/ 49 h 49"/>
                <a:gd name="T2" fmla="*/ 132 w 212"/>
                <a:gd name="T3" fmla="*/ 49 h 49"/>
                <a:gd name="T4" fmla="*/ 138 w 212"/>
                <a:gd name="T5" fmla="*/ 49 h 49"/>
                <a:gd name="T6" fmla="*/ 149 w 212"/>
                <a:gd name="T7" fmla="*/ 49 h 49"/>
                <a:gd name="T8" fmla="*/ 155 w 212"/>
                <a:gd name="T9" fmla="*/ 49 h 49"/>
                <a:gd name="T10" fmla="*/ 167 w 212"/>
                <a:gd name="T11" fmla="*/ 49 h 49"/>
                <a:gd name="T12" fmla="*/ 172 w 212"/>
                <a:gd name="T13" fmla="*/ 49 h 49"/>
                <a:gd name="T14" fmla="*/ 184 w 212"/>
                <a:gd name="T15" fmla="*/ 49 h 49"/>
                <a:gd name="T16" fmla="*/ 190 w 212"/>
                <a:gd name="T17" fmla="*/ 49 h 49"/>
                <a:gd name="T18" fmla="*/ 201 w 212"/>
                <a:gd name="T19" fmla="*/ 49 h 49"/>
                <a:gd name="T20" fmla="*/ 207 w 212"/>
                <a:gd name="T21" fmla="*/ 49 h 49"/>
                <a:gd name="T22" fmla="*/ 207 w 212"/>
                <a:gd name="T23" fmla="*/ 49 h 49"/>
                <a:gd name="T24" fmla="*/ 212 w 212"/>
                <a:gd name="T25" fmla="*/ 42 h 49"/>
                <a:gd name="T26" fmla="*/ 212 w 212"/>
                <a:gd name="T27" fmla="*/ 37 h 49"/>
                <a:gd name="T28" fmla="*/ 212 w 212"/>
                <a:gd name="T29" fmla="*/ 25 h 49"/>
                <a:gd name="T30" fmla="*/ 212 w 212"/>
                <a:gd name="T31" fmla="*/ 20 h 49"/>
                <a:gd name="T32" fmla="*/ 212 w 212"/>
                <a:gd name="T33" fmla="*/ 8 h 49"/>
                <a:gd name="T34" fmla="*/ 212 w 212"/>
                <a:gd name="T35" fmla="*/ 6 h 49"/>
                <a:gd name="T36" fmla="*/ 207 w 212"/>
                <a:gd name="T37" fmla="*/ 0 h 49"/>
                <a:gd name="T38" fmla="*/ 193 w 212"/>
                <a:gd name="T39" fmla="*/ 0 h 49"/>
                <a:gd name="T40" fmla="*/ 176 w 212"/>
                <a:gd name="T41" fmla="*/ 0 h 49"/>
                <a:gd name="T42" fmla="*/ 158 w 212"/>
                <a:gd name="T43" fmla="*/ 0 h 49"/>
                <a:gd name="T44" fmla="*/ 141 w 212"/>
                <a:gd name="T45" fmla="*/ 0 h 49"/>
                <a:gd name="T46" fmla="*/ 131 w 212"/>
                <a:gd name="T47" fmla="*/ 0 h 49"/>
                <a:gd name="T48" fmla="*/ 118 w 212"/>
                <a:gd name="T49" fmla="*/ 0 h 49"/>
                <a:gd name="T50" fmla="*/ 101 w 212"/>
                <a:gd name="T51" fmla="*/ 0 h 49"/>
                <a:gd name="T52" fmla="*/ 88 w 212"/>
                <a:gd name="T53" fmla="*/ 0 h 49"/>
                <a:gd name="T54" fmla="*/ 6 w 212"/>
                <a:gd name="T55" fmla="*/ 0 h 49"/>
                <a:gd name="T56" fmla="*/ 0 w 212"/>
                <a:gd name="T57" fmla="*/ 43 h 49"/>
                <a:gd name="T58" fmla="*/ 136 w 212"/>
                <a:gd name="T59" fmla="*/ 45 h 49"/>
                <a:gd name="T60" fmla="*/ 136 w 212"/>
                <a:gd name="T61" fmla="*/ 36 h 49"/>
                <a:gd name="T62" fmla="*/ 136 w 212"/>
                <a:gd name="T63" fmla="*/ 45 h 49"/>
                <a:gd name="T64" fmla="*/ 136 w 212"/>
                <a:gd name="T65" fmla="*/ 30 h 49"/>
                <a:gd name="T66" fmla="*/ 163 w 212"/>
                <a:gd name="T67" fmla="*/ 45 h 49"/>
                <a:gd name="T68" fmla="*/ 207 w 212"/>
                <a:gd name="T69" fmla="*/ 3 h 49"/>
                <a:gd name="T70" fmla="*/ 209 w 212"/>
                <a:gd name="T71" fmla="*/ 16 h 49"/>
                <a:gd name="T72" fmla="*/ 207 w 212"/>
                <a:gd name="T73" fmla="*/ 3 h 49"/>
                <a:gd name="T74" fmla="*/ 209 w 212"/>
                <a:gd name="T75" fmla="*/ 22 h 49"/>
                <a:gd name="T76" fmla="*/ 179 w 212"/>
                <a:gd name="T77" fmla="*/ 3 h 49"/>
                <a:gd name="T78" fmla="*/ 173 w 212"/>
                <a:gd name="T79" fmla="*/ 3 h 49"/>
                <a:gd name="T80" fmla="*/ 209 w 212"/>
                <a:gd name="T81" fmla="*/ 43 h 49"/>
                <a:gd name="T82" fmla="*/ 204 w 212"/>
                <a:gd name="T83" fmla="*/ 45 h 49"/>
                <a:gd name="T84" fmla="*/ 173 w 212"/>
                <a:gd name="T85" fmla="*/ 3 h 49"/>
                <a:gd name="T86" fmla="*/ 198 w 212"/>
                <a:gd name="T87" fmla="*/ 45 h 49"/>
                <a:gd name="T88" fmla="*/ 144 w 212"/>
                <a:gd name="T89" fmla="*/ 3 h 49"/>
                <a:gd name="T90" fmla="*/ 181 w 212"/>
                <a:gd name="T91" fmla="*/ 45 h 49"/>
                <a:gd name="T92" fmla="*/ 136 w 212"/>
                <a:gd name="T93" fmla="*/ 13 h 49"/>
                <a:gd name="T94" fmla="*/ 136 w 212"/>
                <a:gd name="T95" fmla="*/ 3 h 49"/>
                <a:gd name="T96" fmla="*/ 181 w 212"/>
                <a:gd name="T97"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2" h="49">
                  <a:moveTo>
                    <a:pt x="6" y="49"/>
                  </a:moveTo>
                  <a:cubicBezTo>
                    <a:pt x="131" y="49"/>
                    <a:pt x="131" y="49"/>
                    <a:pt x="131" y="49"/>
                  </a:cubicBezTo>
                  <a:cubicBezTo>
                    <a:pt x="131" y="49"/>
                    <a:pt x="131" y="49"/>
                    <a:pt x="131" y="49"/>
                  </a:cubicBezTo>
                  <a:cubicBezTo>
                    <a:pt x="132" y="49"/>
                    <a:pt x="132" y="49"/>
                    <a:pt x="132" y="49"/>
                  </a:cubicBezTo>
                  <a:cubicBezTo>
                    <a:pt x="132" y="49"/>
                    <a:pt x="132" y="49"/>
                    <a:pt x="132" y="49"/>
                  </a:cubicBezTo>
                  <a:cubicBezTo>
                    <a:pt x="138" y="49"/>
                    <a:pt x="138" y="49"/>
                    <a:pt x="138" y="49"/>
                  </a:cubicBezTo>
                  <a:cubicBezTo>
                    <a:pt x="138" y="49"/>
                    <a:pt x="138" y="49"/>
                    <a:pt x="138" y="49"/>
                  </a:cubicBezTo>
                  <a:cubicBezTo>
                    <a:pt x="149" y="49"/>
                    <a:pt x="149" y="49"/>
                    <a:pt x="149" y="49"/>
                  </a:cubicBezTo>
                  <a:cubicBezTo>
                    <a:pt x="149" y="49"/>
                    <a:pt x="149" y="49"/>
                    <a:pt x="149" y="49"/>
                  </a:cubicBezTo>
                  <a:cubicBezTo>
                    <a:pt x="155" y="49"/>
                    <a:pt x="155" y="49"/>
                    <a:pt x="155" y="49"/>
                  </a:cubicBezTo>
                  <a:cubicBezTo>
                    <a:pt x="155" y="49"/>
                    <a:pt x="155" y="49"/>
                    <a:pt x="155" y="49"/>
                  </a:cubicBezTo>
                  <a:cubicBezTo>
                    <a:pt x="167" y="49"/>
                    <a:pt x="167" y="49"/>
                    <a:pt x="167" y="49"/>
                  </a:cubicBezTo>
                  <a:cubicBezTo>
                    <a:pt x="167" y="49"/>
                    <a:pt x="167" y="49"/>
                    <a:pt x="167" y="49"/>
                  </a:cubicBezTo>
                  <a:cubicBezTo>
                    <a:pt x="172" y="49"/>
                    <a:pt x="172" y="49"/>
                    <a:pt x="172" y="49"/>
                  </a:cubicBezTo>
                  <a:cubicBezTo>
                    <a:pt x="172" y="49"/>
                    <a:pt x="172" y="49"/>
                    <a:pt x="172" y="49"/>
                  </a:cubicBezTo>
                  <a:cubicBezTo>
                    <a:pt x="184" y="49"/>
                    <a:pt x="184" y="49"/>
                    <a:pt x="184" y="49"/>
                  </a:cubicBezTo>
                  <a:cubicBezTo>
                    <a:pt x="184" y="49"/>
                    <a:pt x="184" y="49"/>
                    <a:pt x="184" y="49"/>
                  </a:cubicBezTo>
                  <a:cubicBezTo>
                    <a:pt x="190" y="49"/>
                    <a:pt x="190" y="49"/>
                    <a:pt x="190" y="49"/>
                  </a:cubicBezTo>
                  <a:cubicBezTo>
                    <a:pt x="190" y="49"/>
                    <a:pt x="190" y="49"/>
                    <a:pt x="190" y="49"/>
                  </a:cubicBezTo>
                  <a:cubicBezTo>
                    <a:pt x="201" y="49"/>
                    <a:pt x="201" y="49"/>
                    <a:pt x="201" y="49"/>
                  </a:cubicBezTo>
                  <a:cubicBezTo>
                    <a:pt x="201" y="49"/>
                    <a:pt x="201" y="49"/>
                    <a:pt x="201" y="49"/>
                  </a:cubicBezTo>
                  <a:cubicBezTo>
                    <a:pt x="207" y="49"/>
                    <a:pt x="207" y="49"/>
                    <a:pt x="207" y="49"/>
                  </a:cubicBezTo>
                  <a:cubicBezTo>
                    <a:pt x="207" y="49"/>
                    <a:pt x="207" y="49"/>
                    <a:pt x="207" y="49"/>
                  </a:cubicBezTo>
                  <a:cubicBezTo>
                    <a:pt x="207" y="49"/>
                    <a:pt x="207" y="49"/>
                    <a:pt x="207" y="49"/>
                  </a:cubicBezTo>
                  <a:cubicBezTo>
                    <a:pt x="210" y="49"/>
                    <a:pt x="212" y="46"/>
                    <a:pt x="212" y="43"/>
                  </a:cubicBezTo>
                  <a:cubicBezTo>
                    <a:pt x="212" y="42"/>
                    <a:pt x="212" y="42"/>
                    <a:pt x="212" y="42"/>
                  </a:cubicBezTo>
                  <a:cubicBezTo>
                    <a:pt x="212" y="43"/>
                    <a:pt x="212" y="43"/>
                    <a:pt x="212" y="43"/>
                  </a:cubicBezTo>
                  <a:cubicBezTo>
                    <a:pt x="212" y="37"/>
                    <a:pt x="212" y="37"/>
                    <a:pt x="212" y="37"/>
                  </a:cubicBezTo>
                  <a:cubicBezTo>
                    <a:pt x="212" y="37"/>
                    <a:pt x="212" y="37"/>
                    <a:pt x="212" y="37"/>
                  </a:cubicBezTo>
                  <a:cubicBezTo>
                    <a:pt x="212" y="25"/>
                    <a:pt x="212" y="25"/>
                    <a:pt x="212" y="25"/>
                  </a:cubicBezTo>
                  <a:cubicBezTo>
                    <a:pt x="212" y="25"/>
                    <a:pt x="212" y="25"/>
                    <a:pt x="212" y="25"/>
                  </a:cubicBezTo>
                  <a:cubicBezTo>
                    <a:pt x="212" y="20"/>
                    <a:pt x="212" y="20"/>
                    <a:pt x="212" y="20"/>
                  </a:cubicBezTo>
                  <a:cubicBezTo>
                    <a:pt x="212" y="20"/>
                    <a:pt x="212" y="20"/>
                    <a:pt x="212" y="20"/>
                  </a:cubicBezTo>
                  <a:cubicBezTo>
                    <a:pt x="212" y="8"/>
                    <a:pt x="212" y="8"/>
                    <a:pt x="212" y="8"/>
                  </a:cubicBezTo>
                  <a:cubicBezTo>
                    <a:pt x="212" y="8"/>
                    <a:pt x="212" y="8"/>
                    <a:pt x="212" y="8"/>
                  </a:cubicBezTo>
                  <a:cubicBezTo>
                    <a:pt x="212" y="6"/>
                    <a:pt x="212" y="6"/>
                    <a:pt x="212" y="6"/>
                  </a:cubicBezTo>
                  <a:cubicBezTo>
                    <a:pt x="212" y="3"/>
                    <a:pt x="210" y="0"/>
                    <a:pt x="207" y="0"/>
                  </a:cubicBezTo>
                  <a:cubicBezTo>
                    <a:pt x="207" y="0"/>
                    <a:pt x="207" y="0"/>
                    <a:pt x="207" y="0"/>
                  </a:cubicBezTo>
                  <a:cubicBezTo>
                    <a:pt x="204" y="0"/>
                    <a:pt x="204" y="0"/>
                    <a:pt x="204" y="0"/>
                  </a:cubicBezTo>
                  <a:cubicBezTo>
                    <a:pt x="193" y="0"/>
                    <a:pt x="193" y="0"/>
                    <a:pt x="193" y="0"/>
                  </a:cubicBezTo>
                  <a:cubicBezTo>
                    <a:pt x="187" y="0"/>
                    <a:pt x="187" y="0"/>
                    <a:pt x="187" y="0"/>
                  </a:cubicBezTo>
                  <a:cubicBezTo>
                    <a:pt x="176" y="0"/>
                    <a:pt x="176" y="0"/>
                    <a:pt x="176" y="0"/>
                  </a:cubicBezTo>
                  <a:cubicBezTo>
                    <a:pt x="170" y="0"/>
                    <a:pt x="170" y="0"/>
                    <a:pt x="170" y="0"/>
                  </a:cubicBezTo>
                  <a:cubicBezTo>
                    <a:pt x="158" y="0"/>
                    <a:pt x="158" y="0"/>
                    <a:pt x="158" y="0"/>
                  </a:cubicBezTo>
                  <a:cubicBezTo>
                    <a:pt x="153" y="0"/>
                    <a:pt x="153" y="0"/>
                    <a:pt x="153" y="0"/>
                  </a:cubicBezTo>
                  <a:cubicBezTo>
                    <a:pt x="141" y="0"/>
                    <a:pt x="141" y="0"/>
                    <a:pt x="141" y="0"/>
                  </a:cubicBezTo>
                  <a:cubicBezTo>
                    <a:pt x="135" y="0"/>
                    <a:pt x="135" y="0"/>
                    <a:pt x="135" y="0"/>
                  </a:cubicBezTo>
                  <a:cubicBezTo>
                    <a:pt x="131" y="0"/>
                    <a:pt x="131" y="0"/>
                    <a:pt x="131" y="0"/>
                  </a:cubicBezTo>
                  <a:cubicBezTo>
                    <a:pt x="124" y="0"/>
                    <a:pt x="124" y="0"/>
                    <a:pt x="124" y="0"/>
                  </a:cubicBezTo>
                  <a:cubicBezTo>
                    <a:pt x="118" y="0"/>
                    <a:pt x="118" y="0"/>
                    <a:pt x="118" y="0"/>
                  </a:cubicBezTo>
                  <a:cubicBezTo>
                    <a:pt x="106" y="0"/>
                    <a:pt x="106" y="0"/>
                    <a:pt x="106" y="0"/>
                  </a:cubicBezTo>
                  <a:cubicBezTo>
                    <a:pt x="101" y="0"/>
                    <a:pt x="101" y="0"/>
                    <a:pt x="101" y="0"/>
                  </a:cubicBezTo>
                  <a:cubicBezTo>
                    <a:pt x="89" y="0"/>
                    <a:pt x="89" y="0"/>
                    <a:pt x="89" y="0"/>
                  </a:cubicBezTo>
                  <a:cubicBezTo>
                    <a:pt x="88" y="0"/>
                    <a:pt x="88" y="0"/>
                    <a:pt x="88" y="0"/>
                  </a:cubicBezTo>
                  <a:cubicBezTo>
                    <a:pt x="86" y="0"/>
                    <a:pt x="86" y="0"/>
                    <a:pt x="86" y="0"/>
                  </a:cubicBezTo>
                  <a:cubicBezTo>
                    <a:pt x="6" y="0"/>
                    <a:pt x="6" y="0"/>
                    <a:pt x="6" y="0"/>
                  </a:cubicBezTo>
                  <a:cubicBezTo>
                    <a:pt x="3" y="0"/>
                    <a:pt x="0" y="3"/>
                    <a:pt x="0" y="6"/>
                  </a:cubicBezTo>
                  <a:cubicBezTo>
                    <a:pt x="0" y="43"/>
                    <a:pt x="0" y="43"/>
                    <a:pt x="0" y="43"/>
                  </a:cubicBezTo>
                  <a:cubicBezTo>
                    <a:pt x="0" y="46"/>
                    <a:pt x="3" y="49"/>
                    <a:pt x="6" y="49"/>
                  </a:cubicBezTo>
                  <a:close/>
                  <a:moveTo>
                    <a:pt x="136" y="45"/>
                  </a:moveTo>
                  <a:cubicBezTo>
                    <a:pt x="136" y="45"/>
                    <a:pt x="136" y="44"/>
                    <a:pt x="136" y="43"/>
                  </a:cubicBezTo>
                  <a:cubicBezTo>
                    <a:pt x="136" y="36"/>
                    <a:pt x="136" y="36"/>
                    <a:pt x="136" y="36"/>
                  </a:cubicBezTo>
                  <a:cubicBezTo>
                    <a:pt x="146" y="45"/>
                    <a:pt x="146" y="45"/>
                    <a:pt x="146" y="45"/>
                  </a:cubicBezTo>
                  <a:lnTo>
                    <a:pt x="136" y="45"/>
                  </a:lnTo>
                  <a:close/>
                  <a:moveTo>
                    <a:pt x="152" y="45"/>
                  </a:moveTo>
                  <a:cubicBezTo>
                    <a:pt x="136" y="30"/>
                    <a:pt x="136" y="30"/>
                    <a:pt x="136" y="30"/>
                  </a:cubicBezTo>
                  <a:cubicBezTo>
                    <a:pt x="136" y="18"/>
                    <a:pt x="136" y="18"/>
                    <a:pt x="136" y="18"/>
                  </a:cubicBezTo>
                  <a:cubicBezTo>
                    <a:pt x="163" y="45"/>
                    <a:pt x="163" y="45"/>
                    <a:pt x="163" y="45"/>
                  </a:cubicBezTo>
                  <a:lnTo>
                    <a:pt x="152" y="45"/>
                  </a:lnTo>
                  <a:close/>
                  <a:moveTo>
                    <a:pt x="207" y="3"/>
                  </a:moveTo>
                  <a:cubicBezTo>
                    <a:pt x="208" y="3"/>
                    <a:pt x="209" y="4"/>
                    <a:pt x="209" y="6"/>
                  </a:cubicBezTo>
                  <a:cubicBezTo>
                    <a:pt x="209" y="16"/>
                    <a:pt x="209" y="16"/>
                    <a:pt x="209" y="16"/>
                  </a:cubicBezTo>
                  <a:cubicBezTo>
                    <a:pt x="196" y="3"/>
                    <a:pt x="196" y="3"/>
                    <a:pt x="196" y="3"/>
                  </a:cubicBezTo>
                  <a:lnTo>
                    <a:pt x="207" y="3"/>
                  </a:lnTo>
                  <a:close/>
                  <a:moveTo>
                    <a:pt x="191" y="3"/>
                  </a:moveTo>
                  <a:cubicBezTo>
                    <a:pt x="209" y="22"/>
                    <a:pt x="209" y="22"/>
                    <a:pt x="209" y="22"/>
                  </a:cubicBezTo>
                  <a:cubicBezTo>
                    <a:pt x="209" y="33"/>
                    <a:pt x="209" y="33"/>
                    <a:pt x="209" y="33"/>
                  </a:cubicBezTo>
                  <a:cubicBezTo>
                    <a:pt x="179" y="3"/>
                    <a:pt x="179" y="3"/>
                    <a:pt x="179" y="3"/>
                  </a:cubicBezTo>
                  <a:lnTo>
                    <a:pt x="191" y="3"/>
                  </a:lnTo>
                  <a:close/>
                  <a:moveTo>
                    <a:pt x="173" y="3"/>
                  </a:moveTo>
                  <a:cubicBezTo>
                    <a:pt x="209" y="39"/>
                    <a:pt x="209" y="39"/>
                    <a:pt x="209" y="39"/>
                  </a:cubicBezTo>
                  <a:cubicBezTo>
                    <a:pt x="209" y="43"/>
                    <a:pt x="209" y="43"/>
                    <a:pt x="209" y="43"/>
                  </a:cubicBezTo>
                  <a:cubicBezTo>
                    <a:pt x="209" y="44"/>
                    <a:pt x="208" y="45"/>
                    <a:pt x="207" y="45"/>
                  </a:cubicBezTo>
                  <a:cubicBezTo>
                    <a:pt x="204" y="45"/>
                    <a:pt x="204" y="45"/>
                    <a:pt x="204" y="45"/>
                  </a:cubicBezTo>
                  <a:cubicBezTo>
                    <a:pt x="162" y="3"/>
                    <a:pt x="162" y="3"/>
                    <a:pt x="162" y="3"/>
                  </a:cubicBezTo>
                  <a:lnTo>
                    <a:pt x="173" y="3"/>
                  </a:lnTo>
                  <a:close/>
                  <a:moveTo>
                    <a:pt x="156" y="3"/>
                  </a:moveTo>
                  <a:cubicBezTo>
                    <a:pt x="198" y="45"/>
                    <a:pt x="198" y="45"/>
                    <a:pt x="198" y="45"/>
                  </a:cubicBezTo>
                  <a:cubicBezTo>
                    <a:pt x="186" y="45"/>
                    <a:pt x="186" y="45"/>
                    <a:pt x="186" y="45"/>
                  </a:cubicBezTo>
                  <a:cubicBezTo>
                    <a:pt x="144" y="3"/>
                    <a:pt x="144" y="3"/>
                    <a:pt x="144" y="3"/>
                  </a:cubicBezTo>
                  <a:lnTo>
                    <a:pt x="156" y="3"/>
                  </a:lnTo>
                  <a:close/>
                  <a:moveTo>
                    <a:pt x="181" y="45"/>
                  </a:moveTo>
                  <a:cubicBezTo>
                    <a:pt x="169" y="45"/>
                    <a:pt x="169" y="45"/>
                    <a:pt x="169" y="45"/>
                  </a:cubicBezTo>
                  <a:cubicBezTo>
                    <a:pt x="136" y="13"/>
                    <a:pt x="136" y="13"/>
                    <a:pt x="136" y="13"/>
                  </a:cubicBezTo>
                  <a:cubicBezTo>
                    <a:pt x="136" y="6"/>
                    <a:pt x="136" y="6"/>
                    <a:pt x="136" y="6"/>
                  </a:cubicBezTo>
                  <a:cubicBezTo>
                    <a:pt x="136" y="5"/>
                    <a:pt x="136" y="4"/>
                    <a:pt x="136" y="3"/>
                  </a:cubicBezTo>
                  <a:cubicBezTo>
                    <a:pt x="139" y="3"/>
                    <a:pt x="139" y="3"/>
                    <a:pt x="139" y="3"/>
                  </a:cubicBezTo>
                  <a:lnTo>
                    <a:pt x="181" y="45"/>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
        <p:nvSpPr>
          <p:cNvPr id="38" name="Freeform 238"/>
          <p:cNvSpPr>
            <a:spLocks noEditPoints="1"/>
          </p:cNvSpPr>
          <p:nvPr/>
        </p:nvSpPr>
        <p:spPr bwMode="auto">
          <a:xfrm>
            <a:off x="2661386" y="3830403"/>
            <a:ext cx="669275" cy="592832"/>
          </a:xfrm>
          <a:custGeom>
            <a:avLst/>
            <a:gdLst>
              <a:gd name="T0" fmla="*/ 348 w 348"/>
              <a:gd name="T1" fmla="*/ 302 h 308"/>
              <a:gd name="T2" fmla="*/ 336 w 348"/>
              <a:gd name="T3" fmla="*/ 12 h 308"/>
              <a:gd name="T4" fmla="*/ 74 w 348"/>
              <a:gd name="T5" fmla="*/ 12 h 308"/>
              <a:gd name="T6" fmla="*/ 74 w 348"/>
              <a:gd name="T7" fmla="*/ 12 h 308"/>
              <a:gd name="T8" fmla="*/ 74 w 348"/>
              <a:gd name="T9" fmla="*/ 123 h 308"/>
              <a:gd name="T10" fmla="*/ 70 w 348"/>
              <a:gd name="T11" fmla="*/ 63 h 308"/>
              <a:gd name="T12" fmla="*/ 70 w 348"/>
              <a:gd name="T13" fmla="*/ 67 h 308"/>
              <a:gd name="T14" fmla="*/ 12 w 348"/>
              <a:gd name="T15" fmla="*/ 229 h 308"/>
              <a:gd name="T16" fmla="*/ 12 w 348"/>
              <a:gd name="T17" fmla="*/ 182 h 308"/>
              <a:gd name="T18" fmla="*/ 74 w 348"/>
              <a:gd name="T19" fmla="*/ 163 h 308"/>
              <a:gd name="T20" fmla="*/ 97 w 348"/>
              <a:gd name="T21" fmla="*/ 182 h 308"/>
              <a:gd name="T22" fmla="*/ 141 w 348"/>
              <a:gd name="T23" fmla="*/ 219 h 308"/>
              <a:gd name="T24" fmla="*/ 153 w 348"/>
              <a:gd name="T25" fmla="*/ 182 h 308"/>
              <a:gd name="T26" fmla="*/ 170 w 348"/>
              <a:gd name="T27" fmla="*/ 123 h 308"/>
              <a:gd name="T28" fmla="*/ 193 w 348"/>
              <a:gd name="T29" fmla="*/ 63 h 308"/>
              <a:gd name="T30" fmla="*/ 206 w 348"/>
              <a:gd name="T31" fmla="*/ 49 h 308"/>
              <a:gd name="T32" fmla="*/ 273 w 348"/>
              <a:gd name="T33" fmla="*/ 63 h 308"/>
              <a:gd name="T34" fmla="*/ 273 w 348"/>
              <a:gd name="T35" fmla="*/ 123 h 308"/>
              <a:gd name="T36" fmla="*/ 273 w 348"/>
              <a:gd name="T37" fmla="*/ 127 h 308"/>
              <a:gd name="T38" fmla="*/ 301 w 348"/>
              <a:gd name="T39" fmla="*/ 127 h 308"/>
              <a:gd name="T40" fmla="*/ 336 w 348"/>
              <a:gd name="T41" fmla="*/ 67 h 308"/>
              <a:gd name="T42" fmla="*/ 312 w 348"/>
              <a:gd name="T43" fmla="*/ 119 h 308"/>
              <a:gd name="T44" fmla="*/ 283 w 348"/>
              <a:gd name="T45" fmla="*/ 190 h 308"/>
              <a:gd name="T46" fmla="*/ 247 w 348"/>
              <a:gd name="T47" fmla="*/ 89 h 308"/>
              <a:gd name="T48" fmla="*/ 209 w 348"/>
              <a:gd name="T49" fmla="*/ 58 h 308"/>
              <a:gd name="T50" fmla="*/ 150 w 348"/>
              <a:gd name="T51" fmla="*/ 222 h 308"/>
              <a:gd name="T52" fmla="*/ 129 w 348"/>
              <a:gd name="T53" fmla="*/ 260 h 308"/>
              <a:gd name="T54" fmla="*/ 92 w 348"/>
              <a:gd name="T55" fmla="*/ 192 h 308"/>
              <a:gd name="T56" fmla="*/ 57 w 348"/>
              <a:gd name="T57" fmla="*/ 172 h 308"/>
              <a:gd name="T58" fmla="*/ 11 w 348"/>
              <a:gd name="T59" fmla="*/ 230 h 308"/>
              <a:gd name="T60" fmla="*/ 210 w 348"/>
              <a:gd name="T61" fmla="*/ 245 h 308"/>
              <a:gd name="T62" fmla="*/ 277 w 348"/>
              <a:gd name="T63" fmla="*/ 296 h 308"/>
              <a:gd name="T64" fmla="*/ 336 w 348"/>
              <a:gd name="T65" fmla="*/ 127 h 308"/>
              <a:gd name="T66" fmla="*/ 336 w 348"/>
              <a:gd name="T67" fmla="*/ 186 h 308"/>
              <a:gd name="T68" fmla="*/ 273 w 348"/>
              <a:gd name="T69" fmla="*/ 210 h 308"/>
              <a:gd name="T70" fmla="*/ 252 w 348"/>
              <a:gd name="T71" fmla="*/ 186 h 308"/>
              <a:gd name="T72" fmla="*/ 235 w 348"/>
              <a:gd name="T73" fmla="*/ 127 h 308"/>
              <a:gd name="T74" fmla="*/ 207 w 348"/>
              <a:gd name="T75" fmla="*/ 107 h 308"/>
              <a:gd name="T76" fmla="*/ 200 w 348"/>
              <a:gd name="T77" fmla="*/ 127 h 308"/>
              <a:gd name="T78" fmla="*/ 183 w 348"/>
              <a:gd name="T79" fmla="*/ 186 h 308"/>
              <a:gd name="T80" fmla="*/ 165 w 348"/>
              <a:gd name="T81" fmla="*/ 244 h 308"/>
              <a:gd name="T82" fmla="*/ 142 w 348"/>
              <a:gd name="T83" fmla="*/ 296 h 308"/>
              <a:gd name="T84" fmla="*/ 74 w 348"/>
              <a:gd name="T85" fmla="*/ 296 h 308"/>
              <a:gd name="T86" fmla="*/ 74 w 348"/>
              <a:gd name="T87" fmla="*/ 241 h 308"/>
              <a:gd name="T88" fmla="*/ 70 w 348"/>
              <a:gd name="T89" fmla="*/ 241 h 308"/>
              <a:gd name="T90" fmla="*/ 70 w 348"/>
              <a:gd name="T91" fmla="*/ 296 h 308"/>
              <a:gd name="T92" fmla="*/ 58 w 348"/>
              <a:gd name="T93" fmla="*/ 186 h 308"/>
              <a:gd name="T94" fmla="*/ 78 w 348"/>
              <a:gd name="T95" fmla="*/ 192 h 308"/>
              <a:gd name="T96" fmla="*/ 121 w 348"/>
              <a:gd name="T97" fmla="*/ 270 h 308"/>
              <a:gd name="T98" fmla="*/ 156 w 348"/>
              <a:gd name="T99" fmla="*/ 240 h 308"/>
              <a:gd name="T100" fmla="*/ 216 w 348"/>
              <a:gd name="T101" fmla="*/ 68 h 308"/>
              <a:gd name="T102" fmla="*/ 228 w 348"/>
              <a:gd name="T103" fmla="*/ 75 h 308"/>
              <a:gd name="T104" fmla="*/ 272 w 348"/>
              <a:gd name="T105" fmla="*/ 199 h 308"/>
              <a:gd name="T106" fmla="*/ 314 w 348"/>
              <a:gd name="T107" fmla="*/ 160 h 308"/>
              <a:gd name="T108" fmla="*/ 336 w 348"/>
              <a:gd name="T109" fmla="*/ 12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8" h="308">
                <a:moveTo>
                  <a:pt x="0" y="0"/>
                </a:moveTo>
                <a:cubicBezTo>
                  <a:pt x="0" y="308"/>
                  <a:pt x="0" y="308"/>
                  <a:pt x="0" y="308"/>
                </a:cubicBezTo>
                <a:cubicBezTo>
                  <a:pt x="348" y="308"/>
                  <a:pt x="348" y="308"/>
                  <a:pt x="348" y="308"/>
                </a:cubicBezTo>
                <a:cubicBezTo>
                  <a:pt x="348" y="302"/>
                  <a:pt x="348" y="302"/>
                  <a:pt x="348" y="302"/>
                </a:cubicBezTo>
                <a:cubicBezTo>
                  <a:pt x="348" y="0"/>
                  <a:pt x="348" y="0"/>
                  <a:pt x="348" y="0"/>
                </a:cubicBezTo>
                <a:lnTo>
                  <a:pt x="0" y="0"/>
                </a:lnTo>
                <a:close/>
                <a:moveTo>
                  <a:pt x="277" y="12"/>
                </a:moveTo>
                <a:cubicBezTo>
                  <a:pt x="336" y="12"/>
                  <a:pt x="336" y="12"/>
                  <a:pt x="336" y="12"/>
                </a:cubicBezTo>
                <a:cubicBezTo>
                  <a:pt x="336" y="63"/>
                  <a:pt x="336" y="63"/>
                  <a:pt x="336" y="63"/>
                </a:cubicBezTo>
                <a:cubicBezTo>
                  <a:pt x="277" y="63"/>
                  <a:pt x="277" y="63"/>
                  <a:pt x="277" y="63"/>
                </a:cubicBezTo>
                <a:lnTo>
                  <a:pt x="277" y="12"/>
                </a:lnTo>
                <a:close/>
                <a:moveTo>
                  <a:pt x="74" y="12"/>
                </a:moveTo>
                <a:cubicBezTo>
                  <a:pt x="138" y="12"/>
                  <a:pt x="138" y="12"/>
                  <a:pt x="138" y="12"/>
                </a:cubicBezTo>
                <a:cubicBezTo>
                  <a:pt x="138" y="63"/>
                  <a:pt x="138" y="63"/>
                  <a:pt x="138" y="63"/>
                </a:cubicBezTo>
                <a:cubicBezTo>
                  <a:pt x="74" y="63"/>
                  <a:pt x="74" y="63"/>
                  <a:pt x="74" y="63"/>
                </a:cubicBezTo>
                <a:lnTo>
                  <a:pt x="74" y="12"/>
                </a:lnTo>
                <a:close/>
                <a:moveTo>
                  <a:pt x="74" y="67"/>
                </a:moveTo>
                <a:cubicBezTo>
                  <a:pt x="138" y="67"/>
                  <a:pt x="138" y="67"/>
                  <a:pt x="138" y="67"/>
                </a:cubicBezTo>
                <a:cubicBezTo>
                  <a:pt x="138" y="123"/>
                  <a:pt x="138" y="123"/>
                  <a:pt x="138" y="123"/>
                </a:cubicBezTo>
                <a:cubicBezTo>
                  <a:pt x="74" y="123"/>
                  <a:pt x="74" y="123"/>
                  <a:pt x="74" y="123"/>
                </a:cubicBezTo>
                <a:lnTo>
                  <a:pt x="74" y="67"/>
                </a:lnTo>
                <a:close/>
                <a:moveTo>
                  <a:pt x="12" y="12"/>
                </a:moveTo>
                <a:cubicBezTo>
                  <a:pt x="70" y="12"/>
                  <a:pt x="70" y="12"/>
                  <a:pt x="70" y="12"/>
                </a:cubicBezTo>
                <a:cubicBezTo>
                  <a:pt x="70" y="63"/>
                  <a:pt x="70" y="63"/>
                  <a:pt x="70" y="63"/>
                </a:cubicBezTo>
                <a:cubicBezTo>
                  <a:pt x="12" y="63"/>
                  <a:pt x="12" y="63"/>
                  <a:pt x="12" y="63"/>
                </a:cubicBezTo>
                <a:lnTo>
                  <a:pt x="12" y="12"/>
                </a:lnTo>
                <a:close/>
                <a:moveTo>
                  <a:pt x="12" y="67"/>
                </a:moveTo>
                <a:cubicBezTo>
                  <a:pt x="70" y="67"/>
                  <a:pt x="70" y="67"/>
                  <a:pt x="70" y="67"/>
                </a:cubicBezTo>
                <a:cubicBezTo>
                  <a:pt x="70" y="123"/>
                  <a:pt x="70" y="123"/>
                  <a:pt x="70" y="123"/>
                </a:cubicBezTo>
                <a:cubicBezTo>
                  <a:pt x="12" y="123"/>
                  <a:pt x="12" y="123"/>
                  <a:pt x="12" y="123"/>
                </a:cubicBezTo>
                <a:lnTo>
                  <a:pt x="12" y="67"/>
                </a:lnTo>
                <a:close/>
                <a:moveTo>
                  <a:pt x="12" y="229"/>
                </a:moveTo>
                <a:cubicBezTo>
                  <a:pt x="12" y="186"/>
                  <a:pt x="12" y="186"/>
                  <a:pt x="12" y="186"/>
                </a:cubicBezTo>
                <a:cubicBezTo>
                  <a:pt x="31" y="186"/>
                  <a:pt x="31" y="186"/>
                  <a:pt x="31" y="186"/>
                </a:cubicBezTo>
                <a:cubicBezTo>
                  <a:pt x="32" y="184"/>
                  <a:pt x="33" y="183"/>
                  <a:pt x="34" y="182"/>
                </a:cubicBezTo>
                <a:cubicBezTo>
                  <a:pt x="12" y="182"/>
                  <a:pt x="12" y="182"/>
                  <a:pt x="12" y="182"/>
                </a:cubicBezTo>
                <a:cubicBezTo>
                  <a:pt x="12" y="127"/>
                  <a:pt x="12" y="127"/>
                  <a:pt x="12" y="127"/>
                </a:cubicBezTo>
                <a:cubicBezTo>
                  <a:pt x="70" y="127"/>
                  <a:pt x="70" y="127"/>
                  <a:pt x="70" y="127"/>
                </a:cubicBezTo>
                <a:cubicBezTo>
                  <a:pt x="70" y="162"/>
                  <a:pt x="70" y="162"/>
                  <a:pt x="70" y="162"/>
                </a:cubicBezTo>
                <a:cubicBezTo>
                  <a:pt x="72" y="162"/>
                  <a:pt x="73" y="162"/>
                  <a:pt x="74" y="163"/>
                </a:cubicBezTo>
                <a:cubicBezTo>
                  <a:pt x="74" y="127"/>
                  <a:pt x="74" y="127"/>
                  <a:pt x="74" y="127"/>
                </a:cubicBezTo>
                <a:cubicBezTo>
                  <a:pt x="138" y="127"/>
                  <a:pt x="138" y="127"/>
                  <a:pt x="138" y="127"/>
                </a:cubicBezTo>
                <a:cubicBezTo>
                  <a:pt x="138" y="182"/>
                  <a:pt x="138" y="182"/>
                  <a:pt x="138" y="182"/>
                </a:cubicBezTo>
                <a:cubicBezTo>
                  <a:pt x="97" y="182"/>
                  <a:pt x="97" y="182"/>
                  <a:pt x="97" y="182"/>
                </a:cubicBezTo>
                <a:cubicBezTo>
                  <a:pt x="97" y="183"/>
                  <a:pt x="98" y="184"/>
                  <a:pt x="99" y="186"/>
                </a:cubicBezTo>
                <a:cubicBezTo>
                  <a:pt x="138" y="186"/>
                  <a:pt x="138" y="186"/>
                  <a:pt x="138" y="186"/>
                </a:cubicBezTo>
                <a:cubicBezTo>
                  <a:pt x="138" y="229"/>
                  <a:pt x="138" y="229"/>
                  <a:pt x="138" y="229"/>
                </a:cubicBezTo>
                <a:cubicBezTo>
                  <a:pt x="139" y="226"/>
                  <a:pt x="140" y="223"/>
                  <a:pt x="141" y="219"/>
                </a:cubicBezTo>
                <a:cubicBezTo>
                  <a:pt x="142" y="219"/>
                  <a:pt x="142" y="218"/>
                  <a:pt x="142" y="218"/>
                </a:cubicBezTo>
                <a:cubicBezTo>
                  <a:pt x="142" y="186"/>
                  <a:pt x="142" y="186"/>
                  <a:pt x="142" y="186"/>
                </a:cubicBezTo>
                <a:cubicBezTo>
                  <a:pt x="152" y="186"/>
                  <a:pt x="152" y="186"/>
                  <a:pt x="152" y="186"/>
                </a:cubicBezTo>
                <a:cubicBezTo>
                  <a:pt x="152" y="184"/>
                  <a:pt x="153" y="183"/>
                  <a:pt x="153" y="182"/>
                </a:cubicBezTo>
                <a:cubicBezTo>
                  <a:pt x="142" y="182"/>
                  <a:pt x="142" y="182"/>
                  <a:pt x="142" y="182"/>
                </a:cubicBezTo>
                <a:cubicBezTo>
                  <a:pt x="142" y="127"/>
                  <a:pt x="142" y="127"/>
                  <a:pt x="142" y="127"/>
                </a:cubicBezTo>
                <a:cubicBezTo>
                  <a:pt x="169" y="127"/>
                  <a:pt x="169" y="127"/>
                  <a:pt x="169" y="127"/>
                </a:cubicBezTo>
                <a:cubicBezTo>
                  <a:pt x="169" y="125"/>
                  <a:pt x="170" y="124"/>
                  <a:pt x="170" y="123"/>
                </a:cubicBezTo>
                <a:cubicBezTo>
                  <a:pt x="142" y="123"/>
                  <a:pt x="142" y="123"/>
                  <a:pt x="142" y="123"/>
                </a:cubicBezTo>
                <a:cubicBezTo>
                  <a:pt x="142" y="67"/>
                  <a:pt x="142" y="67"/>
                  <a:pt x="142" y="67"/>
                </a:cubicBezTo>
                <a:cubicBezTo>
                  <a:pt x="191" y="67"/>
                  <a:pt x="191" y="67"/>
                  <a:pt x="191" y="67"/>
                </a:cubicBezTo>
                <a:cubicBezTo>
                  <a:pt x="191" y="66"/>
                  <a:pt x="192" y="65"/>
                  <a:pt x="193" y="63"/>
                </a:cubicBezTo>
                <a:cubicBezTo>
                  <a:pt x="142" y="63"/>
                  <a:pt x="142" y="63"/>
                  <a:pt x="142" y="63"/>
                </a:cubicBezTo>
                <a:cubicBezTo>
                  <a:pt x="142" y="12"/>
                  <a:pt x="142" y="12"/>
                  <a:pt x="142" y="12"/>
                </a:cubicBezTo>
                <a:cubicBezTo>
                  <a:pt x="206" y="12"/>
                  <a:pt x="206" y="12"/>
                  <a:pt x="206" y="12"/>
                </a:cubicBezTo>
                <a:cubicBezTo>
                  <a:pt x="206" y="49"/>
                  <a:pt x="206" y="49"/>
                  <a:pt x="206" y="49"/>
                </a:cubicBezTo>
                <a:cubicBezTo>
                  <a:pt x="207" y="48"/>
                  <a:pt x="208" y="48"/>
                  <a:pt x="210" y="47"/>
                </a:cubicBezTo>
                <a:cubicBezTo>
                  <a:pt x="210" y="12"/>
                  <a:pt x="210" y="12"/>
                  <a:pt x="210" y="12"/>
                </a:cubicBezTo>
                <a:cubicBezTo>
                  <a:pt x="273" y="12"/>
                  <a:pt x="273" y="12"/>
                  <a:pt x="273" y="12"/>
                </a:cubicBezTo>
                <a:cubicBezTo>
                  <a:pt x="273" y="63"/>
                  <a:pt x="273" y="63"/>
                  <a:pt x="273" y="63"/>
                </a:cubicBezTo>
                <a:cubicBezTo>
                  <a:pt x="246" y="63"/>
                  <a:pt x="246" y="63"/>
                  <a:pt x="246" y="63"/>
                </a:cubicBezTo>
                <a:cubicBezTo>
                  <a:pt x="247" y="65"/>
                  <a:pt x="247" y="66"/>
                  <a:pt x="248" y="67"/>
                </a:cubicBezTo>
                <a:cubicBezTo>
                  <a:pt x="273" y="67"/>
                  <a:pt x="273" y="67"/>
                  <a:pt x="273" y="67"/>
                </a:cubicBezTo>
                <a:cubicBezTo>
                  <a:pt x="273" y="123"/>
                  <a:pt x="273" y="123"/>
                  <a:pt x="273" y="123"/>
                </a:cubicBezTo>
                <a:cubicBezTo>
                  <a:pt x="265" y="123"/>
                  <a:pt x="265" y="123"/>
                  <a:pt x="265" y="123"/>
                </a:cubicBezTo>
                <a:cubicBezTo>
                  <a:pt x="265" y="123"/>
                  <a:pt x="265" y="124"/>
                  <a:pt x="265" y="125"/>
                </a:cubicBezTo>
                <a:cubicBezTo>
                  <a:pt x="266" y="125"/>
                  <a:pt x="266" y="126"/>
                  <a:pt x="266" y="127"/>
                </a:cubicBezTo>
                <a:cubicBezTo>
                  <a:pt x="273" y="127"/>
                  <a:pt x="273" y="127"/>
                  <a:pt x="273" y="127"/>
                </a:cubicBezTo>
                <a:cubicBezTo>
                  <a:pt x="273" y="156"/>
                  <a:pt x="273" y="156"/>
                  <a:pt x="273" y="156"/>
                </a:cubicBezTo>
                <a:cubicBezTo>
                  <a:pt x="275" y="161"/>
                  <a:pt x="276" y="165"/>
                  <a:pt x="277" y="168"/>
                </a:cubicBezTo>
                <a:cubicBezTo>
                  <a:pt x="277" y="127"/>
                  <a:pt x="277" y="127"/>
                  <a:pt x="277" y="127"/>
                </a:cubicBezTo>
                <a:cubicBezTo>
                  <a:pt x="301" y="127"/>
                  <a:pt x="301" y="127"/>
                  <a:pt x="301" y="127"/>
                </a:cubicBezTo>
                <a:cubicBezTo>
                  <a:pt x="301" y="125"/>
                  <a:pt x="302" y="124"/>
                  <a:pt x="302" y="123"/>
                </a:cubicBezTo>
                <a:cubicBezTo>
                  <a:pt x="277" y="123"/>
                  <a:pt x="277" y="123"/>
                  <a:pt x="277" y="123"/>
                </a:cubicBezTo>
                <a:cubicBezTo>
                  <a:pt x="277" y="67"/>
                  <a:pt x="277" y="67"/>
                  <a:pt x="277" y="67"/>
                </a:cubicBezTo>
                <a:cubicBezTo>
                  <a:pt x="336" y="67"/>
                  <a:pt x="336" y="67"/>
                  <a:pt x="336" y="67"/>
                </a:cubicBezTo>
                <a:cubicBezTo>
                  <a:pt x="336" y="78"/>
                  <a:pt x="336" y="78"/>
                  <a:pt x="336" y="78"/>
                </a:cubicBezTo>
                <a:cubicBezTo>
                  <a:pt x="335" y="78"/>
                  <a:pt x="334" y="78"/>
                  <a:pt x="333" y="79"/>
                </a:cubicBezTo>
                <a:cubicBezTo>
                  <a:pt x="329" y="81"/>
                  <a:pt x="326" y="85"/>
                  <a:pt x="323" y="89"/>
                </a:cubicBezTo>
                <a:cubicBezTo>
                  <a:pt x="319" y="97"/>
                  <a:pt x="315" y="107"/>
                  <a:pt x="312" y="119"/>
                </a:cubicBezTo>
                <a:cubicBezTo>
                  <a:pt x="308" y="135"/>
                  <a:pt x="304" y="154"/>
                  <a:pt x="299" y="169"/>
                </a:cubicBezTo>
                <a:cubicBezTo>
                  <a:pt x="296" y="176"/>
                  <a:pt x="293" y="182"/>
                  <a:pt x="291" y="185"/>
                </a:cubicBezTo>
                <a:cubicBezTo>
                  <a:pt x="289" y="187"/>
                  <a:pt x="288" y="189"/>
                  <a:pt x="287" y="189"/>
                </a:cubicBezTo>
                <a:cubicBezTo>
                  <a:pt x="285" y="190"/>
                  <a:pt x="284" y="190"/>
                  <a:pt x="283" y="190"/>
                </a:cubicBezTo>
                <a:cubicBezTo>
                  <a:pt x="282" y="190"/>
                  <a:pt x="281" y="190"/>
                  <a:pt x="280" y="190"/>
                </a:cubicBezTo>
                <a:cubicBezTo>
                  <a:pt x="278" y="189"/>
                  <a:pt x="276" y="186"/>
                  <a:pt x="273" y="182"/>
                </a:cubicBezTo>
                <a:cubicBezTo>
                  <a:pt x="269" y="174"/>
                  <a:pt x="266" y="163"/>
                  <a:pt x="262" y="150"/>
                </a:cubicBezTo>
                <a:cubicBezTo>
                  <a:pt x="257" y="130"/>
                  <a:pt x="253" y="107"/>
                  <a:pt x="247" y="89"/>
                </a:cubicBezTo>
                <a:cubicBezTo>
                  <a:pt x="244" y="80"/>
                  <a:pt x="241" y="72"/>
                  <a:pt x="236" y="66"/>
                </a:cubicBezTo>
                <a:cubicBezTo>
                  <a:pt x="234" y="62"/>
                  <a:pt x="232" y="60"/>
                  <a:pt x="229" y="58"/>
                </a:cubicBezTo>
                <a:cubicBezTo>
                  <a:pt x="226" y="55"/>
                  <a:pt x="223" y="54"/>
                  <a:pt x="219" y="54"/>
                </a:cubicBezTo>
                <a:cubicBezTo>
                  <a:pt x="215" y="54"/>
                  <a:pt x="212" y="56"/>
                  <a:pt x="209" y="58"/>
                </a:cubicBezTo>
                <a:cubicBezTo>
                  <a:pt x="207" y="60"/>
                  <a:pt x="205" y="62"/>
                  <a:pt x="202" y="65"/>
                </a:cubicBezTo>
                <a:cubicBezTo>
                  <a:pt x="199" y="70"/>
                  <a:pt x="195" y="77"/>
                  <a:pt x="192" y="86"/>
                </a:cubicBezTo>
                <a:cubicBezTo>
                  <a:pt x="186" y="100"/>
                  <a:pt x="180" y="118"/>
                  <a:pt x="175" y="138"/>
                </a:cubicBezTo>
                <a:cubicBezTo>
                  <a:pt x="167" y="167"/>
                  <a:pt x="158" y="198"/>
                  <a:pt x="150" y="222"/>
                </a:cubicBezTo>
                <a:cubicBezTo>
                  <a:pt x="146" y="234"/>
                  <a:pt x="142" y="244"/>
                  <a:pt x="138" y="251"/>
                </a:cubicBezTo>
                <a:cubicBezTo>
                  <a:pt x="136" y="254"/>
                  <a:pt x="134" y="257"/>
                  <a:pt x="132" y="258"/>
                </a:cubicBezTo>
                <a:cubicBezTo>
                  <a:pt x="131" y="259"/>
                  <a:pt x="131" y="259"/>
                  <a:pt x="130" y="260"/>
                </a:cubicBezTo>
                <a:cubicBezTo>
                  <a:pt x="130" y="260"/>
                  <a:pt x="130" y="260"/>
                  <a:pt x="129" y="260"/>
                </a:cubicBezTo>
                <a:cubicBezTo>
                  <a:pt x="127" y="260"/>
                  <a:pt x="125" y="259"/>
                  <a:pt x="122" y="257"/>
                </a:cubicBezTo>
                <a:cubicBezTo>
                  <a:pt x="120" y="256"/>
                  <a:pt x="118" y="253"/>
                  <a:pt x="116" y="250"/>
                </a:cubicBezTo>
                <a:cubicBezTo>
                  <a:pt x="113" y="245"/>
                  <a:pt x="110" y="237"/>
                  <a:pt x="107" y="229"/>
                </a:cubicBezTo>
                <a:cubicBezTo>
                  <a:pt x="102" y="217"/>
                  <a:pt x="98" y="203"/>
                  <a:pt x="92" y="192"/>
                </a:cubicBezTo>
                <a:cubicBezTo>
                  <a:pt x="89" y="186"/>
                  <a:pt x="86" y="181"/>
                  <a:pt x="81" y="177"/>
                </a:cubicBezTo>
                <a:cubicBezTo>
                  <a:pt x="79" y="175"/>
                  <a:pt x="77" y="173"/>
                  <a:pt x="74" y="172"/>
                </a:cubicBezTo>
                <a:cubicBezTo>
                  <a:pt x="71" y="171"/>
                  <a:pt x="68" y="171"/>
                  <a:pt x="65" y="171"/>
                </a:cubicBezTo>
                <a:cubicBezTo>
                  <a:pt x="62" y="171"/>
                  <a:pt x="60" y="171"/>
                  <a:pt x="57" y="172"/>
                </a:cubicBezTo>
                <a:cubicBezTo>
                  <a:pt x="52" y="175"/>
                  <a:pt x="48" y="178"/>
                  <a:pt x="44" y="183"/>
                </a:cubicBezTo>
                <a:cubicBezTo>
                  <a:pt x="38" y="191"/>
                  <a:pt x="32" y="202"/>
                  <a:pt x="27" y="214"/>
                </a:cubicBezTo>
                <a:cubicBezTo>
                  <a:pt x="21" y="230"/>
                  <a:pt x="15" y="247"/>
                  <a:pt x="11" y="261"/>
                </a:cubicBezTo>
                <a:cubicBezTo>
                  <a:pt x="11" y="230"/>
                  <a:pt x="11" y="230"/>
                  <a:pt x="11" y="230"/>
                </a:cubicBezTo>
                <a:cubicBezTo>
                  <a:pt x="12" y="230"/>
                  <a:pt x="12" y="230"/>
                  <a:pt x="12" y="229"/>
                </a:cubicBezTo>
                <a:close/>
                <a:moveTo>
                  <a:pt x="273" y="296"/>
                </a:moveTo>
                <a:cubicBezTo>
                  <a:pt x="210" y="296"/>
                  <a:pt x="210" y="296"/>
                  <a:pt x="210" y="296"/>
                </a:cubicBezTo>
                <a:cubicBezTo>
                  <a:pt x="210" y="245"/>
                  <a:pt x="210" y="245"/>
                  <a:pt x="210" y="245"/>
                </a:cubicBezTo>
                <a:cubicBezTo>
                  <a:pt x="273" y="245"/>
                  <a:pt x="273" y="245"/>
                  <a:pt x="273" y="245"/>
                </a:cubicBezTo>
                <a:lnTo>
                  <a:pt x="273" y="296"/>
                </a:lnTo>
                <a:close/>
                <a:moveTo>
                  <a:pt x="336" y="296"/>
                </a:moveTo>
                <a:cubicBezTo>
                  <a:pt x="277" y="296"/>
                  <a:pt x="277" y="296"/>
                  <a:pt x="277" y="296"/>
                </a:cubicBezTo>
                <a:cubicBezTo>
                  <a:pt x="277" y="245"/>
                  <a:pt x="277" y="245"/>
                  <a:pt x="277" y="245"/>
                </a:cubicBezTo>
                <a:cubicBezTo>
                  <a:pt x="336" y="245"/>
                  <a:pt x="336" y="245"/>
                  <a:pt x="336" y="245"/>
                </a:cubicBezTo>
                <a:lnTo>
                  <a:pt x="336" y="296"/>
                </a:lnTo>
                <a:close/>
                <a:moveTo>
                  <a:pt x="336" y="127"/>
                </a:moveTo>
                <a:cubicBezTo>
                  <a:pt x="336" y="182"/>
                  <a:pt x="336" y="182"/>
                  <a:pt x="336" y="182"/>
                </a:cubicBezTo>
                <a:cubicBezTo>
                  <a:pt x="316" y="182"/>
                  <a:pt x="316" y="182"/>
                  <a:pt x="316" y="182"/>
                </a:cubicBezTo>
                <a:cubicBezTo>
                  <a:pt x="316" y="183"/>
                  <a:pt x="315" y="184"/>
                  <a:pt x="315" y="186"/>
                </a:cubicBezTo>
                <a:cubicBezTo>
                  <a:pt x="336" y="186"/>
                  <a:pt x="336" y="186"/>
                  <a:pt x="336" y="186"/>
                </a:cubicBezTo>
                <a:cubicBezTo>
                  <a:pt x="336" y="241"/>
                  <a:pt x="336" y="241"/>
                  <a:pt x="336" y="241"/>
                </a:cubicBezTo>
                <a:cubicBezTo>
                  <a:pt x="277" y="241"/>
                  <a:pt x="277" y="241"/>
                  <a:pt x="277" y="241"/>
                </a:cubicBezTo>
                <a:cubicBezTo>
                  <a:pt x="277" y="211"/>
                  <a:pt x="277" y="211"/>
                  <a:pt x="277" y="211"/>
                </a:cubicBezTo>
                <a:cubicBezTo>
                  <a:pt x="276" y="210"/>
                  <a:pt x="275" y="210"/>
                  <a:pt x="273" y="210"/>
                </a:cubicBezTo>
                <a:cubicBezTo>
                  <a:pt x="273" y="241"/>
                  <a:pt x="273" y="241"/>
                  <a:pt x="273" y="241"/>
                </a:cubicBezTo>
                <a:cubicBezTo>
                  <a:pt x="210" y="241"/>
                  <a:pt x="210" y="241"/>
                  <a:pt x="210" y="241"/>
                </a:cubicBezTo>
                <a:cubicBezTo>
                  <a:pt x="210" y="186"/>
                  <a:pt x="210" y="186"/>
                  <a:pt x="210" y="186"/>
                </a:cubicBezTo>
                <a:cubicBezTo>
                  <a:pt x="252" y="186"/>
                  <a:pt x="252" y="186"/>
                  <a:pt x="252" y="186"/>
                </a:cubicBezTo>
                <a:cubicBezTo>
                  <a:pt x="251" y="184"/>
                  <a:pt x="251" y="183"/>
                  <a:pt x="250" y="182"/>
                </a:cubicBezTo>
                <a:cubicBezTo>
                  <a:pt x="210" y="182"/>
                  <a:pt x="210" y="182"/>
                  <a:pt x="210" y="182"/>
                </a:cubicBezTo>
                <a:cubicBezTo>
                  <a:pt x="210" y="127"/>
                  <a:pt x="210" y="127"/>
                  <a:pt x="210" y="127"/>
                </a:cubicBezTo>
                <a:cubicBezTo>
                  <a:pt x="235" y="127"/>
                  <a:pt x="235" y="127"/>
                  <a:pt x="235" y="127"/>
                </a:cubicBezTo>
                <a:cubicBezTo>
                  <a:pt x="235" y="125"/>
                  <a:pt x="234" y="124"/>
                  <a:pt x="234" y="123"/>
                </a:cubicBezTo>
                <a:cubicBezTo>
                  <a:pt x="210" y="123"/>
                  <a:pt x="210" y="123"/>
                  <a:pt x="210" y="123"/>
                </a:cubicBezTo>
                <a:cubicBezTo>
                  <a:pt x="210" y="98"/>
                  <a:pt x="210" y="98"/>
                  <a:pt x="210" y="98"/>
                </a:cubicBezTo>
                <a:cubicBezTo>
                  <a:pt x="209" y="101"/>
                  <a:pt x="208" y="104"/>
                  <a:pt x="207" y="107"/>
                </a:cubicBezTo>
                <a:cubicBezTo>
                  <a:pt x="206" y="107"/>
                  <a:pt x="206" y="109"/>
                  <a:pt x="206" y="109"/>
                </a:cubicBezTo>
                <a:cubicBezTo>
                  <a:pt x="206" y="123"/>
                  <a:pt x="206" y="123"/>
                  <a:pt x="206" y="123"/>
                </a:cubicBezTo>
                <a:cubicBezTo>
                  <a:pt x="201" y="123"/>
                  <a:pt x="201" y="123"/>
                  <a:pt x="201" y="123"/>
                </a:cubicBezTo>
                <a:cubicBezTo>
                  <a:pt x="201" y="124"/>
                  <a:pt x="201" y="125"/>
                  <a:pt x="200" y="127"/>
                </a:cubicBezTo>
                <a:cubicBezTo>
                  <a:pt x="206" y="127"/>
                  <a:pt x="206" y="127"/>
                  <a:pt x="206" y="127"/>
                </a:cubicBezTo>
                <a:cubicBezTo>
                  <a:pt x="206" y="182"/>
                  <a:pt x="206" y="182"/>
                  <a:pt x="206" y="182"/>
                </a:cubicBezTo>
                <a:cubicBezTo>
                  <a:pt x="184" y="182"/>
                  <a:pt x="184" y="182"/>
                  <a:pt x="184" y="182"/>
                </a:cubicBezTo>
                <a:cubicBezTo>
                  <a:pt x="184" y="183"/>
                  <a:pt x="184" y="184"/>
                  <a:pt x="183" y="186"/>
                </a:cubicBezTo>
                <a:cubicBezTo>
                  <a:pt x="206" y="186"/>
                  <a:pt x="206" y="186"/>
                  <a:pt x="206" y="186"/>
                </a:cubicBezTo>
                <a:cubicBezTo>
                  <a:pt x="206" y="241"/>
                  <a:pt x="206" y="241"/>
                  <a:pt x="206" y="241"/>
                </a:cubicBezTo>
                <a:cubicBezTo>
                  <a:pt x="166" y="241"/>
                  <a:pt x="166" y="241"/>
                  <a:pt x="166" y="241"/>
                </a:cubicBezTo>
                <a:cubicBezTo>
                  <a:pt x="165" y="242"/>
                  <a:pt x="165" y="243"/>
                  <a:pt x="165" y="244"/>
                </a:cubicBezTo>
                <a:cubicBezTo>
                  <a:pt x="164" y="244"/>
                  <a:pt x="164" y="244"/>
                  <a:pt x="164" y="245"/>
                </a:cubicBezTo>
                <a:cubicBezTo>
                  <a:pt x="206" y="245"/>
                  <a:pt x="206" y="245"/>
                  <a:pt x="206" y="245"/>
                </a:cubicBezTo>
                <a:cubicBezTo>
                  <a:pt x="206" y="296"/>
                  <a:pt x="206" y="296"/>
                  <a:pt x="206" y="296"/>
                </a:cubicBezTo>
                <a:cubicBezTo>
                  <a:pt x="142" y="296"/>
                  <a:pt x="142" y="296"/>
                  <a:pt x="142" y="296"/>
                </a:cubicBezTo>
                <a:cubicBezTo>
                  <a:pt x="142" y="277"/>
                  <a:pt x="142" y="277"/>
                  <a:pt x="142" y="277"/>
                </a:cubicBezTo>
                <a:cubicBezTo>
                  <a:pt x="141" y="278"/>
                  <a:pt x="139" y="279"/>
                  <a:pt x="138" y="279"/>
                </a:cubicBezTo>
                <a:cubicBezTo>
                  <a:pt x="138" y="296"/>
                  <a:pt x="138" y="296"/>
                  <a:pt x="138" y="296"/>
                </a:cubicBezTo>
                <a:cubicBezTo>
                  <a:pt x="74" y="296"/>
                  <a:pt x="74" y="296"/>
                  <a:pt x="74" y="296"/>
                </a:cubicBezTo>
                <a:cubicBezTo>
                  <a:pt x="74" y="245"/>
                  <a:pt x="74" y="245"/>
                  <a:pt x="74" y="245"/>
                </a:cubicBezTo>
                <a:cubicBezTo>
                  <a:pt x="90" y="245"/>
                  <a:pt x="90" y="245"/>
                  <a:pt x="90" y="245"/>
                </a:cubicBezTo>
                <a:cubicBezTo>
                  <a:pt x="90" y="244"/>
                  <a:pt x="89" y="242"/>
                  <a:pt x="89" y="241"/>
                </a:cubicBezTo>
                <a:cubicBezTo>
                  <a:pt x="74" y="241"/>
                  <a:pt x="74" y="241"/>
                  <a:pt x="74" y="241"/>
                </a:cubicBezTo>
                <a:cubicBezTo>
                  <a:pt x="74" y="204"/>
                  <a:pt x="74" y="204"/>
                  <a:pt x="74" y="204"/>
                </a:cubicBezTo>
                <a:cubicBezTo>
                  <a:pt x="73" y="201"/>
                  <a:pt x="72" y="199"/>
                  <a:pt x="71" y="197"/>
                </a:cubicBezTo>
                <a:cubicBezTo>
                  <a:pt x="71" y="197"/>
                  <a:pt x="70" y="197"/>
                  <a:pt x="70" y="196"/>
                </a:cubicBezTo>
                <a:cubicBezTo>
                  <a:pt x="70" y="241"/>
                  <a:pt x="70" y="241"/>
                  <a:pt x="70" y="241"/>
                </a:cubicBezTo>
                <a:cubicBezTo>
                  <a:pt x="40" y="241"/>
                  <a:pt x="40" y="241"/>
                  <a:pt x="40" y="241"/>
                </a:cubicBezTo>
                <a:cubicBezTo>
                  <a:pt x="39" y="242"/>
                  <a:pt x="39" y="244"/>
                  <a:pt x="38" y="245"/>
                </a:cubicBezTo>
                <a:cubicBezTo>
                  <a:pt x="70" y="245"/>
                  <a:pt x="70" y="245"/>
                  <a:pt x="70" y="245"/>
                </a:cubicBezTo>
                <a:cubicBezTo>
                  <a:pt x="70" y="296"/>
                  <a:pt x="70" y="296"/>
                  <a:pt x="70" y="296"/>
                </a:cubicBezTo>
                <a:cubicBezTo>
                  <a:pt x="15" y="296"/>
                  <a:pt x="15" y="296"/>
                  <a:pt x="15" y="296"/>
                </a:cubicBezTo>
                <a:cubicBezTo>
                  <a:pt x="17" y="287"/>
                  <a:pt x="23" y="260"/>
                  <a:pt x="33" y="233"/>
                </a:cubicBezTo>
                <a:cubicBezTo>
                  <a:pt x="38" y="220"/>
                  <a:pt x="43" y="206"/>
                  <a:pt x="49" y="197"/>
                </a:cubicBezTo>
                <a:cubicBezTo>
                  <a:pt x="52" y="192"/>
                  <a:pt x="55" y="188"/>
                  <a:pt x="58" y="186"/>
                </a:cubicBezTo>
                <a:cubicBezTo>
                  <a:pt x="60" y="185"/>
                  <a:pt x="61" y="184"/>
                  <a:pt x="62" y="183"/>
                </a:cubicBezTo>
                <a:cubicBezTo>
                  <a:pt x="63" y="183"/>
                  <a:pt x="64" y="183"/>
                  <a:pt x="65" y="183"/>
                </a:cubicBezTo>
                <a:cubicBezTo>
                  <a:pt x="68" y="183"/>
                  <a:pt x="70" y="183"/>
                  <a:pt x="72" y="185"/>
                </a:cubicBezTo>
                <a:cubicBezTo>
                  <a:pt x="74" y="187"/>
                  <a:pt x="76" y="189"/>
                  <a:pt x="78" y="192"/>
                </a:cubicBezTo>
                <a:cubicBezTo>
                  <a:pt x="82" y="198"/>
                  <a:pt x="85" y="205"/>
                  <a:pt x="88" y="213"/>
                </a:cubicBezTo>
                <a:cubicBezTo>
                  <a:pt x="93" y="226"/>
                  <a:pt x="97" y="239"/>
                  <a:pt x="103" y="251"/>
                </a:cubicBezTo>
                <a:cubicBezTo>
                  <a:pt x="106" y="256"/>
                  <a:pt x="109" y="261"/>
                  <a:pt x="113" y="265"/>
                </a:cubicBezTo>
                <a:cubicBezTo>
                  <a:pt x="115" y="267"/>
                  <a:pt x="118" y="269"/>
                  <a:pt x="121" y="270"/>
                </a:cubicBezTo>
                <a:cubicBezTo>
                  <a:pt x="123" y="271"/>
                  <a:pt x="126" y="272"/>
                  <a:pt x="129" y="272"/>
                </a:cubicBezTo>
                <a:cubicBezTo>
                  <a:pt x="133" y="272"/>
                  <a:pt x="136" y="270"/>
                  <a:pt x="139" y="268"/>
                </a:cubicBezTo>
                <a:cubicBezTo>
                  <a:pt x="141" y="266"/>
                  <a:pt x="144" y="264"/>
                  <a:pt x="146" y="261"/>
                </a:cubicBezTo>
                <a:cubicBezTo>
                  <a:pt x="149" y="255"/>
                  <a:pt x="153" y="248"/>
                  <a:pt x="156" y="240"/>
                </a:cubicBezTo>
                <a:cubicBezTo>
                  <a:pt x="162" y="226"/>
                  <a:pt x="168" y="207"/>
                  <a:pt x="173" y="188"/>
                </a:cubicBezTo>
                <a:cubicBezTo>
                  <a:pt x="182" y="159"/>
                  <a:pt x="190" y="128"/>
                  <a:pt x="198" y="104"/>
                </a:cubicBezTo>
                <a:cubicBezTo>
                  <a:pt x="202" y="92"/>
                  <a:pt x="206" y="81"/>
                  <a:pt x="210" y="75"/>
                </a:cubicBezTo>
                <a:cubicBezTo>
                  <a:pt x="212" y="72"/>
                  <a:pt x="214" y="69"/>
                  <a:pt x="216" y="68"/>
                </a:cubicBezTo>
                <a:cubicBezTo>
                  <a:pt x="217" y="67"/>
                  <a:pt x="217" y="67"/>
                  <a:pt x="218" y="66"/>
                </a:cubicBezTo>
                <a:cubicBezTo>
                  <a:pt x="218" y="66"/>
                  <a:pt x="219" y="66"/>
                  <a:pt x="219" y="66"/>
                </a:cubicBezTo>
                <a:cubicBezTo>
                  <a:pt x="220" y="66"/>
                  <a:pt x="220" y="66"/>
                  <a:pt x="221" y="67"/>
                </a:cubicBezTo>
                <a:cubicBezTo>
                  <a:pt x="223" y="68"/>
                  <a:pt x="226" y="71"/>
                  <a:pt x="228" y="75"/>
                </a:cubicBezTo>
                <a:cubicBezTo>
                  <a:pt x="232" y="82"/>
                  <a:pt x="236" y="94"/>
                  <a:pt x="239" y="107"/>
                </a:cubicBezTo>
                <a:cubicBezTo>
                  <a:pt x="244" y="126"/>
                  <a:pt x="249" y="149"/>
                  <a:pt x="255" y="167"/>
                </a:cubicBezTo>
                <a:cubicBezTo>
                  <a:pt x="258" y="177"/>
                  <a:pt x="261" y="185"/>
                  <a:pt x="265" y="191"/>
                </a:cubicBezTo>
                <a:cubicBezTo>
                  <a:pt x="267" y="194"/>
                  <a:pt x="270" y="197"/>
                  <a:pt x="272" y="199"/>
                </a:cubicBezTo>
                <a:cubicBezTo>
                  <a:pt x="275" y="201"/>
                  <a:pt x="279" y="202"/>
                  <a:pt x="283" y="202"/>
                </a:cubicBezTo>
                <a:cubicBezTo>
                  <a:pt x="286" y="202"/>
                  <a:pt x="288" y="202"/>
                  <a:pt x="291" y="200"/>
                </a:cubicBezTo>
                <a:cubicBezTo>
                  <a:pt x="296" y="198"/>
                  <a:pt x="299" y="194"/>
                  <a:pt x="302" y="190"/>
                </a:cubicBezTo>
                <a:cubicBezTo>
                  <a:pt x="307" y="182"/>
                  <a:pt x="311" y="172"/>
                  <a:pt x="314" y="160"/>
                </a:cubicBezTo>
                <a:cubicBezTo>
                  <a:pt x="319" y="144"/>
                  <a:pt x="323" y="125"/>
                  <a:pt x="327" y="110"/>
                </a:cubicBezTo>
                <a:cubicBezTo>
                  <a:pt x="330" y="103"/>
                  <a:pt x="332" y="97"/>
                  <a:pt x="335" y="93"/>
                </a:cubicBezTo>
                <a:cubicBezTo>
                  <a:pt x="335" y="93"/>
                  <a:pt x="335" y="93"/>
                  <a:pt x="336" y="92"/>
                </a:cubicBezTo>
                <a:cubicBezTo>
                  <a:pt x="336" y="123"/>
                  <a:pt x="336" y="123"/>
                  <a:pt x="336" y="123"/>
                </a:cubicBezTo>
                <a:cubicBezTo>
                  <a:pt x="333" y="123"/>
                  <a:pt x="333" y="123"/>
                  <a:pt x="333" y="123"/>
                </a:cubicBezTo>
                <a:cubicBezTo>
                  <a:pt x="333" y="124"/>
                  <a:pt x="332" y="125"/>
                  <a:pt x="332" y="127"/>
                </a:cubicBezTo>
                <a:lnTo>
                  <a:pt x="336" y="127"/>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39" name="Freeform 239"/>
          <p:cNvSpPr>
            <a:spLocks/>
          </p:cNvSpPr>
          <p:nvPr/>
        </p:nvSpPr>
        <p:spPr bwMode="auto">
          <a:xfrm>
            <a:off x="2893965" y="4293934"/>
            <a:ext cx="23584" cy="8132"/>
          </a:xfrm>
          <a:custGeom>
            <a:avLst/>
            <a:gdLst>
              <a:gd name="T0" fmla="*/ 10 w 12"/>
              <a:gd name="T1" fmla="*/ 4 h 4"/>
              <a:gd name="T2" fmla="*/ 12 w 12"/>
              <a:gd name="T3" fmla="*/ 0 h 4"/>
              <a:gd name="T4" fmla="*/ 0 w 12"/>
              <a:gd name="T5" fmla="*/ 0 h 4"/>
              <a:gd name="T6" fmla="*/ 3 w 12"/>
              <a:gd name="T7" fmla="*/ 4 h 4"/>
              <a:gd name="T8" fmla="*/ 10 w 12"/>
              <a:gd name="T9" fmla="*/ 4 h 4"/>
            </a:gdLst>
            <a:ahLst/>
            <a:cxnLst>
              <a:cxn ang="0">
                <a:pos x="T0" y="T1"/>
              </a:cxn>
              <a:cxn ang="0">
                <a:pos x="T2" y="T3"/>
              </a:cxn>
              <a:cxn ang="0">
                <a:pos x="T4" y="T5"/>
              </a:cxn>
              <a:cxn ang="0">
                <a:pos x="T6" y="T7"/>
              </a:cxn>
              <a:cxn ang="0">
                <a:pos x="T8" y="T9"/>
              </a:cxn>
            </a:cxnLst>
            <a:rect l="0" t="0" r="r" b="b"/>
            <a:pathLst>
              <a:path w="12" h="4">
                <a:moveTo>
                  <a:pt x="10" y="4"/>
                </a:moveTo>
                <a:cubicBezTo>
                  <a:pt x="10" y="3"/>
                  <a:pt x="11" y="1"/>
                  <a:pt x="12" y="0"/>
                </a:cubicBezTo>
                <a:cubicBezTo>
                  <a:pt x="0" y="0"/>
                  <a:pt x="0" y="0"/>
                  <a:pt x="0" y="0"/>
                </a:cubicBezTo>
                <a:cubicBezTo>
                  <a:pt x="1" y="1"/>
                  <a:pt x="2" y="3"/>
                  <a:pt x="3" y="4"/>
                </a:cubicBezTo>
                <a:lnTo>
                  <a:pt x="10" y="4"/>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34" name="TextBox 42"/>
          <p:cNvSpPr txBox="1"/>
          <p:nvPr/>
        </p:nvSpPr>
        <p:spPr>
          <a:xfrm>
            <a:off x="365100" y="423000"/>
            <a:ext cx="1065834" cy="2308324"/>
          </a:xfrm>
          <a:prstGeom prst="rect">
            <a:avLst/>
          </a:prstGeom>
          <a:noFill/>
        </p:spPr>
        <p:txBody>
          <a:bodyPr wrap="square" rtlCol="0">
            <a:spAutoFit/>
          </a:bodyPr>
          <a:lstStyle/>
          <a:p>
            <a:pPr algn="ctr">
              <a:defRPr/>
            </a:pPr>
            <a:r>
              <a:rPr lang="zh-CN" altLang="en-US" sz="3600" b="1" dirty="0" smtClean="0">
                <a:solidFill>
                  <a:schemeClr val="accent3"/>
                </a:solidFill>
                <a:latin typeface="+mn-ea"/>
              </a:rPr>
              <a:t>赠</a:t>
            </a:r>
            <a:endParaRPr lang="en-US" altLang="zh-CN" sz="3600" b="1" dirty="0" smtClean="0">
              <a:solidFill>
                <a:schemeClr val="accent3"/>
              </a:solidFill>
              <a:latin typeface="+mn-ea"/>
            </a:endParaRPr>
          </a:p>
          <a:p>
            <a:pPr algn="ctr">
              <a:defRPr/>
            </a:pPr>
            <a:r>
              <a:rPr lang="zh-CN" altLang="en-US" sz="3600" b="1" dirty="0" smtClean="0">
                <a:solidFill>
                  <a:schemeClr val="accent3"/>
                </a:solidFill>
                <a:latin typeface="+mn-ea"/>
              </a:rPr>
              <a:t>送</a:t>
            </a:r>
            <a:endParaRPr lang="en-US" altLang="zh-CN" sz="3600" b="1" dirty="0" smtClean="0">
              <a:solidFill>
                <a:schemeClr val="accent3"/>
              </a:solidFill>
              <a:latin typeface="+mn-ea"/>
            </a:endParaRPr>
          </a:p>
          <a:p>
            <a:pPr algn="ctr">
              <a:defRPr/>
            </a:pPr>
            <a:r>
              <a:rPr lang="zh-CN" altLang="en-US" sz="3600" b="1" dirty="0" smtClean="0">
                <a:solidFill>
                  <a:schemeClr val="accent3"/>
                </a:solidFill>
                <a:latin typeface="+mn-ea"/>
              </a:rPr>
              <a:t>图</a:t>
            </a:r>
            <a:endParaRPr lang="en-US" altLang="zh-CN" sz="3600" b="1" dirty="0" smtClean="0">
              <a:solidFill>
                <a:schemeClr val="accent3"/>
              </a:solidFill>
              <a:latin typeface="+mn-ea"/>
            </a:endParaRPr>
          </a:p>
          <a:p>
            <a:pPr algn="ctr">
              <a:defRPr/>
            </a:pPr>
            <a:r>
              <a:rPr lang="zh-CN" altLang="en-US" sz="3600" b="1" dirty="0" smtClean="0">
                <a:solidFill>
                  <a:schemeClr val="accent3"/>
                </a:solidFill>
                <a:latin typeface="+mn-ea"/>
              </a:rPr>
              <a:t>标</a:t>
            </a:r>
            <a:endParaRPr lang="zh-CN" altLang="en-US" sz="3600" b="1" dirty="0">
              <a:solidFill>
                <a:schemeClr val="accent3"/>
              </a:solidFill>
              <a:latin typeface="+mn-ea"/>
            </a:endParaRPr>
          </a:p>
        </p:txBody>
      </p:sp>
    </p:spTree>
    <p:extLst>
      <p:ext uri="{BB962C8B-B14F-4D97-AF65-F5344CB8AC3E}">
        <p14:creationId xmlns:p14="http://schemas.microsoft.com/office/powerpoint/2010/main" xmlns="" val="28025718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396" name="组合 7395"/>
          <p:cNvGrpSpPr/>
          <p:nvPr/>
        </p:nvGrpSpPr>
        <p:grpSpPr>
          <a:xfrm>
            <a:off x="5183496" y="4196572"/>
            <a:ext cx="467048" cy="401948"/>
            <a:chOff x="6911327" y="5595428"/>
            <a:chExt cx="622731" cy="535931"/>
          </a:xfrm>
        </p:grpSpPr>
        <p:sp>
          <p:nvSpPr>
            <p:cNvPr id="7608" name="Freeform 220"/>
            <p:cNvSpPr>
              <a:spLocks/>
            </p:cNvSpPr>
            <p:nvPr/>
          </p:nvSpPr>
          <p:spPr bwMode="auto">
            <a:xfrm>
              <a:off x="7243964" y="5595428"/>
              <a:ext cx="224709" cy="247836"/>
            </a:xfrm>
            <a:custGeom>
              <a:avLst/>
              <a:gdLst>
                <a:gd name="T0" fmla="*/ 46 w 333"/>
                <a:gd name="T1" fmla="*/ 243 h 367"/>
                <a:gd name="T2" fmla="*/ 170 w 333"/>
                <a:gd name="T3" fmla="*/ 367 h 367"/>
                <a:gd name="T4" fmla="*/ 289 w 333"/>
                <a:gd name="T5" fmla="*/ 243 h 367"/>
                <a:gd name="T6" fmla="*/ 326 w 333"/>
                <a:gd name="T7" fmla="*/ 202 h 367"/>
                <a:gd name="T8" fmla="*/ 307 w 333"/>
                <a:gd name="T9" fmla="*/ 142 h 367"/>
                <a:gd name="T10" fmla="*/ 167 w 333"/>
                <a:gd name="T11" fmla="*/ 0 h 367"/>
                <a:gd name="T12" fmla="*/ 27 w 333"/>
                <a:gd name="T13" fmla="*/ 142 h 367"/>
                <a:gd name="T14" fmla="*/ 7 w 333"/>
                <a:gd name="T15" fmla="*/ 202 h 367"/>
                <a:gd name="T16" fmla="*/ 46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6" y="243"/>
                  </a:moveTo>
                  <a:cubicBezTo>
                    <a:pt x="71" y="307"/>
                    <a:pt x="118" y="367"/>
                    <a:pt x="170" y="367"/>
                  </a:cubicBezTo>
                  <a:cubicBezTo>
                    <a:pt x="222" y="367"/>
                    <a:pt x="266" y="307"/>
                    <a:pt x="289" y="243"/>
                  </a:cubicBezTo>
                  <a:cubicBezTo>
                    <a:pt x="305" y="241"/>
                    <a:pt x="320" y="225"/>
                    <a:pt x="326" y="202"/>
                  </a:cubicBezTo>
                  <a:cubicBezTo>
                    <a:pt x="333" y="175"/>
                    <a:pt x="325" y="148"/>
                    <a:pt x="307" y="142"/>
                  </a:cubicBezTo>
                  <a:cubicBezTo>
                    <a:pt x="302" y="63"/>
                    <a:pt x="241" y="0"/>
                    <a:pt x="167" y="0"/>
                  </a:cubicBezTo>
                  <a:cubicBezTo>
                    <a:pt x="92" y="0"/>
                    <a:pt x="31" y="63"/>
                    <a:pt x="27" y="142"/>
                  </a:cubicBezTo>
                  <a:cubicBezTo>
                    <a:pt x="9" y="148"/>
                    <a:pt x="0" y="175"/>
                    <a:pt x="7" y="202"/>
                  </a:cubicBezTo>
                  <a:cubicBezTo>
                    <a:pt x="13" y="226"/>
                    <a:pt x="30" y="242"/>
                    <a:pt x="46" y="243"/>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09" name="Freeform 221"/>
            <p:cNvSpPr>
              <a:spLocks/>
            </p:cNvSpPr>
            <p:nvPr/>
          </p:nvSpPr>
          <p:spPr bwMode="auto">
            <a:xfrm>
              <a:off x="6976712" y="5595428"/>
              <a:ext cx="224709" cy="247836"/>
            </a:xfrm>
            <a:custGeom>
              <a:avLst/>
              <a:gdLst>
                <a:gd name="T0" fmla="*/ 46 w 333"/>
                <a:gd name="T1" fmla="*/ 243 h 367"/>
                <a:gd name="T2" fmla="*/ 170 w 333"/>
                <a:gd name="T3" fmla="*/ 367 h 367"/>
                <a:gd name="T4" fmla="*/ 290 w 333"/>
                <a:gd name="T5" fmla="*/ 243 h 367"/>
                <a:gd name="T6" fmla="*/ 326 w 333"/>
                <a:gd name="T7" fmla="*/ 202 h 367"/>
                <a:gd name="T8" fmla="*/ 307 w 333"/>
                <a:gd name="T9" fmla="*/ 142 h 367"/>
                <a:gd name="T10" fmla="*/ 167 w 333"/>
                <a:gd name="T11" fmla="*/ 0 h 367"/>
                <a:gd name="T12" fmla="*/ 27 w 333"/>
                <a:gd name="T13" fmla="*/ 142 h 367"/>
                <a:gd name="T14" fmla="*/ 7 w 333"/>
                <a:gd name="T15" fmla="*/ 202 h 367"/>
                <a:gd name="T16" fmla="*/ 46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6" y="243"/>
                  </a:moveTo>
                  <a:cubicBezTo>
                    <a:pt x="71" y="307"/>
                    <a:pt x="118" y="367"/>
                    <a:pt x="170" y="367"/>
                  </a:cubicBezTo>
                  <a:cubicBezTo>
                    <a:pt x="223" y="367"/>
                    <a:pt x="267" y="307"/>
                    <a:pt x="290" y="243"/>
                  </a:cubicBezTo>
                  <a:cubicBezTo>
                    <a:pt x="305" y="241"/>
                    <a:pt x="320" y="225"/>
                    <a:pt x="326" y="202"/>
                  </a:cubicBezTo>
                  <a:cubicBezTo>
                    <a:pt x="333" y="175"/>
                    <a:pt x="325" y="148"/>
                    <a:pt x="307" y="142"/>
                  </a:cubicBezTo>
                  <a:cubicBezTo>
                    <a:pt x="302" y="63"/>
                    <a:pt x="241" y="0"/>
                    <a:pt x="167" y="0"/>
                  </a:cubicBezTo>
                  <a:cubicBezTo>
                    <a:pt x="92" y="0"/>
                    <a:pt x="31" y="63"/>
                    <a:pt x="27" y="142"/>
                  </a:cubicBezTo>
                  <a:cubicBezTo>
                    <a:pt x="9" y="148"/>
                    <a:pt x="0" y="175"/>
                    <a:pt x="7" y="202"/>
                  </a:cubicBezTo>
                  <a:cubicBezTo>
                    <a:pt x="13" y="226"/>
                    <a:pt x="30" y="242"/>
                    <a:pt x="46" y="243"/>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10" name="Freeform 222"/>
            <p:cNvSpPr>
              <a:spLocks/>
            </p:cNvSpPr>
            <p:nvPr/>
          </p:nvSpPr>
          <p:spPr bwMode="auto">
            <a:xfrm>
              <a:off x="7239110" y="5831557"/>
              <a:ext cx="294948" cy="299802"/>
            </a:xfrm>
            <a:custGeom>
              <a:avLst/>
              <a:gdLst>
                <a:gd name="T0" fmla="*/ 435 w 437"/>
                <a:gd name="T1" fmla="*/ 125 h 444"/>
                <a:gd name="T2" fmla="*/ 317 w 437"/>
                <a:gd name="T3" fmla="*/ 0 h 444"/>
                <a:gd name="T4" fmla="*/ 204 w 437"/>
                <a:gd name="T5" fmla="*/ 191 h 444"/>
                <a:gd name="T6" fmla="*/ 190 w 437"/>
                <a:gd name="T7" fmla="*/ 105 h 444"/>
                <a:gd name="T8" fmla="*/ 206 w 437"/>
                <a:gd name="T9" fmla="*/ 77 h 444"/>
                <a:gd name="T10" fmla="*/ 173 w 437"/>
                <a:gd name="T11" fmla="*/ 45 h 444"/>
                <a:gd name="T12" fmla="*/ 141 w 437"/>
                <a:gd name="T13" fmla="*/ 77 h 444"/>
                <a:gd name="T14" fmla="*/ 156 w 437"/>
                <a:gd name="T15" fmla="*/ 105 h 444"/>
                <a:gd name="T16" fmla="*/ 142 w 437"/>
                <a:gd name="T17" fmla="*/ 189 h 444"/>
                <a:gd name="T18" fmla="*/ 30 w 437"/>
                <a:gd name="T19" fmla="*/ 0 h 444"/>
                <a:gd name="T20" fmla="*/ 0 w 437"/>
                <a:gd name="T21" fmla="*/ 15 h 444"/>
                <a:gd name="T22" fmla="*/ 67 w 437"/>
                <a:gd name="T23" fmla="*/ 120 h 444"/>
                <a:gd name="T24" fmla="*/ 67 w 437"/>
                <a:gd name="T25" fmla="*/ 123 h 444"/>
                <a:gd name="T26" fmla="*/ 69 w 437"/>
                <a:gd name="T27" fmla="*/ 430 h 444"/>
                <a:gd name="T28" fmla="*/ 174 w 437"/>
                <a:gd name="T29" fmla="*/ 444 h 444"/>
                <a:gd name="T30" fmla="*/ 436 w 437"/>
                <a:gd name="T31" fmla="*/ 402 h 444"/>
                <a:gd name="T32" fmla="*/ 437 w 437"/>
                <a:gd name="T33" fmla="*/ 402 h 444"/>
                <a:gd name="T34" fmla="*/ 437 w 437"/>
                <a:gd name="T35" fmla="*/ 125 h 444"/>
                <a:gd name="T36" fmla="*/ 435 w 437"/>
                <a:gd name="T37" fmla="*/ 12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44">
                  <a:moveTo>
                    <a:pt x="435" y="125"/>
                  </a:moveTo>
                  <a:cubicBezTo>
                    <a:pt x="425" y="73"/>
                    <a:pt x="381" y="28"/>
                    <a:pt x="317" y="0"/>
                  </a:cubicBezTo>
                  <a:cubicBezTo>
                    <a:pt x="204" y="191"/>
                    <a:pt x="204" y="191"/>
                    <a:pt x="204" y="191"/>
                  </a:cubicBezTo>
                  <a:cubicBezTo>
                    <a:pt x="190" y="105"/>
                    <a:pt x="190" y="105"/>
                    <a:pt x="190" y="105"/>
                  </a:cubicBezTo>
                  <a:cubicBezTo>
                    <a:pt x="199" y="100"/>
                    <a:pt x="206" y="89"/>
                    <a:pt x="206" y="77"/>
                  </a:cubicBezTo>
                  <a:cubicBezTo>
                    <a:pt x="206" y="60"/>
                    <a:pt x="191" y="45"/>
                    <a:pt x="173" y="45"/>
                  </a:cubicBezTo>
                  <a:cubicBezTo>
                    <a:pt x="155" y="45"/>
                    <a:pt x="141" y="60"/>
                    <a:pt x="141" y="77"/>
                  </a:cubicBezTo>
                  <a:cubicBezTo>
                    <a:pt x="141" y="89"/>
                    <a:pt x="147" y="100"/>
                    <a:pt x="156" y="105"/>
                  </a:cubicBezTo>
                  <a:cubicBezTo>
                    <a:pt x="142" y="189"/>
                    <a:pt x="142" y="189"/>
                    <a:pt x="142" y="189"/>
                  </a:cubicBezTo>
                  <a:cubicBezTo>
                    <a:pt x="30" y="0"/>
                    <a:pt x="30" y="0"/>
                    <a:pt x="30" y="0"/>
                  </a:cubicBezTo>
                  <a:cubicBezTo>
                    <a:pt x="20" y="5"/>
                    <a:pt x="10" y="10"/>
                    <a:pt x="0" y="15"/>
                  </a:cubicBezTo>
                  <a:cubicBezTo>
                    <a:pt x="36" y="45"/>
                    <a:pt x="59" y="81"/>
                    <a:pt x="67" y="120"/>
                  </a:cubicBezTo>
                  <a:cubicBezTo>
                    <a:pt x="67" y="123"/>
                    <a:pt x="67" y="123"/>
                    <a:pt x="67" y="123"/>
                  </a:cubicBezTo>
                  <a:cubicBezTo>
                    <a:pt x="69" y="430"/>
                    <a:pt x="69" y="430"/>
                    <a:pt x="69" y="430"/>
                  </a:cubicBezTo>
                  <a:cubicBezTo>
                    <a:pt x="69" y="430"/>
                    <a:pt x="125" y="444"/>
                    <a:pt x="174" y="444"/>
                  </a:cubicBezTo>
                  <a:cubicBezTo>
                    <a:pt x="311" y="444"/>
                    <a:pt x="424" y="426"/>
                    <a:pt x="436" y="402"/>
                  </a:cubicBezTo>
                  <a:cubicBezTo>
                    <a:pt x="437" y="402"/>
                    <a:pt x="437" y="402"/>
                    <a:pt x="437" y="402"/>
                  </a:cubicBezTo>
                  <a:cubicBezTo>
                    <a:pt x="437" y="125"/>
                    <a:pt x="437" y="125"/>
                    <a:pt x="437" y="125"/>
                  </a:cubicBezTo>
                  <a:lnTo>
                    <a:pt x="435" y="125"/>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11" name="Freeform 223"/>
            <p:cNvSpPr>
              <a:spLocks/>
            </p:cNvSpPr>
            <p:nvPr/>
          </p:nvSpPr>
          <p:spPr bwMode="auto">
            <a:xfrm>
              <a:off x="6911327" y="5831557"/>
              <a:ext cx="355480" cy="299802"/>
            </a:xfrm>
            <a:custGeom>
              <a:avLst/>
              <a:gdLst>
                <a:gd name="T0" fmla="*/ 407 w 527"/>
                <a:gd name="T1" fmla="*/ 0 h 444"/>
                <a:gd name="T2" fmla="*/ 294 w 527"/>
                <a:gd name="T3" fmla="*/ 191 h 444"/>
                <a:gd name="T4" fmla="*/ 280 w 527"/>
                <a:gd name="T5" fmla="*/ 105 h 444"/>
                <a:gd name="T6" fmla="*/ 296 w 527"/>
                <a:gd name="T7" fmla="*/ 77 h 444"/>
                <a:gd name="T8" fmla="*/ 263 w 527"/>
                <a:gd name="T9" fmla="*/ 45 h 444"/>
                <a:gd name="T10" fmla="*/ 231 w 527"/>
                <a:gd name="T11" fmla="*/ 77 h 444"/>
                <a:gd name="T12" fmla="*/ 246 w 527"/>
                <a:gd name="T13" fmla="*/ 105 h 444"/>
                <a:gd name="T14" fmla="*/ 233 w 527"/>
                <a:gd name="T15" fmla="*/ 189 h 444"/>
                <a:gd name="T16" fmla="*/ 120 w 527"/>
                <a:gd name="T17" fmla="*/ 0 h 444"/>
                <a:gd name="T18" fmla="*/ 2 w 527"/>
                <a:gd name="T19" fmla="*/ 125 h 444"/>
                <a:gd name="T20" fmla="*/ 0 w 527"/>
                <a:gd name="T21" fmla="*/ 125 h 444"/>
                <a:gd name="T22" fmla="*/ 0 w 527"/>
                <a:gd name="T23" fmla="*/ 402 h 444"/>
                <a:gd name="T24" fmla="*/ 2 w 527"/>
                <a:gd name="T25" fmla="*/ 402 h 444"/>
                <a:gd name="T26" fmla="*/ 264 w 527"/>
                <a:gd name="T27" fmla="*/ 444 h 444"/>
                <a:gd name="T28" fmla="*/ 526 w 527"/>
                <a:gd name="T29" fmla="*/ 402 h 444"/>
                <a:gd name="T30" fmla="*/ 527 w 527"/>
                <a:gd name="T31" fmla="*/ 402 h 444"/>
                <a:gd name="T32" fmla="*/ 525 w 527"/>
                <a:gd name="T33" fmla="*/ 125 h 444"/>
                <a:gd name="T34" fmla="*/ 407 w 527"/>
                <a:gd name="T35"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7" h="444">
                  <a:moveTo>
                    <a:pt x="407" y="0"/>
                  </a:moveTo>
                  <a:cubicBezTo>
                    <a:pt x="294" y="191"/>
                    <a:pt x="294" y="191"/>
                    <a:pt x="294" y="191"/>
                  </a:cubicBezTo>
                  <a:cubicBezTo>
                    <a:pt x="280" y="105"/>
                    <a:pt x="280" y="105"/>
                    <a:pt x="280" y="105"/>
                  </a:cubicBezTo>
                  <a:cubicBezTo>
                    <a:pt x="290" y="100"/>
                    <a:pt x="296" y="89"/>
                    <a:pt x="296" y="77"/>
                  </a:cubicBezTo>
                  <a:cubicBezTo>
                    <a:pt x="296" y="60"/>
                    <a:pt x="281" y="45"/>
                    <a:pt x="263" y="45"/>
                  </a:cubicBezTo>
                  <a:cubicBezTo>
                    <a:pt x="245" y="45"/>
                    <a:pt x="231" y="60"/>
                    <a:pt x="231" y="77"/>
                  </a:cubicBezTo>
                  <a:cubicBezTo>
                    <a:pt x="231" y="89"/>
                    <a:pt x="237" y="100"/>
                    <a:pt x="246" y="105"/>
                  </a:cubicBezTo>
                  <a:cubicBezTo>
                    <a:pt x="233" y="189"/>
                    <a:pt x="233" y="189"/>
                    <a:pt x="233" y="189"/>
                  </a:cubicBezTo>
                  <a:cubicBezTo>
                    <a:pt x="120" y="0"/>
                    <a:pt x="120" y="0"/>
                    <a:pt x="120" y="0"/>
                  </a:cubicBezTo>
                  <a:cubicBezTo>
                    <a:pt x="57" y="28"/>
                    <a:pt x="12" y="73"/>
                    <a:pt x="2" y="125"/>
                  </a:cubicBezTo>
                  <a:cubicBezTo>
                    <a:pt x="0" y="125"/>
                    <a:pt x="0" y="125"/>
                    <a:pt x="0" y="125"/>
                  </a:cubicBezTo>
                  <a:cubicBezTo>
                    <a:pt x="0" y="402"/>
                    <a:pt x="0" y="402"/>
                    <a:pt x="0" y="402"/>
                  </a:cubicBezTo>
                  <a:cubicBezTo>
                    <a:pt x="2" y="402"/>
                    <a:pt x="2" y="402"/>
                    <a:pt x="2" y="402"/>
                  </a:cubicBezTo>
                  <a:cubicBezTo>
                    <a:pt x="14" y="426"/>
                    <a:pt x="127" y="444"/>
                    <a:pt x="264" y="444"/>
                  </a:cubicBezTo>
                  <a:cubicBezTo>
                    <a:pt x="401" y="444"/>
                    <a:pt x="514" y="426"/>
                    <a:pt x="526" y="402"/>
                  </a:cubicBezTo>
                  <a:cubicBezTo>
                    <a:pt x="527" y="402"/>
                    <a:pt x="527" y="402"/>
                    <a:pt x="527" y="402"/>
                  </a:cubicBezTo>
                  <a:cubicBezTo>
                    <a:pt x="525" y="125"/>
                    <a:pt x="525" y="125"/>
                    <a:pt x="525" y="125"/>
                  </a:cubicBezTo>
                  <a:cubicBezTo>
                    <a:pt x="516" y="73"/>
                    <a:pt x="471" y="28"/>
                    <a:pt x="407" y="0"/>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4" name="组合 3"/>
          <p:cNvGrpSpPr/>
          <p:nvPr/>
        </p:nvGrpSpPr>
        <p:grpSpPr>
          <a:xfrm>
            <a:off x="2349723" y="2355144"/>
            <a:ext cx="484180" cy="401950"/>
            <a:chOff x="3132963" y="3140191"/>
            <a:chExt cx="645573" cy="535933"/>
          </a:xfrm>
        </p:grpSpPr>
        <p:sp>
          <p:nvSpPr>
            <p:cNvPr id="7613" name="Freeform 226"/>
            <p:cNvSpPr>
              <a:spLocks/>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14" name="Freeform 227"/>
            <p:cNvSpPr>
              <a:spLocks/>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15" name="Freeform 228"/>
            <p:cNvSpPr>
              <a:spLocks/>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393" name="Freeform 229"/>
            <p:cNvSpPr>
              <a:spLocks/>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394" name="Freeform 230"/>
            <p:cNvSpPr>
              <a:spLocks/>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395"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33" name="组合 32"/>
          <p:cNvGrpSpPr/>
          <p:nvPr/>
        </p:nvGrpSpPr>
        <p:grpSpPr>
          <a:xfrm>
            <a:off x="3343566" y="2346578"/>
            <a:ext cx="484181" cy="401735"/>
            <a:chOff x="4458088" y="3128770"/>
            <a:chExt cx="645574" cy="535647"/>
          </a:xfrm>
        </p:grpSpPr>
        <p:sp>
          <p:nvSpPr>
            <p:cNvPr id="7397" name="Freeform 234"/>
            <p:cNvSpPr>
              <a:spLocks noEditPoints="1"/>
            </p:cNvSpPr>
            <p:nvPr/>
          </p:nvSpPr>
          <p:spPr bwMode="auto">
            <a:xfrm>
              <a:off x="4833840" y="3282669"/>
              <a:ext cx="43971" cy="50538"/>
            </a:xfrm>
            <a:custGeom>
              <a:avLst/>
              <a:gdLst>
                <a:gd name="T0" fmla="*/ 65 w 65"/>
                <a:gd name="T1" fmla="*/ 36 h 75"/>
                <a:gd name="T2" fmla="*/ 53 w 65"/>
                <a:gd name="T3" fmla="*/ 8 h 75"/>
                <a:gd name="T4" fmla="*/ 23 w 65"/>
                <a:gd name="T5" fmla="*/ 0 h 75"/>
                <a:gd name="T6" fmla="*/ 0 w 65"/>
                <a:gd name="T7" fmla="*/ 2 h 75"/>
                <a:gd name="T8" fmla="*/ 0 w 65"/>
                <a:gd name="T9" fmla="*/ 74 h 75"/>
                <a:gd name="T10" fmla="*/ 19 w 65"/>
                <a:gd name="T11" fmla="*/ 75 h 75"/>
                <a:gd name="T12" fmla="*/ 53 w 65"/>
                <a:gd name="T13" fmla="*/ 66 h 75"/>
                <a:gd name="T14" fmla="*/ 65 w 65"/>
                <a:gd name="T15" fmla="*/ 36 h 75"/>
                <a:gd name="T16" fmla="*/ 23 w 65"/>
                <a:gd name="T17" fmla="*/ 62 h 75"/>
                <a:gd name="T18" fmla="*/ 17 w 65"/>
                <a:gd name="T19" fmla="*/ 62 h 75"/>
                <a:gd name="T20" fmla="*/ 17 w 65"/>
                <a:gd name="T21" fmla="*/ 14 h 75"/>
                <a:gd name="T22" fmla="*/ 24 w 65"/>
                <a:gd name="T23" fmla="*/ 13 h 75"/>
                <a:gd name="T24" fmla="*/ 48 w 65"/>
                <a:gd name="T25" fmla="*/ 37 h 75"/>
                <a:gd name="T26" fmla="*/ 23 w 65"/>
                <a:gd name="T27" fmla="*/ 6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75">
                  <a:moveTo>
                    <a:pt x="65" y="36"/>
                  </a:moveTo>
                  <a:cubicBezTo>
                    <a:pt x="65" y="23"/>
                    <a:pt x="61" y="14"/>
                    <a:pt x="53" y="8"/>
                  </a:cubicBezTo>
                  <a:cubicBezTo>
                    <a:pt x="46" y="3"/>
                    <a:pt x="37" y="0"/>
                    <a:pt x="23" y="0"/>
                  </a:cubicBezTo>
                  <a:cubicBezTo>
                    <a:pt x="14" y="0"/>
                    <a:pt x="6" y="1"/>
                    <a:pt x="0" y="2"/>
                  </a:cubicBezTo>
                  <a:cubicBezTo>
                    <a:pt x="0" y="74"/>
                    <a:pt x="0" y="74"/>
                    <a:pt x="0" y="74"/>
                  </a:cubicBezTo>
                  <a:cubicBezTo>
                    <a:pt x="4" y="75"/>
                    <a:pt x="11" y="75"/>
                    <a:pt x="19" y="75"/>
                  </a:cubicBezTo>
                  <a:cubicBezTo>
                    <a:pt x="34" y="75"/>
                    <a:pt x="46" y="72"/>
                    <a:pt x="53" y="66"/>
                  </a:cubicBezTo>
                  <a:cubicBezTo>
                    <a:pt x="60" y="60"/>
                    <a:pt x="65" y="50"/>
                    <a:pt x="65" y="36"/>
                  </a:cubicBezTo>
                  <a:close/>
                  <a:moveTo>
                    <a:pt x="23" y="62"/>
                  </a:moveTo>
                  <a:cubicBezTo>
                    <a:pt x="21" y="62"/>
                    <a:pt x="18" y="62"/>
                    <a:pt x="17" y="62"/>
                  </a:cubicBezTo>
                  <a:cubicBezTo>
                    <a:pt x="17" y="14"/>
                    <a:pt x="17" y="14"/>
                    <a:pt x="17" y="14"/>
                  </a:cubicBezTo>
                  <a:cubicBezTo>
                    <a:pt x="18" y="13"/>
                    <a:pt x="21" y="13"/>
                    <a:pt x="24" y="13"/>
                  </a:cubicBezTo>
                  <a:cubicBezTo>
                    <a:pt x="39" y="13"/>
                    <a:pt x="48" y="21"/>
                    <a:pt x="48" y="37"/>
                  </a:cubicBezTo>
                  <a:cubicBezTo>
                    <a:pt x="48" y="54"/>
                    <a:pt x="38" y="63"/>
                    <a:pt x="23" y="62"/>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398" name="Freeform 235"/>
            <p:cNvSpPr>
              <a:spLocks noEditPoints="1"/>
            </p:cNvSpPr>
            <p:nvPr/>
          </p:nvSpPr>
          <p:spPr bwMode="auto">
            <a:xfrm>
              <a:off x="4883236" y="3282669"/>
              <a:ext cx="47683" cy="51109"/>
            </a:xfrm>
            <a:custGeom>
              <a:avLst/>
              <a:gdLst>
                <a:gd name="T0" fmla="*/ 71 w 71"/>
                <a:gd name="T1" fmla="*/ 37 h 76"/>
                <a:gd name="T2" fmla="*/ 36 w 71"/>
                <a:gd name="T3" fmla="*/ 0 h 76"/>
                <a:gd name="T4" fmla="*/ 0 w 71"/>
                <a:gd name="T5" fmla="*/ 38 h 76"/>
                <a:gd name="T6" fmla="*/ 35 w 71"/>
                <a:gd name="T7" fmla="*/ 76 h 76"/>
                <a:gd name="T8" fmla="*/ 71 w 71"/>
                <a:gd name="T9" fmla="*/ 37 h 76"/>
                <a:gd name="T10" fmla="*/ 18 w 71"/>
                <a:gd name="T11" fmla="*/ 38 h 76"/>
                <a:gd name="T12" fmla="*/ 36 w 71"/>
                <a:gd name="T13" fmla="*/ 13 h 76"/>
                <a:gd name="T14" fmla="*/ 53 w 71"/>
                <a:gd name="T15" fmla="*/ 38 h 76"/>
                <a:gd name="T16" fmla="*/ 36 w 71"/>
                <a:gd name="T17" fmla="*/ 63 h 76"/>
                <a:gd name="T18" fmla="*/ 18 w 71"/>
                <a:gd name="T19"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6">
                  <a:moveTo>
                    <a:pt x="71" y="37"/>
                  </a:moveTo>
                  <a:cubicBezTo>
                    <a:pt x="71" y="17"/>
                    <a:pt x="59" y="0"/>
                    <a:pt x="36" y="0"/>
                  </a:cubicBezTo>
                  <a:cubicBezTo>
                    <a:pt x="14" y="0"/>
                    <a:pt x="0" y="16"/>
                    <a:pt x="0" y="38"/>
                  </a:cubicBezTo>
                  <a:cubicBezTo>
                    <a:pt x="0" y="59"/>
                    <a:pt x="13" y="76"/>
                    <a:pt x="35" y="76"/>
                  </a:cubicBezTo>
                  <a:cubicBezTo>
                    <a:pt x="56" y="76"/>
                    <a:pt x="71" y="61"/>
                    <a:pt x="71" y="37"/>
                  </a:cubicBezTo>
                  <a:close/>
                  <a:moveTo>
                    <a:pt x="18" y="38"/>
                  </a:moveTo>
                  <a:cubicBezTo>
                    <a:pt x="18" y="24"/>
                    <a:pt x="24" y="13"/>
                    <a:pt x="36" y="13"/>
                  </a:cubicBezTo>
                  <a:cubicBezTo>
                    <a:pt x="47" y="13"/>
                    <a:pt x="53" y="24"/>
                    <a:pt x="53" y="38"/>
                  </a:cubicBezTo>
                  <a:cubicBezTo>
                    <a:pt x="53" y="52"/>
                    <a:pt x="47" y="63"/>
                    <a:pt x="36" y="63"/>
                  </a:cubicBezTo>
                  <a:cubicBezTo>
                    <a:pt x="24" y="63"/>
                    <a:pt x="18" y="52"/>
                    <a:pt x="18" y="38"/>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399" name="Freeform 236"/>
            <p:cNvSpPr>
              <a:spLocks/>
            </p:cNvSpPr>
            <p:nvPr/>
          </p:nvSpPr>
          <p:spPr bwMode="auto">
            <a:xfrm>
              <a:off x="4934345" y="3283240"/>
              <a:ext cx="63387" cy="49967"/>
            </a:xfrm>
            <a:custGeom>
              <a:avLst/>
              <a:gdLst>
                <a:gd name="T0" fmla="*/ 42 w 94"/>
                <a:gd name="T1" fmla="*/ 42 h 74"/>
                <a:gd name="T2" fmla="*/ 47 w 94"/>
                <a:gd name="T3" fmla="*/ 19 h 74"/>
                <a:gd name="T4" fmla="*/ 47 w 94"/>
                <a:gd name="T5" fmla="*/ 19 h 74"/>
                <a:gd name="T6" fmla="*/ 50 w 94"/>
                <a:gd name="T7" fmla="*/ 42 h 74"/>
                <a:gd name="T8" fmla="*/ 57 w 94"/>
                <a:gd name="T9" fmla="*/ 74 h 74"/>
                <a:gd name="T10" fmla="*/ 75 w 94"/>
                <a:gd name="T11" fmla="*/ 74 h 74"/>
                <a:gd name="T12" fmla="*/ 94 w 94"/>
                <a:gd name="T13" fmla="*/ 0 h 74"/>
                <a:gd name="T14" fmla="*/ 77 w 94"/>
                <a:gd name="T15" fmla="*/ 0 h 74"/>
                <a:gd name="T16" fmla="*/ 71 w 94"/>
                <a:gd name="T17" fmla="*/ 30 h 74"/>
                <a:gd name="T18" fmla="*/ 66 w 94"/>
                <a:gd name="T19" fmla="*/ 56 h 74"/>
                <a:gd name="T20" fmla="*/ 66 w 94"/>
                <a:gd name="T21" fmla="*/ 56 h 74"/>
                <a:gd name="T22" fmla="*/ 62 w 94"/>
                <a:gd name="T23" fmla="*/ 31 h 74"/>
                <a:gd name="T24" fmla="*/ 56 w 94"/>
                <a:gd name="T25" fmla="*/ 0 h 74"/>
                <a:gd name="T26" fmla="*/ 39 w 94"/>
                <a:gd name="T27" fmla="*/ 0 h 74"/>
                <a:gd name="T28" fmla="*/ 32 w 94"/>
                <a:gd name="T29" fmla="*/ 30 h 74"/>
                <a:gd name="T30" fmla="*/ 28 w 94"/>
                <a:gd name="T31" fmla="*/ 56 h 74"/>
                <a:gd name="T32" fmla="*/ 27 w 94"/>
                <a:gd name="T33" fmla="*/ 56 h 74"/>
                <a:gd name="T34" fmla="*/ 23 w 94"/>
                <a:gd name="T35" fmla="*/ 30 h 74"/>
                <a:gd name="T36" fmla="*/ 17 w 94"/>
                <a:gd name="T37" fmla="*/ 0 h 74"/>
                <a:gd name="T38" fmla="*/ 0 w 94"/>
                <a:gd name="T39" fmla="*/ 0 h 74"/>
                <a:gd name="T40" fmla="*/ 17 w 94"/>
                <a:gd name="T41" fmla="*/ 74 h 74"/>
                <a:gd name="T42" fmla="*/ 35 w 94"/>
                <a:gd name="T43" fmla="*/ 74 h 74"/>
                <a:gd name="T44" fmla="*/ 42 w 94"/>
                <a:gd name="T4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74">
                  <a:moveTo>
                    <a:pt x="42" y="42"/>
                  </a:moveTo>
                  <a:cubicBezTo>
                    <a:pt x="44" y="34"/>
                    <a:pt x="45" y="27"/>
                    <a:pt x="47" y="19"/>
                  </a:cubicBezTo>
                  <a:cubicBezTo>
                    <a:pt x="47" y="19"/>
                    <a:pt x="47" y="19"/>
                    <a:pt x="47" y="19"/>
                  </a:cubicBezTo>
                  <a:cubicBezTo>
                    <a:pt x="48" y="28"/>
                    <a:pt x="49" y="34"/>
                    <a:pt x="50" y="42"/>
                  </a:cubicBezTo>
                  <a:cubicBezTo>
                    <a:pt x="57" y="74"/>
                    <a:pt x="57" y="74"/>
                    <a:pt x="57" y="74"/>
                  </a:cubicBezTo>
                  <a:cubicBezTo>
                    <a:pt x="75" y="74"/>
                    <a:pt x="75" y="74"/>
                    <a:pt x="75" y="74"/>
                  </a:cubicBezTo>
                  <a:cubicBezTo>
                    <a:pt x="94" y="0"/>
                    <a:pt x="94" y="0"/>
                    <a:pt x="94" y="0"/>
                  </a:cubicBezTo>
                  <a:cubicBezTo>
                    <a:pt x="77" y="0"/>
                    <a:pt x="77" y="0"/>
                    <a:pt x="77" y="0"/>
                  </a:cubicBezTo>
                  <a:cubicBezTo>
                    <a:pt x="71" y="30"/>
                    <a:pt x="71" y="30"/>
                    <a:pt x="71" y="30"/>
                  </a:cubicBezTo>
                  <a:cubicBezTo>
                    <a:pt x="69" y="39"/>
                    <a:pt x="67" y="48"/>
                    <a:pt x="66" y="56"/>
                  </a:cubicBezTo>
                  <a:cubicBezTo>
                    <a:pt x="66" y="56"/>
                    <a:pt x="66" y="56"/>
                    <a:pt x="66" y="56"/>
                  </a:cubicBezTo>
                  <a:cubicBezTo>
                    <a:pt x="65" y="48"/>
                    <a:pt x="64" y="40"/>
                    <a:pt x="62" y="31"/>
                  </a:cubicBezTo>
                  <a:cubicBezTo>
                    <a:pt x="56" y="0"/>
                    <a:pt x="56" y="0"/>
                    <a:pt x="56" y="0"/>
                  </a:cubicBezTo>
                  <a:cubicBezTo>
                    <a:pt x="39" y="0"/>
                    <a:pt x="39" y="0"/>
                    <a:pt x="39" y="0"/>
                  </a:cubicBezTo>
                  <a:cubicBezTo>
                    <a:pt x="32" y="30"/>
                    <a:pt x="32" y="30"/>
                    <a:pt x="32" y="30"/>
                  </a:cubicBezTo>
                  <a:cubicBezTo>
                    <a:pt x="30" y="39"/>
                    <a:pt x="29" y="48"/>
                    <a:pt x="28" y="56"/>
                  </a:cubicBezTo>
                  <a:cubicBezTo>
                    <a:pt x="27" y="56"/>
                    <a:pt x="27" y="56"/>
                    <a:pt x="27" y="56"/>
                  </a:cubicBezTo>
                  <a:cubicBezTo>
                    <a:pt x="26" y="49"/>
                    <a:pt x="25" y="39"/>
                    <a:pt x="23" y="30"/>
                  </a:cubicBezTo>
                  <a:cubicBezTo>
                    <a:pt x="17" y="0"/>
                    <a:pt x="17" y="0"/>
                    <a:pt x="17" y="0"/>
                  </a:cubicBezTo>
                  <a:cubicBezTo>
                    <a:pt x="0" y="0"/>
                    <a:pt x="0" y="0"/>
                    <a:pt x="0" y="0"/>
                  </a:cubicBezTo>
                  <a:cubicBezTo>
                    <a:pt x="17" y="74"/>
                    <a:pt x="17" y="74"/>
                    <a:pt x="17" y="74"/>
                  </a:cubicBezTo>
                  <a:cubicBezTo>
                    <a:pt x="35" y="74"/>
                    <a:pt x="35" y="74"/>
                    <a:pt x="35" y="74"/>
                  </a:cubicBezTo>
                  <a:lnTo>
                    <a:pt x="42" y="42"/>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01" name="Freeform 237"/>
            <p:cNvSpPr>
              <a:spLocks/>
            </p:cNvSpPr>
            <p:nvPr/>
          </p:nvSpPr>
          <p:spPr bwMode="auto">
            <a:xfrm>
              <a:off x="5003157" y="3283240"/>
              <a:ext cx="41116" cy="49967"/>
            </a:xfrm>
            <a:custGeom>
              <a:avLst/>
              <a:gdLst>
                <a:gd name="T0" fmla="*/ 35 w 61"/>
                <a:gd name="T1" fmla="*/ 27 h 74"/>
                <a:gd name="T2" fmla="*/ 20 w 61"/>
                <a:gd name="T3" fmla="*/ 0 h 74"/>
                <a:gd name="T4" fmla="*/ 0 w 61"/>
                <a:gd name="T5" fmla="*/ 0 h 74"/>
                <a:gd name="T6" fmla="*/ 0 w 61"/>
                <a:gd name="T7" fmla="*/ 74 h 74"/>
                <a:gd name="T8" fmla="*/ 16 w 61"/>
                <a:gd name="T9" fmla="*/ 74 h 74"/>
                <a:gd name="T10" fmla="*/ 16 w 61"/>
                <a:gd name="T11" fmla="*/ 51 h 74"/>
                <a:gd name="T12" fmla="*/ 15 w 61"/>
                <a:gd name="T13" fmla="*/ 19 h 74"/>
                <a:gd name="T14" fmla="*/ 15 w 61"/>
                <a:gd name="T15" fmla="*/ 19 h 74"/>
                <a:gd name="T16" fmla="*/ 28 w 61"/>
                <a:gd name="T17" fmla="*/ 45 h 74"/>
                <a:gd name="T18" fmla="*/ 44 w 61"/>
                <a:gd name="T19" fmla="*/ 74 h 74"/>
                <a:gd name="T20" fmla="*/ 61 w 61"/>
                <a:gd name="T21" fmla="*/ 74 h 74"/>
                <a:gd name="T22" fmla="*/ 61 w 61"/>
                <a:gd name="T23" fmla="*/ 0 h 74"/>
                <a:gd name="T24" fmla="*/ 46 w 61"/>
                <a:gd name="T25" fmla="*/ 0 h 74"/>
                <a:gd name="T26" fmla="*/ 46 w 61"/>
                <a:gd name="T27" fmla="*/ 21 h 74"/>
                <a:gd name="T28" fmla="*/ 47 w 61"/>
                <a:gd name="T29" fmla="*/ 52 h 74"/>
                <a:gd name="T30" fmla="*/ 47 w 61"/>
                <a:gd name="T31" fmla="*/ 52 h 74"/>
                <a:gd name="T32" fmla="*/ 35 w 61"/>
                <a:gd name="T33" fmla="*/ 2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74">
                  <a:moveTo>
                    <a:pt x="35" y="27"/>
                  </a:moveTo>
                  <a:cubicBezTo>
                    <a:pt x="20" y="0"/>
                    <a:pt x="20" y="0"/>
                    <a:pt x="20" y="0"/>
                  </a:cubicBezTo>
                  <a:cubicBezTo>
                    <a:pt x="0" y="0"/>
                    <a:pt x="0" y="0"/>
                    <a:pt x="0" y="0"/>
                  </a:cubicBezTo>
                  <a:cubicBezTo>
                    <a:pt x="0" y="74"/>
                    <a:pt x="0" y="74"/>
                    <a:pt x="0" y="74"/>
                  </a:cubicBezTo>
                  <a:cubicBezTo>
                    <a:pt x="16" y="74"/>
                    <a:pt x="16" y="74"/>
                    <a:pt x="16" y="74"/>
                  </a:cubicBezTo>
                  <a:cubicBezTo>
                    <a:pt x="16" y="51"/>
                    <a:pt x="16" y="51"/>
                    <a:pt x="16" y="51"/>
                  </a:cubicBezTo>
                  <a:cubicBezTo>
                    <a:pt x="16" y="39"/>
                    <a:pt x="15" y="29"/>
                    <a:pt x="15" y="19"/>
                  </a:cubicBezTo>
                  <a:cubicBezTo>
                    <a:pt x="15" y="19"/>
                    <a:pt x="15" y="19"/>
                    <a:pt x="15" y="19"/>
                  </a:cubicBezTo>
                  <a:cubicBezTo>
                    <a:pt x="19" y="28"/>
                    <a:pt x="24" y="37"/>
                    <a:pt x="28" y="45"/>
                  </a:cubicBezTo>
                  <a:cubicBezTo>
                    <a:pt x="44" y="74"/>
                    <a:pt x="44" y="74"/>
                    <a:pt x="44" y="74"/>
                  </a:cubicBezTo>
                  <a:cubicBezTo>
                    <a:pt x="61" y="74"/>
                    <a:pt x="61" y="74"/>
                    <a:pt x="61" y="74"/>
                  </a:cubicBezTo>
                  <a:cubicBezTo>
                    <a:pt x="61" y="0"/>
                    <a:pt x="61" y="0"/>
                    <a:pt x="61" y="0"/>
                  </a:cubicBezTo>
                  <a:cubicBezTo>
                    <a:pt x="46" y="0"/>
                    <a:pt x="46" y="0"/>
                    <a:pt x="46" y="0"/>
                  </a:cubicBezTo>
                  <a:cubicBezTo>
                    <a:pt x="46" y="21"/>
                    <a:pt x="46" y="21"/>
                    <a:pt x="46" y="21"/>
                  </a:cubicBezTo>
                  <a:cubicBezTo>
                    <a:pt x="46" y="33"/>
                    <a:pt x="46" y="42"/>
                    <a:pt x="47" y="52"/>
                  </a:cubicBezTo>
                  <a:cubicBezTo>
                    <a:pt x="47" y="52"/>
                    <a:pt x="47" y="52"/>
                    <a:pt x="47" y="52"/>
                  </a:cubicBezTo>
                  <a:cubicBezTo>
                    <a:pt x="44" y="44"/>
                    <a:pt x="39" y="35"/>
                    <a:pt x="35" y="27"/>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02" name="Freeform 238"/>
            <p:cNvSpPr>
              <a:spLocks/>
            </p:cNvSpPr>
            <p:nvPr/>
          </p:nvSpPr>
          <p:spPr bwMode="auto">
            <a:xfrm>
              <a:off x="4746755" y="3205577"/>
              <a:ext cx="356907" cy="392027"/>
            </a:xfrm>
            <a:custGeom>
              <a:avLst/>
              <a:gdLst>
                <a:gd name="T0" fmla="*/ 0 w 529"/>
                <a:gd name="T1" fmla="*/ 0 h 581"/>
                <a:gd name="T2" fmla="*/ 2 w 529"/>
                <a:gd name="T3" fmla="*/ 12 h 581"/>
                <a:gd name="T4" fmla="*/ 24 w 529"/>
                <a:gd name="T5" fmla="*/ 56 h 581"/>
                <a:gd name="T6" fmla="*/ 473 w 529"/>
                <a:gd name="T7" fmla="*/ 56 h 581"/>
                <a:gd name="T8" fmla="*/ 473 w 529"/>
                <a:gd name="T9" fmla="*/ 525 h 581"/>
                <a:gd name="T10" fmla="*/ 126 w 529"/>
                <a:gd name="T11" fmla="*/ 525 h 581"/>
                <a:gd name="T12" fmla="*/ 126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0" y="4"/>
                    <a:pt x="1" y="8"/>
                    <a:pt x="2" y="12"/>
                  </a:cubicBezTo>
                  <a:cubicBezTo>
                    <a:pt x="14" y="22"/>
                    <a:pt x="22" y="38"/>
                    <a:pt x="24" y="56"/>
                  </a:cubicBezTo>
                  <a:cubicBezTo>
                    <a:pt x="473" y="56"/>
                    <a:pt x="473" y="56"/>
                    <a:pt x="473" y="56"/>
                  </a:cubicBezTo>
                  <a:cubicBezTo>
                    <a:pt x="473" y="525"/>
                    <a:pt x="473" y="525"/>
                    <a:pt x="473" y="525"/>
                  </a:cubicBezTo>
                  <a:cubicBezTo>
                    <a:pt x="126" y="525"/>
                    <a:pt x="126" y="525"/>
                    <a:pt x="126" y="525"/>
                  </a:cubicBezTo>
                  <a:cubicBezTo>
                    <a:pt x="126" y="581"/>
                    <a:pt x="126" y="581"/>
                    <a:pt x="126" y="581"/>
                  </a:cubicBezTo>
                  <a:cubicBezTo>
                    <a:pt x="529" y="581"/>
                    <a:pt x="529" y="581"/>
                    <a:pt x="529" y="581"/>
                  </a:cubicBezTo>
                  <a:cubicBezTo>
                    <a:pt x="529" y="0"/>
                    <a:pt x="529" y="0"/>
                    <a:pt x="529" y="0"/>
                  </a:cubicBezTo>
                  <a:lnTo>
                    <a:pt x="0" y="0"/>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03" name="Freeform 239"/>
            <p:cNvSpPr>
              <a:spLocks/>
            </p:cNvSpPr>
            <p:nvPr/>
          </p:nvSpPr>
          <p:spPr bwMode="auto">
            <a:xfrm>
              <a:off x="4523474" y="3128770"/>
              <a:ext cx="224709" cy="247551"/>
            </a:xfrm>
            <a:custGeom>
              <a:avLst/>
              <a:gdLst>
                <a:gd name="T0" fmla="*/ 45 w 333"/>
                <a:gd name="T1" fmla="*/ 243 h 367"/>
                <a:gd name="T2" fmla="*/ 170 w 333"/>
                <a:gd name="T3" fmla="*/ 367 h 367"/>
                <a:gd name="T4" fmla="*/ 289 w 333"/>
                <a:gd name="T5" fmla="*/ 243 h 367"/>
                <a:gd name="T6" fmla="*/ 326 w 333"/>
                <a:gd name="T7" fmla="*/ 202 h 367"/>
                <a:gd name="T8" fmla="*/ 306 w 333"/>
                <a:gd name="T9" fmla="*/ 142 h 367"/>
                <a:gd name="T10" fmla="*/ 166 w 333"/>
                <a:gd name="T11" fmla="*/ 0 h 367"/>
                <a:gd name="T12" fmla="*/ 26 w 333"/>
                <a:gd name="T13" fmla="*/ 142 h 367"/>
                <a:gd name="T14" fmla="*/ 7 w 333"/>
                <a:gd name="T15" fmla="*/ 202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0" y="307"/>
                    <a:pt x="118" y="367"/>
                    <a:pt x="170" y="367"/>
                  </a:cubicBezTo>
                  <a:cubicBezTo>
                    <a:pt x="222" y="367"/>
                    <a:pt x="266" y="307"/>
                    <a:pt x="289" y="243"/>
                  </a:cubicBezTo>
                  <a:cubicBezTo>
                    <a:pt x="304" y="241"/>
                    <a:pt x="320" y="225"/>
                    <a:pt x="326" y="202"/>
                  </a:cubicBezTo>
                  <a:cubicBezTo>
                    <a:pt x="333" y="175"/>
                    <a:pt x="324" y="148"/>
                    <a:pt x="306" y="142"/>
                  </a:cubicBezTo>
                  <a:cubicBezTo>
                    <a:pt x="302" y="63"/>
                    <a:pt x="241" y="0"/>
                    <a:pt x="166" y="0"/>
                  </a:cubicBezTo>
                  <a:cubicBezTo>
                    <a:pt x="92" y="0"/>
                    <a:pt x="31" y="63"/>
                    <a:pt x="26" y="142"/>
                  </a:cubicBezTo>
                  <a:cubicBezTo>
                    <a:pt x="8" y="148"/>
                    <a:pt x="0" y="175"/>
                    <a:pt x="7" y="202"/>
                  </a:cubicBezTo>
                  <a:cubicBezTo>
                    <a:pt x="13" y="226"/>
                    <a:pt x="29" y="242"/>
                    <a:pt x="45" y="243"/>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04" name="Freeform 240"/>
            <p:cNvSpPr>
              <a:spLocks/>
            </p:cNvSpPr>
            <p:nvPr/>
          </p:nvSpPr>
          <p:spPr bwMode="auto">
            <a:xfrm>
              <a:off x="4458088" y="3364900"/>
              <a:ext cx="354909" cy="299517"/>
            </a:xfrm>
            <a:custGeom>
              <a:avLst/>
              <a:gdLst>
                <a:gd name="T0" fmla="*/ 407 w 526"/>
                <a:gd name="T1" fmla="*/ 0 h 444"/>
                <a:gd name="T2" fmla="*/ 293 w 526"/>
                <a:gd name="T3" fmla="*/ 191 h 444"/>
                <a:gd name="T4" fmla="*/ 280 w 526"/>
                <a:gd name="T5" fmla="*/ 105 h 444"/>
                <a:gd name="T6" fmla="*/ 295 w 526"/>
                <a:gd name="T7" fmla="*/ 78 h 444"/>
                <a:gd name="T8" fmla="*/ 263 w 526"/>
                <a:gd name="T9" fmla="*/ 45 h 444"/>
                <a:gd name="T10" fmla="*/ 230 w 526"/>
                <a:gd name="T11" fmla="*/ 78 h 444"/>
                <a:gd name="T12" fmla="*/ 246 w 526"/>
                <a:gd name="T13" fmla="*/ 105 h 444"/>
                <a:gd name="T14" fmla="*/ 232 w 526"/>
                <a:gd name="T15" fmla="*/ 189 h 444"/>
                <a:gd name="T16" fmla="*/ 120 w 526"/>
                <a:gd name="T17" fmla="*/ 0 h 444"/>
                <a:gd name="T18" fmla="*/ 2 w 526"/>
                <a:gd name="T19" fmla="*/ 125 h 444"/>
                <a:gd name="T20" fmla="*/ 0 w 526"/>
                <a:gd name="T21" fmla="*/ 125 h 444"/>
                <a:gd name="T22" fmla="*/ 0 w 526"/>
                <a:gd name="T23" fmla="*/ 402 h 444"/>
                <a:gd name="T24" fmla="*/ 1 w 526"/>
                <a:gd name="T25" fmla="*/ 402 h 444"/>
                <a:gd name="T26" fmla="*/ 263 w 526"/>
                <a:gd name="T27" fmla="*/ 444 h 444"/>
                <a:gd name="T28" fmla="*/ 525 w 526"/>
                <a:gd name="T29" fmla="*/ 402 h 444"/>
                <a:gd name="T30" fmla="*/ 526 w 526"/>
                <a:gd name="T31" fmla="*/ 402 h 444"/>
                <a:gd name="T32" fmla="*/ 526 w 526"/>
                <a:gd name="T33" fmla="*/ 125 h 444"/>
                <a:gd name="T34" fmla="*/ 524 w 526"/>
                <a:gd name="T35" fmla="*/ 125 h 444"/>
                <a:gd name="T36" fmla="*/ 407 w 526"/>
                <a:gd name="T3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6" h="444">
                  <a:moveTo>
                    <a:pt x="407" y="0"/>
                  </a:moveTo>
                  <a:cubicBezTo>
                    <a:pt x="293" y="191"/>
                    <a:pt x="293" y="191"/>
                    <a:pt x="293" y="191"/>
                  </a:cubicBezTo>
                  <a:cubicBezTo>
                    <a:pt x="280" y="105"/>
                    <a:pt x="280" y="105"/>
                    <a:pt x="280" y="105"/>
                  </a:cubicBezTo>
                  <a:cubicBezTo>
                    <a:pt x="289" y="100"/>
                    <a:pt x="295" y="89"/>
                    <a:pt x="295" y="78"/>
                  </a:cubicBezTo>
                  <a:cubicBezTo>
                    <a:pt x="295" y="60"/>
                    <a:pt x="280" y="45"/>
                    <a:pt x="263" y="45"/>
                  </a:cubicBezTo>
                  <a:cubicBezTo>
                    <a:pt x="245" y="45"/>
                    <a:pt x="230" y="60"/>
                    <a:pt x="230" y="78"/>
                  </a:cubicBezTo>
                  <a:cubicBezTo>
                    <a:pt x="230" y="89"/>
                    <a:pt x="236" y="100"/>
                    <a:pt x="246" y="105"/>
                  </a:cubicBezTo>
                  <a:cubicBezTo>
                    <a:pt x="232" y="189"/>
                    <a:pt x="232" y="189"/>
                    <a:pt x="232" y="189"/>
                  </a:cubicBezTo>
                  <a:cubicBezTo>
                    <a:pt x="120" y="0"/>
                    <a:pt x="120" y="0"/>
                    <a:pt x="120" y="0"/>
                  </a:cubicBezTo>
                  <a:cubicBezTo>
                    <a:pt x="56" y="28"/>
                    <a:pt x="11" y="73"/>
                    <a:pt x="2" y="125"/>
                  </a:cubicBezTo>
                  <a:cubicBezTo>
                    <a:pt x="0" y="125"/>
                    <a:pt x="0" y="125"/>
                    <a:pt x="0" y="125"/>
                  </a:cubicBezTo>
                  <a:cubicBezTo>
                    <a:pt x="0" y="402"/>
                    <a:pt x="0" y="402"/>
                    <a:pt x="0" y="402"/>
                  </a:cubicBezTo>
                  <a:cubicBezTo>
                    <a:pt x="1" y="402"/>
                    <a:pt x="1" y="402"/>
                    <a:pt x="1" y="402"/>
                  </a:cubicBezTo>
                  <a:cubicBezTo>
                    <a:pt x="13" y="426"/>
                    <a:pt x="126" y="444"/>
                    <a:pt x="263" y="444"/>
                  </a:cubicBezTo>
                  <a:cubicBezTo>
                    <a:pt x="400" y="444"/>
                    <a:pt x="513" y="426"/>
                    <a:pt x="525" y="402"/>
                  </a:cubicBezTo>
                  <a:cubicBezTo>
                    <a:pt x="526" y="402"/>
                    <a:pt x="526" y="402"/>
                    <a:pt x="526" y="402"/>
                  </a:cubicBezTo>
                  <a:cubicBezTo>
                    <a:pt x="526" y="125"/>
                    <a:pt x="526" y="125"/>
                    <a:pt x="526" y="125"/>
                  </a:cubicBezTo>
                  <a:cubicBezTo>
                    <a:pt x="524" y="125"/>
                    <a:pt x="524" y="125"/>
                    <a:pt x="524" y="125"/>
                  </a:cubicBezTo>
                  <a:cubicBezTo>
                    <a:pt x="515" y="73"/>
                    <a:pt x="470" y="28"/>
                    <a:pt x="407" y="0"/>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05" name="Freeform 241"/>
            <p:cNvSpPr>
              <a:spLocks/>
            </p:cNvSpPr>
            <p:nvPr/>
          </p:nvSpPr>
          <p:spPr bwMode="auto">
            <a:xfrm>
              <a:off x="4822419" y="3368897"/>
              <a:ext cx="217285" cy="159894"/>
            </a:xfrm>
            <a:custGeom>
              <a:avLst/>
              <a:gdLst>
                <a:gd name="T0" fmla="*/ 0 w 761"/>
                <a:gd name="T1" fmla="*/ 24 h 560"/>
                <a:gd name="T2" fmla="*/ 0 w 761"/>
                <a:gd name="T3" fmla="*/ 319 h 560"/>
                <a:gd name="T4" fmla="*/ 66 w 761"/>
                <a:gd name="T5" fmla="*/ 189 h 560"/>
                <a:gd name="T6" fmla="*/ 404 w 761"/>
                <a:gd name="T7" fmla="*/ 397 h 560"/>
                <a:gd name="T8" fmla="*/ 338 w 761"/>
                <a:gd name="T9" fmla="*/ 501 h 560"/>
                <a:gd name="T10" fmla="*/ 761 w 761"/>
                <a:gd name="T11" fmla="*/ 560 h 560"/>
                <a:gd name="T12" fmla="*/ 539 w 761"/>
                <a:gd name="T13" fmla="*/ 194 h 560"/>
                <a:gd name="T14" fmla="*/ 477 w 761"/>
                <a:gd name="T15" fmla="*/ 286 h 560"/>
                <a:gd name="T16" fmla="*/ 12 w 761"/>
                <a:gd name="T17" fmla="*/ 0 h 560"/>
                <a:gd name="T18" fmla="*/ 0 w 761"/>
                <a:gd name="T19" fmla="*/ 2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1" h="560">
                  <a:moveTo>
                    <a:pt x="0" y="24"/>
                  </a:moveTo>
                  <a:lnTo>
                    <a:pt x="0" y="319"/>
                  </a:lnTo>
                  <a:lnTo>
                    <a:pt x="66" y="189"/>
                  </a:lnTo>
                  <a:lnTo>
                    <a:pt x="404" y="397"/>
                  </a:lnTo>
                  <a:lnTo>
                    <a:pt x="338" y="501"/>
                  </a:lnTo>
                  <a:lnTo>
                    <a:pt x="761" y="560"/>
                  </a:lnTo>
                  <a:lnTo>
                    <a:pt x="539" y="194"/>
                  </a:lnTo>
                  <a:lnTo>
                    <a:pt x="477" y="286"/>
                  </a:lnTo>
                  <a:lnTo>
                    <a:pt x="12" y="0"/>
                  </a:lnTo>
                  <a:lnTo>
                    <a:pt x="0" y="24"/>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8" name="组合 7"/>
          <p:cNvGrpSpPr/>
          <p:nvPr/>
        </p:nvGrpSpPr>
        <p:grpSpPr>
          <a:xfrm>
            <a:off x="3287461" y="1393635"/>
            <a:ext cx="513089" cy="589112"/>
            <a:chOff x="4383281" y="1858180"/>
            <a:chExt cx="684119" cy="785482"/>
          </a:xfrm>
        </p:grpSpPr>
        <p:sp>
          <p:nvSpPr>
            <p:cNvPr id="7407" name="Freeform 244"/>
            <p:cNvSpPr>
              <a:spLocks/>
            </p:cNvSpPr>
            <p:nvPr/>
          </p:nvSpPr>
          <p:spPr bwMode="auto">
            <a:xfrm>
              <a:off x="4681370" y="1858180"/>
              <a:ext cx="97079" cy="106787"/>
            </a:xfrm>
            <a:custGeom>
              <a:avLst/>
              <a:gdLst>
                <a:gd name="T0" fmla="*/ 19 w 144"/>
                <a:gd name="T1" fmla="*/ 105 h 158"/>
                <a:gd name="T2" fmla="*/ 73 w 144"/>
                <a:gd name="T3" fmla="*/ 158 h 158"/>
                <a:gd name="T4" fmla="*/ 125 w 144"/>
                <a:gd name="T5" fmla="*/ 104 h 158"/>
                <a:gd name="T6" fmla="*/ 141 w 144"/>
                <a:gd name="T7" fmla="*/ 87 h 158"/>
                <a:gd name="T8" fmla="*/ 132 w 144"/>
                <a:gd name="T9" fmla="*/ 61 h 158"/>
                <a:gd name="T10" fmla="*/ 72 w 144"/>
                <a:gd name="T11" fmla="*/ 0 h 158"/>
                <a:gd name="T12" fmla="*/ 11 w 144"/>
                <a:gd name="T13" fmla="*/ 61 h 158"/>
                <a:gd name="T14" fmla="*/ 3 w 144"/>
                <a:gd name="T15" fmla="*/ 87 h 158"/>
                <a:gd name="T16" fmla="*/ 19 w 144"/>
                <a:gd name="T17" fmla="*/ 10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58">
                  <a:moveTo>
                    <a:pt x="19" y="105"/>
                  </a:moveTo>
                  <a:cubicBezTo>
                    <a:pt x="30" y="132"/>
                    <a:pt x="51" y="158"/>
                    <a:pt x="73" y="158"/>
                  </a:cubicBezTo>
                  <a:cubicBezTo>
                    <a:pt x="96" y="158"/>
                    <a:pt x="115" y="132"/>
                    <a:pt x="125" y="104"/>
                  </a:cubicBezTo>
                  <a:cubicBezTo>
                    <a:pt x="131" y="104"/>
                    <a:pt x="138" y="97"/>
                    <a:pt x="141" y="87"/>
                  </a:cubicBezTo>
                  <a:cubicBezTo>
                    <a:pt x="144" y="75"/>
                    <a:pt x="140" y="64"/>
                    <a:pt x="132" y="61"/>
                  </a:cubicBezTo>
                  <a:cubicBezTo>
                    <a:pt x="130" y="27"/>
                    <a:pt x="104" y="0"/>
                    <a:pt x="72" y="0"/>
                  </a:cubicBezTo>
                  <a:cubicBezTo>
                    <a:pt x="40" y="0"/>
                    <a:pt x="13" y="27"/>
                    <a:pt x="11" y="61"/>
                  </a:cubicBezTo>
                  <a:cubicBezTo>
                    <a:pt x="4" y="64"/>
                    <a:pt x="0" y="75"/>
                    <a:pt x="3" y="87"/>
                  </a:cubicBezTo>
                  <a:cubicBezTo>
                    <a:pt x="5" y="97"/>
                    <a:pt x="12" y="104"/>
                    <a:pt x="19" y="105"/>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08" name="Freeform 245"/>
            <p:cNvSpPr>
              <a:spLocks/>
            </p:cNvSpPr>
            <p:nvPr/>
          </p:nvSpPr>
          <p:spPr bwMode="auto">
            <a:xfrm>
              <a:off x="4653102" y="1960113"/>
              <a:ext cx="153042" cy="149330"/>
            </a:xfrm>
            <a:custGeom>
              <a:avLst/>
              <a:gdLst>
                <a:gd name="T0" fmla="*/ 95 w 227"/>
                <a:gd name="T1" fmla="*/ 191 h 221"/>
                <a:gd name="T2" fmla="*/ 95 w 227"/>
                <a:gd name="T3" fmla="*/ 221 h 221"/>
                <a:gd name="T4" fmla="*/ 116 w 227"/>
                <a:gd name="T5" fmla="*/ 220 h 221"/>
                <a:gd name="T6" fmla="*/ 138 w 227"/>
                <a:gd name="T7" fmla="*/ 221 h 221"/>
                <a:gd name="T8" fmla="*/ 138 w 227"/>
                <a:gd name="T9" fmla="*/ 191 h 221"/>
                <a:gd name="T10" fmla="*/ 227 w 227"/>
                <a:gd name="T11" fmla="*/ 173 h 221"/>
                <a:gd name="T12" fmla="*/ 227 w 227"/>
                <a:gd name="T13" fmla="*/ 173 h 221"/>
                <a:gd name="T14" fmla="*/ 227 w 227"/>
                <a:gd name="T15" fmla="*/ 54 h 221"/>
                <a:gd name="T16" fmla="*/ 226 w 227"/>
                <a:gd name="T17" fmla="*/ 54 h 221"/>
                <a:gd name="T18" fmla="*/ 176 w 227"/>
                <a:gd name="T19" fmla="*/ 0 h 221"/>
                <a:gd name="T20" fmla="*/ 127 w 227"/>
                <a:gd name="T21" fmla="*/ 82 h 221"/>
                <a:gd name="T22" fmla="*/ 121 w 227"/>
                <a:gd name="T23" fmla="*/ 45 h 221"/>
                <a:gd name="T24" fmla="*/ 127 w 227"/>
                <a:gd name="T25" fmla="*/ 33 h 221"/>
                <a:gd name="T26" fmla="*/ 113 w 227"/>
                <a:gd name="T27" fmla="*/ 19 h 221"/>
                <a:gd name="T28" fmla="*/ 99 w 227"/>
                <a:gd name="T29" fmla="*/ 33 h 221"/>
                <a:gd name="T30" fmla="*/ 106 w 227"/>
                <a:gd name="T31" fmla="*/ 45 h 221"/>
                <a:gd name="T32" fmla="*/ 100 w 227"/>
                <a:gd name="T33" fmla="*/ 81 h 221"/>
                <a:gd name="T34" fmla="*/ 52 w 227"/>
                <a:gd name="T35" fmla="*/ 0 h 221"/>
                <a:gd name="T36" fmla="*/ 1 w 227"/>
                <a:gd name="T37" fmla="*/ 54 h 221"/>
                <a:gd name="T38" fmla="*/ 0 w 227"/>
                <a:gd name="T39" fmla="*/ 54 h 221"/>
                <a:gd name="T40" fmla="*/ 0 w 227"/>
                <a:gd name="T41" fmla="*/ 173 h 221"/>
                <a:gd name="T42" fmla="*/ 1 w 227"/>
                <a:gd name="T43" fmla="*/ 173 h 221"/>
                <a:gd name="T44" fmla="*/ 95 w 227"/>
                <a:gd name="T45" fmla="*/ 19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7" h="221">
                  <a:moveTo>
                    <a:pt x="95" y="191"/>
                  </a:moveTo>
                  <a:cubicBezTo>
                    <a:pt x="95" y="221"/>
                    <a:pt x="95" y="221"/>
                    <a:pt x="95" y="221"/>
                  </a:cubicBezTo>
                  <a:cubicBezTo>
                    <a:pt x="102" y="220"/>
                    <a:pt x="109" y="220"/>
                    <a:pt x="116" y="220"/>
                  </a:cubicBezTo>
                  <a:cubicBezTo>
                    <a:pt x="123" y="220"/>
                    <a:pt x="131" y="220"/>
                    <a:pt x="138" y="221"/>
                  </a:cubicBezTo>
                  <a:cubicBezTo>
                    <a:pt x="138" y="191"/>
                    <a:pt x="138" y="191"/>
                    <a:pt x="138" y="191"/>
                  </a:cubicBezTo>
                  <a:cubicBezTo>
                    <a:pt x="186" y="189"/>
                    <a:pt x="222" y="182"/>
                    <a:pt x="227" y="173"/>
                  </a:cubicBezTo>
                  <a:cubicBezTo>
                    <a:pt x="227" y="173"/>
                    <a:pt x="227" y="173"/>
                    <a:pt x="227" y="173"/>
                  </a:cubicBezTo>
                  <a:cubicBezTo>
                    <a:pt x="227" y="54"/>
                    <a:pt x="227" y="54"/>
                    <a:pt x="227" y="54"/>
                  </a:cubicBezTo>
                  <a:cubicBezTo>
                    <a:pt x="226" y="54"/>
                    <a:pt x="226" y="54"/>
                    <a:pt x="226" y="54"/>
                  </a:cubicBezTo>
                  <a:cubicBezTo>
                    <a:pt x="222" y="31"/>
                    <a:pt x="203" y="12"/>
                    <a:pt x="176" y="0"/>
                  </a:cubicBezTo>
                  <a:cubicBezTo>
                    <a:pt x="127" y="82"/>
                    <a:pt x="127" y="82"/>
                    <a:pt x="127" y="82"/>
                  </a:cubicBezTo>
                  <a:cubicBezTo>
                    <a:pt x="121" y="45"/>
                    <a:pt x="121" y="45"/>
                    <a:pt x="121" y="45"/>
                  </a:cubicBezTo>
                  <a:cubicBezTo>
                    <a:pt x="125" y="43"/>
                    <a:pt x="127" y="38"/>
                    <a:pt x="127" y="33"/>
                  </a:cubicBezTo>
                  <a:cubicBezTo>
                    <a:pt x="127" y="26"/>
                    <a:pt x="121" y="19"/>
                    <a:pt x="113" y="19"/>
                  </a:cubicBezTo>
                  <a:cubicBezTo>
                    <a:pt x="106" y="19"/>
                    <a:pt x="99" y="26"/>
                    <a:pt x="99" y="33"/>
                  </a:cubicBezTo>
                  <a:cubicBezTo>
                    <a:pt x="99" y="38"/>
                    <a:pt x="102" y="43"/>
                    <a:pt x="106" y="45"/>
                  </a:cubicBezTo>
                  <a:cubicBezTo>
                    <a:pt x="100" y="81"/>
                    <a:pt x="100" y="81"/>
                    <a:pt x="100" y="81"/>
                  </a:cubicBezTo>
                  <a:cubicBezTo>
                    <a:pt x="52" y="0"/>
                    <a:pt x="52" y="0"/>
                    <a:pt x="52" y="0"/>
                  </a:cubicBezTo>
                  <a:cubicBezTo>
                    <a:pt x="24" y="12"/>
                    <a:pt x="5" y="31"/>
                    <a:pt x="1" y="54"/>
                  </a:cubicBezTo>
                  <a:cubicBezTo>
                    <a:pt x="0" y="54"/>
                    <a:pt x="0" y="54"/>
                    <a:pt x="0" y="54"/>
                  </a:cubicBezTo>
                  <a:cubicBezTo>
                    <a:pt x="0" y="173"/>
                    <a:pt x="0" y="173"/>
                    <a:pt x="0" y="173"/>
                  </a:cubicBezTo>
                  <a:cubicBezTo>
                    <a:pt x="1" y="173"/>
                    <a:pt x="1" y="173"/>
                    <a:pt x="1" y="173"/>
                  </a:cubicBezTo>
                  <a:cubicBezTo>
                    <a:pt x="5" y="182"/>
                    <a:pt x="45" y="190"/>
                    <a:pt x="95" y="191"/>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09" name="Freeform 246"/>
            <p:cNvSpPr>
              <a:spLocks/>
            </p:cNvSpPr>
            <p:nvPr/>
          </p:nvSpPr>
          <p:spPr bwMode="auto">
            <a:xfrm>
              <a:off x="4653673" y="2514890"/>
              <a:ext cx="153327" cy="128772"/>
            </a:xfrm>
            <a:custGeom>
              <a:avLst/>
              <a:gdLst>
                <a:gd name="T0" fmla="*/ 175 w 227"/>
                <a:gd name="T1" fmla="*/ 0 h 191"/>
                <a:gd name="T2" fmla="*/ 127 w 227"/>
                <a:gd name="T3" fmla="*/ 82 h 191"/>
                <a:gd name="T4" fmla="*/ 121 w 227"/>
                <a:gd name="T5" fmla="*/ 45 h 191"/>
                <a:gd name="T6" fmla="*/ 127 w 227"/>
                <a:gd name="T7" fmla="*/ 33 h 191"/>
                <a:gd name="T8" fmla="*/ 113 w 227"/>
                <a:gd name="T9" fmla="*/ 19 h 191"/>
                <a:gd name="T10" fmla="*/ 99 w 227"/>
                <a:gd name="T11" fmla="*/ 33 h 191"/>
                <a:gd name="T12" fmla="*/ 106 w 227"/>
                <a:gd name="T13" fmla="*/ 45 h 191"/>
                <a:gd name="T14" fmla="*/ 100 w 227"/>
                <a:gd name="T15" fmla="*/ 82 h 191"/>
                <a:gd name="T16" fmla="*/ 52 w 227"/>
                <a:gd name="T17" fmla="*/ 0 h 191"/>
                <a:gd name="T18" fmla="*/ 1 w 227"/>
                <a:gd name="T19" fmla="*/ 54 h 191"/>
                <a:gd name="T20" fmla="*/ 0 w 227"/>
                <a:gd name="T21" fmla="*/ 54 h 191"/>
                <a:gd name="T22" fmla="*/ 0 w 227"/>
                <a:gd name="T23" fmla="*/ 174 h 191"/>
                <a:gd name="T24" fmla="*/ 0 w 227"/>
                <a:gd name="T25" fmla="*/ 174 h 191"/>
                <a:gd name="T26" fmla="*/ 114 w 227"/>
                <a:gd name="T27" fmla="*/ 191 h 191"/>
                <a:gd name="T28" fmla="*/ 227 w 227"/>
                <a:gd name="T29" fmla="*/ 174 h 191"/>
                <a:gd name="T30" fmla="*/ 227 w 227"/>
                <a:gd name="T31" fmla="*/ 174 h 191"/>
                <a:gd name="T32" fmla="*/ 227 w 227"/>
                <a:gd name="T33" fmla="*/ 54 h 191"/>
                <a:gd name="T34" fmla="*/ 226 w 227"/>
                <a:gd name="T35" fmla="*/ 54 h 191"/>
                <a:gd name="T36" fmla="*/ 175 w 227"/>
                <a:gd name="T3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 h="191">
                  <a:moveTo>
                    <a:pt x="175" y="0"/>
                  </a:moveTo>
                  <a:cubicBezTo>
                    <a:pt x="127" y="82"/>
                    <a:pt x="127" y="82"/>
                    <a:pt x="127" y="82"/>
                  </a:cubicBezTo>
                  <a:cubicBezTo>
                    <a:pt x="121" y="45"/>
                    <a:pt x="121" y="45"/>
                    <a:pt x="121" y="45"/>
                  </a:cubicBezTo>
                  <a:cubicBezTo>
                    <a:pt x="125" y="43"/>
                    <a:pt x="127" y="38"/>
                    <a:pt x="127" y="33"/>
                  </a:cubicBezTo>
                  <a:cubicBezTo>
                    <a:pt x="127" y="26"/>
                    <a:pt x="121" y="19"/>
                    <a:pt x="113" y="19"/>
                  </a:cubicBezTo>
                  <a:cubicBezTo>
                    <a:pt x="106" y="19"/>
                    <a:pt x="99" y="26"/>
                    <a:pt x="99" y="33"/>
                  </a:cubicBezTo>
                  <a:cubicBezTo>
                    <a:pt x="99" y="38"/>
                    <a:pt x="102" y="43"/>
                    <a:pt x="106" y="45"/>
                  </a:cubicBezTo>
                  <a:cubicBezTo>
                    <a:pt x="100" y="82"/>
                    <a:pt x="100" y="82"/>
                    <a:pt x="100" y="82"/>
                  </a:cubicBezTo>
                  <a:cubicBezTo>
                    <a:pt x="52" y="0"/>
                    <a:pt x="52" y="0"/>
                    <a:pt x="52" y="0"/>
                  </a:cubicBezTo>
                  <a:cubicBezTo>
                    <a:pt x="24" y="12"/>
                    <a:pt x="5" y="31"/>
                    <a:pt x="1" y="54"/>
                  </a:cubicBezTo>
                  <a:cubicBezTo>
                    <a:pt x="0" y="54"/>
                    <a:pt x="0" y="54"/>
                    <a:pt x="0" y="54"/>
                  </a:cubicBezTo>
                  <a:cubicBezTo>
                    <a:pt x="0" y="174"/>
                    <a:pt x="0" y="174"/>
                    <a:pt x="0" y="174"/>
                  </a:cubicBezTo>
                  <a:cubicBezTo>
                    <a:pt x="0" y="174"/>
                    <a:pt x="0" y="174"/>
                    <a:pt x="0" y="174"/>
                  </a:cubicBezTo>
                  <a:cubicBezTo>
                    <a:pt x="6" y="184"/>
                    <a:pt x="54" y="191"/>
                    <a:pt x="114" y="191"/>
                  </a:cubicBezTo>
                  <a:cubicBezTo>
                    <a:pt x="173" y="191"/>
                    <a:pt x="221" y="184"/>
                    <a:pt x="227" y="174"/>
                  </a:cubicBezTo>
                  <a:cubicBezTo>
                    <a:pt x="227" y="174"/>
                    <a:pt x="227" y="174"/>
                    <a:pt x="227" y="174"/>
                  </a:cubicBezTo>
                  <a:cubicBezTo>
                    <a:pt x="227" y="54"/>
                    <a:pt x="227" y="54"/>
                    <a:pt x="227" y="54"/>
                  </a:cubicBezTo>
                  <a:cubicBezTo>
                    <a:pt x="226" y="54"/>
                    <a:pt x="226" y="54"/>
                    <a:pt x="226" y="54"/>
                  </a:cubicBezTo>
                  <a:cubicBezTo>
                    <a:pt x="222" y="31"/>
                    <a:pt x="203" y="12"/>
                    <a:pt x="175" y="0"/>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11" name="Freeform 247"/>
            <p:cNvSpPr>
              <a:spLocks/>
            </p:cNvSpPr>
            <p:nvPr/>
          </p:nvSpPr>
          <p:spPr bwMode="auto">
            <a:xfrm>
              <a:off x="4411547" y="2091169"/>
              <a:ext cx="96508" cy="107072"/>
            </a:xfrm>
            <a:custGeom>
              <a:avLst/>
              <a:gdLst>
                <a:gd name="T0" fmla="*/ 19 w 143"/>
                <a:gd name="T1" fmla="*/ 105 h 159"/>
                <a:gd name="T2" fmla="*/ 73 w 143"/>
                <a:gd name="T3" fmla="*/ 159 h 159"/>
                <a:gd name="T4" fmla="*/ 124 w 143"/>
                <a:gd name="T5" fmla="*/ 105 h 159"/>
                <a:gd name="T6" fmla="*/ 140 w 143"/>
                <a:gd name="T7" fmla="*/ 88 h 159"/>
                <a:gd name="T8" fmla="*/ 132 w 143"/>
                <a:gd name="T9" fmla="*/ 62 h 159"/>
                <a:gd name="T10" fmla="*/ 72 w 143"/>
                <a:gd name="T11" fmla="*/ 0 h 159"/>
                <a:gd name="T12" fmla="*/ 11 w 143"/>
                <a:gd name="T13" fmla="*/ 62 h 159"/>
                <a:gd name="T14" fmla="*/ 3 w 143"/>
                <a:gd name="T15" fmla="*/ 88 h 159"/>
                <a:gd name="T16" fmla="*/ 19 w 143"/>
                <a:gd name="T17" fmla="*/ 10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59">
                  <a:moveTo>
                    <a:pt x="19" y="105"/>
                  </a:moveTo>
                  <a:cubicBezTo>
                    <a:pt x="30" y="133"/>
                    <a:pt x="51" y="159"/>
                    <a:pt x="73" y="159"/>
                  </a:cubicBezTo>
                  <a:cubicBezTo>
                    <a:pt x="96" y="159"/>
                    <a:pt x="115" y="133"/>
                    <a:pt x="124" y="105"/>
                  </a:cubicBezTo>
                  <a:cubicBezTo>
                    <a:pt x="131" y="105"/>
                    <a:pt x="138" y="98"/>
                    <a:pt x="140" y="88"/>
                  </a:cubicBezTo>
                  <a:cubicBezTo>
                    <a:pt x="143" y="76"/>
                    <a:pt x="140" y="65"/>
                    <a:pt x="132" y="62"/>
                  </a:cubicBezTo>
                  <a:cubicBezTo>
                    <a:pt x="130" y="27"/>
                    <a:pt x="104" y="0"/>
                    <a:pt x="72" y="0"/>
                  </a:cubicBezTo>
                  <a:cubicBezTo>
                    <a:pt x="39" y="0"/>
                    <a:pt x="13" y="27"/>
                    <a:pt x="11" y="62"/>
                  </a:cubicBezTo>
                  <a:cubicBezTo>
                    <a:pt x="3" y="65"/>
                    <a:pt x="0" y="76"/>
                    <a:pt x="3" y="88"/>
                  </a:cubicBezTo>
                  <a:cubicBezTo>
                    <a:pt x="5" y="98"/>
                    <a:pt x="12" y="105"/>
                    <a:pt x="19" y="105"/>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12" name="Freeform 248"/>
            <p:cNvSpPr>
              <a:spLocks/>
            </p:cNvSpPr>
            <p:nvPr/>
          </p:nvSpPr>
          <p:spPr bwMode="auto">
            <a:xfrm>
              <a:off x="4942626" y="2097736"/>
              <a:ext cx="96222" cy="106787"/>
            </a:xfrm>
            <a:custGeom>
              <a:avLst/>
              <a:gdLst>
                <a:gd name="T0" fmla="*/ 19 w 143"/>
                <a:gd name="T1" fmla="*/ 105 h 158"/>
                <a:gd name="T2" fmla="*/ 73 w 143"/>
                <a:gd name="T3" fmla="*/ 158 h 158"/>
                <a:gd name="T4" fmla="*/ 124 w 143"/>
                <a:gd name="T5" fmla="*/ 105 h 158"/>
                <a:gd name="T6" fmla="*/ 140 w 143"/>
                <a:gd name="T7" fmla="*/ 87 h 158"/>
                <a:gd name="T8" fmla="*/ 132 w 143"/>
                <a:gd name="T9" fmla="*/ 61 h 158"/>
                <a:gd name="T10" fmla="*/ 72 w 143"/>
                <a:gd name="T11" fmla="*/ 0 h 158"/>
                <a:gd name="T12" fmla="*/ 11 w 143"/>
                <a:gd name="T13" fmla="*/ 61 h 158"/>
                <a:gd name="T14" fmla="*/ 3 w 143"/>
                <a:gd name="T15" fmla="*/ 87 h 158"/>
                <a:gd name="T16" fmla="*/ 19 w 143"/>
                <a:gd name="T17" fmla="*/ 10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58">
                  <a:moveTo>
                    <a:pt x="19" y="105"/>
                  </a:moveTo>
                  <a:cubicBezTo>
                    <a:pt x="30" y="133"/>
                    <a:pt x="51" y="158"/>
                    <a:pt x="73" y="158"/>
                  </a:cubicBezTo>
                  <a:cubicBezTo>
                    <a:pt x="96" y="158"/>
                    <a:pt x="115" y="133"/>
                    <a:pt x="124" y="105"/>
                  </a:cubicBezTo>
                  <a:cubicBezTo>
                    <a:pt x="131" y="104"/>
                    <a:pt x="138" y="97"/>
                    <a:pt x="140" y="87"/>
                  </a:cubicBezTo>
                  <a:cubicBezTo>
                    <a:pt x="143" y="76"/>
                    <a:pt x="140" y="64"/>
                    <a:pt x="132" y="61"/>
                  </a:cubicBezTo>
                  <a:cubicBezTo>
                    <a:pt x="130" y="27"/>
                    <a:pt x="104" y="0"/>
                    <a:pt x="72" y="0"/>
                  </a:cubicBezTo>
                  <a:cubicBezTo>
                    <a:pt x="39" y="0"/>
                    <a:pt x="13" y="27"/>
                    <a:pt x="11" y="61"/>
                  </a:cubicBezTo>
                  <a:cubicBezTo>
                    <a:pt x="3" y="64"/>
                    <a:pt x="0" y="76"/>
                    <a:pt x="3" y="87"/>
                  </a:cubicBezTo>
                  <a:cubicBezTo>
                    <a:pt x="5" y="98"/>
                    <a:pt x="12" y="105"/>
                    <a:pt x="19" y="105"/>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13" name="Freeform 249"/>
            <p:cNvSpPr>
              <a:spLocks/>
            </p:cNvSpPr>
            <p:nvPr/>
          </p:nvSpPr>
          <p:spPr bwMode="auto">
            <a:xfrm>
              <a:off x="4874385" y="2199669"/>
              <a:ext cx="193015" cy="129058"/>
            </a:xfrm>
            <a:custGeom>
              <a:avLst/>
              <a:gdLst>
                <a:gd name="T0" fmla="*/ 285 w 286"/>
                <a:gd name="T1" fmla="*/ 54 h 191"/>
                <a:gd name="T2" fmla="*/ 234 w 286"/>
                <a:gd name="T3" fmla="*/ 0 h 191"/>
                <a:gd name="T4" fmla="*/ 186 w 286"/>
                <a:gd name="T5" fmla="*/ 82 h 191"/>
                <a:gd name="T6" fmla="*/ 180 w 286"/>
                <a:gd name="T7" fmla="*/ 45 h 191"/>
                <a:gd name="T8" fmla="*/ 186 w 286"/>
                <a:gd name="T9" fmla="*/ 34 h 191"/>
                <a:gd name="T10" fmla="*/ 172 w 286"/>
                <a:gd name="T11" fmla="*/ 20 h 191"/>
                <a:gd name="T12" fmla="*/ 158 w 286"/>
                <a:gd name="T13" fmla="*/ 34 h 191"/>
                <a:gd name="T14" fmla="*/ 165 w 286"/>
                <a:gd name="T15" fmla="*/ 45 h 191"/>
                <a:gd name="T16" fmla="*/ 159 w 286"/>
                <a:gd name="T17" fmla="*/ 82 h 191"/>
                <a:gd name="T18" fmla="*/ 111 w 286"/>
                <a:gd name="T19" fmla="*/ 0 h 191"/>
                <a:gd name="T20" fmla="*/ 60 w 286"/>
                <a:gd name="T21" fmla="*/ 54 h 191"/>
                <a:gd name="T22" fmla="*/ 59 w 286"/>
                <a:gd name="T23" fmla="*/ 54 h 191"/>
                <a:gd name="T24" fmla="*/ 59 w 286"/>
                <a:gd name="T25" fmla="*/ 68 h 191"/>
                <a:gd name="T26" fmla="*/ 2 w 286"/>
                <a:gd name="T27" fmla="*/ 68 h 191"/>
                <a:gd name="T28" fmla="*/ 2 w 286"/>
                <a:gd name="T29" fmla="*/ 80 h 191"/>
                <a:gd name="T30" fmla="*/ 0 w 286"/>
                <a:gd name="T31" fmla="*/ 110 h 191"/>
                <a:gd name="T32" fmla="*/ 59 w 286"/>
                <a:gd name="T33" fmla="*/ 110 h 191"/>
                <a:gd name="T34" fmla="*/ 59 w 286"/>
                <a:gd name="T35" fmla="*/ 174 h 191"/>
                <a:gd name="T36" fmla="*/ 59 w 286"/>
                <a:gd name="T37" fmla="*/ 174 h 191"/>
                <a:gd name="T38" fmla="*/ 173 w 286"/>
                <a:gd name="T39" fmla="*/ 191 h 191"/>
                <a:gd name="T40" fmla="*/ 286 w 286"/>
                <a:gd name="T41" fmla="*/ 174 h 191"/>
                <a:gd name="T42" fmla="*/ 286 w 286"/>
                <a:gd name="T43" fmla="*/ 174 h 191"/>
                <a:gd name="T44" fmla="*/ 286 w 286"/>
                <a:gd name="T45" fmla="*/ 54 h 191"/>
                <a:gd name="T46" fmla="*/ 285 w 286"/>
                <a:gd name="T47" fmla="*/ 5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6" h="191">
                  <a:moveTo>
                    <a:pt x="285" y="54"/>
                  </a:moveTo>
                  <a:cubicBezTo>
                    <a:pt x="281" y="32"/>
                    <a:pt x="262" y="12"/>
                    <a:pt x="234" y="0"/>
                  </a:cubicBezTo>
                  <a:cubicBezTo>
                    <a:pt x="186" y="82"/>
                    <a:pt x="186" y="82"/>
                    <a:pt x="186" y="82"/>
                  </a:cubicBezTo>
                  <a:cubicBezTo>
                    <a:pt x="180" y="45"/>
                    <a:pt x="180" y="45"/>
                    <a:pt x="180" y="45"/>
                  </a:cubicBezTo>
                  <a:cubicBezTo>
                    <a:pt x="184" y="43"/>
                    <a:pt x="186" y="39"/>
                    <a:pt x="186" y="34"/>
                  </a:cubicBezTo>
                  <a:cubicBezTo>
                    <a:pt x="186" y="26"/>
                    <a:pt x="180" y="20"/>
                    <a:pt x="172" y="20"/>
                  </a:cubicBezTo>
                  <a:cubicBezTo>
                    <a:pt x="165" y="20"/>
                    <a:pt x="158" y="26"/>
                    <a:pt x="158" y="34"/>
                  </a:cubicBezTo>
                  <a:cubicBezTo>
                    <a:pt x="158" y="39"/>
                    <a:pt x="161" y="43"/>
                    <a:pt x="165" y="45"/>
                  </a:cubicBezTo>
                  <a:cubicBezTo>
                    <a:pt x="159" y="82"/>
                    <a:pt x="159" y="82"/>
                    <a:pt x="159" y="82"/>
                  </a:cubicBezTo>
                  <a:cubicBezTo>
                    <a:pt x="111" y="0"/>
                    <a:pt x="111" y="0"/>
                    <a:pt x="111" y="0"/>
                  </a:cubicBezTo>
                  <a:cubicBezTo>
                    <a:pt x="83" y="12"/>
                    <a:pt x="64" y="32"/>
                    <a:pt x="60" y="54"/>
                  </a:cubicBezTo>
                  <a:cubicBezTo>
                    <a:pt x="59" y="54"/>
                    <a:pt x="59" y="54"/>
                    <a:pt x="59" y="54"/>
                  </a:cubicBezTo>
                  <a:cubicBezTo>
                    <a:pt x="59" y="68"/>
                    <a:pt x="59" y="68"/>
                    <a:pt x="59" y="68"/>
                  </a:cubicBezTo>
                  <a:cubicBezTo>
                    <a:pt x="2" y="68"/>
                    <a:pt x="2" y="68"/>
                    <a:pt x="2" y="68"/>
                  </a:cubicBezTo>
                  <a:cubicBezTo>
                    <a:pt x="2" y="72"/>
                    <a:pt x="2" y="76"/>
                    <a:pt x="2" y="80"/>
                  </a:cubicBezTo>
                  <a:cubicBezTo>
                    <a:pt x="2" y="90"/>
                    <a:pt x="1" y="100"/>
                    <a:pt x="0" y="110"/>
                  </a:cubicBezTo>
                  <a:cubicBezTo>
                    <a:pt x="59" y="110"/>
                    <a:pt x="59" y="110"/>
                    <a:pt x="59" y="110"/>
                  </a:cubicBezTo>
                  <a:cubicBezTo>
                    <a:pt x="59" y="174"/>
                    <a:pt x="59" y="174"/>
                    <a:pt x="59" y="174"/>
                  </a:cubicBezTo>
                  <a:cubicBezTo>
                    <a:pt x="59" y="174"/>
                    <a:pt x="59" y="174"/>
                    <a:pt x="59" y="174"/>
                  </a:cubicBezTo>
                  <a:cubicBezTo>
                    <a:pt x="65" y="184"/>
                    <a:pt x="113" y="191"/>
                    <a:pt x="173" y="191"/>
                  </a:cubicBezTo>
                  <a:cubicBezTo>
                    <a:pt x="232" y="191"/>
                    <a:pt x="280" y="184"/>
                    <a:pt x="286" y="174"/>
                  </a:cubicBezTo>
                  <a:cubicBezTo>
                    <a:pt x="286" y="174"/>
                    <a:pt x="286" y="174"/>
                    <a:pt x="286" y="174"/>
                  </a:cubicBezTo>
                  <a:cubicBezTo>
                    <a:pt x="286" y="54"/>
                    <a:pt x="286" y="54"/>
                    <a:pt x="286" y="54"/>
                  </a:cubicBezTo>
                  <a:lnTo>
                    <a:pt x="285" y="54"/>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14" name="Freeform 250"/>
            <p:cNvSpPr>
              <a:spLocks noEditPoints="1"/>
            </p:cNvSpPr>
            <p:nvPr/>
          </p:nvSpPr>
          <p:spPr bwMode="auto">
            <a:xfrm>
              <a:off x="4593142" y="2114582"/>
              <a:ext cx="275818" cy="278102"/>
            </a:xfrm>
            <a:custGeom>
              <a:avLst/>
              <a:gdLst>
                <a:gd name="T0" fmla="*/ 205 w 409"/>
                <a:gd name="T1" fmla="*/ 0 h 412"/>
                <a:gd name="T2" fmla="*/ 0 w 409"/>
                <a:gd name="T3" fmla="*/ 206 h 412"/>
                <a:gd name="T4" fmla="*/ 205 w 409"/>
                <a:gd name="T5" fmla="*/ 412 h 412"/>
                <a:gd name="T6" fmla="*/ 409 w 409"/>
                <a:gd name="T7" fmla="*/ 206 h 412"/>
                <a:gd name="T8" fmla="*/ 205 w 409"/>
                <a:gd name="T9" fmla="*/ 0 h 412"/>
                <a:gd name="T10" fmla="*/ 205 w 409"/>
                <a:gd name="T11" fmla="*/ 363 h 412"/>
                <a:gd name="T12" fmla="*/ 49 w 409"/>
                <a:gd name="T13" fmla="*/ 206 h 412"/>
                <a:gd name="T14" fmla="*/ 205 w 409"/>
                <a:gd name="T15" fmla="*/ 49 h 412"/>
                <a:gd name="T16" fmla="*/ 360 w 409"/>
                <a:gd name="T17" fmla="*/ 206 h 412"/>
                <a:gd name="T18" fmla="*/ 205 w 409"/>
                <a:gd name="T19" fmla="*/ 36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9" h="412">
                  <a:moveTo>
                    <a:pt x="205" y="0"/>
                  </a:moveTo>
                  <a:cubicBezTo>
                    <a:pt x="92" y="0"/>
                    <a:pt x="0" y="92"/>
                    <a:pt x="0" y="206"/>
                  </a:cubicBezTo>
                  <a:cubicBezTo>
                    <a:pt x="0" y="320"/>
                    <a:pt x="92" y="412"/>
                    <a:pt x="205" y="412"/>
                  </a:cubicBezTo>
                  <a:cubicBezTo>
                    <a:pt x="318" y="412"/>
                    <a:pt x="409" y="320"/>
                    <a:pt x="409" y="206"/>
                  </a:cubicBezTo>
                  <a:cubicBezTo>
                    <a:pt x="409" y="92"/>
                    <a:pt x="318" y="0"/>
                    <a:pt x="205" y="0"/>
                  </a:cubicBezTo>
                  <a:close/>
                  <a:moveTo>
                    <a:pt x="205" y="363"/>
                  </a:moveTo>
                  <a:cubicBezTo>
                    <a:pt x="119" y="363"/>
                    <a:pt x="49" y="293"/>
                    <a:pt x="49" y="206"/>
                  </a:cubicBezTo>
                  <a:cubicBezTo>
                    <a:pt x="49" y="120"/>
                    <a:pt x="119" y="49"/>
                    <a:pt x="205" y="49"/>
                  </a:cubicBezTo>
                  <a:cubicBezTo>
                    <a:pt x="291" y="49"/>
                    <a:pt x="360" y="120"/>
                    <a:pt x="360" y="206"/>
                  </a:cubicBezTo>
                  <a:cubicBezTo>
                    <a:pt x="360" y="293"/>
                    <a:pt x="291" y="363"/>
                    <a:pt x="205" y="363"/>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15" name="Freeform 251"/>
            <p:cNvSpPr>
              <a:spLocks/>
            </p:cNvSpPr>
            <p:nvPr/>
          </p:nvSpPr>
          <p:spPr bwMode="auto">
            <a:xfrm>
              <a:off x="4383281" y="2193673"/>
              <a:ext cx="205008" cy="128772"/>
            </a:xfrm>
            <a:custGeom>
              <a:avLst/>
              <a:gdLst>
                <a:gd name="T0" fmla="*/ 302 w 304"/>
                <a:gd name="T1" fmla="*/ 77 h 191"/>
                <a:gd name="T2" fmla="*/ 227 w 304"/>
                <a:gd name="T3" fmla="*/ 77 h 191"/>
                <a:gd name="T4" fmla="*/ 227 w 304"/>
                <a:gd name="T5" fmla="*/ 54 h 191"/>
                <a:gd name="T6" fmla="*/ 226 w 304"/>
                <a:gd name="T7" fmla="*/ 54 h 191"/>
                <a:gd name="T8" fmla="*/ 175 w 304"/>
                <a:gd name="T9" fmla="*/ 0 h 191"/>
                <a:gd name="T10" fmla="*/ 127 w 304"/>
                <a:gd name="T11" fmla="*/ 82 h 191"/>
                <a:gd name="T12" fmla="*/ 121 w 304"/>
                <a:gd name="T13" fmla="*/ 45 h 191"/>
                <a:gd name="T14" fmla="*/ 127 w 304"/>
                <a:gd name="T15" fmla="*/ 33 h 191"/>
                <a:gd name="T16" fmla="*/ 113 w 304"/>
                <a:gd name="T17" fmla="*/ 19 h 191"/>
                <a:gd name="T18" fmla="*/ 99 w 304"/>
                <a:gd name="T19" fmla="*/ 33 h 191"/>
                <a:gd name="T20" fmla="*/ 106 w 304"/>
                <a:gd name="T21" fmla="*/ 45 h 191"/>
                <a:gd name="T22" fmla="*/ 100 w 304"/>
                <a:gd name="T23" fmla="*/ 81 h 191"/>
                <a:gd name="T24" fmla="*/ 52 w 304"/>
                <a:gd name="T25" fmla="*/ 0 h 191"/>
                <a:gd name="T26" fmla="*/ 1 w 304"/>
                <a:gd name="T27" fmla="*/ 54 h 191"/>
                <a:gd name="T28" fmla="*/ 0 w 304"/>
                <a:gd name="T29" fmla="*/ 54 h 191"/>
                <a:gd name="T30" fmla="*/ 0 w 304"/>
                <a:gd name="T31" fmla="*/ 173 h 191"/>
                <a:gd name="T32" fmla="*/ 0 w 304"/>
                <a:gd name="T33" fmla="*/ 173 h 191"/>
                <a:gd name="T34" fmla="*/ 114 w 304"/>
                <a:gd name="T35" fmla="*/ 191 h 191"/>
                <a:gd name="T36" fmla="*/ 227 w 304"/>
                <a:gd name="T37" fmla="*/ 173 h 191"/>
                <a:gd name="T38" fmla="*/ 227 w 304"/>
                <a:gd name="T39" fmla="*/ 173 h 191"/>
                <a:gd name="T40" fmla="*/ 227 w 304"/>
                <a:gd name="T41" fmla="*/ 119 h 191"/>
                <a:gd name="T42" fmla="*/ 304 w 304"/>
                <a:gd name="T43" fmla="*/ 119 h 191"/>
                <a:gd name="T44" fmla="*/ 302 w 304"/>
                <a:gd name="T45" fmla="*/ 89 h 191"/>
                <a:gd name="T46" fmla="*/ 302 w 304"/>
                <a:gd name="T47" fmla="*/ 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4" h="191">
                  <a:moveTo>
                    <a:pt x="302" y="77"/>
                  </a:moveTo>
                  <a:cubicBezTo>
                    <a:pt x="227" y="77"/>
                    <a:pt x="227" y="77"/>
                    <a:pt x="227" y="77"/>
                  </a:cubicBezTo>
                  <a:cubicBezTo>
                    <a:pt x="227" y="54"/>
                    <a:pt x="227" y="54"/>
                    <a:pt x="227" y="54"/>
                  </a:cubicBezTo>
                  <a:cubicBezTo>
                    <a:pt x="226" y="54"/>
                    <a:pt x="226" y="54"/>
                    <a:pt x="226" y="54"/>
                  </a:cubicBezTo>
                  <a:cubicBezTo>
                    <a:pt x="222" y="31"/>
                    <a:pt x="203" y="12"/>
                    <a:pt x="175" y="0"/>
                  </a:cubicBezTo>
                  <a:cubicBezTo>
                    <a:pt x="127" y="82"/>
                    <a:pt x="127" y="82"/>
                    <a:pt x="127" y="82"/>
                  </a:cubicBezTo>
                  <a:cubicBezTo>
                    <a:pt x="121" y="45"/>
                    <a:pt x="121" y="45"/>
                    <a:pt x="121" y="45"/>
                  </a:cubicBezTo>
                  <a:cubicBezTo>
                    <a:pt x="125" y="42"/>
                    <a:pt x="127" y="38"/>
                    <a:pt x="127" y="33"/>
                  </a:cubicBezTo>
                  <a:cubicBezTo>
                    <a:pt x="127" y="25"/>
                    <a:pt x="121" y="19"/>
                    <a:pt x="113" y="19"/>
                  </a:cubicBezTo>
                  <a:cubicBezTo>
                    <a:pt x="106" y="19"/>
                    <a:pt x="99" y="25"/>
                    <a:pt x="99" y="33"/>
                  </a:cubicBezTo>
                  <a:cubicBezTo>
                    <a:pt x="99" y="38"/>
                    <a:pt x="102" y="42"/>
                    <a:pt x="106" y="45"/>
                  </a:cubicBezTo>
                  <a:cubicBezTo>
                    <a:pt x="100" y="81"/>
                    <a:pt x="100" y="81"/>
                    <a:pt x="100" y="81"/>
                  </a:cubicBezTo>
                  <a:cubicBezTo>
                    <a:pt x="52" y="0"/>
                    <a:pt x="52" y="0"/>
                    <a:pt x="52" y="0"/>
                  </a:cubicBezTo>
                  <a:cubicBezTo>
                    <a:pt x="24" y="12"/>
                    <a:pt x="5" y="31"/>
                    <a:pt x="1" y="54"/>
                  </a:cubicBezTo>
                  <a:cubicBezTo>
                    <a:pt x="0" y="54"/>
                    <a:pt x="0" y="54"/>
                    <a:pt x="0" y="54"/>
                  </a:cubicBezTo>
                  <a:cubicBezTo>
                    <a:pt x="0" y="173"/>
                    <a:pt x="0" y="173"/>
                    <a:pt x="0" y="173"/>
                  </a:cubicBezTo>
                  <a:cubicBezTo>
                    <a:pt x="0" y="173"/>
                    <a:pt x="0" y="173"/>
                    <a:pt x="0" y="173"/>
                  </a:cubicBezTo>
                  <a:cubicBezTo>
                    <a:pt x="6" y="183"/>
                    <a:pt x="54" y="191"/>
                    <a:pt x="114" y="191"/>
                  </a:cubicBezTo>
                  <a:cubicBezTo>
                    <a:pt x="173" y="191"/>
                    <a:pt x="221" y="183"/>
                    <a:pt x="227" y="173"/>
                  </a:cubicBezTo>
                  <a:cubicBezTo>
                    <a:pt x="227" y="173"/>
                    <a:pt x="227" y="173"/>
                    <a:pt x="227" y="173"/>
                  </a:cubicBezTo>
                  <a:cubicBezTo>
                    <a:pt x="227" y="119"/>
                    <a:pt x="227" y="119"/>
                    <a:pt x="227" y="119"/>
                  </a:cubicBezTo>
                  <a:cubicBezTo>
                    <a:pt x="304" y="119"/>
                    <a:pt x="304" y="119"/>
                    <a:pt x="304" y="119"/>
                  </a:cubicBezTo>
                  <a:cubicBezTo>
                    <a:pt x="302" y="109"/>
                    <a:pt x="302" y="99"/>
                    <a:pt x="302" y="89"/>
                  </a:cubicBezTo>
                  <a:cubicBezTo>
                    <a:pt x="302" y="85"/>
                    <a:pt x="302" y="81"/>
                    <a:pt x="302" y="77"/>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16" name="Freeform 252"/>
            <p:cNvSpPr>
              <a:spLocks/>
            </p:cNvSpPr>
            <p:nvPr/>
          </p:nvSpPr>
          <p:spPr bwMode="auto">
            <a:xfrm>
              <a:off x="4681941" y="2398681"/>
              <a:ext cx="96508" cy="120778"/>
            </a:xfrm>
            <a:custGeom>
              <a:avLst/>
              <a:gdLst>
                <a:gd name="T0" fmla="*/ 73 w 143"/>
                <a:gd name="T1" fmla="*/ 1 h 179"/>
                <a:gd name="T2" fmla="*/ 52 w 143"/>
                <a:gd name="T3" fmla="*/ 0 h 179"/>
                <a:gd name="T4" fmla="*/ 52 w 143"/>
                <a:gd name="T5" fmla="*/ 24 h 179"/>
                <a:gd name="T6" fmla="*/ 11 w 143"/>
                <a:gd name="T7" fmla="*/ 82 h 179"/>
                <a:gd name="T8" fmla="*/ 3 w 143"/>
                <a:gd name="T9" fmla="*/ 108 h 179"/>
                <a:gd name="T10" fmla="*/ 19 w 143"/>
                <a:gd name="T11" fmla="*/ 126 h 179"/>
                <a:gd name="T12" fmla="*/ 73 w 143"/>
                <a:gd name="T13" fmla="*/ 179 h 179"/>
                <a:gd name="T14" fmla="*/ 125 w 143"/>
                <a:gd name="T15" fmla="*/ 126 h 179"/>
                <a:gd name="T16" fmla="*/ 140 w 143"/>
                <a:gd name="T17" fmla="*/ 108 h 179"/>
                <a:gd name="T18" fmla="*/ 132 w 143"/>
                <a:gd name="T19" fmla="*/ 82 h 179"/>
                <a:gd name="T20" fmla="*/ 95 w 143"/>
                <a:gd name="T21" fmla="*/ 26 h 179"/>
                <a:gd name="T22" fmla="*/ 95 w 143"/>
                <a:gd name="T23" fmla="*/ 0 h 179"/>
                <a:gd name="T24" fmla="*/ 73 w 143"/>
                <a:gd name="T25" fmla="*/ 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79">
                  <a:moveTo>
                    <a:pt x="73" y="1"/>
                  </a:moveTo>
                  <a:cubicBezTo>
                    <a:pt x="66" y="1"/>
                    <a:pt x="59" y="1"/>
                    <a:pt x="52" y="0"/>
                  </a:cubicBezTo>
                  <a:cubicBezTo>
                    <a:pt x="52" y="24"/>
                    <a:pt x="52" y="24"/>
                    <a:pt x="52" y="24"/>
                  </a:cubicBezTo>
                  <a:cubicBezTo>
                    <a:pt x="30" y="33"/>
                    <a:pt x="13" y="55"/>
                    <a:pt x="11" y="82"/>
                  </a:cubicBezTo>
                  <a:cubicBezTo>
                    <a:pt x="3" y="85"/>
                    <a:pt x="0" y="97"/>
                    <a:pt x="3" y="108"/>
                  </a:cubicBezTo>
                  <a:cubicBezTo>
                    <a:pt x="5" y="119"/>
                    <a:pt x="12" y="126"/>
                    <a:pt x="19" y="126"/>
                  </a:cubicBezTo>
                  <a:cubicBezTo>
                    <a:pt x="30" y="153"/>
                    <a:pt x="51" y="179"/>
                    <a:pt x="73" y="179"/>
                  </a:cubicBezTo>
                  <a:cubicBezTo>
                    <a:pt x="96" y="179"/>
                    <a:pt x="115" y="153"/>
                    <a:pt x="125" y="126"/>
                  </a:cubicBezTo>
                  <a:cubicBezTo>
                    <a:pt x="131" y="125"/>
                    <a:pt x="138" y="118"/>
                    <a:pt x="140" y="108"/>
                  </a:cubicBezTo>
                  <a:cubicBezTo>
                    <a:pt x="143" y="97"/>
                    <a:pt x="140" y="85"/>
                    <a:pt x="132" y="82"/>
                  </a:cubicBezTo>
                  <a:cubicBezTo>
                    <a:pt x="130" y="57"/>
                    <a:pt x="116" y="35"/>
                    <a:pt x="95" y="26"/>
                  </a:cubicBezTo>
                  <a:cubicBezTo>
                    <a:pt x="95" y="0"/>
                    <a:pt x="95" y="0"/>
                    <a:pt x="95" y="0"/>
                  </a:cubicBezTo>
                  <a:cubicBezTo>
                    <a:pt x="88" y="1"/>
                    <a:pt x="80" y="1"/>
                    <a:pt x="73" y="1"/>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17" name="Freeform 253"/>
            <p:cNvSpPr>
              <a:spLocks/>
            </p:cNvSpPr>
            <p:nvPr/>
          </p:nvSpPr>
          <p:spPr bwMode="auto">
            <a:xfrm>
              <a:off x="4690792" y="2178255"/>
              <a:ext cx="83088" cy="151614"/>
            </a:xfrm>
            <a:custGeom>
              <a:avLst/>
              <a:gdLst>
                <a:gd name="T0" fmla="*/ 78 w 123"/>
                <a:gd name="T1" fmla="*/ 94 h 225"/>
                <a:gd name="T2" fmla="*/ 44 w 123"/>
                <a:gd name="T3" fmla="*/ 71 h 225"/>
                <a:gd name="T4" fmla="*/ 68 w 123"/>
                <a:gd name="T5" fmla="*/ 55 h 225"/>
                <a:gd name="T6" fmla="*/ 108 w 123"/>
                <a:gd name="T7" fmla="*/ 65 h 225"/>
                <a:gd name="T8" fmla="*/ 116 w 123"/>
                <a:gd name="T9" fmla="*/ 33 h 225"/>
                <a:gd name="T10" fmla="*/ 76 w 123"/>
                <a:gd name="T11" fmla="*/ 24 h 225"/>
                <a:gd name="T12" fmla="*/ 76 w 123"/>
                <a:gd name="T13" fmla="*/ 0 h 225"/>
                <a:gd name="T14" fmla="*/ 49 w 123"/>
                <a:gd name="T15" fmla="*/ 0 h 225"/>
                <a:gd name="T16" fmla="*/ 49 w 123"/>
                <a:gd name="T17" fmla="*/ 26 h 225"/>
                <a:gd name="T18" fmla="*/ 2 w 123"/>
                <a:gd name="T19" fmla="*/ 75 h 225"/>
                <a:gd name="T20" fmla="*/ 52 w 123"/>
                <a:gd name="T21" fmla="*/ 126 h 225"/>
                <a:gd name="T22" fmla="*/ 81 w 123"/>
                <a:gd name="T23" fmla="*/ 150 h 225"/>
                <a:gd name="T24" fmla="*/ 54 w 123"/>
                <a:gd name="T25" fmla="*/ 167 h 225"/>
                <a:gd name="T26" fmla="*/ 9 w 123"/>
                <a:gd name="T27" fmla="*/ 155 h 225"/>
                <a:gd name="T28" fmla="*/ 0 w 123"/>
                <a:gd name="T29" fmla="*/ 187 h 225"/>
                <a:gd name="T30" fmla="*/ 47 w 123"/>
                <a:gd name="T31" fmla="*/ 199 h 225"/>
                <a:gd name="T32" fmla="*/ 47 w 123"/>
                <a:gd name="T33" fmla="*/ 225 h 225"/>
                <a:gd name="T34" fmla="*/ 74 w 123"/>
                <a:gd name="T35" fmla="*/ 225 h 225"/>
                <a:gd name="T36" fmla="*/ 74 w 123"/>
                <a:gd name="T37" fmla="*/ 196 h 225"/>
                <a:gd name="T38" fmla="*/ 123 w 123"/>
                <a:gd name="T39" fmla="*/ 146 h 225"/>
                <a:gd name="T40" fmla="*/ 78 w 123"/>
                <a:gd name="T41" fmla="*/ 9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225">
                  <a:moveTo>
                    <a:pt x="78" y="94"/>
                  </a:moveTo>
                  <a:cubicBezTo>
                    <a:pt x="54" y="85"/>
                    <a:pt x="44" y="79"/>
                    <a:pt x="44" y="71"/>
                  </a:cubicBezTo>
                  <a:cubicBezTo>
                    <a:pt x="44" y="63"/>
                    <a:pt x="50" y="55"/>
                    <a:pt x="68" y="55"/>
                  </a:cubicBezTo>
                  <a:cubicBezTo>
                    <a:pt x="88" y="55"/>
                    <a:pt x="101" y="61"/>
                    <a:pt x="108" y="65"/>
                  </a:cubicBezTo>
                  <a:cubicBezTo>
                    <a:pt x="116" y="33"/>
                    <a:pt x="116" y="33"/>
                    <a:pt x="116" y="33"/>
                  </a:cubicBezTo>
                  <a:cubicBezTo>
                    <a:pt x="106" y="29"/>
                    <a:pt x="94" y="25"/>
                    <a:pt x="76" y="24"/>
                  </a:cubicBezTo>
                  <a:cubicBezTo>
                    <a:pt x="76" y="0"/>
                    <a:pt x="76" y="0"/>
                    <a:pt x="76" y="0"/>
                  </a:cubicBezTo>
                  <a:cubicBezTo>
                    <a:pt x="49" y="0"/>
                    <a:pt x="49" y="0"/>
                    <a:pt x="49" y="0"/>
                  </a:cubicBezTo>
                  <a:cubicBezTo>
                    <a:pt x="49" y="26"/>
                    <a:pt x="49" y="26"/>
                    <a:pt x="49" y="26"/>
                  </a:cubicBezTo>
                  <a:cubicBezTo>
                    <a:pt x="19" y="32"/>
                    <a:pt x="2" y="51"/>
                    <a:pt x="2" y="75"/>
                  </a:cubicBezTo>
                  <a:cubicBezTo>
                    <a:pt x="2" y="102"/>
                    <a:pt x="22" y="116"/>
                    <a:pt x="52" y="126"/>
                  </a:cubicBezTo>
                  <a:cubicBezTo>
                    <a:pt x="72" y="133"/>
                    <a:pt x="81" y="139"/>
                    <a:pt x="81" y="150"/>
                  </a:cubicBezTo>
                  <a:cubicBezTo>
                    <a:pt x="81" y="160"/>
                    <a:pt x="70" y="167"/>
                    <a:pt x="54" y="167"/>
                  </a:cubicBezTo>
                  <a:cubicBezTo>
                    <a:pt x="36" y="167"/>
                    <a:pt x="20" y="161"/>
                    <a:pt x="9" y="155"/>
                  </a:cubicBezTo>
                  <a:cubicBezTo>
                    <a:pt x="0" y="187"/>
                    <a:pt x="0" y="187"/>
                    <a:pt x="0" y="187"/>
                  </a:cubicBezTo>
                  <a:cubicBezTo>
                    <a:pt x="11" y="193"/>
                    <a:pt x="29" y="198"/>
                    <a:pt x="47" y="199"/>
                  </a:cubicBezTo>
                  <a:cubicBezTo>
                    <a:pt x="47" y="225"/>
                    <a:pt x="47" y="225"/>
                    <a:pt x="47" y="225"/>
                  </a:cubicBezTo>
                  <a:cubicBezTo>
                    <a:pt x="74" y="225"/>
                    <a:pt x="74" y="225"/>
                    <a:pt x="74" y="225"/>
                  </a:cubicBezTo>
                  <a:cubicBezTo>
                    <a:pt x="74" y="196"/>
                    <a:pt x="74" y="196"/>
                    <a:pt x="74" y="196"/>
                  </a:cubicBezTo>
                  <a:cubicBezTo>
                    <a:pt x="106" y="191"/>
                    <a:pt x="123" y="170"/>
                    <a:pt x="123" y="146"/>
                  </a:cubicBezTo>
                  <a:cubicBezTo>
                    <a:pt x="123" y="121"/>
                    <a:pt x="110" y="106"/>
                    <a:pt x="78" y="94"/>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7622" name="组合 7621"/>
          <p:cNvGrpSpPr/>
          <p:nvPr/>
        </p:nvGrpSpPr>
        <p:grpSpPr>
          <a:xfrm>
            <a:off x="2409468" y="1410981"/>
            <a:ext cx="327427" cy="490391"/>
            <a:chOff x="3212624" y="1881308"/>
            <a:chExt cx="436569" cy="653854"/>
          </a:xfrm>
        </p:grpSpPr>
        <p:sp>
          <p:nvSpPr>
            <p:cNvPr id="7419" name="Freeform 256"/>
            <p:cNvSpPr>
              <a:spLocks noEditPoints="1"/>
            </p:cNvSpPr>
            <p:nvPr/>
          </p:nvSpPr>
          <p:spPr bwMode="auto">
            <a:xfrm>
              <a:off x="3339398" y="1881308"/>
              <a:ext cx="228706" cy="230705"/>
            </a:xfrm>
            <a:custGeom>
              <a:avLst/>
              <a:gdLst>
                <a:gd name="T0" fmla="*/ 170 w 339"/>
                <a:gd name="T1" fmla="*/ 342 h 342"/>
                <a:gd name="T2" fmla="*/ 339 w 339"/>
                <a:gd name="T3" fmla="*/ 171 h 342"/>
                <a:gd name="T4" fmla="*/ 170 w 339"/>
                <a:gd name="T5" fmla="*/ 0 h 342"/>
                <a:gd name="T6" fmla="*/ 0 w 339"/>
                <a:gd name="T7" fmla="*/ 171 h 342"/>
                <a:gd name="T8" fmla="*/ 170 w 339"/>
                <a:gd name="T9" fmla="*/ 342 h 342"/>
                <a:gd name="T10" fmla="*/ 170 w 339"/>
                <a:gd name="T11" fmla="*/ 41 h 342"/>
                <a:gd name="T12" fmla="*/ 298 w 339"/>
                <a:gd name="T13" fmla="*/ 171 h 342"/>
                <a:gd name="T14" fmla="*/ 170 w 339"/>
                <a:gd name="T15" fmla="*/ 301 h 342"/>
                <a:gd name="T16" fmla="*/ 41 w 339"/>
                <a:gd name="T17" fmla="*/ 171 h 342"/>
                <a:gd name="T18" fmla="*/ 170 w 339"/>
                <a:gd name="T19" fmla="*/ 4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342">
                  <a:moveTo>
                    <a:pt x="170" y="342"/>
                  </a:moveTo>
                  <a:cubicBezTo>
                    <a:pt x="263" y="342"/>
                    <a:pt x="339" y="265"/>
                    <a:pt x="339" y="171"/>
                  </a:cubicBezTo>
                  <a:cubicBezTo>
                    <a:pt x="339" y="77"/>
                    <a:pt x="263" y="0"/>
                    <a:pt x="170" y="0"/>
                  </a:cubicBezTo>
                  <a:cubicBezTo>
                    <a:pt x="76" y="0"/>
                    <a:pt x="0" y="77"/>
                    <a:pt x="0" y="171"/>
                  </a:cubicBezTo>
                  <a:cubicBezTo>
                    <a:pt x="0" y="265"/>
                    <a:pt x="76" y="342"/>
                    <a:pt x="170" y="342"/>
                  </a:cubicBezTo>
                  <a:close/>
                  <a:moveTo>
                    <a:pt x="170" y="41"/>
                  </a:moveTo>
                  <a:cubicBezTo>
                    <a:pt x="241" y="41"/>
                    <a:pt x="298" y="99"/>
                    <a:pt x="298" y="171"/>
                  </a:cubicBezTo>
                  <a:cubicBezTo>
                    <a:pt x="298" y="243"/>
                    <a:pt x="241" y="301"/>
                    <a:pt x="170" y="301"/>
                  </a:cubicBezTo>
                  <a:cubicBezTo>
                    <a:pt x="99" y="301"/>
                    <a:pt x="41" y="243"/>
                    <a:pt x="41" y="171"/>
                  </a:cubicBezTo>
                  <a:cubicBezTo>
                    <a:pt x="41" y="99"/>
                    <a:pt x="99" y="41"/>
                    <a:pt x="170" y="41"/>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20" name="Freeform 257"/>
            <p:cNvSpPr>
              <a:spLocks/>
            </p:cNvSpPr>
            <p:nvPr/>
          </p:nvSpPr>
          <p:spPr bwMode="auto">
            <a:xfrm>
              <a:off x="3417632" y="1933845"/>
              <a:ext cx="68812" cy="125631"/>
            </a:xfrm>
            <a:custGeom>
              <a:avLst/>
              <a:gdLst>
                <a:gd name="T0" fmla="*/ 45 w 102"/>
                <a:gd name="T1" fmla="*/ 138 h 186"/>
                <a:gd name="T2" fmla="*/ 7 w 102"/>
                <a:gd name="T3" fmla="*/ 128 h 186"/>
                <a:gd name="T4" fmla="*/ 0 w 102"/>
                <a:gd name="T5" fmla="*/ 155 h 186"/>
                <a:gd name="T6" fmla="*/ 39 w 102"/>
                <a:gd name="T7" fmla="*/ 165 h 186"/>
                <a:gd name="T8" fmla="*/ 39 w 102"/>
                <a:gd name="T9" fmla="*/ 186 h 186"/>
                <a:gd name="T10" fmla="*/ 62 w 102"/>
                <a:gd name="T11" fmla="*/ 186 h 186"/>
                <a:gd name="T12" fmla="*/ 62 w 102"/>
                <a:gd name="T13" fmla="*/ 163 h 186"/>
                <a:gd name="T14" fmla="*/ 102 w 102"/>
                <a:gd name="T15" fmla="*/ 121 h 186"/>
                <a:gd name="T16" fmla="*/ 64 w 102"/>
                <a:gd name="T17" fmla="*/ 78 h 186"/>
                <a:gd name="T18" fmla="*/ 37 w 102"/>
                <a:gd name="T19" fmla="*/ 59 h 186"/>
                <a:gd name="T20" fmla="*/ 56 w 102"/>
                <a:gd name="T21" fmla="*/ 46 h 186"/>
                <a:gd name="T22" fmla="*/ 89 w 102"/>
                <a:gd name="T23" fmla="*/ 54 h 186"/>
                <a:gd name="T24" fmla="*/ 96 w 102"/>
                <a:gd name="T25" fmla="*/ 28 h 186"/>
                <a:gd name="T26" fmla="*/ 63 w 102"/>
                <a:gd name="T27" fmla="*/ 20 h 186"/>
                <a:gd name="T28" fmla="*/ 63 w 102"/>
                <a:gd name="T29" fmla="*/ 0 h 186"/>
                <a:gd name="T30" fmla="*/ 40 w 102"/>
                <a:gd name="T31" fmla="*/ 0 h 186"/>
                <a:gd name="T32" fmla="*/ 40 w 102"/>
                <a:gd name="T33" fmla="*/ 22 h 186"/>
                <a:gd name="T34" fmla="*/ 2 w 102"/>
                <a:gd name="T35" fmla="*/ 62 h 186"/>
                <a:gd name="T36" fmla="*/ 43 w 102"/>
                <a:gd name="T37" fmla="*/ 104 h 186"/>
                <a:gd name="T38" fmla="*/ 67 w 102"/>
                <a:gd name="T39" fmla="*/ 124 h 186"/>
                <a:gd name="T40" fmla="*/ 45 w 102"/>
                <a:gd name="T41" fmla="*/ 13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86">
                  <a:moveTo>
                    <a:pt x="45" y="138"/>
                  </a:moveTo>
                  <a:cubicBezTo>
                    <a:pt x="30" y="138"/>
                    <a:pt x="17" y="133"/>
                    <a:pt x="7" y="128"/>
                  </a:cubicBezTo>
                  <a:cubicBezTo>
                    <a:pt x="0" y="155"/>
                    <a:pt x="0" y="155"/>
                    <a:pt x="0" y="155"/>
                  </a:cubicBezTo>
                  <a:cubicBezTo>
                    <a:pt x="9" y="160"/>
                    <a:pt x="24" y="164"/>
                    <a:pt x="39" y="165"/>
                  </a:cubicBezTo>
                  <a:cubicBezTo>
                    <a:pt x="39" y="186"/>
                    <a:pt x="39" y="186"/>
                    <a:pt x="39" y="186"/>
                  </a:cubicBezTo>
                  <a:cubicBezTo>
                    <a:pt x="62" y="186"/>
                    <a:pt x="62" y="186"/>
                    <a:pt x="62" y="186"/>
                  </a:cubicBezTo>
                  <a:cubicBezTo>
                    <a:pt x="62" y="163"/>
                    <a:pt x="62" y="163"/>
                    <a:pt x="62" y="163"/>
                  </a:cubicBezTo>
                  <a:cubicBezTo>
                    <a:pt x="88" y="158"/>
                    <a:pt x="102" y="141"/>
                    <a:pt x="102" y="121"/>
                  </a:cubicBezTo>
                  <a:cubicBezTo>
                    <a:pt x="102" y="100"/>
                    <a:pt x="91" y="88"/>
                    <a:pt x="64" y="78"/>
                  </a:cubicBezTo>
                  <a:cubicBezTo>
                    <a:pt x="45" y="71"/>
                    <a:pt x="37" y="66"/>
                    <a:pt x="37" y="59"/>
                  </a:cubicBezTo>
                  <a:cubicBezTo>
                    <a:pt x="37" y="52"/>
                    <a:pt x="41" y="46"/>
                    <a:pt x="56" y="46"/>
                  </a:cubicBezTo>
                  <a:cubicBezTo>
                    <a:pt x="73" y="46"/>
                    <a:pt x="83" y="51"/>
                    <a:pt x="89" y="54"/>
                  </a:cubicBezTo>
                  <a:cubicBezTo>
                    <a:pt x="96" y="28"/>
                    <a:pt x="96" y="28"/>
                    <a:pt x="96" y="28"/>
                  </a:cubicBezTo>
                  <a:cubicBezTo>
                    <a:pt x="88" y="24"/>
                    <a:pt x="78" y="21"/>
                    <a:pt x="63" y="20"/>
                  </a:cubicBezTo>
                  <a:cubicBezTo>
                    <a:pt x="63" y="0"/>
                    <a:pt x="63" y="0"/>
                    <a:pt x="63" y="0"/>
                  </a:cubicBezTo>
                  <a:cubicBezTo>
                    <a:pt x="40" y="0"/>
                    <a:pt x="40" y="0"/>
                    <a:pt x="40" y="0"/>
                  </a:cubicBezTo>
                  <a:cubicBezTo>
                    <a:pt x="40" y="22"/>
                    <a:pt x="40" y="22"/>
                    <a:pt x="40" y="22"/>
                  </a:cubicBezTo>
                  <a:cubicBezTo>
                    <a:pt x="16" y="26"/>
                    <a:pt x="2" y="42"/>
                    <a:pt x="2" y="62"/>
                  </a:cubicBezTo>
                  <a:cubicBezTo>
                    <a:pt x="2" y="85"/>
                    <a:pt x="18" y="96"/>
                    <a:pt x="43" y="104"/>
                  </a:cubicBezTo>
                  <a:cubicBezTo>
                    <a:pt x="60" y="110"/>
                    <a:pt x="67" y="115"/>
                    <a:pt x="67" y="124"/>
                  </a:cubicBezTo>
                  <a:cubicBezTo>
                    <a:pt x="67" y="133"/>
                    <a:pt x="58" y="138"/>
                    <a:pt x="45" y="138"/>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21" name="Freeform 258"/>
            <p:cNvSpPr>
              <a:spLocks noEditPoints="1"/>
            </p:cNvSpPr>
            <p:nvPr/>
          </p:nvSpPr>
          <p:spPr bwMode="auto">
            <a:xfrm>
              <a:off x="3242890" y="2068898"/>
              <a:ext cx="139051" cy="140193"/>
            </a:xfrm>
            <a:custGeom>
              <a:avLst/>
              <a:gdLst>
                <a:gd name="T0" fmla="*/ 103 w 206"/>
                <a:gd name="T1" fmla="*/ 208 h 208"/>
                <a:gd name="T2" fmla="*/ 206 w 206"/>
                <a:gd name="T3" fmla="*/ 104 h 208"/>
                <a:gd name="T4" fmla="*/ 103 w 206"/>
                <a:gd name="T5" fmla="*/ 0 h 208"/>
                <a:gd name="T6" fmla="*/ 0 w 206"/>
                <a:gd name="T7" fmla="*/ 104 h 208"/>
                <a:gd name="T8" fmla="*/ 103 w 206"/>
                <a:gd name="T9" fmla="*/ 208 h 208"/>
                <a:gd name="T10" fmla="*/ 103 w 206"/>
                <a:gd name="T11" fmla="*/ 25 h 208"/>
                <a:gd name="T12" fmla="*/ 181 w 206"/>
                <a:gd name="T13" fmla="*/ 104 h 208"/>
                <a:gd name="T14" fmla="*/ 103 w 206"/>
                <a:gd name="T15" fmla="*/ 183 h 208"/>
                <a:gd name="T16" fmla="*/ 24 w 206"/>
                <a:gd name="T17" fmla="*/ 104 h 208"/>
                <a:gd name="T18" fmla="*/ 103 w 206"/>
                <a:gd name="T19" fmla="*/ 2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8">
                  <a:moveTo>
                    <a:pt x="103" y="208"/>
                  </a:moveTo>
                  <a:cubicBezTo>
                    <a:pt x="160" y="208"/>
                    <a:pt x="206" y="161"/>
                    <a:pt x="206" y="104"/>
                  </a:cubicBezTo>
                  <a:cubicBezTo>
                    <a:pt x="206" y="46"/>
                    <a:pt x="160" y="0"/>
                    <a:pt x="103" y="0"/>
                  </a:cubicBezTo>
                  <a:cubicBezTo>
                    <a:pt x="46" y="0"/>
                    <a:pt x="0" y="46"/>
                    <a:pt x="0" y="104"/>
                  </a:cubicBezTo>
                  <a:cubicBezTo>
                    <a:pt x="0" y="161"/>
                    <a:pt x="46" y="208"/>
                    <a:pt x="103" y="208"/>
                  </a:cubicBezTo>
                  <a:close/>
                  <a:moveTo>
                    <a:pt x="103" y="25"/>
                  </a:moveTo>
                  <a:cubicBezTo>
                    <a:pt x="146" y="25"/>
                    <a:pt x="181" y="60"/>
                    <a:pt x="181" y="104"/>
                  </a:cubicBezTo>
                  <a:cubicBezTo>
                    <a:pt x="181" y="147"/>
                    <a:pt x="146" y="183"/>
                    <a:pt x="103" y="183"/>
                  </a:cubicBezTo>
                  <a:cubicBezTo>
                    <a:pt x="60" y="183"/>
                    <a:pt x="24" y="147"/>
                    <a:pt x="24" y="104"/>
                  </a:cubicBezTo>
                  <a:cubicBezTo>
                    <a:pt x="24" y="60"/>
                    <a:pt x="60" y="25"/>
                    <a:pt x="103" y="25"/>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23" name="Freeform 259"/>
            <p:cNvSpPr>
              <a:spLocks/>
            </p:cNvSpPr>
            <p:nvPr/>
          </p:nvSpPr>
          <p:spPr bwMode="auto">
            <a:xfrm>
              <a:off x="3290288" y="2100592"/>
              <a:ext cx="41687" cy="76807"/>
            </a:xfrm>
            <a:custGeom>
              <a:avLst/>
              <a:gdLst>
                <a:gd name="T0" fmla="*/ 28 w 62"/>
                <a:gd name="T1" fmla="*/ 84 h 114"/>
                <a:gd name="T2" fmla="*/ 4 w 62"/>
                <a:gd name="T3" fmla="*/ 78 h 114"/>
                <a:gd name="T4" fmla="*/ 0 w 62"/>
                <a:gd name="T5" fmla="*/ 94 h 114"/>
                <a:gd name="T6" fmla="*/ 24 w 62"/>
                <a:gd name="T7" fmla="*/ 100 h 114"/>
                <a:gd name="T8" fmla="*/ 24 w 62"/>
                <a:gd name="T9" fmla="*/ 114 h 114"/>
                <a:gd name="T10" fmla="*/ 38 w 62"/>
                <a:gd name="T11" fmla="*/ 114 h 114"/>
                <a:gd name="T12" fmla="*/ 38 w 62"/>
                <a:gd name="T13" fmla="*/ 99 h 114"/>
                <a:gd name="T14" fmla="*/ 62 w 62"/>
                <a:gd name="T15" fmla="*/ 74 h 114"/>
                <a:gd name="T16" fmla="*/ 39 w 62"/>
                <a:gd name="T17" fmla="*/ 48 h 114"/>
                <a:gd name="T18" fmla="*/ 22 w 62"/>
                <a:gd name="T19" fmla="*/ 36 h 114"/>
                <a:gd name="T20" fmla="*/ 34 w 62"/>
                <a:gd name="T21" fmla="*/ 28 h 114"/>
                <a:gd name="T22" fmla="*/ 54 w 62"/>
                <a:gd name="T23" fmla="*/ 33 h 114"/>
                <a:gd name="T24" fmla="*/ 59 w 62"/>
                <a:gd name="T25" fmla="*/ 17 h 114"/>
                <a:gd name="T26" fmla="*/ 38 w 62"/>
                <a:gd name="T27" fmla="*/ 12 h 114"/>
                <a:gd name="T28" fmla="*/ 38 w 62"/>
                <a:gd name="T29" fmla="*/ 0 h 114"/>
                <a:gd name="T30" fmla="*/ 25 w 62"/>
                <a:gd name="T31" fmla="*/ 0 h 114"/>
                <a:gd name="T32" fmla="*/ 25 w 62"/>
                <a:gd name="T33" fmla="*/ 13 h 114"/>
                <a:gd name="T34" fmla="*/ 1 w 62"/>
                <a:gd name="T35" fmla="*/ 38 h 114"/>
                <a:gd name="T36" fmla="*/ 26 w 62"/>
                <a:gd name="T37" fmla="*/ 64 h 114"/>
                <a:gd name="T38" fmla="*/ 41 w 62"/>
                <a:gd name="T39" fmla="*/ 76 h 114"/>
                <a:gd name="T40" fmla="*/ 28 w 62"/>
                <a:gd name="T41" fmla="*/ 8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114">
                  <a:moveTo>
                    <a:pt x="28" y="84"/>
                  </a:moveTo>
                  <a:cubicBezTo>
                    <a:pt x="19" y="84"/>
                    <a:pt x="10" y="81"/>
                    <a:pt x="4" y="78"/>
                  </a:cubicBezTo>
                  <a:cubicBezTo>
                    <a:pt x="0" y="94"/>
                    <a:pt x="0" y="94"/>
                    <a:pt x="0" y="94"/>
                  </a:cubicBezTo>
                  <a:cubicBezTo>
                    <a:pt x="6" y="97"/>
                    <a:pt x="15" y="100"/>
                    <a:pt x="24" y="100"/>
                  </a:cubicBezTo>
                  <a:cubicBezTo>
                    <a:pt x="24" y="114"/>
                    <a:pt x="24" y="114"/>
                    <a:pt x="24" y="114"/>
                  </a:cubicBezTo>
                  <a:cubicBezTo>
                    <a:pt x="38" y="114"/>
                    <a:pt x="38" y="114"/>
                    <a:pt x="38" y="114"/>
                  </a:cubicBezTo>
                  <a:cubicBezTo>
                    <a:pt x="38" y="99"/>
                    <a:pt x="38" y="99"/>
                    <a:pt x="38" y="99"/>
                  </a:cubicBezTo>
                  <a:cubicBezTo>
                    <a:pt x="54" y="97"/>
                    <a:pt x="62" y="86"/>
                    <a:pt x="62" y="74"/>
                  </a:cubicBezTo>
                  <a:cubicBezTo>
                    <a:pt x="62" y="61"/>
                    <a:pt x="56" y="53"/>
                    <a:pt x="39" y="48"/>
                  </a:cubicBezTo>
                  <a:cubicBezTo>
                    <a:pt x="27" y="43"/>
                    <a:pt x="22" y="40"/>
                    <a:pt x="22" y="36"/>
                  </a:cubicBezTo>
                  <a:cubicBezTo>
                    <a:pt x="22" y="32"/>
                    <a:pt x="25" y="28"/>
                    <a:pt x="34" y="28"/>
                  </a:cubicBezTo>
                  <a:cubicBezTo>
                    <a:pt x="44" y="28"/>
                    <a:pt x="51" y="31"/>
                    <a:pt x="54" y="33"/>
                  </a:cubicBezTo>
                  <a:cubicBezTo>
                    <a:pt x="59" y="17"/>
                    <a:pt x="59" y="17"/>
                    <a:pt x="59" y="17"/>
                  </a:cubicBezTo>
                  <a:cubicBezTo>
                    <a:pt x="54" y="15"/>
                    <a:pt x="47" y="13"/>
                    <a:pt x="38" y="12"/>
                  </a:cubicBezTo>
                  <a:cubicBezTo>
                    <a:pt x="38" y="0"/>
                    <a:pt x="38" y="0"/>
                    <a:pt x="38" y="0"/>
                  </a:cubicBezTo>
                  <a:cubicBezTo>
                    <a:pt x="25" y="0"/>
                    <a:pt x="25" y="0"/>
                    <a:pt x="25" y="0"/>
                  </a:cubicBezTo>
                  <a:cubicBezTo>
                    <a:pt x="25" y="13"/>
                    <a:pt x="25" y="13"/>
                    <a:pt x="25" y="13"/>
                  </a:cubicBezTo>
                  <a:cubicBezTo>
                    <a:pt x="10" y="16"/>
                    <a:pt x="1" y="26"/>
                    <a:pt x="1" y="38"/>
                  </a:cubicBezTo>
                  <a:cubicBezTo>
                    <a:pt x="1" y="52"/>
                    <a:pt x="11" y="58"/>
                    <a:pt x="26" y="64"/>
                  </a:cubicBezTo>
                  <a:cubicBezTo>
                    <a:pt x="37" y="67"/>
                    <a:pt x="41" y="70"/>
                    <a:pt x="41" y="76"/>
                  </a:cubicBezTo>
                  <a:cubicBezTo>
                    <a:pt x="41" y="81"/>
                    <a:pt x="36" y="84"/>
                    <a:pt x="28" y="84"/>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16" name="Freeform 260"/>
            <p:cNvSpPr>
              <a:spLocks/>
            </p:cNvSpPr>
            <p:nvPr/>
          </p:nvSpPr>
          <p:spPr bwMode="auto">
            <a:xfrm>
              <a:off x="3430481" y="2157982"/>
              <a:ext cx="41972" cy="76235"/>
            </a:xfrm>
            <a:custGeom>
              <a:avLst/>
              <a:gdLst>
                <a:gd name="T0" fmla="*/ 37 w 62"/>
                <a:gd name="T1" fmla="*/ 113 h 113"/>
                <a:gd name="T2" fmla="*/ 37 w 62"/>
                <a:gd name="T3" fmla="*/ 99 h 113"/>
                <a:gd name="T4" fmla="*/ 62 w 62"/>
                <a:gd name="T5" fmla="*/ 73 h 113"/>
                <a:gd name="T6" fmla="*/ 39 w 62"/>
                <a:gd name="T7" fmla="*/ 47 h 113"/>
                <a:gd name="T8" fmla="*/ 22 w 62"/>
                <a:gd name="T9" fmla="*/ 35 h 113"/>
                <a:gd name="T10" fmla="*/ 34 w 62"/>
                <a:gd name="T11" fmla="*/ 27 h 113"/>
                <a:gd name="T12" fmla="*/ 54 w 62"/>
                <a:gd name="T13" fmla="*/ 32 h 113"/>
                <a:gd name="T14" fmla="*/ 58 w 62"/>
                <a:gd name="T15" fmla="*/ 16 h 113"/>
                <a:gd name="T16" fmla="*/ 38 w 62"/>
                <a:gd name="T17" fmla="*/ 12 h 113"/>
                <a:gd name="T18" fmla="*/ 38 w 62"/>
                <a:gd name="T19" fmla="*/ 0 h 113"/>
                <a:gd name="T20" fmla="*/ 24 w 62"/>
                <a:gd name="T21" fmla="*/ 0 h 113"/>
                <a:gd name="T22" fmla="*/ 24 w 62"/>
                <a:gd name="T23" fmla="*/ 13 h 113"/>
                <a:gd name="T24" fmla="*/ 1 w 62"/>
                <a:gd name="T25" fmla="*/ 37 h 113"/>
                <a:gd name="T26" fmla="*/ 26 w 62"/>
                <a:gd name="T27" fmla="*/ 63 h 113"/>
                <a:gd name="T28" fmla="*/ 40 w 62"/>
                <a:gd name="T29" fmla="*/ 75 h 113"/>
                <a:gd name="T30" fmla="*/ 27 w 62"/>
                <a:gd name="T31" fmla="*/ 84 h 113"/>
                <a:gd name="T32" fmla="*/ 4 w 62"/>
                <a:gd name="T33" fmla="*/ 77 h 113"/>
                <a:gd name="T34" fmla="*/ 0 w 62"/>
                <a:gd name="T35" fmla="*/ 94 h 113"/>
                <a:gd name="T36" fmla="*/ 23 w 62"/>
                <a:gd name="T37" fmla="*/ 100 h 113"/>
                <a:gd name="T38" fmla="*/ 23 w 62"/>
                <a:gd name="T39" fmla="*/ 113 h 113"/>
                <a:gd name="T40" fmla="*/ 37 w 62"/>
                <a:gd name="T41"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113">
                  <a:moveTo>
                    <a:pt x="37" y="113"/>
                  </a:moveTo>
                  <a:cubicBezTo>
                    <a:pt x="37" y="99"/>
                    <a:pt x="37" y="99"/>
                    <a:pt x="37" y="99"/>
                  </a:cubicBezTo>
                  <a:cubicBezTo>
                    <a:pt x="53" y="96"/>
                    <a:pt x="62" y="85"/>
                    <a:pt x="62" y="73"/>
                  </a:cubicBezTo>
                  <a:cubicBezTo>
                    <a:pt x="62" y="60"/>
                    <a:pt x="55" y="53"/>
                    <a:pt x="39" y="47"/>
                  </a:cubicBezTo>
                  <a:cubicBezTo>
                    <a:pt x="27" y="43"/>
                    <a:pt x="22" y="40"/>
                    <a:pt x="22" y="35"/>
                  </a:cubicBezTo>
                  <a:cubicBezTo>
                    <a:pt x="22" y="31"/>
                    <a:pt x="25" y="27"/>
                    <a:pt x="34" y="27"/>
                  </a:cubicBezTo>
                  <a:cubicBezTo>
                    <a:pt x="44" y="27"/>
                    <a:pt x="50" y="30"/>
                    <a:pt x="54" y="32"/>
                  </a:cubicBezTo>
                  <a:cubicBezTo>
                    <a:pt x="58" y="16"/>
                    <a:pt x="58" y="16"/>
                    <a:pt x="58" y="16"/>
                  </a:cubicBezTo>
                  <a:cubicBezTo>
                    <a:pt x="53" y="14"/>
                    <a:pt x="47" y="12"/>
                    <a:pt x="38" y="12"/>
                  </a:cubicBezTo>
                  <a:cubicBezTo>
                    <a:pt x="38" y="0"/>
                    <a:pt x="38" y="0"/>
                    <a:pt x="38" y="0"/>
                  </a:cubicBezTo>
                  <a:cubicBezTo>
                    <a:pt x="24" y="0"/>
                    <a:pt x="24" y="0"/>
                    <a:pt x="24" y="0"/>
                  </a:cubicBezTo>
                  <a:cubicBezTo>
                    <a:pt x="24" y="13"/>
                    <a:pt x="24" y="13"/>
                    <a:pt x="24" y="13"/>
                  </a:cubicBezTo>
                  <a:cubicBezTo>
                    <a:pt x="9" y="16"/>
                    <a:pt x="1" y="25"/>
                    <a:pt x="1" y="37"/>
                  </a:cubicBezTo>
                  <a:cubicBezTo>
                    <a:pt x="1" y="51"/>
                    <a:pt x="11" y="58"/>
                    <a:pt x="26" y="63"/>
                  </a:cubicBezTo>
                  <a:cubicBezTo>
                    <a:pt x="36" y="66"/>
                    <a:pt x="40" y="70"/>
                    <a:pt x="40" y="75"/>
                  </a:cubicBezTo>
                  <a:cubicBezTo>
                    <a:pt x="40" y="80"/>
                    <a:pt x="35" y="84"/>
                    <a:pt x="27" y="84"/>
                  </a:cubicBezTo>
                  <a:cubicBezTo>
                    <a:pt x="18" y="84"/>
                    <a:pt x="10" y="81"/>
                    <a:pt x="4" y="77"/>
                  </a:cubicBezTo>
                  <a:cubicBezTo>
                    <a:pt x="0" y="94"/>
                    <a:pt x="0" y="94"/>
                    <a:pt x="0" y="94"/>
                  </a:cubicBezTo>
                  <a:cubicBezTo>
                    <a:pt x="5" y="97"/>
                    <a:pt x="14" y="99"/>
                    <a:pt x="23" y="100"/>
                  </a:cubicBezTo>
                  <a:cubicBezTo>
                    <a:pt x="23" y="113"/>
                    <a:pt x="23" y="113"/>
                    <a:pt x="23" y="113"/>
                  </a:cubicBezTo>
                  <a:lnTo>
                    <a:pt x="37" y="113"/>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17" name="Freeform 261"/>
            <p:cNvSpPr>
              <a:spLocks noEditPoints="1"/>
            </p:cNvSpPr>
            <p:nvPr/>
          </p:nvSpPr>
          <p:spPr bwMode="auto">
            <a:xfrm>
              <a:off x="3520136" y="2077464"/>
              <a:ext cx="95937" cy="96508"/>
            </a:xfrm>
            <a:custGeom>
              <a:avLst/>
              <a:gdLst>
                <a:gd name="T0" fmla="*/ 0 w 142"/>
                <a:gd name="T1" fmla="*/ 71 h 143"/>
                <a:gd name="T2" fmla="*/ 71 w 142"/>
                <a:gd name="T3" fmla="*/ 143 h 143"/>
                <a:gd name="T4" fmla="*/ 142 w 142"/>
                <a:gd name="T5" fmla="*/ 71 h 143"/>
                <a:gd name="T6" fmla="*/ 71 w 142"/>
                <a:gd name="T7" fmla="*/ 0 h 143"/>
                <a:gd name="T8" fmla="*/ 0 w 142"/>
                <a:gd name="T9" fmla="*/ 71 h 143"/>
                <a:gd name="T10" fmla="*/ 125 w 142"/>
                <a:gd name="T11" fmla="*/ 71 h 143"/>
                <a:gd name="T12" fmla="*/ 71 w 142"/>
                <a:gd name="T13" fmla="*/ 126 h 143"/>
                <a:gd name="T14" fmla="*/ 17 w 142"/>
                <a:gd name="T15" fmla="*/ 71 h 143"/>
                <a:gd name="T16" fmla="*/ 71 w 142"/>
                <a:gd name="T17" fmla="*/ 17 h 143"/>
                <a:gd name="T18" fmla="*/ 125 w 142"/>
                <a:gd name="T19"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3">
                  <a:moveTo>
                    <a:pt x="0" y="71"/>
                  </a:moveTo>
                  <a:cubicBezTo>
                    <a:pt x="0" y="111"/>
                    <a:pt x="32" y="143"/>
                    <a:pt x="71" y="143"/>
                  </a:cubicBezTo>
                  <a:cubicBezTo>
                    <a:pt x="110" y="143"/>
                    <a:pt x="142" y="111"/>
                    <a:pt x="142" y="71"/>
                  </a:cubicBezTo>
                  <a:cubicBezTo>
                    <a:pt x="142" y="32"/>
                    <a:pt x="110" y="0"/>
                    <a:pt x="71" y="0"/>
                  </a:cubicBezTo>
                  <a:cubicBezTo>
                    <a:pt x="32" y="0"/>
                    <a:pt x="0" y="32"/>
                    <a:pt x="0" y="71"/>
                  </a:cubicBezTo>
                  <a:close/>
                  <a:moveTo>
                    <a:pt x="125" y="71"/>
                  </a:moveTo>
                  <a:cubicBezTo>
                    <a:pt x="125" y="101"/>
                    <a:pt x="101" y="126"/>
                    <a:pt x="71" y="126"/>
                  </a:cubicBezTo>
                  <a:cubicBezTo>
                    <a:pt x="41" y="126"/>
                    <a:pt x="17" y="101"/>
                    <a:pt x="17" y="71"/>
                  </a:cubicBezTo>
                  <a:cubicBezTo>
                    <a:pt x="17" y="41"/>
                    <a:pt x="41" y="17"/>
                    <a:pt x="71" y="17"/>
                  </a:cubicBezTo>
                  <a:cubicBezTo>
                    <a:pt x="101" y="17"/>
                    <a:pt x="125" y="41"/>
                    <a:pt x="125" y="71"/>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18" name="Freeform 262"/>
            <p:cNvSpPr>
              <a:spLocks/>
            </p:cNvSpPr>
            <p:nvPr/>
          </p:nvSpPr>
          <p:spPr bwMode="auto">
            <a:xfrm>
              <a:off x="3553257" y="2099164"/>
              <a:ext cx="28267" cy="52537"/>
            </a:xfrm>
            <a:custGeom>
              <a:avLst/>
              <a:gdLst>
                <a:gd name="T0" fmla="*/ 16 w 42"/>
                <a:gd name="T1" fmla="*/ 0 h 78"/>
                <a:gd name="T2" fmla="*/ 16 w 42"/>
                <a:gd name="T3" fmla="*/ 9 h 78"/>
                <a:gd name="T4" fmla="*/ 0 w 42"/>
                <a:gd name="T5" fmla="*/ 26 h 78"/>
                <a:gd name="T6" fmla="*/ 17 w 42"/>
                <a:gd name="T7" fmla="*/ 44 h 78"/>
                <a:gd name="T8" fmla="*/ 28 w 42"/>
                <a:gd name="T9" fmla="*/ 52 h 78"/>
                <a:gd name="T10" fmla="*/ 18 w 42"/>
                <a:gd name="T11" fmla="*/ 58 h 78"/>
                <a:gd name="T12" fmla="*/ 3 w 42"/>
                <a:gd name="T13" fmla="*/ 54 h 78"/>
                <a:gd name="T14" fmla="*/ 0 w 42"/>
                <a:gd name="T15" fmla="*/ 65 h 78"/>
                <a:gd name="T16" fmla="*/ 16 w 42"/>
                <a:gd name="T17" fmla="*/ 69 h 78"/>
                <a:gd name="T18" fmla="*/ 16 w 42"/>
                <a:gd name="T19" fmla="*/ 78 h 78"/>
                <a:gd name="T20" fmla="*/ 25 w 42"/>
                <a:gd name="T21" fmla="*/ 78 h 78"/>
                <a:gd name="T22" fmla="*/ 25 w 42"/>
                <a:gd name="T23" fmla="*/ 69 h 78"/>
                <a:gd name="T24" fmla="*/ 42 w 42"/>
                <a:gd name="T25" fmla="*/ 51 h 78"/>
                <a:gd name="T26" fmla="*/ 26 w 42"/>
                <a:gd name="T27" fmla="*/ 33 h 78"/>
                <a:gd name="T28" fmla="*/ 15 w 42"/>
                <a:gd name="T29" fmla="*/ 25 h 78"/>
                <a:gd name="T30" fmla="*/ 23 w 42"/>
                <a:gd name="T31" fmla="*/ 19 h 78"/>
                <a:gd name="T32" fmla="*/ 37 w 42"/>
                <a:gd name="T33" fmla="*/ 23 h 78"/>
                <a:gd name="T34" fmla="*/ 40 w 42"/>
                <a:gd name="T35" fmla="*/ 12 h 78"/>
                <a:gd name="T36" fmla="*/ 26 w 42"/>
                <a:gd name="T37" fmla="*/ 9 h 78"/>
                <a:gd name="T38" fmla="*/ 26 w 42"/>
                <a:gd name="T39" fmla="*/ 0 h 78"/>
                <a:gd name="T40" fmla="*/ 16 w 42"/>
                <a:gd name="T4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78">
                  <a:moveTo>
                    <a:pt x="16" y="0"/>
                  </a:moveTo>
                  <a:cubicBezTo>
                    <a:pt x="16" y="9"/>
                    <a:pt x="16" y="9"/>
                    <a:pt x="16" y="9"/>
                  </a:cubicBezTo>
                  <a:cubicBezTo>
                    <a:pt x="6" y="11"/>
                    <a:pt x="0" y="18"/>
                    <a:pt x="0" y="26"/>
                  </a:cubicBezTo>
                  <a:cubicBezTo>
                    <a:pt x="0" y="36"/>
                    <a:pt x="7" y="40"/>
                    <a:pt x="17" y="44"/>
                  </a:cubicBezTo>
                  <a:cubicBezTo>
                    <a:pt x="25" y="46"/>
                    <a:pt x="28" y="49"/>
                    <a:pt x="28" y="52"/>
                  </a:cubicBezTo>
                  <a:cubicBezTo>
                    <a:pt x="28" y="56"/>
                    <a:pt x="24" y="58"/>
                    <a:pt x="18" y="58"/>
                  </a:cubicBezTo>
                  <a:cubicBezTo>
                    <a:pt x="12" y="58"/>
                    <a:pt x="7" y="56"/>
                    <a:pt x="3" y="54"/>
                  </a:cubicBezTo>
                  <a:cubicBezTo>
                    <a:pt x="0" y="65"/>
                    <a:pt x="0" y="65"/>
                    <a:pt x="0" y="65"/>
                  </a:cubicBezTo>
                  <a:cubicBezTo>
                    <a:pt x="3" y="67"/>
                    <a:pt x="10" y="69"/>
                    <a:pt x="16" y="69"/>
                  </a:cubicBezTo>
                  <a:cubicBezTo>
                    <a:pt x="16" y="78"/>
                    <a:pt x="16" y="78"/>
                    <a:pt x="16" y="78"/>
                  </a:cubicBezTo>
                  <a:cubicBezTo>
                    <a:pt x="25" y="78"/>
                    <a:pt x="25" y="78"/>
                    <a:pt x="25" y="78"/>
                  </a:cubicBezTo>
                  <a:cubicBezTo>
                    <a:pt x="25" y="69"/>
                    <a:pt x="25" y="69"/>
                    <a:pt x="25" y="69"/>
                  </a:cubicBezTo>
                  <a:cubicBezTo>
                    <a:pt x="36" y="67"/>
                    <a:pt x="42" y="59"/>
                    <a:pt x="42" y="51"/>
                  </a:cubicBezTo>
                  <a:cubicBezTo>
                    <a:pt x="42" y="42"/>
                    <a:pt x="38" y="37"/>
                    <a:pt x="26" y="33"/>
                  </a:cubicBezTo>
                  <a:cubicBezTo>
                    <a:pt x="18" y="30"/>
                    <a:pt x="15" y="28"/>
                    <a:pt x="15" y="25"/>
                  </a:cubicBezTo>
                  <a:cubicBezTo>
                    <a:pt x="15" y="22"/>
                    <a:pt x="17" y="19"/>
                    <a:pt x="23" y="19"/>
                  </a:cubicBezTo>
                  <a:cubicBezTo>
                    <a:pt x="30" y="19"/>
                    <a:pt x="34" y="22"/>
                    <a:pt x="37" y="23"/>
                  </a:cubicBezTo>
                  <a:cubicBezTo>
                    <a:pt x="40" y="12"/>
                    <a:pt x="40" y="12"/>
                    <a:pt x="40" y="12"/>
                  </a:cubicBezTo>
                  <a:cubicBezTo>
                    <a:pt x="36" y="10"/>
                    <a:pt x="32" y="9"/>
                    <a:pt x="26" y="9"/>
                  </a:cubicBezTo>
                  <a:cubicBezTo>
                    <a:pt x="26" y="0"/>
                    <a:pt x="26" y="0"/>
                    <a:pt x="26" y="0"/>
                  </a:cubicBezTo>
                  <a:lnTo>
                    <a:pt x="16" y="0"/>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19" name="Freeform 263"/>
            <p:cNvSpPr>
              <a:spLocks/>
            </p:cNvSpPr>
            <p:nvPr/>
          </p:nvSpPr>
          <p:spPr bwMode="auto">
            <a:xfrm>
              <a:off x="3382512" y="2125432"/>
              <a:ext cx="139051" cy="107929"/>
            </a:xfrm>
            <a:custGeom>
              <a:avLst/>
              <a:gdLst>
                <a:gd name="T0" fmla="*/ 190 w 206"/>
                <a:gd name="T1" fmla="*/ 160 h 160"/>
                <a:gd name="T2" fmla="*/ 206 w 206"/>
                <a:gd name="T3" fmla="*/ 104 h 160"/>
                <a:gd name="T4" fmla="*/ 103 w 206"/>
                <a:gd name="T5" fmla="*/ 0 h 160"/>
                <a:gd name="T6" fmla="*/ 0 w 206"/>
                <a:gd name="T7" fmla="*/ 104 h 160"/>
                <a:gd name="T8" fmla="*/ 17 w 206"/>
                <a:gd name="T9" fmla="*/ 160 h 160"/>
                <a:gd name="T10" fmla="*/ 48 w 206"/>
                <a:gd name="T11" fmla="*/ 160 h 160"/>
                <a:gd name="T12" fmla="*/ 25 w 206"/>
                <a:gd name="T13" fmla="*/ 104 h 160"/>
                <a:gd name="T14" fmla="*/ 103 w 206"/>
                <a:gd name="T15" fmla="*/ 25 h 160"/>
                <a:gd name="T16" fmla="*/ 182 w 206"/>
                <a:gd name="T17" fmla="*/ 104 h 160"/>
                <a:gd name="T18" fmla="*/ 158 w 206"/>
                <a:gd name="T19" fmla="*/ 160 h 160"/>
                <a:gd name="T20" fmla="*/ 190 w 206"/>
                <a:gd name="T21"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160">
                  <a:moveTo>
                    <a:pt x="190" y="160"/>
                  </a:moveTo>
                  <a:cubicBezTo>
                    <a:pt x="200" y="144"/>
                    <a:pt x="206" y="125"/>
                    <a:pt x="206" y="104"/>
                  </a:cubicBezTo>
                  <a:cubicBezTo>
                    <a:pt x="206" y="47"/>
                    <a:pt x="160" y="0"/>
                    <a:pt x="103" y="0"/>
                  </a:cubicBezTo>
                  <a:cubicBezTo>
                    <a:pt x="46" y="0"/>
                    <a:pt x="0" y="47"/>
                    <a:pt x="0" y="104"/>
                  </a:cubicBezTo>
                  <a:cubicBezTo>
                    <a:pt x="0" y="125"/>
                    <a:pt x="6" y="144"/>
                    <a:pt x="17" y="160"/>
                  </a:cubicBezTo>
                  <a:cubicBezTo>
                    <a:pt x="48" y="160"/>
                    <a:pt x="48" y="160"/>
                    <a:pt x="48" y="160"/>
                  </a:cubicBezTo>
                  <a:cubicBezTo>
                    <a:pt x="34" y="146"/>
                    <a:pt x="25" y="126"/>
                    <a:pt x="25" y="104"/>
                  </a:cubicBezTo>
                  <a:cubicBezTo>
                    <a:pt x="25" y="60"/>
                    <a:pt x="60" y="25"/>
                    <a:pt x="103" y="25"/>
                  </a:cubicBezTo>
                  <a:cubicBezTo>
                    <a:pt x="146" y="25"/>
                    <a:pt x="182" y="60"/>
                    <a:pt x="182" y="104"/>
                  </a:cubicBezTo>
                  <a:cubicBezTo>
                    <a:pt x="182" y="126"/>
                    <a:pt x="173" y="146"/>
                    <a:pt x="158" y="160"/>
                  </a:cubicBezTo>
                  <a:lnTo>
                    <a:pt x="190" y="160"/>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20" name="Freeform 264"/>
            <p:cNvSpPr>
              <a:spLocks noEditPoints="1"/>
            </p:cNvSpPr>
            <p:nvPr/>
          </p:nvSpPr>
          <p:spPr bwMode="auto">
            <a:xfrm>
              <a:off x="3212624" y="2239643"/>
              <a:ext cx="436569" cy="47112"/>
            </a:xfrm>
            <a:custGeom>
              <a:avLst/>
              <a:gdLst>
                <a:gd name="T0" fmla="*/ 608 w 647"/>
                <a:gd name="T1" fmla="*/ 0 h 70"/>
                <a:gd name="T2" fmla="*/ 39 w 647"/>
                <a:gd name="T3" fmla="*/ 0 h 70"/>
                <a:gd name="T4" fmla="*/ 0 w 647"/>
                <a:gd name="T5" fmla="*/ 18 h 70"/>
                <a:gd name="T6" fmla="*/ 0 w 647"/>
                <a:gd name="T7" fmla="*/ 51 h 70"/>
                <a:gd name="T8" fmla="*/ 39 w 647"/>
                <a:gd name="T9" fmla="*/ 70 h 70"/>
                <a:gd name="T10" fmla="*/ 608 w 647"/>
                <a:gd name="T11" fmla="*/ 70 h 70"/>
                <a:gd name="T12" fmla="*/ 647 w 647"/>
                <a:gd name="T13" fmla="*/ 51 h 70"/>
                <a:gd name="T14" fmla="*/ 647 w 647"/>
                <a:gd name="T15" fmla="*/ 18 h 70"/>
                <a:gd name="T16" fmla="*/ 608 w 647"/>
                <a:gd name="T17" fmla="*/ 0 h 70"/>
                <a:gd name="T18" fmla="*/ 84 w 647"/>
                <a:gd name="T19" fmla="*/ 56 h 70"/>
                <a:gd name="T20" fmla="*/ 39 w 647"/>
                <a:gd name="T21" fmla="*/ 56 h 70"/>
                <a:gd name="T22" fmla="*/ 30 w 647"/>
                <a:gd name="T23" fmla="*/ 51 h 70"/>
                <a:gd name="T24" fmla="*/ 30 w 647"/>
                <a:gd name="T25" fmla="*/ 18 h 70"/>
                <a:gd name="T26" fmla="*/ 39 w 647"/>
                <a:gd name="T27" fmla="*/ 14 h 70"/>
                <a:gd name="T28" fmla="*/ 84 w 647"/>
                <a:gd name="T29" fmla="*/ 14 h 70"/>
                <a:gd name="T30" fmla="*/ 75 w 647"/>
                <a:gd name="T31" fmla="*/ 18 h 70"/>
                <a:gd name="T32" fmla="*/ 75 w 647"/>
                <a:gd name="T33" fmla="*/ 51 h 70"/>
                <a:gd name="T34" fmla="*/ 84 w 647"/>
                <a:gd name="T35"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7" h="70">
                  <a:moveTo>
                    <a:pt x="608" y="0"/>
                  </a:moveTo>
                  <a:cubicBezTo>
                    <a:pt x="39" y="0"/>
                    <a:pt x="39" y="0"/>
                    <a:pt x="39" y="0"/>
                  </a:cubicBezTo>
                  <a:cubicBezTo>
                    <a:pt x="18" y="0"/>
                    <a:pt x="0" y="9"/>
                    <a:pt x="0" y="18"/>
                  </a:cubicBezTo>
                  <a:cubicBezTo>
                    <a:pt x="0" y="51"/>
                    <a:pt x="0" y="51"/>
                    <a:pt x="0" y="51"/>
                  </a:cubicBezTo>
                  <a:cubicBezTo>
                    <a:pt x="0" y="61"/>
                    <a:pt x="18" y="70"/>
                    <a:pt x="39" y="70"/>
                  </a:cubicBezTo>
                  <a:cubicBezTo>
                    <a:pt x="608" y="70"/>
                    <a:pt x="608" y="70"/>
                    <a:pt x="608" y="70"/>
                  </a:cubicBezTo>
                  <a:cubicBezTo>
                    <a:pt x="630" y="70"/>
                    <a:pt x="647" y="61"/>
                    <a:pt x="647" y="51"/>
                  </a:cubicBezTo>
                  <a:cubicBezTo>
                    <a:pt x="647" y="18"/>
                    <a:pt x="647" y="18"/>
                    <a:pt x="647" y="18"/>
                  </a:cubicBezTo>
                  <a:cubicBezTo>
                    <a:pt x="647" y="9"/>
                    <a:pt x="630" y="0"/>
                    <a:pt x="608" y="0"/>
                  </a:cubicBezTo>
                  <a:close/>
                  <a:moveTo>
                    <a:pt x="84" y="56"/>
                  </a:moveTo>
                  <a:cubicBezTo>
                    <a:pt x="39" y="56"/>
                    <a:pt x="39" y="56"/>
                    <a:pt x="39" y="56"/>
                  </a:cubicBezTo>
                  <a:cubicBezTo>
                    <a:pt x="34" y="56"/>
                    <a:pt x="30" y="54"/>
                    <a:pt x="30" y="51"/>
                  </a:cubicBezTo>
                  <a:cubicBezTo>
                    <a:pt x="30" y="18"/>
                    <a:pt x="30" y="18"/>
                    <a:pt x="30" y="18"/>
                  </a:cubicBezTo>
                  <a:cubicBezTo>
                    <a:pt x="30" y="16"/>
                    <a:pt x="34" y="14"/>
                    <a:pt x="39" y="14"/>
                  </a:cubicBezTo>
                  <a:cubicBezTo>
                    <a:pt x="84" y="14"/>
                    <a:pt x="84" y="14"/>
                    <a:pt x="84" y="14"/>
                  </a:cubicBezTo>
                  <a:cubicBezTo>
                    <a:pt x="79" y="14"/>
                    <a:pt x="75" y="16"/>
                    <a:pt x="75" y="18"/>
                  </a:cubicBezTo>
                  <a:cubicBezTo>
                    <a:pt x="75" y="51"/>
                    <a:pt x="75" y="51"/>
                    <a:pt x="75" y="51"/>
                  </a:cubicBezTo>
                  <a:cubicBezTo>
                    <a:pt x="75" y="54"/>
                    <a:pt x="79" y="56"/>
                    <a:pt x="84" y="56"/>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21" name="Freeform 265"/>
            <p:cNvSpPr>
              <a:spLocks noEditPoints="1"/>
            </p:cNvSpPr>
            <p:nvPr/>
          </p:nvSpPr>
          <p:spPr bwMode="auto">
            <a:xfrm>
              <a:off x="3234896" y="2294749"/>
              <a:ext cx="400593" cy="240413"/>
            </a:xfrm>
            <a:custGeom>
              <a:avLst/>
              <a:gdLst>
                <a:gd name="T0" fmla="*/ 0 w 594"/>
                <a:gd name="T1" fmla="*/ 297 h 356"/>
                <a:gd name="T2" fmla="*/ 59 w 594"/>
                <a:gd name="T3" fmla="*/ 356 h 356"/>
                <a:gd name="T4" fmla="*/ 534 w 594"/>
                <a:gd name="T5" fmla="*/ 356 h 356"/>
                <a:gd name="T6" fmla="*/ 594 w 594"/>
                <a:gd name="T7" fmla="*/ 297 h 356"/>
                <a:gd name="T8" fmla="*/ 594 w 594"/>
                <a:gd name="T9" fmla="*/ 0 h 356"/>
                <a:gd name="T10" fmla="*/ 0 w 594"/>
                <a:gd name="T11" fmla="*/ 0 h 356"/>
                <a:gd name="T12" fmla="*/ 0 w 594"/>
                <a:gd name="T13" fmla="*/ 297 h 356"/>
                <a:gd name="T14" fmla="*/ 35 w 594"/>
                <a:gd name="T15" fmla="*/ 35 h 356"/>
                <a:gd name="T16" fmla="*/ 70 w 594"/>
                <a:gd name="T17" fmla="*/ 35 h 356"/>
                <a:gd name="T18" fmla="*/ 70 w 594"/>
                <a:gd name="T19" fmla="*/ 297 h 356"/>
                <a:gd name="T20" fmla="*/ 94 w 594"/>
                <a:gd name="T21" fmla="*/ 321 h 356"/>
                <a:gd name="T22" fmla="*/ 59 w 594"/>
                <a:gd name="T23" fmla="*/ 321 h 356"/>
                <a:gd name="T24" fmla="*/ 35 w 594"/>
                <a:gd name="T25" fmla="*/ 297 h 356"/>
                <a:gd name="T26" fmla="*/ 35 w 594"/>
                <a:gd name="T27" fmla="*/ 3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4" h="356">
                  <a:moveTo>
                    <a:pt x="0" y="297"/>
                  </a:moveTo>
                  <a:cubicBezTo>
                    <a:pt x="0" y="330"/>
                    <a:pt x="27" y="356"/>
                    <a:pt x="59" y="356"/>
                  </a:cubicBezTo>
                  <a:cubicBezTo>
                    <a:pt x="534" y="356"/>
                    <a:pt x="534" y="356"/>
                    <a:pt x="534" y="356"/>
                  </a:cubicBezTo>
                  <a:cubicBezTo>
                    <a:pt x="567" y="356"/>
                    <a:pt x="594" y="330"/>
                    <a:pt x="594" y="297"/>
                  </a:cubicBezTo>
                  <a:cubicBezTo>
                    <a:pt x="594" y="0"/>
                    <a:pt x="594" y="0"/>
                    <a:pt x="594" y="0"/>
                  </a:cubicBezTo>
                  <a:cubicBezTo>
                    <a:pt x="0" y="0"/>
                    <a:pt x="0" y="0"/>
                    <a:pt x="0" y="0"/>
                  </a:cubicBezTo>
                  <a:lnTo>
                    <a:pt x="0" y="297"/>
                  </a:lnTo>
                  <a:close/>
                  <a:moveTo>
                    <a:pt x="35" y="35"/>
                  </a:moveTo>
                  <a:cubicBezTo>
                    <a:pt x="70" y="35"/>
                    <a:pt x="70" y="35"/>
                    <a:pt x="70" y="35"/>
                  </a:cubicBezTo>
                  <a:cubicBezTo>
                    <a:pt x="70" y="297"/>
                    <a:pt x="70" y="297"/>
                    <a:pt x="70" y="297"/>
                  </a:cubicBezTo>
                  <a:cubicBezTo>
                    <a:pt x="70" y="310"/>
                    <a:pt x="81" y="321"/>
                    <a:pt x="94" y="321"/>
                  </a:cubicBezTo>
                  <a:cubicBezTo>
                    <a:pt x="59" y="321"/>
                    <a:pt x="59" y="321"/>
                    <a:pt x="59" y="321"/>
                  </a:cubicBezTo>
                  <a:cubicBezTo>
                    <a:pt x="46" y="321"/>
                    <a:pt x="35" y="310"/>
                    <a:pt x="35" y="297"/>
                  </a:cubicBezTo>
                  <a:lnTo>
                    <a:pt x="35" y="35"/>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3" name="组合 2"/>
          <p:cNvGrpSpPr/>
          <p:nvPr/>
        </p:nvGrpSpPr>
        <p:grpSpPr>
          <a:xfrm>
            <a:off x="4275095" y="2324735"/>
            <a:ext cx="459554" cy="468762"/>
            <a:chOff x="5700126" y="3099646"/>
            <a:chExt cx="612739" cy="625016"/>
          </a:xfrm>
        </p:grpSpPr>
        <p:sp>
          <p:nvSpPr>
            <p:cNvPr id="7623" name="Freeform 268"/>
            <p:cNvSpPr>
              <a:spLocks/>
            </p:cNvSpPr>
            <p:nvPr/>
          </p:nvSpPr>
          <p:spPr bwMode="auto">
            <a:xfrm>
              <a:off x="6173813" y="3099646"/>
              <a:ext cx="81089" cy="89084"/>
            </a:xfrm>
            <a:custGeom>
              <a:avLst/>
              <a:gdLst>
                <a:gd name="T0" fmla="*/ 17 w 120"/>
                <a:gd name="T1" fmla="*/ 87 h 132"/>
                <a:gd name="T2" fmla="*/ 61 w 120"/>
                <a:gd name="T3" fmla="*/ 132 h 132"/>
                <a:gd name="T4" fmla="*/ 104 w 120"/>
                <a:gd name="T5" fmla="*/ 87 h 132"/>
                <a:gd name="T6" fmla="*/ 118 w 120"/>
                <a:gd name="T7" fmla="*/ 72 h 132"/>
                <a:gd name="T8" fmla="*/ 111 w 120"/>
                <a:gd name="T9" fmla="*/ 51 h 132"/>
                <a:gd name="T10" fmla="*/ 60 w 120"/>
                <a:gd name="T11" fmla="*/ 0 h 132"/>
                <a:gd name="T12" fmla="*/ 10 w 120"/>
                <a:gd name="T13" fmla="*/ 51 h 132"/>
                <a:gd name="T14" fmla="*/ 3 w 120"/>
                <a:gd name="T15" fmla="*/ 72 h 132"/>
                <a:gd name="T16" fmla="*/ 17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7"/>
                  </a:moveTo>
                  <a:cubicBezTo>
                    <a:pt x="26" y="110"/>
                    <a:pt x="43" y="132"/>
                    <a:pt x="61" y="132"/>
                  </a:cubicBezTo>
                  <a:cubicBezTo>
                    <a:pt x="80" y="132"/>
                    <a:pt x="96" y="110"/>
                    <a:pt x="104" y="87"/>
                  </a:cubicBezTo>
                  <a:cubicBezTo>
                    <a:pt x="110" y="86"/>
                    <a:pt x="115" y="81"/>
                    <a:pt x="118" y="72"/>
                  </a:cubicBezTo>
                  <a:cubicBezTo>
                    <a:pt x="120" y="63"/>
                    <a:pt x="117" y="53"/>
                    <a:pt x="111" y="51"/>
                  </a:cubicBezTo>
                  <a:cubicBezTo>
                    <a:pt x="109" y="22"/>
                    <a:pt x="87" y="0"/>
                    <a:pt x="60" y="0"/>
                  </a:cubicBezTo>
                  <a:cubicBezTo>
                    <a:pt x="33" y="0"/>
                    <a:pt x="12" y="22"/>
                    <a:pt x="10" y="51"/>
                  </a:cubicBezTo>
                  <a:cubicBezTo>
                    <a:pt x="3" y="53"/>
                    <a:pt x="0" y="63"/>
                    <a:pt x="3" y="72"/>
                  </a:cubicBezTo>
                  <a:cubicBezTo>
                    <a:pt x="5" y="81"/>
                    <a:pt x="11" y="87"/>
                    <a:pt x="17" y="87"/>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24" name="Freeform 269"/>
            <p:cNvSpPr>
              <a:spLocks/>
            </p:cNvSpPr>
            <p:nvPr/>
          </p:nvSpPr>
          <p:spPr bwMode="auto">
            <a:xfrm>
              <a:off x="6150115" y="3184733"/>
              <a:ext cx="128201" cy="479683"/>
            </a:xfrm>
            <a:custGeom>
              <a:avLst/>
              <a:gdLst>
                <a:gd name="T0" fmla="*/ 41 w 190"/>
                <a:gd name="T1" fmla="*/ 156 h 711"/>
                <a:gd name="T2" fmla="*/ 41 w 190"/>
                <a:gd name="T3" fmla="*/ 711 h 711"/>
                <a:gd name="T4" fmla="*/ 150 w 190"/>
                <a:gd name="T5" fmla="*/ 711 h 711"/>
                <a:gd name="T6" fmla="*/ 150 w 190"/>
                <a:gd name="T7" fmla="*/ 156 h 711"/>
                <a:gd name="T8" fmla="*/ 189 w 190"/>
                <a:gd name="T9" fmla="*/ 144 h 711"/>
                <a:gd name="T10" fmla="*/ 190 w 190"/>
                <a:gd name="T11" fmla="*/ 144 h 711"/>
                <a:gd name="T12" fmla="*/ 189 w 190"/>
                <a:gd name="T13" fmla="*/ 45 h 711"/>
                <a:gd name="T14" fmla="*/ 147 w 190"/>
                <a:gd name="T15" fmla="*/ 0 h 711"/>
                <a:gd name="T16" fmla="*/ 106 w 190"/>
                <a:gd name="T17" fmla="*/ 68 h 711"/>
                <a:gd name="T18" fmla="*/ 101 w 190"/>
                <a:gd name="T19" fmla="*/ 37 h 711"/>
                <a:gd name="T20" fmla="*/ 107 w 190"/>
                <a:gd name="T21" fmla="*/ 27 h 711"/>
                <a:gd name="T22" fmla="*/ 95 w 190"/>
                <a:gd name="T23" fmla="*/ 16 h 711"/>
                <a:gd name="T24" fmla="*/ 83 w 190"/>
                <a:gd name="T25" fmla="*/ 27 h 711"/>
                <a:gd name="T26" fmla="*/ 89 w 190"/>
                <a:gd name="T27" fmla="*/ 37 h 711"/>
                <a:gd name="T28" fmla="*/ 84 w 190"/>
                <a:gd name="T29" fmla="*/ 68 h 711"/>
                <a:gd name="T30" fmla="*/ 44 w 190"/>
                <a:gd name="T31" fmla="*/ 0 h 711"/>
                <a:gd name="T32" fmla="*/ 1 w 190"/>
                <a:gd name="T33" fmla="*/ 45 h 711"/>
                <a:gd name="T34" fmla="*/ 0 w 190"/>
                <a:gd name="T35" fmla="*/ 45 h 711"/>
                <a:gd name="T36" fmla="*/ 0 w 190"/>
                <a:gd name="T37" fmla="*/ 144 h 711"/>
                <a:gd name="T38" fmla="*/ 1 w 190"/>
                <a:gd name="T39" fmla="*/ 144 h 711"/>
                <a:gd name="T40" fmla="*/ 41 w 190"/>
                <a:gd name="T41" fmla="*/ 156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711">
                  <a:moveTo>
                    <a:pt x="41" y="156"/>
                  </a:moveTo>
                  <a:cubicBezTo>
                    <a:pt x="41" y="711"/>
                    <a:pt x="41" y="711"/>
                    <a:pt x="41" y="711"/>
                  </a:cubicBezTo>
                  <a:cubicBezTo>
                    <a:pt x="150" y="711"/>
                    <a:pt x="150" y="711"/>
                    <a:pt x="150" y="711"/>
                  </a:cubicBezTo>
                  <a:cubicBezTo>
                    <a:pt x="150" y="156"/>
                    <a:pt x="150" y="156"/>
                    <a:pt x="150" y="156"/>
                  </a:cubicBezTo>
                  <a:cubicBezTo>
                    <a:pt x="172" y="153"/>
                    <a:pt x="187" y="149"/>
                    <a:pt x="189" y="144"/>
                  </a:cubicBezTo>
                  <a:cubicBezTo>
                    <a:pt x="190" y="144"/>
                    <a:pt x="190" y="144"/>
                    <a:pt x="190" y="144"/>
                  </a:cubicBezTo>
                  <a:cubicBezTo>
                    <a:pt x="189" y="45"/>
                    <a:pt x="189" y="45"/>
                    <a:pt x="189" y="45"/>
                  </a:cubicBezTo>
                  <a:cubicBezTo>
                    <a:pt x="186" y="26"/>
                    <a:pt x="170" y="10"/>
                    <a:pt x="147" y="0"/>
                  </a:cubicBezTo>
                  <a:cubicBezTo>
                    <a:pt x="106" y="68"/>
                    <a:pt x="106" y="68"/>
                    <a:pt x="106" y="68"/>
                  </a:cubicBezTo>
                  <a:cubicBezTo>
                    <a:pt x="101" y="37"/>
                    <a:pt x="101" y="37"/>
                    <a:pt x="101" y="37"/>
                  </a:cubicBezTo>
                  <a:cubicBezTo>
                    <a:pt x="104" y="35"/>
                    <a:pt x="107" y="32"/>
                    <a:pt x="107" y="27"/>
                  </a:cubicBezTo>
                  <a:cubicBezTo>
                    <a:pt x="107" y="21"/>
                    <a:pt x="101" y="16"/>
                    <a:pt x="95" y="16"/>
                  </a:cubicBezTo>
                  <a:cubicBezTo>
                    <a:pt x="89" y="16"/>
                    <a:pt x="83" y="21"/>
                    <a:pt x="83" y="27"/>
                  </a:cubicBezTo>
                  <a:cubicBezTo>
                    <a:pt x="83" y="32"/>
                    <a:pt x="86" y="35"/>
                    <a:pt x="89" y="37"/>
                  </a:cubicBezTo>
                  <a:cubicBezTo>
                    <a:pt x="84" y="68"/>
                    <a:pt x="84" y="68"/>
                    <a:pt x="84" y="68"/>
                  </a:cubicBezTo>
                  <a:cubicBezTo>
                    <a:pt x="44" y="0"/>
                    <a:pt x="44" y="0"/>
                    <a:pt x="44" y="0"/>
                  </a:cubicBezTo>
                  <a:cubicBezTo>
                    <a:pt x="21" y="10"/>
                    <a:pt x="5" y="26"/>
                    <a:pt x="1" y="45"/>
                  </a:cubicBezTo>
                  <a:cubicBezTo>
                    <a:pt x="0" y="45"/>
                    <a:pt x="0" y="45"/>
                    <a:pt x="0" y="45"/>
                  </a:cubicBezTo>
                  <a:cubicBezTo>
                    <a:pt x="0" y="144"/>
                    <a:pt x="0" y="144"/>
                    <a:pt x="0" y="144"/>
                  </a:cubicBezTo>
                  <a:cubicBezTo>
                    <a:pt x="1" y="144"/>
                    <a:pt x="1" y="144"/>
                    <a:pt x="1" y="144"/>
                  </a:cubicBezTo>
                  <a:cubicBezTo>
                    <a:pt x="4" y="149"/>
                    <a:pt x="19" y="153"/>
                    <a:pt x="41" y="156"/>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25" name="Freeform 270"/>
            <p:cNvSpPr>
              <a:spLocks/>
            </p:cNvSpPr>
            <p:nvPr/>
          </p:nvSpPr>
          <p:spPr bwMode="auto">
            <a:xfrm>
              <a:off x="6051037" y="3188159"/>
              <a:ext cx="80804" cy="89084"/>
            </a:xfrm>
            <a:custGeom>
              <a:avLst/>
              <a:gdLst>
                <a:gd name="T0" fmla="*/ 16 w 120"/>
                <a:gd name="T1" fmla="*/ 87 h 132"/>
                <a:gd name="T2" fmla="*/ 61 w 120"/>
                <a:gd name="T3" fmla="*/ 132 h 132"/>
                <a:gd name="T4" fmla="*/ 104 w 120"/>
                <a:gd name="T5" fmla="*/ 87 h 132"/>
                <a:gd name="T6" fmla="*/ 117 w 120"/>
                <a:gd name="T7" fmla="*/ 73 h 132"/>
                <a:gd name="T8" fmla="*/ 110 w 120"/>
                <a:gd name="T9" fmla="*/ 51 h 132"/>
                <a:gd name="T10" fmla="*/ 60 w 120"/>
                <a:gd name="T11" fmla="*/ 0 h 132"/>
                <a:gd name="T12" fmla="*/ 10 w 120"/>
                <a:gd name="T13" fmla="*/ 51 h 132"/>
                <a:gd name="T14" fmla="*/ 3 w 120"/>
                <a:gd name="T15" fmla="*/ 73 h 132"/>
                <a:gd name="T16" fmla="*/ 16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6" y="87"/>
                  </a:moveTo>
                  <a:cubicBezTo>
                    <a:pt x="26" y="110"/>
                    <a:pt x="42" y="132"/>
                    <a:pt x="61" y="132"/>
                  </a:cubicBezTo>
                  <a:cubicBezTo>
                    <a:pt x="80" y="132"/>
                    <a:pt x="96" y="110"/>
                    <a:pt x="104" y="87"/>
                  </a:cubicBezTo>
                  <a:cubicBezTo>
                    <a:pt x="110" y="87"/>
                    <a:pt x="115" y="81"/>
                    <a:pt x="117" y="73"/>
                  </a:cubicBezTo>
                  <a:cubicBezTo>
                    <a:pt x="120" y="63"/>
                    <a:pt x="117" y="53"/>
                    <a:pt x="110" y="51"/>
                  </a:cubicBezTo>
                  <a:cubicBezTo>
                    <a:pt x="109" y="23"/>
                    <a:pt x="87" y="0"/>
                    <a:pt x="60" y="0"/>
                  </a:cubicBezTo>
                  <a:cubicBezTo>
                    <a:pt x="33" y="0"/>
                    <a:pt x="11" y="23"/>
                    <a:pt x="10" y="51"/>
                  </a:cubicBezTo>
                  <a:cubicBezTo>
                    <a:pt x="3" y="53"/>
                    <a:pt x="0" y="63"/>
                    <a:pt x="3" y="73"/>
                  </a:cubicBezTo>
                  <a:cubicBezTo>
                    <a:pt x="5" y="81"/>
                    <a:pt x="11" y="87"/>
                    <a:pt x="16" y="87"/>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26" name="Freeform 271"/>
            <p:cNvSpPr>
              <a:spLocks/>
            </p:cNvSpPr>
            <p:nvPr/>
          </p:nvSpPr>
          <p:spPr bwMode="auto">
            <a:xfrm>
              <a:off x="6027338" y="3273246"/>
              <a:ext cx="128201" cy="391170"/>
            </a:xfrm>
            <a:custGeom>
              <a:avLst/>
              <a:gdLst>
                <a:gd name="T0" fmla="*/ 49 w 190"/>
                <a:gd name="T1" fmla="*/ 157 h 580"/>
                <a:gd name="T2" fmla="*/ 39 w 190"/>
                <a:gd name="T3" fmla="*/ 157 h 580"/>
                <a:gd name="T4" fmla="*/ 39 w 190"/>
                <a:gd name="T5" fmla="*/ 580 h 580"/>
                <a:gd name="T6" fmla="*/ 148 w 190"/>
                <a:gd name="T7" fmla="*/ 580 h 580"/>
                <a:gd name="T8" fmla="*/ 148 w 190"/>
                <a:gd name="T9" fmla="*/ 157 h 580"/>
                <a:gd name="T10" fmla="*/ 141 w 190"/>
                <a:gd name="T11" fmla="*/ 157 h 580"/>
                <a:gd name="T12" fmla="*/ 189 w 190"/>
                <a:gd name="T13" fmla="*/ 145 h 580"/>
                <a:gd name="T14" fmla="*/ 190 w 190"/>
                <a:gd name="T15" fmla="*/ 145 h 580"/>
                <a:gd name="T16" fmla="*/ 189 w 190"/>
                <a:gd name="T17" fmla="*/ 45 h 580"/>
                <a:gd name="T18" fmla="*/ 146 w 190"/>
                <a:gd name="T19" fmla="*/ 0 h 580"/>
                <a:gd name="T20" fmla="*/ 106 w 190"/>
                <a:gd name="T21" fmla="*/ 68 h 580"/>
                <a:gd name="T22" fmla="*/ 101 w 190"/>
                <a:gd name="T23" fmla="*/ 38 h 580"/>
                <a:gd name="T24" fmla="*/ 106 w 190"/>
                <a:gd name="T25" fmla="*/ 28 h 580"/>
                <a:gd name="T26" fmla="*/ 95 w 190"/>
                <a:gd name="T27" fmla="*/ 16 h 580"/>
                <a:gd name="T28" fmla="*/ 83 w 190"/>
                <a:gd name="T29" fmla="*/ 28 h 580"/>
                <a:gd name="T30" fmla="*/ 89 w 190"/>
                <a:gd name="T31" fmla="*/ 38 h 580"/>
                <a:gd name="T32" fmla="*/ 84 w 190"/>
                <a:gd name="T33" fmla="*/ 68 h 580"/>
                <a:gd name="T34" fmla="*/ 43 w 190"/>
                <a:gd name="T35" fmla="*/ 0 h 580"/>
                <a:gd name="T36" fmla="*/ 1 w 190"/>
                <a:gd name="T37" fmla="*/ 45 h 580"/>
                <a:gd name="T38" fmla="*/ 0 w 190"/>
                <a:gd name="T39" fmla="*/ 45 h 580"/>
                <a:gd name="T40" fmla="*/ 0 w 190"/>
                <a:gd name="T41" fmla="*/ 145 h 580"/>
                <a:gd name="T42" fmla="*/ 1 w 190"/>
                <a:gd name="T43" fmla="*/ 145 h 580"/>
                <a:gd name="T44" fmla="*/ 49 w 190"/>
                <a:gd name="T45" fmla="*/ 15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0" h="580">
                  <a:moveTo>
                    <a:pt x="49" y="157"/>
                  </a:moveTo>
                  <a:cubicBezTo>
                    <a:pt x="39" y="157"/>
                    <a:pt x="39" y="157"/>
                    <a:pt x="39" y="157"/>
                  </a:cubicBezTo>
                  <a:cubicBezTo>
                    <a:pt x="39" y="580"/>
                    <a:pt x="39" y="580"/>
                    <a:pt x="39" y="580"/>
                  </a:cubicBezTo>
                  <a:cubicBezTo>
                    <a:pt x="148" y="580"/>
                    <a:pt x="148" y="580"/>
                    <a:pt x="148" y="580"/>
                  </a:cubicBezTo>
                  <a:cubicBezTo>
                    <a:pt x="148" y="157"/>
                    <a:pt x="148" y="157"/>
                    <a:pt x="148" y="157"/>
                  </a:cubicBezTo>
                  <a:cubicBezTo>
                    <a:pt x="141" y="157"/>
                    <a:pt x="141" y="157"/>
                    <a:pt x="141" y="157"/>
                  </a:cubicBezTo>
                  <a:cubicBezTo>
                    <a:pt x="168" y="155"/>
                    <a:pt x="186" y="150"/>
                    <a:pt x="189" y="145"/>
                  </a:cubicBezTo>
                  <a:cubicBezTo>
                    <a:pt x="190" y="145"/>
                    <a:pt x="190" y="145"/>
                    <a:pt x="190" y="145"/>
                  </a:cubicBezTo>
                  <a:cubicBezTo>
                    <a:pt x="189" y="45"/>
                    <a:pt x="189" y="45"/>
                    <a:pt x="189" y="45"/>
                  </a:cubicBezTo>
                  <a:cubicBezTo>
                    <a:pt x="185" y="26"/>
                    <a:pt x="169" y="10"/>
                    <a:pt x="146" y="0"/>
                  </a:cubicBezTo>
                  <a:cubicBezTo>
                    <a:pt x="106" y="68"/>
                    <a:pt x="106" y="68"/>
                    <a:pt x="106" y="68"/>
                  </a:cubicBezTo>
                  <a:cubicBezTo>
                    <a:pt x="101" y="38"/>
                    <a:pt x="101" y="38"/>
                    <a:pt x="101" y="38"/>
                  </a:cubicBezTo>
                  <a:cubicBezTo>
                    <a:pt x="104" y="36"/>
                    <a:pt x="106" y="32"/>
                    <a:pt x="106" y="28"/>
                  </a:cubicBezTo>
                  <a:cubicBezTo>
                    <a:pt x="106" y="21"/>
                    <a:pt x="101" y="16"/>
                    <a:pt x="95" y="16"/>
                  </a:cubicBezTo>
                  <a:cubicBezTo>
                    <a:pt x="88" y="16"/>
                    <a:pt x="83" y="21"/>
                    <a:pt x="83" y="28"/>
                  </a:cubicBezTo>
                  <a:cubicBezTo>
                    <a:pt x="83" y="32"/>
                    <a:pt x="85" y="36"/>
                    <a:pt x="89" y="38"/>
                  </a:cubicBezTo>
                  <a:cubicBezTo>
                    <a:pt x="84" y="68"/>
                    <a:pt x="84" y="68"/>
                    <a:pt x="84" y="68"/>
                  </a:cubicBezTo>
                  <a:cubicBezTo>
                    <a:pt x="43" y="0"/>
                    <a:pt x="43" y="0"/>
                    <a:pt x="43" y="0"/>
                  </a:cubicBezTo>
                  <a:cubicBezTo>
                    <a:pt x="20" y="10"/>
                    <a:pt x="4" y="26"/>
                    <a:pt x="1" y="45"/>
                  </a:cubicBezTo>
                  <a:cubicBezTo>
                    <a:pt x="0" y="45"/>
                    <a:pt x="0" y="45"/>
                    <a:pt x="0" y="45"/>
                  </a:cubicBezTo>
                  <a:cubicBezTo>
                    <a:pt x="0" y="145"/>
                    <a:pt x="0" y="145"/>
                    <a:pt x="0" y="145"/>
                  </a:cubicBezTo>
                  <a:cubicBezTo>
                    <a:pt x="1" y="145"/>
                    <a:pt x="1" y="145"/>
                    <a:pt x="1" y="145"/>
                  </a:cubicBezTo>
                  <a:cubicBezTo>
                    <a:pt x="4" y="150"/>
                    <a:pt x="22" y="155"/>
                    <a:pt x="49" y="157"/>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27" name="Freeform 272"/>
            <p:cNvSpPr>
              <a:spLocks/>
            </p:cNvSpPr>
            <p:nvPr/>
          </p:nvSpPr>
          <p:spPr bwMode="auto">
            <a:xfrm>
              <a:off x="5913414" y="3249548"/>
              <a:ext cx="80804" cy="89084"/>
            </a:xfrm>
            <a:custGeom>
              <a:avLst/>
              <a:gdLst>
                <a:gd name="T0" fmla="*/ 17 w 120"/>
                <a:gd name="T1" fmla="*/ 87 h 132"/>
                <a:gd name="T2" fmla="*/ 62 w 120"/>
                <a:gd name="T3" fmla="*/ 132 h 132"/>
                <a:gd name="T4" fmla="*/ 105 w 120"/>
                <a:gd name="T5" fmla="*/ 87 h 132"/>
                <a:gd name="T6" fmla="*/ 118 w 120"/>
                <a:gd name="T7" fmla="*/ 73 h 132"/>
                <a:gd name="T8" fmla="*/ 111 w 120"/>
                <a:gd name="T9" fmla="*/ 51 h 132"/>
                <a:gd name="T10" fmla="*/ 60 w 120"/>
                <a:gd name="T11" fmla="*/ 0 h 132"/>
                <a:gd name="T12" fmla="*/ 10 w 120"/>
                <a:gd name="T13" fmla="*/ 51 h 132"/>
                <a:gd name="T14" fmla="*/ 3 w 120"/>
                <a:gd name="T15" fmla="*/ 73 h 132"/>
                <a:gd name="T16" fmla="*/ 17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7"/>
                  </a:moveTo>
                  <a:cubicBezTo>
                    <a:pt x="26" y="110"/>
                    <a:pt x="43" y="132"/>
                    <a:pt x="62" y="132"/>
                  </a:cubicBezTo>
                  <a:cubicBezTo>
                    <a:pt x="80" y="132"/>
                    <a:pt x="96" y="110"/>
                    <a:pt x="105" y="87"/>
                  </a:cubicBezTo>
                  <a:cubicBezTo>
                    <a:pt x="110" y="87"/>
                    <a:pt x="116" y="81"/>
                    <a:pt x="118" y="73"/>
                  </a:cubicBezTo>
                  <a:cubicBezTo>
                    <a:pt x="120" y="63"/>
                    <a:pt x="117" y="53"/>
                    <a:pt x="111" y="51"/>
                  </a:cubicBezTo>
                  <a:cubicBezTo>
                    <a:pt x="109" y="23"/>
                    <a:pt x="87" y="0"/>
                    <a:pt x="60" y="0"/>
                  </a:cubicBezTo>
                  <a:cubicBezTo>
                    <a:pt x="34" y="0"/>
                    <a:pt x="12" y="23"/>
                    <a:pt x="10" y="51"/>
                  </a:cubicBezTo>
                  <a:cubicBezTo>
                    <a:pt x="4" y="53"/>
                    <a:pt x="0" y="63"/>
                    <a:pt x="3" y="73"/>
                  </a:cubicBezTo>
                  <a:cubicBezTo>
                    <a:pt x="5" y="81"/>
                    <a:pt x="11" y="87"/>
                    <a:pt x="17" y="87"/>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28" name="Freeform 273"/>
            <p:cNvSpPr>
              <a:spLocks/>
            </p:cNvSpPr>
            <p:nvPr/>
          </p:nvSpPr>
          <p:spPr bwMode="auto">
            <a:xfrm>
              <a:off x="5890572" y="3334634"/>
              <a:ext cx="127345" cy="329782"/>
            </a:xfrm>
            <a:custGeom>
              <a:avLst/>
              <a:gdLst>
                <a:gd name="T0" fmla="*/ 46 w 189"/>
                <a:gd name="T1" fmla="*/ 157 h 489"/>
                <a:gd name="T2" fmla="*/ 46 w 189"/>
                <a:gd name="T3" fmla="*/ 489 h 489"/>
                <a:gd name="T4" fmla="*/ 154 w 189"/>
                <a:gd name="T5" fmla="*/ 489 h 489"/>
                <a:gd name="T6" fmla="*/ 154 w 189"/>
                <a:gd name="T7" fmla="*/ 156 h 489"/>
                <a:gd name="T8" fmla="*/ 189 w 189"/>
                <a:gd name="T9" fmla="*/ 145 h 489"/>
                <a:gd name="T10" fmla="*/ 189 w 189"/>
                <a:gd name="T11" fmla="*/ 145 h 489"/>
                <a:gd name="T12" fmla="*/ 188 w 189"/>
                <a:gd name="T13" fmla="*/ 45 h 489"/>
                <a:gd name="T14" fmla="*/ 146 w 189"/>
                <a:gd name="T15" fmla="*/ 0 h 489"/>
                <a:gd name="T16" fmla="*/ 105 w 189"/>
                <a:gd name="T17" fmla="*/ 68 h 489"/>
                <a:gd name="T18" fmla="*/ 100 w 189"/>
                <a:gd name="T19" fmla="*/ 38 h 489"/>
                <a:gd name="T20" fmla="*/ 106 w 189"/>
                <a:gd name="T21" fmla="*/ 28 h 489"/>
                <a:gd name="T22" fmla="*/ 94 w 189"/>
                <a:gd name="T23" fmla="*/ 16 h 489"/>
                <a:gd name="T24" fmla="*/ 82 w 189"/>
                <a:gd name="T25" fmla="*/ 28 h 489"/>
                <a:gd name="T26" fmla="*/ 88 w 189"/>
                <a:gd name="T27" fmla="*/ 38 h 489"/>
                <a:gd name="T28" fmla="*/ 83 w 189"/>
                <a:gd name="T29" fmla="*/ 68 h 489"/>
                <a:gd name="T30" fmla="*/ 43 w 189"/>
                <a:gd name="T31" fmla="*/ 0 h 489"/>
                <a:gd name="T32" fmla="*/ 0 w 189"/>
                <a:gd name="T33" fmla="*/ 45 h 489"/>
                <a:gd name="T34" fmla="*/ 0 w 189"/>
                <a:gd name="T35" fmla="*/ 45 h 489"/>
                <a:gd name="T36" fmla="*/ 0 w 189"/>
                <a:gd name="T37" fmla="*/ 145 h 489"/>
                <a:gd name="T38" fmla="*/ 0 w 189"/>
                <a:gd name="T39" fmla="*/ 145 h 489"/>
                <a:gd name="T40" fmla="*/ 46 w 189"/>
                <a:gd name="T41" fmla="*/ 15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9" h="489">
                  <a:moveTo>
                    <a:pt x="46" y="157"/>
                  </a:moveTo>
                  <a:cubicBezTo>
                    <a:pt x="46" y="489"/>
                    <a:pt x="46" y="489"/>
                    <a:pt x="46" y="489"/>
                  </a:cubicBezTo>
                  <a:cubicBezTo>
                    <a:pt x="154" y="489"/>
                    <a:pt x="154" y="489"/>
                    <a:pt x="154" y="489"/>
                  </a:cubicBezTo>
                  <a:cubicBezTo>
                    <a:pt x="154" y="156"/>
                    <a:pt x="154" y="156"/>
                    <a:pt x="154" y="156"/>
                  </a:cubicBezTo>
                  <a:cubicBezTo>
                    <a:pt x="173" y="153"/>
                    <a:pt x="186" y="149"/>
                    <a:pt x="189" y="145"/>
                  </a:cubicBezTo>
                  <a:cubicBezTo>
                    <a:pt x="189" y="145"/>
                    <a:pt x="189" y="145"/>
                    <a:pt x="189" y="145"/>
                  </a:cubicBezTo>
                  <a:cubicBezTo>
                    <a:pt x="188" y="45"/>
                    <a:pt x="188" y="45"/>
                    <a:pt x="188" y="45"/>
                  </a:cubicBezTo>
                  <a:cubicBezTo>
                    <a:pt x="185" y="26"/>
                    <a:pt x="169" y="10"/>
                    <a:pt x="146" y="0"/>
                  </a:cubicBezTo>
                  <a:cubicBezTo>
                    <a:pt x="105" y="68"/>
                    <a:pt x="105" y="68"/>
                    <a:pt x="105" y="68"/>
                  </a:cubicBezTo>
                  <a:cubicBezTo>
                    <a:pt x="100" y="38"/>
                    <a:pt x="100" y="38"/>
                    <a:pt x="100" y="38"/>
                  </a:cubicBezTo>
                  <a:cubicBezTo>
                    <a:pt x="104" y="36"/>
                    <a:pt x="106" y="32"/>
                    <a:pt x="106" y="28"/>
                  </a:cubicBezTo>
                  <a:cubicBezTo>
                    <a:pt x="106" y="21"/>
                    <a:pt x="101" y="16"/>
                    <a:pt x="94" y="16"/>
                  </a:cubicBezTo>
                  <a:cubicBezTo>
                    <a:pt x="88" y="16"/>
                    <a:pt x="82" y="21"/>
                    <a:pt x="82" y="28"/>
                  </a:cubicBezTo>
                  <a:cubicBezTo>
                    <a:pt x="82" y="32"/>
                    <a:pt x="85" y="36"/>
                    <a:pt x="88" y="38"/>
                  </a:cubicBezTo>
                  <a:cubicBezTo>
                    <a:pt x="83" y="68"/>
                    <a:pt x="83" y="68"/>
                    <a:pt x="83" y="68"/>
                  </a:cubicBezTo>
                  <a:cubicBezTo>
                    <a:pt x="43" y="0"/>
                    <a:pt x="43" y="0"/>
                    <a:pt x="43" y="0"/>
                  </a:cubicBezTo>
                  <a:cubicBezTo>
                    <a:pt x="20" y="10"/>
                    <a:pt x="4" y="26"/>
                    <a:pt x="0" y="45"/>
                  </a:cubicBezTo>
                  <a:cubicBezTo>
                    <a:pt x="0" y="45"/>
                    <a:pt x="0" y="45"/>
                    <a:pt x="0" y="45"/>
                  </a:cubicBezTo>
                  <a:cubicBezTo>
                    <a:pt x="0" y="145"/>
                    <a:pt x="0" y="145"/>
                    <a:pt x="0" y="145"/>
                  </a:cubicBezTo>
                  <a:cubicBezTo>
                    <a:pt x="0" y="145"/>
                    <a:pt x="0" y="145"/>
                    <a:pt x="0" y="145"/>
                  </a:cubicBezTo>
                  <a:cubicBezTo>
                    <a:pt x="3" y="150"/>
                    <a:pt x="21" y="154"/>
                    <a:pt x="46" y="157"/>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29" name="Freeform 274"/>
            <p:cNvSpPr>
              <a:spLocks/>
            </p:cNvSpPr>
            <p:nvPr/>
          </p:nvSpPr>
          <p:spPr bwMode="auto">
            <a:xfrm>
              <a:off x="5786640" y="3363472"/>
              <a:ext cx="80804" cy="89084"/>
            </a:xfrm>
            <a:custGeom>
              <a:avLst/>
              <a:gdLst>
                <a:gd name="T0" fmla="*/ 17 w 120"/>
                <a:gd name="T1" fmla="*/ 88 h 132"/>
                <a:gd name="T2" fmla="*/ 62 w 120"/>
                <a:gd name="T3" fmla="*/ 132 h 132"/>
                <a:gd name="T4" fmla="*/ 104 w 120"/>
                <a:gd name="T5" fmla="*/ 88 h 132"/>
                <a:gd name="T6" fmla="*/ 118 w 120"/>
                <a:gd name="T7" fmla="*/ 73 h 132"/>
                <a:gd name="T8" fmla="*/ 111 w 120"/>
                <a:gd name="T9" fmla="*/ 51 h 132"/>
                <a:gd name="T10" fmla="*/ 60 w 120"/>
                <a:gd name="T11" fmla="*/ 0 h 132"/>
                <a:gd name="T12" fmla="*/ 10 w 120"/>
                <a:gd name="T13" fmla="*/ 51 h 132"/>
                <a:gd name="T14" fmla="*/ 3 w 120"/>
                <a:gd name="T15" fmla="*/ 73 h 132"/>
                <a:gd name="T16" fmla="*/ 17 w 120"/>
                <a:gd name="T17"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8"/>
                  </a:moveTo>
                  <a:cubicBezTo>
                    <a:pt x="26" y="111"/>
                    <a:pt x="43" y="132"/>
                    <a:pt x="62" y="132"/>
                  </a:cubicBezTo>
                  <a:cubicBezTo>
                    <a:pt x="80" y="132"/>
                    <a:pt x="96" y="111"/>
                    <a:pt x="104" y="88"/>
                  </a:cubicBezTo>
                  <a:cubicBezTo>
                    <a:pt x="110" y="87"/>
                    <a:pt x="116" y="81"/>
                    <a:pt x="118" y="73"/>
                  </a:cubicBezTo>
                  <a:cubicBezTo>
                    <a:pt x="120" y="63"/>
                    <a:pt x="117" y="54"/>
                    <a:pt x="111" y="51"/>
                  </a:cubicBezTo>
                  <a:cubicBezTo>
                    <a:pt x="109" y="23"/>
                    <a:pt x="87" y="0"/>
                    <a:pt x="60" y="0"/>
                  </a:cubicBezTo>
                  <a:cubicBezTo>
                    <a:pt x="33" y="0"/>
                    <a:pt x="12" y="23"/>
                    <a:pt x="10" y="51"/>
                  </a:cubicBezTo>
                  <a:cubicBezTo>
                    <a:pt x="4" y="54"/>
                    <a:pt x="0" y="63"/>
                    <a:pt x="3" y="73"/>
                  </a:cubicBezTo>
                  <a:cubicBezTo>
                    <a:pt x="5" y="82"/>
                    <a:pt x="11" y="87"/>
                    <a:pt x="17" y="88"/>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30" name="Freeform 275"/>
            <p:cNvSpPr>
              <a:spLocks/>
            </p:cNvSpPr>
            <p:nvPr/>
          </p:nvSpPr>
          <p:spPr bwMode="auto">
            <a:xfrm>
              <a:off x="5763513" y="3448559"/>
              <a:ext cx="127630" cy="215858"/>
            </a:xfrm>
            <a:custGeom>
              <a:avLst/>
              <a:gdLst>
                <a:gd name="T0" fmla="*/ 0 w 189"/>
                <a:gd name="T1" fmla="*/ 45 h 320"/>
                <a:gd name="T2" fmla="*/ 0 w 189"/>
                <a:gd name="T3" fmla="*/ 145 h 320"/>
                <a:gd name="T4" fmla="*/ 0 w 189"/>
                <a:gd name="T5" fmla="*/ 145 h 320"/>
                <a:gd name="T6" fmla="*/ 43 w 189"/>
                <a:gd name="T7" fmla="*/ 157 h 320"/>
                <a:gd name="T8" fmla="*/ 43 w 189"/>
                <a:gd name="T9" fmla="*/ 320 h 320"/>
                <a:gd name="T10" fmla="*/ 152 w 189"/>
                <a:gd name="T11" fmla="*/ 320 h 320"/>
                <a:gd name="T12" fmla="*/ 152 w 189"/>
                <a:gd name="T13" fmla="*/ 156 h 320"/>
                <a:gd name="T14" fmla="*/ 189 w 189"/>
                <a:gd name="T15" fmla="*/ 145 h 320"/>
                <a:gd name="T16" fmla="*/ 189 w 189"/>
                <a:gd name="T17" fmla="*/ 145 h 320"/>
                <a:gd name="T18" fmla="*/ 188 w 189"/>
                <a:gd name="T19" fmla="*/ 45 h 320"/>
                <a:gd name="T20" fmla="*/ 146 w 189"/>
                <a:gd name="T21" fmla="*/ 0 h 320"/>
                <a:gd name="T22" fmla="*/ 105 w 189"/>
                <a:gd name="T23" fmla="*/ 69 h 320"/>
                <a:gd name="T24" fmla="*/ 100 w 189"/>
                <a:gd name="T25" fmla="*/ 38 h 320"/>
                <a:gd name="T26" fmla="*/ 106 w 189"/>
                <a:gd name="T27" fmla="*/ 28 h 320"/>
                <a:gd name="T28" fmla="*/ 94 w 189"/>
                <a:gd name="T29" fmla="*/ 16 h 320"/>
                <a:gd name="T30" fmla="*/ 82 w 189"/>
                <a:gd name="T31" fmla="*/ 28 h 320"/>
                <a:gd name="T32" fmla="*/ 88 w 189"/>
                <a:gd name="T33" fmla="*/ 38 h 320"/>
                <a:gd name="T34" fmla="*/ 83 w 189"/>
                <a:gd name="T35" fmla="*/ 68 h 320"/>
                <a:gd name="T36" fmla="*/ 43 w 189"/>
                <a:gd name="T37" fmla="*/ 0 h 320"/>
                <a:gd name="T38" fmla="*/ 0 w 189"/>
                <a:gd name="T39" fmla="*/ 4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 h="320">
                  <a:moveTo>
                    <a:pt x="0" y="45"/>
                  </a:moveTo>
                  <a:cubicBezTo>
                    <a:pt x="0" y="145"/>
                    <a:pt x="0" y="145"/>
                    <a:pt x="0" y="145"/>
                  </a:cubicBezTo>
                  <a:cubicBezTo>
                    <a:pt x="0" y="145"/>
                    <a:pt x="0" y="145"/>
                    <a:pt x="0" y="145"/>
                  </a:cubicBezTo>
                  <a:cubicBezTo>
                    <a:pt x="3" y="150"/>
                    <a:pt x="19" y="154"/>
                    <a:pt x="43" y="157"/>
                  </a:cubicBezTo>
                  <a:cubicBezTo>
                    <a:pt x="43" y="320"/>
                    <a:pt x="43" y="320"/>
                    <a:pt x="43" y="320"/>
                  </a:cubicBezTo>
                  <a:cubicBezTo>
                    <a:pt x="152" y="320"/>
                    <a:pt x="152" y="320"/>
                    <a:pt x="152" y="320"/>
                  </a:cubicBezTo>
                  <a:cubicBezTo>
                    <a:pt x="152" y="156"/>
                    <a:pt x="152" y="156"/>
                    <a:pt x="152" y="156"/>
                  </a:cubicBezTo>
                  <a:cubicBezTo>
                    <a:pt x="172" y="154"/>
                    <a:pt x="186" y="150"/>
                    <a:pt x="189" y="145"/>
                  </a:cubicBezTo>
                  <a:cubicBezTo>
                    <a:pt x="189" y="145"/>
                    <a:pt x="189" y="145"/>
                    <a:pt x="189" y="145"/>
                  </a:cubicBezTo>
                  <a:cubicBezTo>
                    <a:pt x="188" y="45"/>
                    <a:pt x="188" y="45"/>
                    <a:pt x="188" y="45"/>
                  </a:cubicBezTo>
                  <a:cubicBezTo>
                    <a:pt x="185" y="26"/>
                    <a:pt x="169" y="10"/>
                    <a:pt x="146" y="0"/>
                  </a:cubicBezTo>
                  <a:cubicBezTo>
                    <a:pt x="105" y="69"/>
                    <a:pt x="105" y="69"/>
                    <a:pt x="105" y="69"/>
                  </a:cubicBezTo>
                  <a:cubicBezTo>
                    <a:pt x="100" y="38"/>
                    <a:pt x="100" y="38"/>
                    <a:pt x="100" y="38"/>
                  </a:cubicBezTo>
                  <a:cubicBezTo>
                    <a:pt x="104" y="36"/>
                    <a:pt x="106" y="32"/>
                    <a:pt x="106" y="28"/>
                  </a:cubicBezTo>
                  <a:cubicBezTo>
                    <a:pt x="106" y="22"/>
                    <a:pt x="101" y="16"/>
                    <a:pt x="94" y="16"/>
                  </a:cubicBezTo>
                  <a:cubicBezTo>
                    <a:pt x="88" y="16"/>
                    <a:pt x="82" y="22"/>
                    <a:pt x="82" y="28"/>
                  </a:cubicBezTo>
                  <a:cubicBezTo>
                    <a:pt x="82" y="32"/>
                    <a:pt x="85" y="36"/>
                    <a:pt x="88" y="38"/>
                  </a:cubicBezTo>
                  <a:cubicBezTo>
                    <a:pt x="83" y="68"/>
                    <a:pt x="83" y="68"/>
                    <a:pt x="83" y="68"/>
                  </a:cubicBezTo>
                  <a:cubicBezTo>
                    <a:pt x="43" y="0"/>
                    <a:pt x="43" y="0"/>
                    <a:pt x="43" y="0"/>
                  </a:cubicBezTo>
                  <a:cubicBezTo>
                    <a:pt x="20" y="10"/>
                    <a:pt x="4" y="26"/>
                    <a:pt x="0" y="45"/>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31" name="Freeform 276"/>
            <p:cNvSpPr>
              <a:spLocks/>
            </p:cNvSpPr>
            <p:nvPr/>
          </p:nvSpPr>
          <p:spPr bwMode="auto">
            <a:xfrm>
              <a:off x="5700126" y="3151041"/>
              <a:ext cx="612739" cy="573621"/>
            </a:xfrm>
            <a:custGeom>
              <a:avLst/>
              <a:gdLst>
                <a:gd name="T0" fmla="*/ 875 w 908"/>
                <a:gd name="T1" fmla="*/ 762 h 850"/>
                <a:gd name="T2" fmla="*/ 843 w 908"/>
                <a:gd name="T3" fmla="*/ 787 h 850"/>
                <a:gd name="T4" fmla="*/ 72 w 908"/>
                <a:gd name="T5" fmla="*/ 787 h 850"/>
                <a:gd name="T6" fmla="*/ 72 w 908"/>
                <a:gd name="T7" fmla="*/ 64 h 850"/>
                <a:gd name="T8" fmla="*/ 96 w 908"/>
                <a:gd name="T9" fmla="*/ 33 h 850"/>
                <a:gd name="T10" fmla="*/ 63 w 908"/>
                <a:gd name="T11" fmla="*/ 0 h 850"/>
                <a:gd name="T12" fmla="*/ 31 w 908"/>
                <a:gd name="T13" fmla="*/ 33 h 850"/>
                <a:gd name="T14" fmla="*/ 55 w 908"/>
                <a:gd name="T15" fmla="*/ 64 h 850"/>
                <a:gd name="T16" fmla="*/ 55 w 908"/>
                <a:gd name="T17" fmla="*/ 787 h 850"/>
                <a:gd name="T18" fmla="*/ 0 w 908"/>
                <a:gd name="T19" fmla="*/ 787 h 850"/>
                <a:gd name="T20" fmla="*/ 0 w 908"/>
                <a:gd name="T21" fmla="*/ 804 h 850"/>
                <a:gd name="T22" fmla="*/ 55 w 908"/>
                <a:gd name="T23" fmla="*/ 804 h 850"/>
                <a:gd name="T24" fmla="*/ 55 w 908"/>
                <a:gd name="T25" fmla="*/ 850 h 850"/>
                <a:gd name="T26" fmla="*/ 72 w 908"/>
                <a:gd name="T27" fmla="*/ 850 h 850"/>
                <a:gd name="T28" fmla="*/ 72 w 908"/>
                <a:gd name="T29" fmla="*/ 804 h 850"/>
                <a:gd name="T30" fmla="*/ 844 w 908"/>
                <a:gd name="T31" fmla="*/ 804 h 850"/>
                <a:gd name="T32" fmla="*/ 875 w 908"/>
                <a:gd name="T33" fmla="*/ 827 h 850"/>
                <a:gd name="T34" fmla="*/ 908 w 908"/>
                <a:gd name="T35" fmla="*/ 794 h 850"/>
                <a:gd name="T36" fmla="*/ 875 w 908"/>
                <a:gd name="T37" fmla="*/ 76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8" h="850">
                  <a:moveTo>
                    <a:pt x="875" y="762"/>
                  </a:moveTo>
                  <a:cubicBezTo>
                    <a:pt x="860" y="762"/>
                    <a:pt x="847" y="773"/>
                    <a:pt x="843" y="787"/>
                  </a:cubicBezTo>
                  <a:cubicBezTo>
                    <a:pt x="72" y="787"/>
                    <a:pt x="72" y="787"/>
                    <a:pt x="72" y="787"/>
                  </a:cubicBezTo>
                  <a:cubicBezTo>
                    <a:pt x="72" y="64"/>
                    <a:pt x="72" y="64"/>
                    <a:pt x="72" y="64"/>
                  </a:cubicBezTo>
                  <a:cubicBezTo>
                    <a:pt x="86" y="60"/>
                    <a:pt x="96" y="48"/>
                    <a:pt x="96" y="33"/>
                  </a:cubicBezTo>
                  <a:cubicBezTo>
                    <a:pt x="96" y="15"/>
                    <a:pt x="81" y="0"/>
                    <a:pt x="63" y="0"/>
                  </a:cubicBezTo>
                  <a:cubicBezTo>
                    <a:pt x="45" y="0"/>
                    <a:pt x="31" y="15"/>
                    <a:pt x="31" y="33"/>
                  </a:cubicBezTo>
                  <a:cubicBezTo>
                    <a:pt x="31" y="48"/>
                    <a:pt x="41" y="60"/>
                    <a:pt x="55" y="64"/>
                  </a:cubicBezTo>
                  <a:cubicBezTo>
                    <a:pt x="55" y="787"/>
                    <a:pt x="55" y="787"/>
                    <a:pt x="55" y="787"/>
                  </a:cubicBezTo>
                  <a:cubicBezTo>
                    <a:pt x="0" y="787"/>
                    <a:pt x="0" y="787"/>
                    <a:pt x="0" y="787"/>
                  </a:cubicBezTo>
                  <a:cubicBezTo>
                    <a:pt x="0" y="804"/>
                    <a:pt x="0" y="804"/>
                    <a:pt x="0" y="804"/>
                  </a:cubicBezTo>
                  <a:cubicBezTo>
                    <a:pt x="55" y="804"/>
                    <a:pt x="55" y="804"/>
                    <a:pt x="55" y="804"/>
                  </a:cubicBezTo>
                  <a:cubicBezTo>
                    <a:pt x="55" y="850"/>
                    <a:pt x="55" y="850"/>
                    <a:pt x="55" y="850"/>
                  </a:cubicBezTo>
                  <a:cubicBezTo>
                    <a:pt x="72" y="850"/>
                    <a:pt x="72" y="850"/>
                    <a:pt x="72" y="850"/>
                  </a:cubicBezTo>
                  <a:cubicBezTo>
                    <a:pt x="72" y="804"/>
                    <a:pt x="72" y="804"/>
                    <a:pt x="72" y="804"/>
                  </a:cubicBezTo>
                  <a:cubicBezTo>
                    <a:pt x="844" y="804"/>
                    <a:pt x="844" y="804"/>
                    <a:pt x="844" y="804"/>
                  </a:cubicBezTo>
                  <a:cubicBezTo>
                    <a:pt x="848" y="817"/>
                    <a:pt x="861" y="827"/>
                    <a:pt x="875" y="827"/>
                  </a:cubicBezTo>
                  <a:cubicBezTo>
                    <a:pt x="893" y="827"/>
                    <a:pt x="908" y="812"/>
                    <a:pt x="908" y="794"/>
                  </a:cubicBezTo>
                  <a:cubicBezTo>
                    <a:pt x="908" y="776"/>
                    <a:pt x="893" y="762"/>
                    <a:pt x="875" y="762"/>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6" name="组合 5"/>
          <p:cNvGrpSpPr/>
          <p:nvPr/>
        </p:nvGrpSpPr>
        <p:grpSpPr>
          <a:xfrm>
            <a:off x="5284144" y="1408412"/>
            <a:ext cx="308582" cy="543498"/>
            <a:chOff x="7045524" y="1877882"/>
            <a:chExt cx="411443" cy="724664"/>
          </a:xfrm>
        </p:grpSpPr>
        <p:sp>
          <p:nvSpPr>
            <p:cNvPr id="7633" name="Freeform 279"/>
            <p:cNvSpPr>
              <a:spLocks/>
            </p:cNvSpPr>
            <p:nvPr/>
          </p:nvSpPr>
          <p:spPr bwMode="auto">
            <a:xfrm>
              <a:off x="7045524" y="2261057"/>
              <a:ext cx="411443" cy="341489"/>
            </a:xfrm>
            <a:custGeom>
              <a:avLst/>
              <a:gdLst>
                <a:gd name="T0" fmla="*/ 561 w 610"/>
                <a:gd name="T1" fmla="*/ 93 h 506"/>
                <a:gd name="T2" fmla="*/ 540 w 610"/>
                <a:gd name="T3" fmla="*/ 0 h 506"/>
                <a:gd name="T4" fmla="*/ 305 w 610"/>
                <a:gd name="T5" fmla="*/ 38 h 506"/>
                <a:gd name="T6" fmla="*/ 70 w 610"/>
                <a:gd name="T7" fmla="*/ 0 h 506"/>
                <a:gd name="T8" fmla="*/ 48 w 610"/>
                <a:gd name="T9" fmla="*/ 93 h 506"/>
                <a:gd name="T10" fmla="*/ 13 w 610"/>
                <a:gd name="T11" fmla="*/ 204 h 506"/>
                <a:gd name="T12" fmla="*/ 83 w 610"/>
                <a:gd name="T13" fmla="*/ 278 h 506"/>
                <a:gd name="T14" fmla="*/ 311 w 610"/>
                <a:gd name="T15" fmla="*/ 506 h 506"/>
                <a:gd name="T16" fmla="*/ 530 w 610"/>
                <a:gd name="T17" fmla="*/ 278 h 506"/>
                <a:gd name="T18" fmla="*/ 597 w 610"/>
                <a:gd name="T19" fmla="*/ 204 h 506"/>
                <a:gd name="T20" fmla="*/ 561 w 610"/>
                <a:gd name="T21" fmla="*/ 9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0" h="506">
                  <a:moveTo>
                    <a:pt x="561" y="93"/>
                  </a:moveTo>
                  <a:cubicBezTo>
                    <a:pt x="559" y="60"/>
                    <a:pt x="552" y="29"/>
                    <a:pt x="540" y="0"/>
                  </a:cubicBezTo>
                  <a:cubicBezTo>
                    <a:pt x="472" y="24"/>
                    <a:pt x="392" y="38"/>
                    <a:pt x="305" y="38"/>
                  </a:cubicBezTo>
                  <a:cubicBezTo>
                    <a:pt x="218" y="38"/>
                    <a:pt x="137" y="24"/>
                    <a:pt x="70" y="0"/>
                  </a:cubicBezTo>
                  <a:cubicBezTo>
                    <a:pt x="58" y="29"/>
                    <a:pt x="50" y="60"/>
                    <a:pt x="48" y="93"/>
                  </a:cubicBezTo>
                  <a:cubicBezTo>
                    <a:pt x="16" y="106"/>
                    <a:pt x="0" y="155"/>
                    <a:pt x="13" y="204"/>
                  </a:cubicBezTo>
                  <a:cubicBezTo>
                    <a:pt x="24" y="248"/>
                    <a:pt x="54" y="278"/>
                    <a:pt x="83" y="278"/>
                  </a:cubicBezTo>
                  <a:cubicBezTo>
                    <a:pt x="130" y="396"/>
                    <a:pt x="216" y="506"/>
                    <a:pt x="311" y="506"/>
                  </a:cubicBezTo>
                  <a:cubicBezTo>
                    <a:pt x="407" y="506"/>
                    <a:pt x="487" y="396"/>
                    <a:pt x="530" y="278"/>
                  </a:cubicBezTo>
                  <a:cubicBezTo>
                    <a:pt x="558" y="275"/>
                    <a:pt x="586" y="246"/>
                    <a:pt x="597" y="204"/>
                  </a:cubicBezTo>
                  <a:cubicBezTo>
                    <a:pt x="610" y="155"/>
                    <a:pt x="594" y="106"/>
                    <a:pt x="561" y="93"/>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34" name="Freeform 280"/>
            <p:cNvSpPr>
              <a:spLocks noEditPoints="1"/>
            </p:cNvSpPr>
            <p:nvPr/>
          </p:nvSpPr>
          <p:spPr bwMode="auto">
            <a:xfrm>
              <a:off x="7098060" y="2106588"/>
              <a:ext cx="304942" cy="155897"/>
            </a:xfrm>
            <a:custGeom>
              <a:avLst/>
              <a:gdLst>
                <a:gd name="T0" fmla="*/ 0 w 452"/>
                <a:gd name="T1" fmla="*/ 182 h 231"/>
                <a:gd name="T2" fmla="*/ 226 w 452"/>
                <a:gd name="T3" fmla="*/ 231 h 231"/>
                <a:gd name="T4" fmla="*/ 452 w 452"/>
                <a:gd name="T5" fmla="*/ 182 h 231"/>
                <a:gd name="T6" fmla="*/ 320 w 452"/>
                <a:gd name="T7" fmla="*/ 137 h 231"/>
                <a:gd name="T8" fmla="*/ 329 w 452"/>
                <a:gd name="T9" fmla="*/ 97 h 231"/>
                <a:gd name="T10" fmla="*/ 232 w 452"/>
                <a:gd name="T11" fmla="*/ 0 h 231"/>
                <a:gd name="T12" fmla="*/ 136 w 452"/>
                <a:gd name="T13" fmla="*/ 97 h 231"/>
                <a:gd name="T14" fmla="*/ 144 w 452"/>
                <a:gd name="T15" fmla="*/ 136 h 231"/>
                <a:gd name="T16" fmla="*/ 0 w 452"/>
                <a:gd name="T17" fmla="*/ 182 h 231"/>
                <a:gd name="T18" fmla="*/ 159 w 452"/>
                <a:gd name="T19" fmla="*/ 97 h 231"/>
                <a:gd name="T20" fmla="*/ 232 w 452"/>
                <a:gd name="T21" fmla="*/ 23 h 231"/>
                <a:gd name="T22" fmla="*/ 306 w 452"/>
                <a:gd name="T23" fmla="*/ 97 h 231"/>
                <a:gd name="T24" fmla="*/ 295 w 452"/>
                <a:gd name="T25" fmla="*/ 135 h 231"/>
                <a:gd name="T26" fmla="*/ 248 w 452"/>
                <a:gd name="T27" fmla="*/ 133 h 231"/>
                <a:gd name="T28" fmla="*/ 260 w 452"/>
                <a:gd name="T29" fmla="*/ 113 h 231"/>
                <a:gd name="T30" fmla="*/ 238 w 452"/>
                <a:gd name="T31" fmla="*/ 88 h 231"/>
                <a:gd name="T32" fmla="*/ 223 w 452"/>
                <a:gd name="T33" fmla="*/ 77 h 231"/>
                <a:gd name="T34" fmla="*/ 234 w 452"/>
                <a:gd name="T35" fmla="*/ 70 h 231"/>
                <a:gd name="T36" fmla="*/ 253 w 452"/>
                <a:gd name="T37" fmla="*/ 74 h 231"/>
                <a:gd name="T38" fmla="*/ 257 w 452"/>
                <a:gd name="T39" fmla="*/ 60 h 231"/>
                <a:gd name="T40" fmla="*/ 238 w 452"/>
                <a:gd name="T41" fmla="*/ 55 h 231"/>
                <a:gd name="T42" fmla="*/ 238 w 452"/>
                <a:gd name="T43" fmla="*/ 44 h 231"/>
                <a:gd name="T44" fmla="*/ 225 w 452"/>
                <a:gd name="T45" fmla="*/ 44 h 231"/>
                <a:gd name="T46" fmla="*/ 225 w 452"/>
                <a:gd name="T47" fmla="*/ 56 h 231"/>
                <a:gd name="T48" fmla="*/ 203 w 452"/>
                <a:gd name="T49" fmla="*/ 79 h 231"/>
                <a:gd name="T50" fmla="*/ 226 w 452"/>
                <a:gd name="T51" fmla="*/ 103 h 231"/>
                <a:gd name="T52" fmla="*/ 240 w 452"/>
                <a:gd name="T53" fmla="*/ 115 h 231"/>
                <a:gd name="T54" fmla="*/ 228 w 452"/>
                <a:gd name="T55" fmla="*/ 123 h 231"/>
                <a:gd name="T56" fmla="*/ 206 w 452"/>
                <a:gd name="T57" fmla="*/ 117 h 231"/>
                <a:gd name="T58" fmla="*/ 202 w 452"/>
                <a:gd name="T59" fmla="*/ 132 h 231"/>
                <a:gd name="T60" fmla="*/ 204 w 452"/>
                <a:gd name="T61" fmla="*/ 133 h 231"/>
                <a:gd name="T62" fmla="*/ 169 w 452"/>
                <a:gd name="T63" fmla="*/ 134 h 231"/>
                <a:gd name="T64" fmla="*/ 159 w 452"/>
                <a:gd name="T65" fmla="*/ 9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2" h="231">
                  <a:moveTo>
                    <a:pt x="0" y="182"/>
                  </a:moveTo>
                  <a:cubicBezTo>
                    <a:pt x="0" y="209"/>
                    <a:pt x="101" y="231"/>
                    <a:pt x="226" y="231"/>
                  </a:cubicBezTo>
                  <a:cubicBezTo>
                    <a:pt x="351" y="231"/>
                    <a:pt x="452" y="209"/>
                    <a:pt x="452" y="182"/>
                  </a:cubicBezTo>
                  <a:cubicBezTo>
                    <a:pt x="452" y="162"/>
                    <a:pt x="398" y="145"/>
                    <a:pt x="320" y="137"/>
                  </a:cubicBezTo>
                  <a:cubicBezTo>
                    <a:pt x="326" y="125"/>
                    <a:pt x="329" y="111"/>
                    <a:pt x="329" y="97"/>
                  </a:cubicBezTo>
                  <a:cubicBezTo>
                    <a:pt x="329" y="43"/>
                    <a:pt x="286" y="0"/>
                    <a:pt x="232" y="0"/>
                  </a:cubicBezTo>
                  <a:cubicBezTo>
                    <a:pt x="179" y="0"/>
                    <a:pt x="136" y="43"/>
                    <a:pt x="136" y="97"/>
                  </a:cubicBezTo>
                  <a:cubicBezTo>
                    <a:pt x="136" y="111"/>
                    <a:pt x="139" y="124"/>
                    <a:pt x="144" y="136"/>
                  </a:cubicBezTo>
                  <a:cubicBezTo>
                    <a:pt x="60" y="143"/>
                    <a:pt x="0" y="161"/>
                    <a:pt x="0" y="182"/>
                  </a:cubicBezTo>
                  <a:close/>
                  <a:moveTo>
                    <a:pt x="159" y="97"/>
                  </a:moveTo>
                  <a:cubicBezTo>
                    <a:pt x="159" y="56"/>
                    <a:pt x="192" y="23"/>
                    <a:pt x="232" y="23"/>
                  </a:cubicBezTo>
                  <a:cubicBezTo>
                    <a:pt x="273" y="23"/>
                    <a:pt x="306" y="56"/>
                    <a:pt x="306" y="97"/>
                  </a:cubicBezTo>
                  <a:cubicBezTo>
                    <a:pt x="306" y="111"/>
                    <a:pt x="302" y="124"/>
                    <a:pt x="295" y="135"/>
                  </a:cubicBezTo>
                  <a:cubicBezTo>
                    <a:pt x="280" y="134"/>
                    <a:pt x="264" y="134"/>
                    <a:pt x="248" y="133"/>
                  </a:cubicBezTo>
                  <a:cubicBezTo>
                    <a:pt x="256" y="129"/>
                    <a:pt x="260" y="121"/>
                    <a:pt x="260" y="113"/>
                  </a:cubicBezTo>
                  <a:cubicBezTo>
                    <a:pt x="260" y="101"/>
                    <a:pt x="254" y="94"/>
                    <a:pt x="238" y="88"/>
                  </a:cubicBezTo>
                  <a:cubicBezTo>
                    <a:pt x="227" y="84"/>
                    <a:pt x="223" y="81"/>
                    <a:pt x="223" y="77"/>
                  </a:cubicBezTo>
                  <a:cubicBezTo>
                    <a:pt x="223" y="74"/>
                    <a:pt x="225" y="70"/>
                    <a:pt x="234" y="70"/>
                  </a:cubicBezTo>
                  <a:cubicBezTo>
                    <a:pt x="243" y="70"/>
                    <a:pt x="249" y="73"/>
                    <a:pt x="253" y="74"/>
                  </a:cubicBezTo>
                  <a:cubicBezTo>
                    <a:pt x="257" y="60"/>
                    <a:pt x="257" y="60"/>
                    <a:pt x="257" y="60"/>
                  </a:cubicBezTo>
                  <a:cubicBezTo>
                    <a:pt x="252" y="58"/>
                    <a:pt x="246" y="56"/>
                    <a:pt x="238" y="55"/>
                  </a:cubicBezTo>
                  <a:cubicBezTo>
                    <a:pt x="238" y="44"/>
                    <a:pt x="238" y="44"/>
                    <a:pt x="238" y="44"/>
                  </a:cubicBezTo>
                  <a:cubicBezTo>
                    <a:pt x="225" y="44"/>
                    <a:pt x="225" y="44"/>
                    <a:pt x="225" y="44"/>
                  </a:cubicBezTo>
                  <a:cubicBezTo>
                    <a:pt x="225" y="56"/>
                    <a:pt x="225" y="56"/>
                    <a:pt x="225" y="56"/>
                  </a:cubicBezTo>
                  <a:cubicBezTo>
                    <a:pt x="211" y="59"/>
                    <a:pt x="203" y="68"/>
                    <a:pt x="203" y="79"/>
                  </a:cubicBezTo>
                  <a:cubicBezTo>
                    <a:pt x="203" y="92"/>
                    <a:pt x="212" y="99"/>
                    <a:pt x="226" y="103"/>
                  </a:cubicBezTo>
                  <a:cubicBezTo>
                    <a:pt x="236" y="107"/>
                    <a:pt x="240" y="110"/>
                    <a:pt x="240" y="115"/>
                  </a:cubicBezTo>
                  <a:cubicBezTo>
                    <a:pt x="240" y="120"/>
                    <a:pt x="235" y="123"/>
                    <a:pt x="228" y="123"/>
                  </a:cubicBezTo>
                  <a:cubicBezTo>
                    <a:pt x="219" y="123"/>
                    <a:pt x="211" y="120"/>
                    <a:pt x="206" y="117"/>
                  </a:cubicBezTo>
                  <a:cubicBezTo>
                    <a:pt x="202" y="132"/>
                    <a:pt x="202" y="132"/>
                    <a:pt x="202" y="132"/>
                  </a:cubicBezTo>
                  <a:cubicBezTo>
                    <a:pt x="203" y="133"/>
                    <a:pt x="204" y="133"/>
                    <a:pt x="204" y="133"/>
                  </a:cubicBezTo>
                  <a:cubicBezTo>
                    <a:pt x="192" y="133"/>
                    <a:pt x="181" y="134"/>
                    <a:pt x="169" y="134"/>
                  </a:cubicBezTo>
                  <a:cubicBezTo>
                    <a:pt x="163" y="123"/>
                    <a:pt x="159" y="111"/>
                    <a:pt x="159" y="97"/>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35" name="Freeform 281"/>
            <p:cNvSpPr>
              <a:spLocks noEditPoints="1"/>
            </p:cNvSpPr>
            <p:nvPr/>
          </p:nvSpPr>
          <p:spPr bwMode="auto">
            <a:xfrm>
              <a:off x="7149455" y="1877882"/>
              <a:ext cx="213859" cy="215286"/>
            </a:xfrm>
            <a:custGeom>
              <a:avLst/>
              <a:gdLst>
                <a:gd name="T0" fmla="*/ 159 w 317"/>
                <a:gd name="T1" fmla="*/ 319 h 319"/>
                <a:gd name="T2" fmla="*/ 317 w 317"/>
                <a:gd name="T3" fmla="*/ 160 h 319"/>
                <a:gd name="T4" fmla="*/ 159 w 317"/>
                <a:gd name="T5" fmla="*/ 0 h 319"/>
                <a:gd name="T6" fmla="*/ 0 w 317"/>
                <a:gd name="T7" fmla="*/ 160 h 319"/>
                <a:gd name="T8" fmla="*/ 159 w 317"/>
                <a:gd name="T9" fmla="*/ 319 h 319"/>
                <a:gd name="T10" fmla="*/ 159 w 317"/>
                <a:gd name="T11" fmla="*/ 38 h 319"/>
                <a:gd name="T12" fmla="*/ 279 w 317"/>
                <a:gd name="T13" fmla="*/ 160 h 319"/>
                <a:gd name="T14" fmla="*/ 159 w 317"/>
                <a:gd name="T15" fmla="*/ 281 h 319"/>
                <a:gd name="T16" fmla="*/ 38 w 317"/>
                <a:gd name="T17" fmla="*/ 160 h 319"/>
                <a:gd name="T18" fmla="*/ 159 w 317"/>
                <a:gd name="T19" fmla="*/ 3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19">
                  <a:moveTo>
                    <a:pt x="159" y="319"/>
                  </a:moveTo>
                  <a:cubicBezTo>
                    <a:pt x="246" y="319"/>
                    <a:pt x="317" y="248"/>
                    <a:pt x="317" y="160"/>
                  </a:cubicBezTo>
                  <a:cubicBezTo>
                    <a:pt x="317" y="71"/>
                    <a:pt x="246" y="0"/>
                    <a:pt x="159" y="0"/>
                  </a:cubicBezTo>
                  <a:cubicBezTo>
                    <a:pt x="71" y="0"/>
                    <a:pt x="0" y="71"/>
                    <a:pt x="0" y="160"/>
                  </a:cubicBezTo>
                  <a:cubicBezTo>
                    <a:pt x="0" y="248"/>
                    <a:pt x="71" y="319"/>
                    <a:pt x="159" y="319"/>
                  </a:cubicBezTo>
                  <a:close/>
                  <a:moveTo>
                    <a:pt x="159" y="38"/>
                  </a:moveTo>
                  <a:cubicBezTo>
                    <a:pt x="225" y="38"/>
                    <a:pt x="279" y="93"/>
                    <a:pt x="279" y="160"/>
                  </a:cubicBezTo>
                  <a:cubicBezTo>
                    <a:pt x="279" y="227"/>
                    <a:pt x="225" y="281"/>
                    <a:pt x="159" y="281"/>
                  </a:cubicBezTo>
                  <a:cubicBezTo>
                    <a:pt x="92" y="281"/>
                    <a:pt x="38" y="227"/>
                    <a:pt x="38" y="160"/>
                  </a:cubicBezTo>
                  <a:cubicBezTo>
                    <a:pt x="38" y="93"/>
                    <a:pt x="92" y="38"/>
                    <a:pt x="159" y="38"/>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37" name="Freeform 282"/>
            <p:cNvSpPr>
              <a:spLocks/>
            </p:cNvSpPr>
            <p:nvPr/>
          </p:nvSpPr>
          <p:spPr bwMode="auto">
            <a:xfrm>
              <a:off x="7222835" y="1927277"/>
              <a:ext cx="64243" cy="117351"/>
            </a:xfrm>
            <a:custGeom>
              <a:avLst/>
              <a:gdLst>
                <a:gd name="T0" fmla="*/ 42 w 95"/>
                <a:gd name="T1" fmla="*/ 129 h 174"/>
                <a:gd name="T2" fmla="*/ 6 w 95"/>
                <a:gd name="T3" fmla="*/ 119 h 174"/>
                <a:gd name="T4" fmla="*/ 0 w 95"/>
                <a:gd name="T5" fmla="*/ 145 h 174"/>
                <a:gd name="T6" fmla="*/ 36 w 95"/>
                <a:gd name="T7" fmla="*/ 154 h 174"/>
                <a:gd name="T8" fmla="*/ 36 w 95"/>
                <a:gd name="T9" fmla="*/ 174 h 174"/>
                <a:gd name="T10" fmla="*/ 57 w 95"/>
                <a:gd name="T11" fmla="*/ 174 h 174"/>
                <a:gd name="T12" fmla="*/ 57 w 95"/>
                <a:gd name="T13" fmla="*/ 152 h 174"/>
                <a:gd name="T14" fmla="*/ 95 w 95"/>
                <a:gd name="T15" fmla="*/ 113 h 174"/>
                <a:gd name="T16" fmla="*/ 60 w 95"/>
                <a:gd name="T17" fmla="*/ 73 h 174"/>
                <a:gd name="T18" fmla="*/ 34 w 95"/>
                <a:gd name="T19" fmla="*/ 54 h 174"/>
                <a:gd name="T20" fmla="*/ 52 w 95"/>
                <a:gd name="T21" fmla="*/ 42 h 174"/>
                <a:gd name="T22" fmla="*/ 83 w 95"/>
                <a:gd name="T23" fmla="*/ 50 h 174"/>
                <a:gd name="T24" fmla="*/ 89 w 95"/>
                <a:gd name="T25" fmla="*/ 25 h 174"/>
                <a:gd name="T26" fmla="*/ 58 w 95"/>
                <a:gd name="T27" fmla="*/ 18 h 174"/>
                <a:gd name="T28" fmla="*/ 58 w 95"/>
                <a:gd name="T29" fmla="*/ 0 h 174"/>
                <a:gd name="T30" fmla="*/ 37 w 95"/>
                <a:gd name="T31" fmla="*/ 0 h 174"/>
                <a:gd name="T32" fmla="*/ 37 w 95"/>
                <a:gd name="T33" fmla="*/ 20 h 174"/>
                <a:gd name="T34" fmla="*/ 1 w 95"/>
                <a:gd name="T35" fmla="*/ 58 h 174"/>
                <a:gd name="T36" fmla="*/ 39 w 95"/>
                <a:gd name="T37" fmla="*/ 97 h 174"/>
                <a:gd name="T38" fmla="*/ 62 w 95"/>
                <a:gd name="T39" fmla="*/ 116 h 174"/>
                <a:gd name="T40" fmla="*/ 42 w 95"/>
                <a:gd name="T41" fmla="*/ 12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74">
                  <a:moveTo>
                    <a:pt x="42" y="129"/>
                  </a:moveTo>
                  <a:cubicBezTo>
                    <a:pt x="28" y="129"/>
                    <a:pt x="15" y="124"/>
                    <a:pt x="6" y="119"/>
                  </a:cubicBezTo>
                  <a:cubicBezTo>
                    <a:pt x="0" y="145"/>
                    <a:pt x="0" y="145"/>
                    <a:pt x="0" y="145"/>
                  </a:cubicBezTo>
                  <a:cubicBezTo>
                    <a:pt x="8" y="149"/>
                    <a:pt x="22" y="153"/>
                    <a:pt x="36" y="154"/>
                  </a:cubicBezTo>
                  <a:cubicBezTo>
                    <a:pt x="36" y="174"/>
                    <a:pt x="36" y="174"/>
                    <a:pt x="36" y="174"/>
                  </a:cubicBezTo>
                  <a:cubicBezTo>
                    <a:pt x="57" y="174"/>
                    <a:pt x="57" y="174"/>
                    <a:pt x="57" y="174"/>
                  </a:cubicBezTo>
                  <a:cubicBezTo>
                    <a:pt x="57" y="152"/>
                    <a:pt x="57" y="152"/>
                    <a:pt x="57" y="152"/>
                  </a:cubicBezTo>
                  <a:cubicBezTo>
                    <a:pt x="82" y="148"/>
                    <a:pt x="95" y="132"/>
                    <a:pt x="95" y="113"/>
                  </a:cubicBezTo>
                  <a:cubicBezTo>
                    <a:pt x="95" y="93"/>
                    <a:pt x="85" y="81"/>
                    <a:pt x="60" y="73"/>
                  </a:cubicBezTo>
                  <a:cubicBezTo>
                    <a:pt x="41" y="66"/>
                    <a:pt x="34" y="61"/>
                    <a:pt x="34" y="54"/>
                  </a:cubicBezTo>
                  <a:cubicBezTo>
                    <a:pt x="34" y="48"/>
                    <a:pt x="38" y="42"/>
                    <a:pt x="52" y="42"/>
                  </a:cubicBezTo>
                  <a:cubicBezTo>
                    <a:pt x="68" y="42"/>
                    <a:pt x="78" y="47"/>
                    <a:pt x="83" y="50"/>
                  </a:cubicBezTo>
                  <a:cubicBezTo>
                    <a:pt x="89" y="25"/>
                    <a:pt x="89" y="25"/>
                    <a:pt x="89" y="25"/>
                  </a:cubicBezTo>
                  <a:cubicBezTo>
                    <a:pt x="82" y="22"/>
                    <a:pt x="72" y="19"/>
                    <a:pt x="58" y="18"/>
                  </a:cubicBezTo>
                  <a:cubicBezTo>
                    <a:pt x="58" y="0"/>
                    <a:pt x="58" y="0"/>
                    <a:pt x="58" y="0"/>
                  </a:cubicBezTo>
                  <a:cubicBezTo>
                    <a:pt x="37" y="0"/>
                    <a:pt x="37" y="0"/>
                    <a:pt x="37" y="0"/>
                  </a:cubicBezTo>
                  <a:cubicBezTo>
                    <a:pt x="37" y="20"/>
                    <a:pt x="37" y="20"/>
                    <a:pt x="37" y="20"/>
                  </a:cubicBezTo>
                  <a:cubicBezTo>
                    <a:pt x="14" y="24"/>
                    <a:pt x="1" y="39"/>
                    <a:pt x="1" y="58"/>
                  </a:cubicBezTo>
                  <a:cubicBezTo>
                    <a:pt x="1" y="79"/>
                    <a:pt x="17" y="89"/>
                    <a:pt x="39" y="97"/>
                  </a:cubicBezTo>
                  <a:cubicBezTo>
                    <a:pt x="56" y="102"/>
                    <a:pt x="62" y="108"/>
                    <a:pt x="62" y="116"/>
                  </a:cubicBezTo>
                  <a:cubicBezTo>
                    <a:pt x="62" y="124"/>
                    <a:pt x="54" y="129"/>
                    <a:pt x="42" y="129"/>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38" name="Freeform 283"/>
            <p:cNvSpPr>
              <a:spLocks noEditPoints="1"/>
            </p:cNvSpPr>
            <p:nvPr/>
          </p:nvSpPr>
          <p:spPr bwMode="auto">
            <a:xfrm>
              <a:off x="7058943" y="2053194"/>
              <a:ext cx="130200" cy="131056"/>
            </a:xfrm>
            <a:custGeom>
              <a:avLst/>
              <a:gdLst>
                <a:gd name="T0" fmla="*/ 96 w 193"/>
                <a:gd name="T1" fmla="*/ 194 h 194"/>
                <a:gd name="T2" fmla="*/ 193 w 193"/>
                <a:gd name="T3" fmla="*/ 97 h 194"/>
                <a:gd name="T4" fmla="*/ 96 w 193"/>
                <a:gd name="T5" fmla="*/ 0 h 194"/>
                <a:gd name="T6" fmla="*/ 0 w 193"/>
                <a:gd name="T7" fmla="*/ 97 h 194"/>
                <a:gd name="T8" fmla="*/ 96 w 193"/>
                <a:gd name="T9" fmla="*/ 194 h 194"/>
                <a:gd name="T10" fmla="*/ 96 w 193"/>
                <a:gd name="T11" fmla="*/ 23 h 194"/>
                <a:gd name="T12" fmla="*/ 169 w 193"/>
                <a:gd name="T13" fmla="*/ 97 h 194"/>
                <a:gd name="T14" fmla="*/ 96 w 193"/>
                <a:gd name="T15" fmla="*/ 171 h 194"/>
                <a:gd name="T16" fmla="*/ 23 w 193"/>
                <a:gd name="T17" fmla="*/ 97 h 194"/>
                <a:gd name="T18" fmla="*/ 96 w 193"/>
                <a:gd name="T19" fmla="*/ 2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94">
                  <a:moveTo>
                    <a:pt x="96" y="194"/>
                  </a:moveTo>
                  <a:cubicBezTo>
                    <a:pt x="149" y="194"/>
                    <a:pt x="193" y="151"/>
                    <a:pt x="193" y="97"/>
                  </a:cubicBezTo>
                  <a:cubicBezTo>
                    <a:pt x="193" y="43"/>
                    <a:pt x="149" y="0"/>
                    <a:pt x="96" y="0"/>
                  </a:cubicBezTo>
                  <a:cubicBezTo>
                    <a:pt x="43" y="0"/>
                    <a:pt x="0" y="43"/>
                    <a:pt x="0" y="97"/>
                  </a:cubicBezTo>
                  <a:cubicBezTo>
                    <a:pt x="0" y="151"/>
                    <a:pt x="43" y="194"/>
                    <a:pt x="96" y="194"/>
                  </a:cubicBezTo>
                  <a:close/>
                  <a:moveTo>
                    <a:pt x="96" y="23"/>
                  </a:moveTo>
                  <a:cubicBezTo>
                    <a:pt x="137" y="23"/>
                    <a:pt x="169" y="56"/>
                    <a:pt x="169" y="97"/>
                  </a:cubicBezTo>
                  <a:cubicBezTo>
                    <a:pt x="169" y="138"/>
                    <a:pt x="137" y="171"/>
                    <a:pt x="96" y="171"/>
                  </a:cubicBezTo>
                  <a:cubicBezTo>
                    <a:pt x="56" y="171"/>
                    <a:pt x="23" y="138"/>
                    <a:pt x="23" y="97"/>
                  </a:cubicBezTo>
                  <a:cubicBezTo>
                    <a:pt x="23" y="56"/>
                    <a:pt x="56" y="23"/>
                    <a:pt x="96" y="23"/>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39" name="Freeform 284"/>
            <p:cNvSpPr>
              <a:spLocks/>
            </p:cNvSpPr>
            <p:nvPr/>
          </p:nvSpPr>
          <p:spPr bwMode="auto">
            <a:xfrm>
              <a:off x="7103486" y="2082889"/>
              <a:ext cx="39117" cy="71667"/>
            </a:xfrm>
            <a:custGeom>
              <a:avLst/>
              <a:gdLst>
                <a:gd name="T0" fmla="*/ 25 w 58"/>
                <a:gd name="T1" fmla="*/ 79 h 106"/>
                <a:gd name="T2" fmla="*/ 4 w 58"/>
                <a:gd name="T3" fmla="*/ 73 h 106"/>
                <a:gd name="T4" fmla="*/ 0 w 58"/>
                <a:gd name="T5" fmla="*/ 88 h 106"/>
                <a:gd name="T6" fmla="*/ 22 w 58"/>
                <a:gd name="T7" fmla="*/ 94 h 106"/>
                <a:gd name="T8" fmla="*/ 22 w 58"/>
                <a:gd name="T9" fmla="*/ 106 h 106"/>
                <a:gd name="T10" fmla="*/ 35 w 58"/>
                <a:gd name="T11" fmla="*/ 106 h 106"/>
                <a:gd name="T12" fmla="*/ 35 w 58"/>
                <a:gd name="T13" fmla="*/ 93 h 106"/>
                <a:gd name="T14" fmla="*/ 58 w 58"/>
                <a:gd name="T15" fmla="*/ 69 h 106"/>
                <a:gd name="T16" fmla="*/ 36 w 58"/>
                <a:gd name="T17" fmla="*/ 44 h 106"/>
                <a:gd name="T18" fmla="*/ 20 w 58"/>
                <a:gd name="T19" fmla="*/ 33 h 106"/>
                <a:gd name="T20" fmla="*/ 32 w 58"/>
                <a:gd name="T21" fmla="*/ 26 h 106"/>
                <a:gd name="T22" fmla="*/ 50 w 58"/>
                <a:gd name="T23" fmla="*/ 30 h 106"/>
                <a:gd name="T24" fmla="*/ 54 w 58"/>
                <a:gd name="T25" fmla="*/ 16 h 106"/>
                <a:gd name="T26" fmla="*/ 35 w 58"/>
                <a:gd name="T27" fmla="*/ 11 h 106"/>
                <a:gd name="T28" fmla="*/ 35 w 58"/>
                <a:gd name="T29" fmla="*/ 0 h 106"/>
                <a:gd name="T30" fmla="*/ 22 w 58"/>
                <a:gd name="T31" fmla="*/ 0 h 106"/>
                <a:gd name="T32" fmla="*/ 22 w 58"/>
                <a:gd name="T33" fmla="*/ 12 h 106"/>
                <a:gd name="T34" fmla="*/ 1 w 58"/>
                <a:gd name="T35" fmla="*/ 36 h 106"/>
                <a:gd name="T36" fmla="*/ 24 w 58"/>
                <a:gd name="T37" fmla="*/ 59 h 106"/>
                <a:gd name="T38" fmla="*/ 38 w 58"/>
                <a:gd name="T39" fmla="*/ 71 h 106"/>
                <a:gd name="T40" fmla="*/ 25 w 58"/>
                <a:gd name="T41" fmla="*/ 7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106">
                  <a:moveTo>
                    <a:pt x="25" y="79"/>
                  </a:moveTo>
                  <a:cubicBezTo>
                    <a:pt x="17" y="79"/>
                    <a:pt x="9" y="76"/>
                    <a:pt x="4" y="73"/>
                  </a:cubicBezTo>
                  <a:cubicBezTo>
                    <a:pt x="0" y="88"/>
                    <a:pt x="0" y="88"/>
                    <a:pt x="0" y="88"/>
                  </a:cubicBezTo>
                  <a:cubicBezTo>
                    <a:pt x="5" y="91"/>
                    <a:pt x="13" y="93"/>
                    <a:pt x="22" y="94"/>
                  </a:cubicBezTo>
                  <a:cubicBezTo>
                    <a:pt x="22" y="106"/>
                    <a:pt x="22" y="106"/>
                    <a:pt x="22" y="106"/>
                  </a:cubicBezTo>
                  <a:cubicBezTo>
                    <a:pt x="35" y="106"/>
                    <a:pt x="35" y="106"/>
                    <a:pt x="35" y="106"/>
                  </a:cubicBezTo>
                  <a:cubicBezTo>
                    <a:pt x="35" y="93"/>
                    <a:pt x="35" y="93"/>
                    <a:pt x="35" y="93"/>
                  </a:cubicBezTo>
                  <a:cubicBezTo>
                    <a:pt x="50" y="90"/>
                    <a:pt x="58" y="80"/>
                    <a:pt x="58" y="69"/>
                  </a:cubicBezTo>
                  <a:cubicBezTo>
                    <a:pt x="58" y="57"/>
                    <a:pt x="52" y="50"/>
                    <a:pt x="36" y="44"/>
                  </a:cubicBezTo>
                  <a:cubicBezTo>
                    <a:pt x="25" y="40"/>
                    <a:pt x="20" y="37"/>
                    <a:pt x="20" y="33"/>
                  </a:cubicBezTo>
                  <a:cubicBezTo>
                    <a:pt x="20" y="30"/>
                    <a:pt x="23" y="26"/>
                    <a:pt x="32" y="26"/>
                  </a:cubicBezTo>
                  <a:cubicBezTo>
                    <a:pt x="41" y="26"/>
                    <a:pt x="47" y="29"/>
                    <a:pt x="50" y="30"/>
                  </a:cubicBezTo>
                  <a:cubicBezTo>
                    <a:pt x="54" y="16"/>
                    <a:pt x="54" y="16"/>
                    <a:pt x="54" y="16"/>
                  </a:cubicBezTo>
                  <a:cubicBezTo>
                    <a:pt x="50" y="14"/>
                    <a:pt x="44" y="12"/>
                    <a:pt x="35" y="11"/>
                  </a:cubicBezTo>
                  <a:cubicBezTo>
                    <a:pt x="35" y="0"/>
                    <a:pt x="35" y="0"/>
                    <a:pt x="35" y="0"/>
                  </a:cubicBezTo>
                  <a:cubicBezTo>
                    <a:pt x="22" y="0"/>
                    <a:pt x="22" y="0"/>
                    <a:pt x="22" y="0"/>
                  </a:cubicBezTo>
                  <a:cubicBezTo>
                    <a:pt x="22" y="12"/>
                    <a:pt x="22" y="12"/>
                    <a:pt x="22" y="12"/>
                  </a:cubicBezTo>
                  <a:cubicBezTo>
                    <a:pt x="9" y="15"/>
                    <a:pt x="1" y="24"/>
                    <a:pt x="1" y="36"/>
                  </a:cubicBezTo>
                  <a:cubicBezTo>
                    <a:pt x="1" y="48"/>
                    <a:pt x="10" y="55"/>
                    <a:pt x="24" y="59"/>
                  </a:cubicBezTo>
                  <a:cubicBezTo>
                    <a:pt x="34" y="63"/>
                    <a:pt x="38" y="66"/>
                    <a:pt x="38" y="71"/>
                  </a:cubicBezTo>
                  <a:cubicBezTo>
                    <a:pt x="38" y="76"/>
                    <a:pt x="33" y="79"/>
                    <a:pt x="25" y="79"/>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40" name="Freeform 285"/>
            <p:cNvSpPr>
              <a:spLocks noEditPoints="1"/>
            </p:cNvSpPr>
            <p:nvPr/>
          </p:nvSpPr>
          <p:spPr bwMode="auto">
            <a:xfrm>
              <a:off x="7318772" y="2061475"/>
              <a:ext cx="89655" cy="90226"/>
            </a:xfrm>
            <a:custGeom>
              <a:avLst/>
              <a:gdLst>
                <a:gd name="T0" fmla="*/ 66 w 133"/>
                <a:gd name="T1" fmla="*/ 0 h 134"/>
                <a:gd name="T2" fmla="*/ 0 w 133"/>
                <a:gd name="T3" fmla="*/ 67 h 134"/>
                <a:gd name="T4" fmla="*/ 66 w 133"/>
                <a:gd name="T5" fmla="*/ 134 h 134"/>
                <a:gd name="T6" fmla="*/ 133 w 133"/>
                <a:gd name="T7" fmla="*/ 67 h 134"/>
                <a:gd name="T8" fmla="*/ 66 w 133"/>
                <a:gd name="T9" fmla="*/ 0 h 134"/>
                <a:gd name="T10" fmla="*/ 66 w 133"/>
                <a:gd name="T11" fmla="*/ 118 h 134"/>
                <a:gd name="T12" fmla="*/ 16 w 133"/>
                <a:gd name="T13" fmla="*/ 67 h 134"/>
                <a:gd name="T14" fmla="*/ 66 w 133"/>
                <a:gd name="T15" fmla="*/ 16 h 134"/>
                <a:gd name="T16" fmla="*/ 117 w 133"/>
                <a:gd name="T17" fmla="*/ 67 h 134"/>
                <a:gd name="T18" fmla="*/ 66 w 133"/>
                <a:gd name="T19" fmla="*/ 1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4">
                  <a:moveTo>
                    <a:pt x="66" y="0"/>
                  </a:moveTo>
                  <a:cubicBezTo>
                    <a:pt x="30" y="0"/>
                    <a:pt x="0" y="30"/>
                    <a:pt x="0" y="67"/>
                  </a:cubicBezTo>
                  <a:cubicBezTo>
                    <a:pt x="0" y="104"/>
                    <a:pt x="30" y="134"/>
                    <a:pt x="66" y="134"/>
                  </a:cubicBezTo>
                  <a:cubicBezTo>
                    <a:pt x="103" y="134"/>
                    <a:pt x="133" y="104"/>
                    <a:pt x="133" y="67"/>
                  </a:cubicBezTo>
                  <a:cubicBezTo>
                    <a:pt x="133" y="30"/>
                    <a:pt x="103" y="0"/>
                    <a:pt x="66" y="0"/>
                  </a:cubicBezTo>
                  <a:close/>
                  <a:moveTo>
                    <a:pt x="66" y="118"/>
                  </a:moveTo>
                  <a:cubicBezTo>
                    <a:pt x="38" y="118"/>
                    <a:pt x="16" y="95"/>
                    <a:pt x="16" y="67"/>
                  </a:cubicBezTo>
                  <a:cubicBezTo>
                    <a:pt x="16" y="39"/>
                    <a:pt x="38" y="16"/>
                    <a:pt x="66" y="16"/>
                  </a:cubicBezTo>
                  <a:cubicBezTo>
                    <a:pt x="94" y="16"/>
                    <a:pt x="117" y="39"/>
                    <a:pt x="117" y="67"/>
                  </a:cubicBezTo>
                  <a:cubicBezTo>
                    <a:pt x="117" y="95"/>
                    <a:pt x="94" y="118"/>
                    <a:pt x="66" y="118"/>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41" name="Freeform 286"/>
            <p:cNvSpPr>
              <a:spLocks/>
            </p:cNvSpPr>
            <p:nvPr/>
          </p:nvSpPr>
          <p:spPr bwMode="auto">
            <a:xfrm>
              <a:off x="7349038" y="2081747"/>
              <a:ext cx="27125" cy="49110"/>
            </a:xfrm>
            <a:custGeom>
              <a:avLst/>
              <a:gdLst>
                <a:gd name="T0" fmla="*/ 26 w 40"/>
                <a:gd name="T1" fmla="*/ 31 h 73"/>
                <a:gd name="T2" fmla="*/ 15 w 40"/>
                <a:gd name="T3" fmla="*/ 23 h 73"/>
                <a:gd name="T4" fmla="*/ 22 w 40"/>
                <a:gd name="T5" fmla="*/ 18 h 73"/>
                <a:gd name="T6" fmla="*/ 35 w 40"/>
                <a:gd name="T7" fmla="*/ 21 h 73"/>
                <a:gd name="T8" fmla="*/ 38 w 40"/>
                <a:gd name="T9" fmla="*/ 11 h 73"/>
                <a:gd name="T10" fmla="*/ 25 w 40"/>
                <a:gd name="T11" fmla="*/ 8 h 73"/>
                <a:gd name="T12" fmla="*/ 25 w 40"/>
                <a:gd name="T13" fmla="*/ 0 h 73"/>
                <a:gd name="T14" fmla="*/ 16 w 40"/>
                <a:gd name="T15" fmla="*/ 0 h 73"/>
                <a:gd name="T16" fmla="*/ 16 w 40"/>
                <a:gd name="T17" fmla="*/ 9 h 73"/>
                <a:gd name="T18" fmla="*/ 1 w 40"/>
                <a:gd name="T19" fmla="*/ 25 h 73"/>
                <a:gd name="T20" fmla="*/ 17 w 40"/>
                <a:gd name="T21" fmla="*/ 41 h 73"/>
                <a:gd name="T22" fmla="*/ 27 w 40"/>
                <a:gd name="T23" fmla="*/ 49 h 73"/>
                <a:gd name="T24" fmla="*/ 18 w 40"/>
                <a:gd name="T25" fmla="*/ 54 h 73"/>
                <a:gd name="T26" fmla="*/ 3 w 40"/>
                <a:gd name="T27" fmla="*/ 50 h 73"/>
                <a:gd name="T28" fmla="*/ 0 w 40"/>
                <a:gd name="T29" fmla="*/ 61 h 73"/>
                <a:gd name="T30" fmla="*/ 16 w 40"/>
                <a:gd name="T31" fmla="*/ 65 h 73"/>
                <a:gd name="T32" fmla="*/ 16 w 40"/>
                <a:gd name="T33" fmla="*/ 73 h 73"/>
                <a:gd name="T34" fmla="*/ 24 w 40"/>
                <a:gd name="T35" fmla="*/ 73 h 73"/>
                <a:gd name="T36" fmla="*/ 24 w 40"/>
                <a:gd name="T37" fmla="*/ 64 h 73"/>
                <a:gd name="T38" fmla="*/ 40 w 40"/>
                <a:gd name="T39" fmla="*/ 48 h 73"/>
                <a:gd name="T40" fmla="*/ 26 w 40"/>
                <a:gd name="T4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73">
                  <a:moveTo>
                    <a:pt x="26" y="31"/>
                  </a:moveTo>
                  <a:cubicBezTo>
                    <a:pt x="18" y="28"/>
                    <a:pt x="15" y="26"/>
                    <a:pt x="15" y="23"/>
                  </a:cubicBezTo>
                  <a:cubicBezTo>
                    <a:pt x="15" y="21"/>
                    <a:pt x="17" y="18"/>
                    <a:pt x="22" y="18"/>
                  </a:cubicBezTo>
                  <a:cubicBezTo>
                    <a:pt x="29" y="18"/>
                    <a:pt x="33" y="20"/>
                    <a:pt x="35" y="21"/>
                  </a:cubicBezTo>
                  <a:cubicBezTo>
                    <a:pt x="38" y="11"/>
                    <a:pt x="38" y="11"/>
                    <a:pt x="38" y="11"/>
                  </a:cubicBezTo>
                  <a:cubicBezTo>
                    <a:pt x="35" y="10"/>
                    <a:pt x="31" y="8"/>
                    <a:pt x="25" y="8"/>
                  </a:cubicBezTo>
                  <a:cubicBezTo>
                    <a:pt x="25" y="0"/>
                    <a:pt x="25" y="0"/>
                    <a:pt x="25" y="0"/>
                  </a:cubicBezTo>
                  <a:cubicBezTo>
                    <a:pt x="16" y="0"/>
                    <a:pt x="16" y="0"/>
                    <a:pt x="16" y="0"/>
                  </a:cubicBezTo>
                  <a:cubicBezTo>
                    <a:pt x="16" y="9"/>
                    <a:pt x="16" y="9"/>
                    <a:pt x="16" y="9"/>
                  </a:cubicBezTo>
                  <a:cubicBezTo>
                    <a:pt x="7" y="11"/>
                    <a:pt x="1" y="17"/>
                    <a:pt x="1" y="25"/>
                  </a:cubicBezTo>
                  <a:cubicBezTo>
                    <a:pt x="1" y="33"/>
                    <a:pt x="7" y="38"/>
                    <a:pt x="17" y="41"/>
                  </a:cubicBezTo>
                  <a:cubicBezTo>
                    <a:pt x="24" y="43"/>
                    <a:pt x="27" y="45"/>
                    <a:pt x="27" y="49"/>
                  </a:cubicBezTo>
                  <a:cubicBezTo>
                    <a:pt x="27" y="52"/>
                    <a:pt x="23" y="54"/>
                    <a:pt x="18" y="54"/>
                  </a:cubicBezTo>
                  <a:cubicBezTo>
                    <a:pt x="12" y="54"/>
                    <a:pt x="7" y="53"/>
                    <a:pt x="3" y="50"/>
                  </a:cubicBezTo>
                  <a:cubicBezTo>
                    <a:pt x="0" y="61"/>
                    <a:pt x="0" y="61"/>
                    <a:pt x="0" y="61"/>
                  </a:cubicBezTo>
                  <a:cubicBezTo>
                    <a:pt x="4" y="63"/>
                    <a:pt x="10" y="65"/>
                    <a:pt x="16" y="65"/>
                  </a:cubicBezTo>
                  <a:cubicBezTo>
                    <a:pt x="16" y="73"/>
                    <a:pt x="16" y="73"/>
                    <a:pt x="16" y="73"/>
                  </a:cubicBezTo>
                  <a:cubicBezTo>
                    <a:pt x="24" y="73"/>
                    <a:pt x="24" y="73"/>
                    <a:pt x="24" y="73"/>
                  </a:cubicBezTo>
                  <a:cubicBezTo>
                    <a:pt x="24" y="64"/>
                    <a:pt x="24" y="64"/>
                    <a:pt x="24" y="64"/>
                  </a:cubicBezTo>
                  <a:cubicBezTo>
                    <a:pt x="35" y="62"/>
                    <a:pt x="40" y="56"/>
                    <a:pt x="40" y="48"/>
                  </a:cubicBezTo>
                  <a:cubicBezTo>
                    <a:pt x="40" y="39"/>
                    <a:pt x="36" y="35"/>
                    <a:pt x="26" y="31"/>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42" name="Freeform 287"/>
            <p:cNvSpPr>
              <a:spLocks noEditPoints="1"/>
            </p:cNvSpPr>
            <p:nvPr/>
          </p:nvSpPr>
          <p:spPr bwMode="auto">
            <a:xfrm>
              <a:off x="7368739" y="1965538"/>
              <a:ext cx="79662" cy="80233"/>
            </a:xfrm>
            <a:custGeom>
              <a:avLst/>
              <a:gdLst>
                <a:gd name="T0" fmla="*/ 59 w 118"/>
                <a:gd name="T1" fmla="*/ 119 h 119"/>
                <a:gd name="T2" fmla="*/ 118 w 118"/>
                <a:gd name="T3" fmla="*/ 59 h 119"/>
                <a:gd name="T4" fmla="*/ 59 w 118"/>
                <a:gd name="T5" fmla="*/ 0 h 119"/>
                <a:gd name="T6" fmla="*/ 0 w 118"/>
                <a:gd name="T7" fmla="*/ 59 h 119"/>
                <a:gd name="T8" fmla="*/ 59 w 118"/>
                <a:gd name="T9" fmla="*/ 119 h 119"/>
                <a:gd name="T10" fmla="*/ 59 w 118"/>
                <a:gd name="T11" fmla="*/ 14 h 119"/>
                <a:gd name="T12" fmla="*/ 104 w 118"/>
                <a:gd name="T13" fmla="*/ 59 h 119"/>
                <a:gd name="T14" fmla="*/ 59 w 118"/>
                <a:gd name="T15" fmla="*/ 105 h 119"/>
                <a:gd name="T16" fmla="*/ 14 w 118"/>
                <a:gd name="T17" fmla="*/ 59 h 119"/>
                <a:gd name="T18" fmla="*/ 59 w 118"/>
                <a:gd name="T19" fmla="*/ 1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19">
                  <a:moveTo>
                    <a:pt x="59" y="119"/>
                  </a:moveTo>
                  <a:cubicBezTo>
                    <a:pt x="91" y="119"/>
                    <a:pt x="118" y="92"/>
                    <a:pt x="118" y="59"/>
                  </a:cubicBezTo>
                  <a:cubicBezTo>
                    <a:pt x="118" y="27"/>
                    <a:pt x="91" y="0"/>
                    <a:pt x="59" y="0"/>
                  </a:cubicBezTo>
                  <a:cubicBezTo>
                    <a:pt x="26" y="0"/>
                    <a:pt x="0" y="27"/>
                    <a:pt x="0" y="59"/>
                  </a:cubicBezTo>
                  <a:cubicBezTo>
                    <a:pt x="0" y="92"/>
                    <a:pt x="26" y="119"/>
                    <a:pt x="59" y="119"/>
                  </a:cubicBezTo>
                  <a:close/>
                  <a:moveTo>
                    <a:pt x="59" y="14"/>
                  </a:moveTo>
                  <a:cubicBezTo>
                    <a:pt x="83" y="14"/>
                    <a:pt x="104" y="34"/>
                    <a:pt x="104" y="59"/>
                  </a:cubicBezTo>
                  <a:cubicBezTo>
                    <a:pt x="104" y="84"/>
                    <a:pt x="83" y="105"/>
                    <a:pt x="59" y="105"/>
                  </a:cubicBezTo>
                  <a:cubicBezTo>
                    <a:pt x="34" y="105"/>
                    <a:pt x="14" y="84"/>
                    <a:pt x="14" y="59"/>
                  </a:cubicBezTo>
                  <a:cubicBezTo>
                    <a:pt x="14" y="34"/>
                    <a:pt x="34" y="14"/>
                    <a:pt x="59" y="14"/>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43" name="Freeform 288"/>
            <p:cNvSpPr>
              <a:spLocks/>
            </p:cNvSpPr>
            <p:nvPr/>
          </p:nvSpPr>
          <p:spPr bwMode="auto">
            <a:xfrm>
              <a:off x="7395578" y="1983812"/>
              <a:ext cx="24270" cy="43971"/>
            </a:xfrm>
            <a:custGeom>
              <a:avLst/>
              <a:gdLst>
                <a:gd name="T0" fmla="*/ 16 w 36"/>
                <a:gd name="T1" fmla="*/ 48 h 65"/>
                <a:gd name="T2" fmla="*/ 3 w 36"/>
                <a:gd name="T3" fmla="*/ 45 h 65"/>
                <a:gd name="T4" fmla="*/ 0 w 36"/>
                <a:gd name="T5" fmla="*/ 54 h 65"/>
                <a:gd name="T6" fmla="*/ 14 w 36"/>
                <a:gd name="T7" fmla="*/ 57 h 65"/>
                <a:gd name="T8" fmla="*/ 14 w 36"/>
                <a:gd name="T9" fmla="*/ 65 h 65"/>
                <a:gd name="T10" fmla="*/ 22 w 36"/>
                <a:gd name="T11" fmla="*/ 65 h 65"/>
                <a:gd name="T12" fmla="*/ 22 w 36"/>
                <a:gd name="T13" fmla="*/ 57 h 65"/>
                <a:gd name="T14" fmla="*/ 36 w 36"/>
                <a:gd name="T15" fmla="*/ 42 h 65"/>
                <a:gd name="T16" fmla="*/ 22 w 36"/>
                <a:gd name="T17" fmla="*/ 27 h 65"/>
                <a:gd name="T18" fmla="*/ 13 w 36"/>
                <a:gd name="T19" fmla="*/ 20 h 65"/>
                <a:gd name="T20" fmla="*/ 20 w 36"/>
                <a:gd name="T21" fmla="*/ 16 h 65"/>
                <a:gd name="T22" fmla="*/ 31 w 36"/>
                <a:gd name="T23" fmla="*/ 19 h 65"/>
                <a:gd name="T24" fmla="*/ 33 w 36"/>
                <a:gd name="T25" fmla="*/ 10 h 65"/>
                <a:gd name="T26" fmla="*/ 22 w 36"/>
                <a:gd name="T27" fmla="*/ 7 h 65"/>
                <a:gd name="T28" fmla="*/ 22 w 36"/>
                <a:gd name="T29" fmla="*/ 0 h 65"/>
                <a:gd name="T30" fmla="*/ 14 w 36"/>
                <a:gd name="T31" fmla="*/ 0 h 65"/>
                <a:gd name="T32" fmla="*/ 14 w 36"/>
                <a:gd name="T33" fmla="*/ 8 h 65"/>
                <a:gd name="T34" fmla="*/ 1 w 36"/>
                <a:gd name="T35" fmla="*/ 22 h 65"/>
                <a:gd name="T36" fmla="*/ 15 w 36"/>
                <a:gd name="T37" fmla="*/ 36 h 65"/>
                <a:gd name="T38" fmla="*/ 24 w 36"/>
                <a:gd name="T39" fmla="*/ 43 h 65"/>
                <a:gd name="T40" fmla="*/ 16 w 36"/>
                <a:gd name="T41"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65">
                  <a:moveTo>
                    <a:pt x="16" y="48"/>
                  </a:moveTo>
                  <a:cubicBezTo>
                    <a:pt x="11" y="48"/>
                    <a:pt x="6" y="46"/>
                    <a:pt x="3" y="45"/>
                  </a:cubicBezTo>
                  <a:cubicBezTo>
                    <a:pt x="0" y="54"/>
                    <a:pt x="0" y="54"/>
                    <a:pt x="0" y="54"/>
                  </a:cubicBezTo>
                  <a:cubicBezTo>
                    <a:pt x="3" y="56"/>
                    <a:pt x="8" y="57"/>
                    <a:pt x="14" y="57"/>
                  </a:cubicBezTo>
                  <a:cubicBezTo>
                    <a:pt x="14" y="65"/>
                    <a:pt x="14" y="65"/>
                    <a:pt x="14" y="65"/>
                  </a:cubicBezTo>
                  <a:cubicBezTo>
                    <a:pt x="22" y="65"/>
                    <a:pt x="22" y="65"/>
                    <a:pt x="22" y="65"/>
                  </a:cubicBezTo>
                  <a:cubicBezTo>
                    <a:pt x="22" y="57"/>
                    <a:pt x="22" y="57"/>
                    <a:pt x="22" y="57"/>
                  </a:cubicBezTo>
                  <a:cubicBezTo>
                    <a:pt x="31" y="55"/>
                    <a:pt x="36" y="49"/>
                    <a:pt x="36" y="42"/>
                  </a:cubicBezTo>
                  <a:cubicBezTo>
                    <a:pt x="36" y="35"/>
                    <a:pt x="32" y="30"/>
                    <a:pt x="22" y="27"/>
                  </a:cubicBezTo>
                  <a:cubicBezTo>
                    <a:pt x="16" y="25"/>
                    <a:pt x="13" y="23"/>
                    <a:pt x="13" y="20"/>
                  </a:cubicBezTo>
                  <a:cubicBezTo>
                    <a:pt x="13" y="18"/>
                    <a:pt x="15" y="16"/>
                    <a:pt x="20" y="16"/>
                  </a:cubicBezTo>
                  <a:cubicBezTo>
                    <a:pt x="25" y="16"/>
                    <a:pt x="29" y="18"/>
                    <a:pt x="31" y="19"/>
                  </a:cubicBezTo>
                  <a:cubicBezTo>
                    <a:pt x="33" y="10"/>
                    <a:pt x="33" y="10"/>
                    <a:pt x="33" y="10"/>
                  </a:cubicBezTo>
                  <a:cubicBezTo>
                    <a:pt x="31" y="8"/>
                    <a:pt x="27" y="7"/>
                    <a:pt x="22" y="7"/>
                  </a:cubicBezTo>
                  <a:cubicBezTo>
                    <a:pt x="22" y="0"/>
                    <a:pt x="22" y="0"/>
                    <a:pt x="22" y="0"/>
                  </a:cubicBezTo>
                  <a:cubicBezTo>
                    <a:pt x="14" y="0"/>
                    <a:pt x="14" y="0"/>
                    <a:pt x="14" y="0"/>
                  </a:cubicBezTo>
                  <a:cubicBezTo>
                    <a:pt x="14" y="8"/>
                    <a:pt x="14" y="8"/>
                    <a:pt x="14" y="8"/>
                  </a:cubicBezTo>
                  <a:cubicBezTo>
                    <a:pt x="6" y="9"/>
                    <a:pt x="1" y="15"/>
                    <a:pt x="1" y="22"/>
                  </a:cubicBezTo>
                  <a:cubicBezTo>
                    <a:pt x="1" y="29"/>
                    <a:pt x="7" y="33"/>
                    <a:pt x="15" y="36"/>
                  </a:cubicBezTo>
                  <a:cubicBezTo>
                    <a:pt x="21" y="38"/>
                    <a:pt x="24" y="40"/>
                    <a:pt x="24" y="43"/>
                  </a:cubicBezTo>
                  <a:cubicBezTo>
                    <a:pt x="24" y="46"/>
                    <a:pt x="20" y="48"/>
                    <a:pt x="16" y="48"/>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44" name="Freeform 289"/>
            <p:cNvSpPr>
              <a:spLocks noEditPoints="1"/>
            </p:cNvSpPr>
            <p:nvPr/>
          </p:nvSpPr>
          <p:spPr bwMode="auto">
            <a:xfrm>
              <a:off x="7063797" y="1962968"/>
              <a:ext cx="79662" cy="80233"/>
            </a:xfrm>
            <a:custGeom>
              <a:avLst/>
              <a:gdLst>
                <a:gd name="T0" fmla="*/ 59 w 118"/>
                <a:gd name="T1" fmla="*/ 119 h 119"/>
                <a:gd name="T2" fmla="*/ 118 w 118"/>
                <a:gd name="T3" fmla="*/ 59 h 119"/>
                <a:gd name="T4" fmla="*/ 59 w 118"/>
                <a:gd name="T5" fmla="*/ 0 h 119"/>
                <a:gd name="T6" fmla="*/ 0 w 118"/>
                <a:gd name="T7" fmla="*/ 59 h 119"/>
                <a:gd name="T8" fmla="*/ 59 w 118"/>
                <a:gd name="T9" fmla="*/ 119 h 119"/>
                <a:gd name="T10" fmla="*/ 59 w 118"/>
                <a:gd name="T11" fmla="*/ 14 h 119"/>
                <a:gd name="T12" fmla="*/ 103 w 118"/>
                <a:gd name="T13" fmla="*/ 59 h 119"/>
                <a:gd name="T14" fmla="*/ 59 w 118"/>
                <a:gd name="T15" fmla="*/ 104 h 119"/>
                <a:gd name="T16" fmla="*/ 14 w 118"/>
                <a:gd name="T17" fmla="*/ 59 h 119"/>
                <a:gd name="T18" fmla="*/ 59 w 118"/>
                <a:gd name="T19" fmla="*/ 1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19">
                  <a:moveTo>
                    <a:pt x="59" y="119"/>
                  </a:moveTo>
                  <a:cubicBezTo>
                    <a:pt x="91" y="119"/>
                    <a:pt x="118" y="92"/>
                    <a:pt x="118" y="59"/>
                  </a:cubicBezTo>
                  <a:cubicBezTo>
                    <a:pt x="118" y="26"/>
                    <a:pt x="91" y="0"/>
                    <a:pt x="59" y="0"/>
                  </a:cubicBezTo>
                  <a:cubicBezTo>
                    <a:pt x="26" y="0"/>
                    <a:pt x="0" y="26"/>
                    <a:pt x="0" y="59"/>
                  </a:cubicBezTo>
                  <a:cubicBezTo>
                    <a:pt x="0" y="92"/>
                    <a:pt x="26" y="119"/>
                    <a:pt x="59" y="119"/>
                  </a:cubicBezTo>
                  <a:close/>
                  <a:moveTo>
                    <a:pt x="59" y="14"/>
                  </a:moveTo>
                  <a:cubicBezTo>
                    <a:pt x="83" y="14"/>
                    <a:pt x="103" y="34"/>
                    <a:pt x="103" y="59"/>
                  </a:cubicBezTo>
                  <a:cubicBezTo>
                    <a:pt x="103" y="84"/>
                    <a:pt x="83" y="104"/>
                    <a:pt x="59" y="104"/>
                  </a:cubicBezTo>
                  <a:cubicBezTo>
                    <a:pt x="34" y="104"/>
                    <a:pt x="14" y="84"/>
                    <a:pt x="14" y="59"/>
                  </a:cubicBezTo>
                  <a:cubicBezTo>
                    <a:pt x="14" y="34"/>
                    <a:pt x="34" y="14"/>
                    <a:pt x="59" y="14"/>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45" name="Freeform 290"/>
            <p:cNvSpPr>
              <a:spLocks/>
            </p:cNvSpPr>
            <p:nvPr/>
          </p:nvSpPr>
          <p:spPr bwMode="auto">
            <a:xfrm>
              <a:off x="7090637" y="1981242"/>
              <a:ext cx="24270" cy="43686"/>
            </a:xfrm>
            <a:custGeom>
              <a:avLst/>
              <a:gdLst>
                <a:gd name="T0" fmla="*/ 16 w 36"/>
                <a:gd name="T1" fmla="*/ 48 h 65"/>
                <a:gd name="T2" fmla="*/ 3 w 36"/>
                <a:gd name="T3" fmla="*/ 44 h 65"/>
                <a:gd name="T4" fmla="*/ 0 w 36"/>
                <a:gd name="T5" fmla="*/ 54 h 65"/>
                <a:gd name="T6" fmla="*/ 14 w 36"/>
                <a:gd name="T7" fmla="*/ 57 h 65"/>
                <a:gd name="T8" fmla="*/ 14 w 36"/>
                <a:gd name="T9" fmla="*/ 65 h 65"/>
                <a:gd name="T10" fmla="*/ 22 w 36"/>
                <a:gd name="T11" fmla="*/ 65 h 65"/>
                <a:gd name="T12" fmla="*/ 22 w 36"/>
                <a:gd name="T13" fmla="*/ 56 h 65"/>
                <a:gd name="T14" fmla="*/ 36 w 36"/>
                <a:gd name="T15" fmla="*/ 42 h 65"/>
                <a:gd name="T16" fmla="*/ 22 w 36"/>
                <a:gd name="T17" fmla="*/ 27 h 65"/>
                <a:gd name="T18" fmla="*/ 13 w 36"/>
                <a:gd name="T19" fmla="*/ 20 h 65"/>
                <a:gd name="T20" fmla="*/ 20 w 36"/>
                <a:gd name="T21" fmla="*/ 16 h 65"/>
                <a:gd name="T22" fmla="*/ 31 w 36"/>
                <a:gd name="T23" fmla="*/ 18 h 65"/>
                <a:gd name="T24" fmla="*/ 33 w 36"/>
                <a:gd name="T25" fmla="*/ 9 h 65"/>
                <a:gd name="T26" fmla="*/ 22 w 36"/>
                <a:gd name="T27" fmla="*/ 7 h 65"/>
                <a:gd name="T28" fmla="*/ 22 w 36"/>
                <a:gd name="T29" fmla="*/ 0 h 65"/>
                <a:gd name="T30" fmla="*/ 14 w 36"/>
                <a:gd name="T31" fmla="*/ 0 h 65"/>
                <a:gd name="T32" fmla="*/ 14 w 36"/>
                <a:gd name="T33" fmla="*/ 7 h 65"/>
                <a:gd name="T34" fmla="*/ 1 w 36"/>
                <a:gd name="T35" fmla="*/ 22 h 65"/>
                <a:gd name="T36" fmla="*/ 15 w 36"/>
                <a:gd name="T37" fmla="*/ 36 h 65"/>
                <a:gd name="T38" fmla="*/ 23 w 36"/>
                <a:gd name="T39" fmla="*/ 43 h 65"/>
                <a:gd name="T40" fmla="*/ 16 w 36"/>
                <a:gd name="T41"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65">
                  <a:moveTo>
                    <a:pt x="16" y="48"/>
                  </a:moveTo>
                  <a:cubicBezTo>
                    <a:pt x="11" y="48"/>
                    <a:pt x="6" y="46"/>
                    <a:pt x="3" y="44"/>
                  </a:cubicBezTo>
                  <a:cubicBezTo>
                    <a:pt x="0" y="54"/>
                    <a:pt x="0" y="54"/>
                    <a:pt x="0" y="54"/>
                  </a:cubicBezTo>
                  <a:cubicBezTo>
                    <a:pt x="3" y="55"/>
                    <a:pt x="8" y="57"/>
                    <a:pt x="14" y="57"/>
                  </a:cubicBezTo>
                  <a:cubicBezTo>
                    <a:pt x="14" y="65"/>
                    <a:pt x="14" y="65"/>
                    <a:pt x="14" y="65"/>
                  </a:cubicBezTo>
                  <a:cubicBezTo>
                    <a:pt x="22" y="65"/>
                    <a:pt x="22" y="65"/>
                    <a:pt x="22" y="65"/>
                  </a:cubicBezTo>
                  <a:cubicBezTo>
                    <a:pt x="22" y="56"/>
                    <a:pt x="22" y="56"/>
                    <a:pt x="22" y="56"/>
                  </a:cubicBezTo>
                  <a:cubicBezTo>
                    <a:pt x="31" y="55"/>
                    <a:pt x="36" y="49"/>
                    <a:pt x="36" y="42"/>
                  </a:cubicBezTo>
                  <a:cubicBezTo>
                    <a:pt x="36" y="35"/>
                    <a:pt x="32" y="30"/>
                    <a:pt x="22" y="27"/>
                  </a:cubicBezTo>
                  <a:cubicBezTo>
                    <a:pt x="16" y="24"/>
                    <a:pt x="13" y="23"/>
                    <a:pt x="13" y="20"/>
                  </a:cubicBezTo>
                  <a:cubicBezTo>
                    <a:pt x="13" y="18"/>
                    <a:pt x="14" y="16"/>
                    <a:pt x="20" y="16"/>
                  </a:cubicBezTo>
                  <a:cubicBezTo>
                    <a:pt x="25" y="16"/>
                    <a:pt x="29" y="17"/>
                    <a:pt x="31" y="18"/>
                  </a:cubicBezTo>
                  <a:cubicBezTo>
                    <a:pt x="33" y="9"/>
                    <a:pt x="33" y="9"/>
                    <a:pt x="33" y="9"/>
                  </a:cubicBezTo>
                  <a:cubicBezTo>
                    <a:pt x="31" y="8"/>
                    <a:pt x="27" y="7"/>
                    <a:pt x="22" y="7"/>
                  </a:cubicBezTo>
                  <a:cubicBezTo>
                    <a:pt x="22" y="0"/>
                    <a:pt x="22" y="0"/>
                    <a:pt x="22" y="0"/>
                  </a:cubicBezTo>
                  <a:cubicBezTo>
                    <a:pt x="14" y="0"/>
                    <a:pt x="14" y="0"/>
                    <a:pt x="14" y="0"/>
                  </a:cubicBezTo>
                  <a:cubicBezTo>
                    <a:pt x="14" y="7"/>
                    <a:pt x="14" y="7"/>
                    <a:pt x="14" y="7"/>
                  </a:cubicBezTo>
                  <a:cubicBezTo>
                    <a:pt x="6" y="9"/>
                    <a:pt x="1" y="14"/>
                    <a:pt x="1" y="22"/>
                  </a:cubicBezTo>
                  <a:cubicBezTo>
                    <a:pt x="1" y="29"/>
                    <a:pt x="6" y="33"/>
                    <a:pt x="15" y="36"/>
                  </a:cubicBezTo>
                  <a:cubicBezTo>
                    <a:pt x="21" y="38"/>
                    <a:pt x="23" y="40"/>
                    <a:pt x="23" y="43"/>
                  </a:cubicBezTo>
                  <a:cubicBezTo>
                    <a:pt x="23" y="46"/>
                    <a:pt x="20" y="48"/>
                    <a:pt x="16" y="48"/>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7646" name="组合 7645"/>
          <p:cNvGrpSpPr/>
          <p:nvPr/>
        </p:nvGrpSpPr>
        <p:grpSpPr>
          <a:xfrm>
            <a:off x="4204855" y="532989"/>
            <a:ext cx="480113" cy="483324"/>
            <a:chOff x="5606473" y="710652"/>
            <a:chExt cx="640150" cy="644432"/>
          </a:xfrm>
        </p:grpSpPr>
        <p:sp>
          <p:nvSpPr>
            <p:cNvPr id="7647" name="Freeform 293"/>
            <p:cNvSpPr>
              <a:spLocks/>
            </p:cNvSpPr>
            <p:nvPr/>
          </p:nvSpPr>
          <p:spPr bwMode="auto">
            <a:xfrm>
              <a:off x="6055035" y="710652"/>
              <a:ext cx="191588" cy="644432"/>
            </a:xfrm>
            <a:custGeom>
              <a:avLst/>
              <a:gdLst>
                <a:gd name="T0" fmla="*/ 0 w 284"/>
                <a:gd name="T1" fmla="*/ 300 h 955"/>
                <a:gd name="T2" fmla="*/ 36 w 284"/>
                <a:gd name="T3" fmla="*/ 327 h 955"/>
                <a:gd name="T4" fmla="*/ 137 w 284"/>
                <a:gd name="T5" fmla="*/ 118 h 955"/>
                <a:gd name="T6" fmla="*/ 248 w 284"/>
                <a:gd name="T7" fmla="*/ 478 h 955"/>
                <a:gd name="T8" fmla="*/ 137 w 284"/>
                <a:gd name="T9" fmla="*/ 837 h 955"/>
                <a:gd name="T10" fmla="*/ 36 w 284"/>
                <a:gd name="T11" fmla="*/ 629 h 955"/>
                <a:gd name="T12" fmla="*/ 0 w 284"/>
                <a:gd name="T13" fmla="*/ 655 h 955"/>
                <a:gd name="T14" fmla="*/ 137 w 284"/>
                <a:gd name="T15" fmla="*/ 955 h 955"/>
                <a:gd name="T16" fmla="*/ 284 w 284"/>
                <a:gd name="T17" fmla="*/ 478 h 955"/>
                <a:gd name="T18" fmla="*/ 137 w 284"/>
                <a:gd name="T19" fmla="*/ 0 h 955"/>
                <a:gd name="T20" fmla="*/ 0 w 284"/>
                <a:gd name="T21" fmla="*/ 300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955">
                  <a:moveTo>
                    <a:pt x="0" y="300"/>
                  </a:move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ubicBezTo>
                    <a:pt x="75" y="0"/>
                    <a:pt x="22" y="124"/>
                    <a:pt x="0" y="300"/>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24" name="Freeform 294"/>
            <p:cNvSpPr>
              <a:spLocks/>
            </p:cNvSpPr>
            <p:nvPr/>
          </p:nvSpPr>
          <p:spPr bwMode="auto">
            <a:xfrm>
              <a:off x="6097578" y="850274"/>
              <a:ext cx="106501" cy="365759"/>
            </a:xfrm>
            <a:custGeom>
              <a:avLst/>
              <a:gdLst>
                <a:gd name="T0" fmla="*/ 26 w 158"/>
                <a:gd name="T1" fmla="*/ 368 h 542"/>
                <a:gd name="T2" fmla="*/ 0 w 158"/>
                <a:gd name="T3" fmla="*/ 397 h 542"/>
                <a:gd name="T4" fmla="*/ 74 w 158"/>
                <a:gd name="T5" fmla="*/ 542 h 542"/>
                <a:gd name="T6" fmla="*/ 158 w 158"/>
                <a:gd name="T7" fmla="*/ 271 h 542"/>
                <a:gd name="T8" fmla="*/ 74 w 158"/>
                <a:gd name="T9" fmla="*/ 0 h 542"/>
                <a:gd name="T10" fmla="*/ 0 w 158"/>
                <a:gd name="T11" fmla="*/ 144 h 542"/>
                <a:gd name="T12" fmla="*/ 26 w 158"/>
                <a:gd name="T13" fmla="*/ 174 h 542"/>
                <a:gd name="T14" fmla="*/ 74 w 158"/>
                <a:gd name="T15" fmla="*/ 88 h 542"/>
                <a:gd name="T16" fmla="*/ 130 w 158"/>
                <a:gd name="T17" fmla="*/ 271 h 542"/>
                <a:gd name="T18" fmla="*/ 74 w 158"/>
                <a:gd name="T19" fmla="*/ 453 h 542"/>
                <a:gd name="T20" fmla="*/ 26 w 158"/>
                <a:gd name="T21" fmla="*/ 36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542">
                  <a:moveTo>
                    <a:pt x="26" y="368"/>
                  </a:moveTo>
                  <a:cubicBezTo>
                    <a:pt x="18" y="378"/>
                    <a:pt x="10" y="388"/>
                    <a:pt x="0" y="397"/>
                  </a:cubicBez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25" name="Freeform 295"/>
            <p:cNvSpPr>
              <a:spLocks/>
            </p:cNvSpPr>
            <p:nvPr/>
          </p:nvSpPr>
          <p:spPr bwMode="auto">
            <a:xfrm>
              <a:off x="6131270" y="969053"/>
              <a:ext cx="35691" cy="127630"/>
            </a:xfrm>
            <a:custGeom>
              <a:avLst/>
              <a:gdLst>
                <a:gd name="T0" fmla="*/ 24 w 53"/>
                <a:gd name="T1" fmla="*/ 0 h 189"/>
                <a:gd name="T2" fmla="*/ 0 w 53"/>
                <a:gd name="T3" fmla="*/ 39 h 189"/>
                <a:gd name="T4" fmla="*/ 12 w 53"/>
                <a:gd name="T5" fmla="*/ 95 h 189"/>
                <a:gd name="T6" fmla="*/ 0 w 53"/>
                <a:gd name="T7" fmla="*/ 150 h 189"/>
                <a:gd name="T8" fmla="*/ 24 w 53"/>
                <a:gd name="T9" fmla="*/ 189 h 189"/>
                <a:gd name="T10" fmla="*/ 53 w 53"/>
                <a:gd name="T11" fmla="*/ 95 h 189"/>
                <a:gd name="T12" fmla="*/ 24 w 53"/>
                <a:gd name="T13" fmla="*/ 0 h 189"/>
              </a:gdLst>
              <a:ahLst/>
              <a:cxnLst>
                <a:cxn ang="0">
                  <a:pos x="T0" y="T1"/>
                </a:cxn>
                <a:cxn ang="0">
                  <a:pos x="T2" y="T3"/>
                </a:cxn>
                <a:cxn ang="0">
                  <a:pos x="T4" y="T5"/>
                </a:cxn>
                <a:cxn ang="0">
                  <a:pos x="T6" y="T7"/>
                </a:cxn>
                <a:cxn ang="0">
                  <a:pos x="T8" y="T9"/>
                </a:cxn>
                <a:cxn ang="0">
                  <a:pos x="T10" y="T11"/>
                </a:cxn>
                <a:cxn ang="0">
                  <a:pos x="T12" y="T13"/>
                </a:cxn>
              </a:cxnLst>
              <a:rect l="0" t="0" r="r" b="b"/>
              <a:pathLst>
                <a:path w="53" h="189">
                  <a:moveTo>
                    <a:pt x="24" y="0"/>
                  </a:moveTo>
                  <a:cubicBezTo>
                    <a:pt x="14" y="0"/>
                    <a:pt x="6" y="16"/>
                    <a:pt x="0" y="39"/>
                  </a:cubicBezTo>
                  <a:cubicBezTo>
                    <a:pt x="8" y="57"/>
                    <a:pt x="12" y="76"/>
                    <a:pt x="12" y="95"/>
                  </a:cubicBezTo>
                  <a:cubicBezTo>
                    <a:pt x="12" y="114"/>
                    <a:pt x="8" y="132"/>
                    <a:pt x="0" y="150"/>
                  </a:cubicBezTo>
                  <a:cubicBezTo>
                    <a:pt x="6" y="174"/>
                    <a:pt x="14" y="189"/>
                    <a:pt x="24" y="189"/>
                  </a:cubicBezTo>
                  <a:cubicBezTo>
                    <a:pt x="40" y="189"/>
                    <a:pt x="53" y="146"/>
                    <a:pt x="53" y="95"/>
                  </a:cubicBezTo>
                  <a:cubicBezTo>
                    <a:pt x="53" y="43"/>
                    <a:pt x="40" y="0"/>
                    <a:pt x="24" y="0"/>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26" name="Freeform 296"/>
            <p:cNvSpPr>
              <a:spLocks/>
            </p:cNvSpPr>
            <p:nvPr/>
          </p:nvSpPr>
          <p:spPr bwMode="auto">
            <a:xfrm>
              <a:off x="5606473" y="944783"/>
              <a:ext cx="520228" cy="181594"/>
            </a:xfrm>
            <a:custGeom>
              <a:avLst/>
              <a:gdLst>
                <a:gd name="T0" fmla="*/ 437 w 1822"/>
                <a:gd name="T1" fmla="*/ 442 h 636"/>
                <a:gd name="T2" fmla="*/ 1366 w 1822"/>
                <a:gd name="T3" fmla="*/ 423 h 636"/>
                <a:gd name="T4" fmla="*/ 1366 w 1822"/>
                <a:gd name="T5" fmla="*/ 513 h 636"/>
                <a:gd name="T6" fmla="*/ 1822 w 1822"/>
                <a:gd name="T7" fmla="*/ 319 h 636"/>
                <a:gd name="T8" fmla="*/ 1366 w 1822"/>
                <a:gd name="T9" fmla="*/ 125 h 636"/>
                <a:gd name="T10" fmla="*/ 1366 w 1822"/>
                <a:gd name="T11" fmla="*/ 215 h 636"/>
                <a:gd name="T12" fmla="*/ 437 w 1822"/>
                <a:gd name="T13" fmla="*/ 196 h 636"/>
                <a:gd name="T14" fmla="*/ 387 w 1822"/>
                <a:gd name="T15" fmla="*/ 35 h 636"/>
                <a:gd name="T16" fmla="*/ 0 w 1822"/>
                <a:gd name="T17" fmla="*/ 0 h 636"/>
                <a:gd name="T18" fmla="*/ 85 w 1822"/>
                <a:gd name="T19" fmla="*/ 302 h 636"/>
                <a:gd name="T20" fmla="*/ 1285 w 1822"/>
                <a:gd name="T21" fmla="*/ 302 h 636"/>
                <a:gd name="T22" fmla="*/ 1285 w 1822"/>
                <a:gd name="T23" fmla="*/ 331 h 636"/>
                <a:gd name="T24" fmla="*/ 85 w 1822"/>
                <a:gd name="T25" fmla="*/ 331 h 636"/>
                <a:gd name="T26" fmla="*/ 0 w 1822"/>
                <a:gd name="T27" fmla="*/ 636 h 636"/>
                <a:gd name="T28" fmla="*/ 387 w 1822"/>
                <a:gd name="T29" fmla="*/ 600 h 636"/>
                <a:gd name="T30" fmla="*/ 437 w 1822"/>
                <a:gd name="T31" fmla="*/ 44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2" h="636">
                  <a:moveTo>
                    <a:pt x="437" y="442"/>
                  </a:moveTo>
                  <a:lnTo>
                    <a:pt x="1366" y="423"/>
                  </a:lnTo>
                  <a:lnTo>
                    <a:pt x="1366" y="513"/>
                  </a:lnTo>
                  <a:lnTo>
                    <a:pt x="1822" y="319"/>
                  </a:lnTo>
                  <a:lnTo>
                    <a:pt x="1366" y="125"/>
                  </a:lnTo>
                  <a:lnTo>
                    <a:pt x="1366" y="215"/>
                  </a:lnTo>
                  <a:lnTo>
                    <a:pt x="437" y="196"/>
                  </a:lnTo>
                  <a:lnTo>
                    <a:pt x="387" y="35"/>
                  </a:lnTo>
                  <a:lnTo>
                    <a:pt x="0" y="0"/>
                  </a:lnTo>
                  <a:lnTo>
                    <a:pt x="85" y="302"/>
                  </a:lnTo>
                  <a:lnTo>
                    <a:pt x="1285" y="302"/>
                  </a:lnTo>
                  <a:lnTo>
                    <a:pt x="1285" y="331"/>
                  </a:lnTo>
                  <a:lnTo>
                    <a:pt x="85" y="331"/>
                  </a:lnTo>
                  <a:lnTo>
                    <a:pt x="0" y="636"/>
                  </a:lnTo>
                  <a:lnTo>
                    <a:pt x="387" y="600"/>
                  </a:lnTo>
                  <a:lnTo>
                    <a:pt x="437" y="442"/>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27" name="Freeform 297"/>
            <p:cNvSpPr>
              <a:spLocks/>
            </p:cNvSpPr>
            <p:nvPr/>
          </p:nvSpPr>
          <p:spPr bwMode="auto">
            <a:xfrm>
              <a:off x="5828898" y="1080979"/>
              <a:ext cx="278673" cy="180167"/>
            </a:xfrm>
            <a:custGeom>
              <a:avLst/>
              <a:gdLst>
                <a:gd name="T0" fmla="*/ 301 w 976"/>
                <a:gd name="T1" fmla="*/ 442 h 631"/>
                <a:gd name="T2" fmla="*/ 766 w 976"/>
                <a:gd name="T3" fmla="*/ 166 h 631"/>
                <a:gd name="T4" fmla="*/ 783 w 976"/>
                <a:gd name="T5" fmla="*/ 194 h 631"/>
                <a:gd name="T6" fmla="*/ 976 w 976"/>
                <a:gd name="T7" fmla="*/ 0 h 631"/>
                <a:gd name="T8" fmla="*/ 712 w 976"/>
                <a:gd name="T9" fmla="*/ 74 h 631"/>
                <a:gd name="T10" fmla="*/ 728 w 976"/>
                <a:gd name="T11" fmla="*/ 99 h 631"/>
                <a:gd name="T12" fmla="*/ 256 w 976"/>
                <a:gd name="T13" fmla="*/ 367 h 631"/>
                <a:gd name="T14" fmla="*/ 201 w 976"/>
                <a:gd name="T15" fmla="*/ 331 h 631"/>
                <a:gd name="T16" fmla="*/ 0 w 976"/>
                <a:gd name="T17" fmla="*/ 433 h 631"/>
                <a:gd name="T18" fmla="*/ 97 w 976"/>
                <a:gd name="T19" fmla="*/ 501 h 631"/>
                <a:gd name="T20" fmla="*/ 702 w 976"/>
                <a:gd name="T21" fmla="*/ 151 h 631"/>
                <a:gd name="T22" fmla="*/ 709 w 976"/>
                <a:gd name="T23" fmla="*/ 161 h 631"/>
                <a:gd name="T24" fmla="*/ 102 w 976"/>
                <a:gd name="T25" fmla="*/ 511 h 631"/>
                <a:gd name="T26" fmla="*/ 114 w 976"/>
                <a:gd name="T27" fmla="*/ 631 h 631"/>
                <a:gd name="T28" fmla="*/ 303 w 976"/>
                <a:gd name="T29" fmla="*/ 506 h 631"/>
                <a:gd name="T30" fmla="*/ 301 w 976"/>
                <a:gd name="T31" fmla="*/ 442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6" h="631">
                  <a:moveTo>
                    <a:pt x="301" y="442"/>
                  </a:moveTo>
                  <a:lnTo>
                    <a:pt x="766" y="166"/>
                  </a:lnTo>
                  <a:lnTo>
                    <a:pt x="783" y="194"/>
                  </a:lnTo>
                  <a:lnTo>
                    <a:pt x="976" y="0"/>
                  </a:lnTo>
                  <a:lnTo>
                    <a:pt x="712" y="74"/>
                  </a:lnTo>
                  <a:lnTo>
                    <a:pt x="728" y="99"/>
                  </a:lnTo>
                  <a:lnTo>
                    <a:pt x="256" y="367"/>
                  </a:lnTo>
                  <a:lnTo>
                    <a:pt x="201" y="331"/>
                  </a:lnTo>
                  <a:lnTo>
                    <a:pt x="0" y="433"/>
                  </a:lnTo>
                  <a:lnTo>
                    <a:pt x="97" y="501"/>
                  </a:lnTo>
                  <a:lnTo>
                    <a:pt x="702" y="151"/>
                  </a:lnTo>
                  <a:lnTo>
                    <a:pt x="709" y="161"/>
                  </a:lnTo>
                  <a:lnTo>
                    <a:pt x="102" y="511"/>
                  </a:lnTo>
                  <a:lnTo>
                    <a:pt x="114" y="631"/>
                  </a:lnTo>
                  <a:lnTo>
                    <a:pt x="303" y="506"/>
                  </a:lnTo>
                  <a:lnTo>
                    <a:pt x="301" y="442"/>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28" name="Freeform 298"/>
            <p:cNvSpPr>
              <a:spLocks/>
            </p:cNvSpPr>
            <p:nvPr/>
          </p:nvSpPr>
          <p:spPr bwMode="auto">
            <a:xfrm>
              <a:off x="5825757" y="809729"/>
              <a:ext cx="278673" cy="180167"/>
            </a:xfrm>
            <a:custGeom>
              <a:avLst/>
              <a:gdLst>
                <a:gd name="T0" fmla="*/ 727 w 976"/>
                <a:gd name="T1" fmla="*/ 530 h 631"/>
                <a:gd name="T2" fmla="*/ 711 w 976"/>
                <a:gd name="T3" fmla="*/ 558 h 631"/>
                <a:gd name="T4" fmla="*/ 976 w 976"/>
                <a:gd name="T5" fmla="*/ 631 h 631"/>
                <a:gd name="T6" fmla="*/ 779 w 976"/>
                <a:gd name="T7" fmla="*/ 437 h 631"/>
                <a:gd name="T8" fmla="*/ 765 w 976"/>
                <a:gd name="T9" fmla="*/ 466 h 631"/>
                <a:gd name="T10" fmla="*/ 300 w 976"/>
                <a:gd name="T11" fmla="*/ 189 h 631"/>
                <a:gd name="T12" fmla="*/ 302 w 976"/>
                <a:gd name="T13" fmla="*/ 126 h 631"/>
                <a:gd name="T14" fmla="*/ 113 w 976"/>
                <a:gd name="T15" fmla="*/ 0 h 631"/>
                <a:gd name="T16" fmla="*/ 101 w 976"/>
                <a:gd name="T17" fmla="*/ 118 h 631"/>
                <a:gd name="T18" fmla="*/ 709 w 976"/>
                <a:gd name="T19" fmla="*/ 471 h 631"/>
                <a:gd name="T20" fmla="*/ 704 w 976"/>
                <a:gd name="T21" fmla="*/ 478 h 631"/>
                <a:gd name="T22" fmla="*/ 97 w 976"/>
                <a:gd name="T23" fmla="*/ 128 h 631"/>
                <a:gd name="T24" fmla="*/ 0 w 976"/>
                <a:gd name="T25" fmla="*/ 199 h 631"/>
                <a:gd name="T26" fmla="*/ 201 w 976"/>
                <a:gd name="T27" fmla="*/ 300 h 631"/>
                <a:gd name="T28" fmla="*/ 255 w 976"/>
                <a:gd name="T29" fmla="*/ 265 h 631"/>
                <a:gd name="T30" fmla="*/ 727 w 976"/>
                <a:gd name="T31" fmla="*/ 53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6" h="631">
                  <a:moveTo>
                    <a:pt x="727" y="530"/>
                  </a:moveTo>
                  <a:lnTo>
                    <a:pt x="711" y="558"/>
                  </a:lnTo>
                  <a:lnTo>
                    <a:pt x="976" y="631"/>
                  </a:lnTo>
                  <a:lnTo>
                    <a:pt x="779" y="437"/>
                  </a:lnTo>
                  <a:lnTo>
                    <a:pt x="765" y="466"/>
                  </a:lnTo>
                  <a:lnTo>
                    <a:pt x="300" y="189"/>
                  </a:lnTo>
                  <a:lnTo>
                    <a:pt x="302" y="126"/>
                  </a:lnTo>
                  <a:lnTo>
                    <a:pt x="113" y="0"/>
                  </a:lnTo>
                  <a:lnTo>
                    <a:pt x="101" y="118"/>
                  </a:lnTo>
                  <a:lnTo>
                    <a:pt x="709" y="471"/>
                  </a:lnTo>
                  <a:lnTo>
                    <a:pt x="704" y="478"/>
                  </a:lnTo>
                  <a:lnTo>
                    <a:pt x="97" y="128"/>
                  </a:lnTo>
                  <a:lnTo>
                    <a:pt x="0" y="199"/>
                  </a:lnTo>
                  <a:lnTo>
                    <a:pt x="201" y="300"/>
                  </a:lnTo>
                  <a:lnTo>
                    <a:pt x="255" y="265"/>
                  </a:lnTo>
                  <a:lnTo>
                    <a:pt x="727" y="530"/>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
        <p:nvSpPr>
          <p:cNvPr id="7430" name="Freeform 301"/>
          <p:cNvSpPr>
            <a:spLocks/>
          </p:cNvSpPr>
          <p:nvPr/>
        </p:nvSpPr>
        <p:spPr bwMode="auto">
          <a:xfrm>
            <a:off x="6379706" y="1652321"/>
            <a:ext cx="158895" cy="206864"/>
          </a:xfrm>
          <a:custGeom>
            <a:avLst/>
            <a:gdLst>
              <a:gd name="T0" fmla="*/ 0 w 314"/>
              <a:gd name="T1" fmla="*/ 0 h 409"/>
              <a:gd name="T2" fmla="*/ 0 w 314"/>
              <a:gd name="T3" fmla="*/ 409 h 409"/>
              <a:gd name="T4" fmla="*/ 43 w 314"/>
              <a:gd name="T5" fmla="*/ 409 h 409"/>
              <a:gd name="T6" fmla="*/ 43 w 314"/>
              <a:gd name="T7" fmla="*/ 76 h 409"/>
              <a:gd name="T8" fmla="*/ 68 w 314"/>
              <a:gd name="T9" fmla="*/ 33 h 409"/>
              <a:gd name="T10" fmla="*/ 70 w 314"/>
              <a:gd name="T11" fmla="*/ 33 h 409"/>
              <a:gd name="T12" fmla="*/ 95 w 314"/>
              <a:gd name="T13" fmla="*/ 76 h 409"/>
              <a:gd name="T14" fmla="*/ 95 w 314"/>
              <a:gd name="T15" fmla="*/ 409 h 409"/>
              <a:gd name="T16" fmla="*/ 131 w 314"/>
              <a:gd name="T17" fmla="*/ 409 h 409"/>
              <a:gd name="T18" fmla="*/ 131 w 314"/>
              <a:gd name="T19" fmla="*/ 76 h 409"/>
              <a:gd name="T20" fmla="*/ 156 w 314"/>
              <a:gd name="T21" fmla="*/ 33 h 409"/>
              <a:gd name="T22" fmla="*/ 158 w 314"/>
              <a:gd name="T23" fmla="*/ 33 h 409"/>
              <a:gd name="T24" fmla="*/ 183 w 314"/>
              <a:gd name="T25" fmla="*/ 76 h 409"/>
              <a:gd name="T26" fmla="*/ 183 w 314"/>
              <a:gd name="T27" fmla="*/ 409 h 409"/>
              <a:gd name="T28" fmla="*/ 222 w 314"/>
              <a:gd name="T29" fmla="*/ 409 h 409"/>
              <a:gd name="T30" fmla="*/ 222 w 314"/>
              <a:gd name="T31" fmla="*/ 76 h 409"/>
              <a:gd name="T32" fmla="*/ 247 w 314"/>
              <a:gd name="T33" fmla="*/ 33 h 409"/>
              <a:gd name="T34" fmla="*/ 249 w 314"/>
              <a:gd name="T35" fmla="*/ 33 h 409"/>
              <a:gd name="T36" fmla="*/ 274 w 314"/>
              <a:gd name="T37" fmla="*/ 76 h 409"/>
              <a:gd name="T38" fmla="*/ 274 w 314"/>
              <a:gd name="T39" fmla="*/ 409 h 409"/>
              <a:gd name="T40" fmla="*/ 314 w 314"/>
              <a:gd name="T41" fmla="*/ 409 h 409"/>
              <a:gd name="T42" fmla="*/ 314 w 314"/>
              <a:gd name="T43" fmla="*/ 0 h 409"/>
              <a:gd name="T44" fmla="*/ 0 w 314"/>
              <a:gd name="T45"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4" h="409">
                <a:moveTo>
                  <a:pt x="0" y="0"/>
                </a:moveTo>
                <a:cubicBezTo>
                  <a:pt x="0" y="409"/>
                  <a:pt x="0" y="409"/>
                  <a:pt x="0" y="409"/>
                </a:cubicBezTo>
                <a:cubicBezTo>
                  <a:pt x="43" y="409"/>
                  <a:pt x="43" y="409"/>
                  <a:pt x="43" y="409"/>
                </a:cubicBezTo>
                <a:cubicBezTo>
                  <a:pt x="43" y="76"/>
                  <a:pt x="43" y="76"/>
                  <a:pt x="43" y="76"/>
                </a:cubicBezTo>
                <a:cubicBezTo>
                  <a:pt x="43" y="53"/>
                  <a:pt x="54" y="33"/>
                  <a:pt x="68" y="33"/>
                </a:cubicBezTo>
                <a:cubicBezTo>
                  <a:pt x="70" y="33"/>
                  <a:pt x="70" y="33"/>
                  <a:pt x="70" y="33"/>
                </a:cubicBezTo>
                <a:cubicBezTo>
                  <a:pt x="84" y="33"/>
                  <a:pt x="95" y="53"/>
                  <a:pt x="95" y="76"/>
                </a:cubicBezTo>
                <a:cubicBezTo>
                  <a:pt x="95" y="409"/>
                  <a:pt x="95" y="409"/>
                  <a:pt x="95" y="409"/>
                </a:cubicBezTo>
                <a:cubicBezTo>
                  <a:pt x="131" y="409"/>
                  <a:pt x="131" y="409"/>
                  <a:pt x="131" y="409"/>
                </a:cubicBezTo>
                <a:cubicBezTo>
                  <a:pt x="131" y="76"/>
                  <a:pt x="131" y="76"/>
                  <a:pt x="131" y="76"/>
                </a:cubicBezTo>
                <a:cubicBezTo>
                  <a:pt x="131" y="53"/>
                  <a:pt x="142" y="33"/>
                  <a:pt x="156" y="33"/>
                </a:cubicBezTo>
                <a:cubicBezTo>
                  <a:pt x="158" y="33"/>
                  <a:pt x="158" y="33"/>
                  <a:pt x="158" y="33"/>
                </a:cubicBezTo>
                <a:cubicBezTo>
                  <a:pt x="172" y="33"/>
                  <a:pt x="183" y="53"/>
                  <a:pt x="183" y="76"/>
                </a:cubicBezTo>
                <a:cubicBezTo>
                  <a:pt x="183" y="409"/>
                  <a:pt x="183" y="409"/>
                  <a:pt x="183" y="409"/>
                </a:cubicBezTo>
                <a:cubicBezTo>
                  <a:pt x="222" y="409"/>
                  <a:pt x="222" y="409"/>
                  <a:pt x="222" y="409"/>
                </a:cubicBezTo>
                <a:cubicBezTo>
                  <a:pt x="222" y="76"/>
                  <a:pt x="222" y="76"/>
                  <a:pt x="222" y="76"/>
                </a:cubicBezTo>
                <a:cubicBezTo>
                  <a:pt x="222" y="53"/>
                  <a:pt x="233" y="33"/>
                  <a:pt x="247" y="33"/>
                </a:cubicBezTo>
                <a:cubicBezTo>
                  <a:pt x="249" y="33"/>
                  <a:pt x="249" y="33"/>
                  <a:pt x="249" y="33"/>
                </a:cubicBezTo>
                <a:cubicBezTo>
                  <a:pt x="263" y="33"/>
                  <a:pt x="274" y="53"/>
                  <a:pt x="274" y="76"/>
                </a:cubicBezTo>
                <a:cubicBezTo>
                  <a:pt x="274" y="409"/>
                  <a:pt x="274" y="409"/>
                  <a:pt x="274" y="409"/>
                </a:cubicBezTo>
                <a:cubicBezTo>
                  <a:pt x="314" y="409"/>
                  <a:pt x="314" y="409"/>
                  <a:pt x="314" y="409"/>
                </a:cubicBezTo>
                <a:cubicBezTo>
                  <a:pt x="314" y="0"/>
                  <a:pt x="314" y="0"/>
                  <a:pt x="314" y="0"/>
                </a:cubicBezTo>
                <a:lnTo>
                  <a:pt x="0" y="0"/>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431" name="Freeform 302"/>
          <p:cNvSpPr>
            <a:spLocks/>
          </p:cNvSpPr>
          <p:nvPr/>
        </p:nvSpPr>
        <p:spPr bwMode="auto">
          <a:xfrm>
            <a:off x="6430244" y="1465588"/>
            <a:ext cx="59318" cy="67241"/>
          </a:xfrm>
          <a:custGeom>
            <a:avLst/>
            <a:gdLst>
              <a:gd name="T0" fmla="*/ 117 w 117"/>
              <a:gd name="T1" fmla="*/ 124 h 133"/>
              <a:gd name="T2" fmla="*/ 60 w 117"/>
              <a:gd name="T3" fmla="*/ 0 h 133"/>
              <a:gd name="T4" fmla="*/ 0 w 117"/>
              <a:gd name="T5" fmla="*/ 126 h 133"/>
              <a:gd name="T6" fmla="*/ 57 w 117"/>
              <a:gd name="T7" fmla="*/ 133 h 133"/>
              <a:gd name="T8" fmla="*/ 117 w 117"/>
              <a:gd name="T9" fmla="*/ 124 h 133"/>
            </a:gdLst>
            <a:ahLst/>
            <a:cxnLst>
              <a:cxn ang="0">
                <a:pos x="T0" y="T1"/>
              </a:cxn>
              <a:cxn ang="0">
                <a:pos x="T2" y="T3"/>
              </a:cxn>
              <a:cxn ang="0">
                <a:pos x="T4" y="T5"/>
              </a:cxn>
              <a:cxn ang="0">
                <a:pos x="T6" y="T7"/>
              </a:cxn>
              <a:cxn ang="0">
                <a:pos x="T8" y="T9"/>
              </a:cxn>
            </a:cxnLst>
            <a:rect l="0" t="0" r="r" b="b"/>
            <a:pathLst>
              <a:path w="117" h="133">
                <a:moveTo>
                  <a:pt x="117" y="124"/>
                </a:moveTo>
                <a:cubicBezTo>
                  <a:pt x="60" y="0"/>
                  <a:pt x="60" y="0"/>
                  <a:pt x="60" y="0"/>
                </a:cubicBezTo>
                <a:cubicBezTo>
                  <a:pt x="0" y="126"/>
                  <a:pt x="0" y="126"/>
                  <a:pt x="0" y="126"/>
                </a:cubicBezTo>
                <a:cubicBezTo>
                  <a:pt x="18" y="131"/>
                  <a:pt x="37" y="133"/>
                  <a:pt x="57" y="133"/>
                </a:cubicBezTo>
                <a:cubicBezTo>
                  <a:pt x="78" y="133"/>
                  <a:pt x="99" y="130"/>
                  <a:pt x="117" y="124"/>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432" name="Freeform 303"/>
          <p:cNvSpPr>
            <a:spLocks/>
          </p:cNvSpPr>
          <p:nvPr/>
        </p:nvSpPr>
        <p:spPr bwMode="auto">
          <a:xfrm>
            <a:off x="6380134" y="1546535"/>
            <a:ext cx="157825" cy="87585"/>
          </a:xfrm>
          <a:custGeom>
            <a:avLst/>
            <a:gdLst>
              <a:gd name="T0" fmla="*/ 232 w 312"/>
              <a:gd name="T1" fmla="*/ 0 h 173"/>
              <a:gd name="T2" fmla="*/ 156 w 312"/>
              <a:gd name="T3" fmla="*/ 12 h 173"/>
              <a:gd name="T4" fmla="*/ 82 w 312"/>
              <a:gd name="T5" fmla="*/ 1 h 173"/>
              <a:gd name="T6" fmla="*/ 0 w 312"/>
              <a:gd name="T7" fmla="*/ 173 h 173"/>
              <a:gd name="T8" fmla="*/ 312 w 312"/>
              <a:gd name="T9" fmla="*/ 173 h 173"/>
              <a:gd name="T10" fmla="*/ 232 w 312"/>
              <a:gd name="T11" fmla="*/ 0 h 173"/>
            </a:gdLst>
            <a:ahLst/>
            <a:cxnLst>
              <a:cxn ang="0">
                <a:pos x="T0" y="T1"/>
              </a:cxn>
              <a:cxn ang="0">
                <a:pos x="T2" y="T3"/>
              </a:cxn>
              <a:cxn ang="0">
                <a:pos x="T4" y="T5"/>
              </a:cxn>
              <a:cxn ang="0">
                <a:pos x="T6" y="T7"/>
              </a:cxn>
              <a:cxn ang="0">
                <a:pos x="T8" y="T9"/>
              </a:cxn>
              <a:cxn ang="0">
                <a:pos x="T10" y="T11"/>
              </a:cxn>
            </a:cxnLst>
            <a:rect l="0" t="0" r="r" b="b"/>
            <a:pathLst>
              <a:path w="312" h="173">
                <a:moveTo>
                  <a:pt x="232" y="0"/>
                </a:moveTo>
                <a:cubicBezTo>
                  <a:pt x="209" y="8"/>
                  <a:pt x="183" y="12"/>
                  <a:pt x="156" y="12"/>
                </a:cubicBezTo>
                <a:cubicBezTo>
                  <a:pt x="130" y="12"/>
                  <a:pt x="105" y="8"/>
                  <a:pt x="82" y="1"/>
                </a:cubicBezTo>
                <a:cubicBezTo>
                  <a:pt x="0" y="173"/>
                  <a:pt x="0" y="173"/>
                  <a:pt x="0" y="173"/>
                </a:cubicBezTo>
                <a:cubicBezTo>
                  <a:pt x="312" y="173"/>
                  <a:pt x="312" y="173"/>
                  <a:pt x="312" y="173"/>
                </a:cubicBezTo>
                <a:lnTo>
                  <a:pt x="232" y="0"/>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435" name="Freeform 306"/>
          <p:cNvSpPr>
            <a:spLocks/>
          </p:cNvSpPr>
          <p:nvPr/>
        </p:nvSpPr>
        <p:spPr bwMode="auto">
          <a:xfrm>
            <a:off x="4540848" y="4321203"/>
            <a:ext cx="99149" cy="182023"/>
          </a:xfrm>
          <a:custGeom>
            <a:avLst/>
            <a:gdLst>
              <a:gd name="T0" fmla="*/ 86 w 196"/>
              <a:gd name="T1" fmla="*/ 267 h 360"/>
              <a:gd name="T2" fmla="*/ 13 w 196"/>
              <a:gd name="T3" fmla="*/ 247 h 360"/>
              <a:gd name="T4" fmla="*/ 0 w 196"/>
              <a:gd name="T5" fmla="*/ 299 h 360"/>
              <a:gd name="T6" fmla="*/ 75 w 196"/>
              <a:gd name="T7" fmla="*/ 318 h 360"/>
              <a:gd name="T8" fmla="*/ 75 w 196"/>
              <a:gd name="T9" fmla="*/ 360 h 360"/>
              <a:gd name="T10" fmla="*/ 118 w 196"/>
              <a:gd name="T11" fmla="*/ 360 h 360"/>
              <a:gd name="T12" fmla="*/ 118 w 196"/>
              <a:gd name="T13" fmla="*/ 314 h 360"/>
              <a:gd name="T14" fmla="*/ 196 w 196"/>
              <a:gd name="T15" fmla="*/ 233 h 360"/>
              <a:gd name="T16" fmla="*/ 123 w 196"/>
              <a:gd name="T17" fmla="*/ 150 h 360"/>
              <a:gd name="T18" fmla="*/ 70 w 196"/>
              <a:gd name="T19" fmla="*/ 113 h 360"/>
              <a:gd name="T20" fmla="*/ 108 w 196"/>
              <a:gd name="T21" fmla="*/ 88 h 360"/>
              <a:gd name="T22" fmla="*/ 171 w 196"/>
              <a:gd name="T23" fmla="*/ 103 h 360"/>
              <a:gd name="T24" fmla="*/ 185 w 196"/>
              <a:gd name="T25" fmla="*/ 53 h 360"/>
              <a:gd name="T26" fmla="*/ 120 w 196"/>
              <a:gd name="T27" fmla="*/ 39 h 360"/>
              <a:gd name="T28" fmla="*/ 120 w 196"/>
              <a:gd name="T29" fmla="*/ 0 h 360"/>
              <a:gd name="T30" fmla="*/ 77 w 196"/>
              <a:gd name="T31" fmla="*/ 0 h 360"/>
              <a:gd name="T32" fmla="*/ 77 w 196"/>
              <a:gd name="T33" fmla="*/ 42 h 360"/>
              <a:gd name="T34" fmla="*/ 3 w 196"/>
              <a:gd name="T35" fmla="*/ 120 h 360"/>
              <a:gd name="T36" fmla="*/ 82 w 196"/>
              <a:gd name="T37" fmla="*/ 201 h 360"/>
              <a:gd name="T38" fmla="*/ 129 w 196"/>
              <a:gd name="T39" fmla="*/ 239 h 360"/>
              <a:gd name="T40" fmla="*/ 86 w 196"/>
              <a:gd name="T41" fmla="*/ 267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360">
                <a:moveTo>
                  <a:pt x="86" y="267"/>
                </a:moveTo>
                <a:cubicBezTo>
                  <a:pt x="58" y="267"/>
                  <a:pt x="32" y="257"/>
                  <a:pt x="13" y="247"/>
                </a:cubicBezTo>
                <a:cubicBezTo>
                  <a:pt x="0" y="299"/>
                  <a:pt x="0" y="299"/>
                  <a:pt x="0" y="299"/>
                </a:cubicBezTo>
                <a:cubicBezTo>
                  <a:pt x="17" y="308"/>
                  <a:pt x="45" y="316"/>
                  <a:pt x="75" y="318"/>
                </a:cubicBezTo>
                <a:cubicBezTo>
                  <a:pt x="75" y="360"/>
                  <a:pt x="75" y="360"/>
                  <a:pt x="75" y="360"/>
                </a:cubicBezTo>
                <a:cubicBezTo>
                  <a:pt x="118" y="360"/>
                  <a:pt x="118" y="360"/>
                  <a:pt x="118" y="360"/>
                </a:cubicBezTo>
                <a:cubicBezTo>
                  <a:pt x="118" y="314"/>
                  <a:pt x="118" y="314"/>
                  <a:pt x="118" y="314"/>
                </a:cubicBezTo>
                <a:cubicBezTo>
                  <a:pt x="169" y="306"/>
                  <a:pt x="196" y="272"/>
                  <a:pt x="196" y="233"/>
                </a:cubicBezTo>
                <a:cubicBezTo>
                  <a:pt x="196" y="193"/>
                  <a:pt x="176" y="169"/>
                  <a:pt x="123" y="150"/>
                </a:cubicBezTo>
                <a:cubicBezTo>
                  <a:pt x="85" y="137"/>
                  <a:pt x="70" y="127"/>
                  <a:pt x="70" y="113"/>
                </a:cubicBezTo>
                <a:cubicBezTo>
                  <a:pt x="70" y="100"/>
                  <a:pt x="79" y="88"/>
                  <a:pt x="108" y="88"/>
                </a:cubicBezTo>
                <a:cubicBezTo>
                  <a:pt x="140" y="88"/>
                  <a:pt x="160" y="98"/>
                  <a:pt x="171" y="103"/>
                </a:cubicBezTo>
                <a:cubicBezTo>
                  <a:pt x="185" y="53"/>
                  <a:pt x="185" y="53"/>
                  <a:pt x="185" y="53"/>
                </a:cubicBezTo>
                <a:cubicBezTo>
                  <a:pt x="169" y="46"/>
                  <a:pt x="149" y="40"/>
                  <a:pt x="120" y="39"/>
                </a:cubicBezTo>
                <a:cubicBezTo>
                  <a:pt x="120" y="0"/>
                  <a:pt x="120" y="0"/>
                  <a:pt x="120" y="0"/>
                </a:cubicBezTo>
                <a:cubicBezTo>
                  <a:pt x="77" y="0"/>
                  <a:pt x="77" y="0"/>
                  <a:pt x="77" y="0"/>
                </a:cubicBezTo>
                <a:cubicBezTo>
                  <a:pt x="77" y="42"/>
                  <a:pt x="77" y="42"/>
                  <a:pt x="77" y="42"/>
                </a:cubicBezTo>
                <a:cubicBezTo>
                  <a:pt x="30" y="51"/>
                  <a:pt x="3" y="81"/>
                  <a:pt x="3" y="120"/>
                </a:cubicBezTo>
                <a:cubicBezTo>
                  <a:pt x="3" y="163"/>
                  <a:pt x="35" y="185"/>
                  <a:pt x="82" y="201"/>
                </a:cubicBezTo>
                <a:cubicBezTo>
                  <a:pt x="115" y="212"/>
                  <a:pt x="129" y="222"/>
                  <a:pt x="129" y="239"/>
                </a:cubicBezTo>
                <a:cubicBezTo>
                  <a:pt x="129" y="256"/>
                  <a:pt x="112" y="267"/>
                  <a:pt x="86" y="267"/>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436" name="Freeform 307"/>
          <p:cNvSpPr>
            <a:spLocks/>
          </p:cNvSpPr>
          <p:nvPr/>
        </p:nvSpPr>
        <p:spPr bwMode="auto">
          <a:xfrm>
            <a:off x="4482600" y="4242612"/>
            <a:ext cx="270251" cy="332995"/>
          </a:xfrm>
          <a:custGeom>
            <a:avLst/>
            <a:gdLst>
              <a:gd name="T0" fmla="*/ 207 w 534"/>
              <a:gd name="T1" fmla="*/ 0 h 658"/>
              <a:gd name="T2" fmla="*/ 0 w 534"/>
              <a:gd name="T3" fmla="*/ 74 h 658"/>
              <a:gd name="T4" fmla="*/ 51 w 534"/>
              <a:gd name="T5" fmla="*/ 134 h 658"/>
              <a:gd name="T6" fmla="*/ 207 w 534"/>
              <a:gd name="T7" fmla="*/ 78 h 658"/>
              <a:gd name="T8" fmla="*/ 455 w 534"/>
              <a:gd name="T9" fmla="*/ 329 h 658"/>
              <a:gd name="T10" fmla="*/ 207 w 534"/>
              <a:gd name="T11" fmla="*/ 580 h 658"/>
              <a:gd name="T12" fmla="*/ 52 w 534"/>
              <a:gd name="T13" fmla="*/ 525 h 658"/>
              <a:gd name="T14" fmla="*/ 1 w 534"/>
              <a:gd name="T15" fmla="*/ 584 h 658"/>
              <a:gd name="T16" fmla="*/ 207 w 534"/>
              <a:gd name="T17" fmla="*/ 658 h 658"/>
              <a:gd name="T18" fmla="*/ 534 w 534"/>
              <a:gd name="T19" fmla="*/ 329 h 658"/>
              <a:gd name="T20" fmla="*/ 207 w 534"/>
              <a:gd name="T21"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4" h="658">
                <a:moveTo>
                  <a:pt x="207" y="0"/>
                </a:moveTo>
                <a:cubicBezTo>
                  <a:pt x="128" y="0"/>
                  <a:pt x="56" y="28"/>
                  <a:pt x="0" y="74"/>
                </a:cubicBezTo>
                <a:cubicBezTo>
                  <a:pt x="19" y="92"/>
                  <a:pt x="36" y="112"/>
                  <a:pt x="51" y="134"/>
                </a:cubicBezTo>
                <a:cubicBezTo>
                  <a:pt x="94" y="99"/>
                  <a:pt x="148" y="78"/>
                  <a:pt x="207" y="78"/>
                </a:cubicBezTo>
                <a:cubicBezTo>
                  <a:pt x="344" y="78"/>
                  <a:pt x="455" y="191"/>
                  <a:pt x="455" y="329"/>
                </a:cubicBezTo>
                <a:cubicBezTo>
                  <a:pt x="455" y="467"/>
                  <a:pt x="344" y="580"/>
                  <a:pt x="207" y="580"/>
                </a:cubicBezTo>
                <a:cubicBezTo>
                  <a:pt x="148" y="580"/>
                  <a:pt x="94" y="559"/>
                  <a:pt x="52" y="525"/>
                </a:cubicBezTo>
                <a:cubicBezTo>
                  <a:pt x="37" y="547"/>
                  <a:pt x="20" y="567"/>
                  <a:pt x="1" y="584"/>
                </a:cubicBezTo>
                <a:cubicBezTo>
                  <a:pt x="57" y="630"/>
                  <a:pt x="129" y="658"/>
                  <a:pt x="207" y="658"/>
                </a:cubicBezTo>
                <a:cubicBezTo>
                  <a:pt x="387" y="658"/>
                  <a:pt x="534" y="511"/>
                  <a:pt x="534" y="329"/>
                </a:cubicBezTo>
                <a:cubicBezTo>
                  <a:pt x="534" y="147"/>
                  <a:pt x="387" y="0"/>
                  <a:pt x="207" y="0"/>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437" name="Freeform 308"/>
          <p:cNvSpPr>
            <a:spLocks noEditPoints="1"/>
          </p:cNvSpPr>
          <p:nvPr/>
        </p:nvSpPr>
        <p:spPr bwMode="auto">
          <a:xfrm>
            <a:off x="4199716" y="4242612"/>
            <a:ext cx="330854" cy="333637"/>
          </a:xfrm>
          <a:custGeom>
            <a:avLst/>
            <a:gdLst>
              <a:gd name="T0" fmla="*/ 327 w 654"/>
              <a:gd name="T1" fmla="*/ 0 h 659"/>
              <a:gd name="T2" fmla="*/ 0 w 654"/>
              <a:gd name="T3" fmla="*/ 330 h 659"/>
              <a:gd name="T4" fmla="*/ 327 w 654"/>
              <a:gd name="T5" fmla="*/ 659 h 659"/>
              <a:gd name="T6" fmla="*/ 654 w 654"/>
              <a:gd name="T7" fmla="*/ 330 h 659"/>
              <a:gd name="T8" fmla="*/ 327 w 654"/>
              <a:gd name="T9" fmla="*/ 0 h 659"/>
              <a:gd name="T10" fmla="*/ 327 w 654"/>
              <a:gd name="T11" fmla="*/ 580 h 659"/>
              <a:gd name="T12" fmla="*/ 79 w 654"/>
              <a:gd name="T13" fmla="*/ 330 h 659"/>
              <a:gd name="T14" fmla="*/ 327 w 654"/>
              <a:gd name="T15" fmla="*/ 79 h 659"/>
              <a:gd name="T16" fmla="*/ 576 w 654"/>
              <a:gd name="T17" fmla="*/ 330 h 659"/>
              <a:gd name="T18" fmla="*/ 327 w 654"/>
              <a:gd name="T19" fmla="*/ 58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4" h="659">
                <a:moveTo>
                  <a:pt x="327" y="0"/>
                </a:moveTo>
                <a:cubicBezTo>
                  <a:pt x="147" y="0"/>
                  <a:pt x="0" y="148"/>
                  <a:pt x="0" y="330"/>
                </a:cubicBezTo>
                <a:cubicBezTo>
                  <a:pt x="0" y="512"/>
                  <a:pt x="147" y="659"/>
                  <a:pt x="327" y="659"/>
                </a:cubicBezTo>
                <a:cubicBezTo>
                  <a:pt x="508" y="659"/>
                  <a:pt x="654" y="512"/>
                  <a:pt x="654" y="330"/>
                </a:cubicBezTo>
                <a:cubicBezTo>
                  <a:pt x="654" y="148"/>
                  <a:pt x="508" y="0"/>
                  <a:pt x="327" y="0"/>
                </a:cubicBezTo>
                <a:close/>
                <a:moveTo>
                  <a:pt x="327" y="580"/>
                </a:moveTo>
                <a:cubicBezTo>
                  <a:pt x="190" y="580"/>
                  <a:pt x="79" y="468"/>
                  <a:pt x="79" y="330"/>
                </a:cubicBezTo>
                <a:cubicBezTo>
                  <a:pt x="79" y="191"/>
                  <a:pt x="190" y="79"/>
                  <a:pt x="327" y="79"/>
                </a:cubicBezTo>
                <a:cubicBezTo>
                  <a:pt x="464" y="79"/>
                  <a:pt x="576" y="191"/>
                  <a:pt x="576" y="330"/>
                </a:cubicBezTo>
                <a:cubicBezTo>
                  <a:pt x="576" y="468"/>
                  <a:pt x="464" y="580"/>
                  <a:pt x="327" y="580"/>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438" name="Freeform 309"/>
          <p:cNvSpPr>
            <a:spLocks/>
          </p:cNvSpPr>
          <p:nvPr/>
        </p:nvSpPr>
        <p:spPr bwMode="auto">
          <a:xfrm>
            <a:off x="4305932" y="4348399"/>
            <a:ext cx="123990" cy="141764"/>
          </a:xfrm>
          <a:custGeom>
            <a:avLst/>
            <a:gdLst>
              <a:gd name="T0" fmla="*/ 174 w 245"/>
              <a:gd name="T1" fmla="*/ 0 h 280"/>
              <a:gd name="T2" fmla="*/ 145 w 245"/>
              <a:gd name="T3" fmla="*/ 67 h 280"/>
              <a:gd name="T4" fmla="*/ 124 w 245"/>
              <a:gd name="T5" fmla="*/ 121 h 280"/>
              <a:gd name="T6" fmla="*/ 123 w 245"/>
              <a:gd name="T7" fmla="*/ 121 h 280"/>
              <a:gd name="T8" fmla="*/ 102 w 245"/>
              <a:gd name="T9" fmla="*/ 67 h 280"/>
              <a:gd name="T10" fmla="*/ 73 w 245"/>
              <a:gd name="T11" fmla="*/ 0 h 280"/>
              <a:gd name="T12" fmla="*/ 0 w 245"/>
              <a:gd name="T13" fmla="*/ 0 h 280"/>
              <a:gd name="T14" fmla="*/ 80 w 245"/>
              <a:gd name="T15" fmla="*/ 147 h 280"/>
              <a:gd name="T16" fmla="*/ 39 w 245"/>
              <a:gd name="T17" fmla="*/ 147 h 280"/>
              <a:gd name="T18" fmla="*/ 39 w 245"/>
              <a:gd name="T19" fmla="*/ 179 h 280"/>
              <a:gd name="T20" fmla="*/ 89 w 245"/>
              <a:gd name="T21" fmla="*/ 179 h 280"/>
              <a:gd name="T22" fmla="*/ 89 w 245"/>
              <a:gd name="T23" fmla="*/ 194 h 280"/>
              <a:gd name="T24" fmla="*/ 39 w 245"/>
              <a:gd name="T25" fmla="*/ 194 h 280"/>
              <a:gd name="T26" fmla="*/ 39 w 245"/>
              <a:gd name="T27" fmla="*/ 226 h 280"/>
              <a:gd name="T28" fmla="*/ 89 w 245"/>
              <a:gd name="T29" fmla="*/ 226 h 280"/>
              <a:gd name="T30" fmla="*/ 89 w 245"/>
              <a:gd name="T31" fmla="*/ 280 h 280"/>
              <a:gd name="T32" fmla="*/ 152 w 245"/>
              <a:gd name="T33" fmla="*/ 280 h 280"/>
              <a:gd name="T34" fmla="*/ 152 w 245"/>
              <a:gd name="T35" fmla="*/ 226 h 280"/>
              <a:gd name="T36" fmla="*/ 193 w 245"/>
              <a:gd name="T37" fmla="*/ 226 h 280"/>
              <a:gd name="T38" fmla="*/ 193 w 245"/>
              <a:gd name="T39" fmla="*/ 194 h 280"/>
              <a:gd name="T40" fmla="*/ 152 w 245"/>
              <a:gd name="T41" fmla="*/ 194 h 280"/>
              <a:gd name="T42" fmla="*/ 152 w 245"/>
              <a:gd name="T43" fmla="*/ 179 h 280"/>
              <a:gd name="T44" fmla="*/ 193 w 245"/>
              <a:gd name="T45" fmla="*/ 179 h 280"/>
              <a:gd name="T46" fmla="*/ 193 w 245"/>
              <a:gd name="T47" fmla="*/ 147 h 280"/>
              <a:gd name="T48" fmla="*/ 161 w 245"/>
              <a:gd name="T49" fmla="*/ 147 h 280"/>
              <a:gd name="T50" fmla="*/ 245 w 245"/>
              <a:gd name="T51" fmla="*/ 0 h 280"/>
              <a:gd name="T52" fmla="*/ 174 w 245"/>
              <a:gd name="T53"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280">
                <a:moveTo>
                  <a:pt x="174" y="0"/>
                </a:moveTo>
                <a:cubicBezTo>
                  <a:pt x="145" y="67"/>
                  <a:pt x="145" y="67"/>
                  <a:pt x="145" y="67"/>
                </a:cubicBezTo>
                <a:cubicBezTo>
                  <a:pt x="137" y="87"/>
                  <a:pt x="130" y="103"/>
                  <a:pt x="124" y="121"/>
                </a:cubicBezTo>
                <a:cubicBezTo>
                  <a:pt x="123" y="121"/>
                  <a:pt x="123" y="121"/>
                  <a:pt x="123" y="121"/>
                </a:cubicBezTo>
                <a:cubicBezTo>
                  <a:pt x="117" y="103"/>
                  <a:pt x="110" y="88"/>
                  <a:pt x="102" y="67"/>
                </a:cubicBezTo>
                <a:cubicBezTo>
                  <a:pt x="73" y="0"/>
                  <a:pt x="73" y="0"/>
                  <a:pt x="73" y="0"/>
                </a:cubicBezTo>
                <a:cubicBezTo>
                  <a:pt x="0" y="0"/>
                  <a:pt x="0" y="0"/>
                  <a:pt x="0" y="0"/>
                </a:cubicBezTo>
                <a:cubicBezTo>
                  <a:pt x="80" y="147"/>
                  <a:pt x="80" y="147"/>
                  <a:pt x="80" y="147"/>
                </a:cubicBezTo>
                <a:cubicBezTo>
                  <a:pt x="39" y="147"/>
                  <a:pt x="39" y="147"/>
                  <a:pt x="39" y="147"/>
                </a:cubicBezTo>
                <a:cubicBezTo>
                  <a:pt x="39" y="179"/>
                  <a:pt x="39" y="179"/>
                  <a:pt x="39" y="179"/>
                </a:cubicBezTo>
                <a:cubicBezTo>
                  <a:pt x="89" y="179"/>
                  <a:pt x="89" y="179"/>
                  <a:pt x="89" y="179"/>
                </a:cubicBezTo>
                <a:cubicBezTo>
                  <a:pt x="89" y="194"/>
                  <a:pt x="89" y="194"/>
                  <a:pt x="89" y="194"/>
                </a:cubicBezTo>
                <a:cubicBezTo>
                  <a:pt x="39" y="194"/>
                  <a:pt x="39" y="194"/>
                  <a:pt x="39" y="194"/>
                </a:cubicBezTo>
                <a:cubicBezTo>
                  <a:pt x="39" y="226"/>
                  <a:pt x="39" y="226"/>
                  <a:pt x="39" y="226"/>
                </a:cubicBezTo>
                <a:cubicBezTo>
                  <a:pt x="89" y="226"/>
                  <a:pt x="89" y="226"/>
                  <a:pt x="89" y="226"/>
                </a:cubicBezTo>
                <a:cubicBezTo>
                  <a:pt x="89" y="280"/>
                  <a:pt x="89" y="280"/>
                  <a:pt x="89" y="280"/>
                </a:cubicBezTo>
                <a:cubicBezTo>
                  <a:pt x="152" y="280"/>
                  <a:pt x="152" y="280"/>
                  <a:pt x="152" y="280"/>
                </a:cubicBezTo>
                <a:cubicBezTo>
                  <a:pt x="152" y="226"/>
                  <a:pt x="152" y="226"/>
                  <a:pt x="152" y="226"/>
                </a:cubicBezTo>
                <a:cubicBezTo>
                  <a:pt x="193" y="226"/>
                  <a:pt x="193" y="226"/>
                  <a:pt x="193" y="226"/>
                </a:cubicBezTo>
                <a:cubicBezTo>
                  <a:pt x="193" y="194"/>
                  <a:pt x="193" y="194"/>
                  <a:pt x="193" y="194"/>
                </a:cubicBezTo>
                <a:cubicBezTo>
                  <a:pt x="152" y="194"/>
                  <a:pt x="152" y="194"/>
                  <a:pt x="152" y="194"/>
                </a:cubicBezTo>
                <a:cubicBezTo>
                  <a:pt x="152" y="179"/>
                  <a:pt x="152" y="179"/>
                  <a:pt x="152" y="179"/>
                </a:cubicBezTo>
                <a:cubicBezTo>
                  <a:pt x="193" y="179"/>
                  <a:pt x="193" y="179"/>
                  <a:pt x="193" y="179"/>
                </a:cubicBezTo>
                <a:cubicBezTo>
                  <a:pt x="193" y="147"/>
                  <a:pt x="193" y="147"/>
                  <a:pt x="193" y="147"/>
                </a:cubicBezTo>
                <a:cubicBezTo>
                  <a:pt x="161" y="147"/>
                  <a:pt x="161" y="147"/>
                  <a:pt x="161" y="147"/>
                </a:cubicBezTo>
                <a:cubicBezTo>
                  <a:pt x="245" y="0"/>
                  <a:pt x="245" y="0"/>
                  <a:pt x="245" y="0"/>
                </a:cubicBezTo>
                <a:lnTo>
                  <a:pt x="174" y="0"/>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grpSp>
        <p:nvGrpSpPr>
          <p:cNvPr id="7636" name="组合 7635"/>
          <p:cNvGrpSpPr/>
          <p:nvPr/>
        </p:nvGrpSpPr>
        <p:grpSpPr>
          <a:xfrm>
            <a:off x="3270758" y="4239614"/>
            <a:ext cx="552920" cy="333423"/>
            <a:chOff x="4361010" y="5652818"/>
            <a:chExt cx="737227" cy="444564"/>
          </a:xfrm>
        </p:grpSpPr>
        <p:sp>
          <p:nvSpPr>
            <p:cNvPr id="7440" name="Freeform 312"/>
            <p:cNvSpPr>
              <a:spLocks/>
            </p:cNvSpPr>
            <p:nvPr/>
          </p:nvSpPr>
          <p:spPr bwMode="auto">
            <a:xfrm>
              <a:off x="4815567" y="5757606"/>
              <a:ext cx="133055" cy="242697"/>
            </a:xfrm>
            <a:custGeom>
              <a:avLst/>
              <a:gdLst>
                <a:gd name="T0" fmla="*/ 87 w 197"/>
                <a:gd name="T1" fmla="*/ 267 h 360"/>
                <a:gd name="T2" fmla="*/ 14 w 197"/>
                <a:gd name="T3" fmla="*/ 247 h 360"/>
                <a:gd name="T4" fmla="*/ 0 w 197"/>
                <a:gd name="T5" fmla="*/ 299 h 360"/>
                <a:gd name="T6" fmla="*/ 75 w 197"/>
                <a:gd name="T7" fmla="*/ 318 h 360"/>
                <a:gd name="T8" fmla="*/ 75 w 197"/>
                <a:gd name="T9" fmla="*/ 360 h 360"/>
                <a:gd name="T10" fmla="*/ 119 w 197"/>
                <a:gd name="T11" fmla="*/ 360 h 360"/>
                <a:gd name="T12" fmla="*/ 119 w 197"/>
                <a:gd name="T13" fmla="*/ 314 h 360"/>
                <a:gd name="T14" fmla="*/ 197 w 197"/>
                <a:gd name="T15" fmla="*/ 233 h 360"/>
                <a:gd name="T16" fmla="*/ 124 w 197"/>
                <a:gd name="T17" fmla="*/ 150 h 360"/>
                <a:gd name="T18" fmla="*/ 70 w 197"/>
                <a:gd name="T19" fmla="*/ 113 h 360"/>
                <a:gd name="T20" fmla="*/ 108 w 197"/>
                <a:gd name="T21" fmla="*/ 88 h 360"/>
                <a:gd name="T22" fmla="*/ 172 w 197"/>
                <a:gd name="T23" fmla="*/ 103 h 360"/>
                <a:gd name="T24" fmla="*/ 185 w 197"/>
                <a:gd name="T25" fmla="*/ 53 h 360"/>
                <a:gd name="T26" fmla="*/ 121 w 197"/>
                <a:gd name="T27" fmla="*/ 39 h 360"/>
                <a:gd name="T28" fmla="*/ 121 w 197"/>
                <a:gd name="T29" fmla="*/ 0 h 360"/>
                <a:gd name="T30" fmla="*/ 77 w 197"/>
                <a:gd name="T31" fmla="*/ 0 h 360"/>
                <a:gd name="T32" fmla="*/ 77 w 197"/>
                <a:gd name="T33" fmla="*/ 42 h 360"/>
                <a:gd name="T34" fmla="*/ 3 w 197"/>
                <a:gd name="T35" fmla="*/ 120 h 360"/>
                <a:gd name="T36" fmla="*/ 82 w 197"/>
                <a:gd name="T37" fmla="*/ 201 h 360"/>
                <a:gd name="T38" fmla="*/ 129 w 197"/>
                <a:gd name="T39" fmla="*/ 239 h 360"/>
                <a:gd name="T40" fmla="*/ 87 w 197"/>
                <a:gd name="T41" fmla="*/ 267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7" h="360">
                  <a:moveTo>
                    <a:pt x="87" y="267"/>
                  </a:moveTo>
                  <a:cubicBezTo>
                    <a:pt x="58" y="267"/>
                    <a:pt x="32" y="257"/>
                    <a:pt x="14" y="247"/>
                  </a:cubicBezTo>
                  <a:cubicBezTo>
                    <a:pt x="0" y="299"/>
                    <a:pt x="0" y="299"/>
                    <a:pt x="0" y="299"/>
                  </a:cubicBezTo>
                  <a:cubicBezTo>
                    <a:pt x="17" y="308"/>
                    <a:pt x="46" y="316"/>
                    <a:pt x="75" y="318"/>
                  </a:cubicBezTo>
                  <a:cubicBezTo>
                    <a:pt x="75" y="360"/>
                    <a:pt x="75" y="360"/>
                    <a:pt x="75" y="360"/>
                  </a:cubicBezTo>
                  <a:cubicBezTo>
                    <a:pt x="119" y="360"/>
                    <a:pt x="119" y="360"/>
                    <a:pt x="119" y="360"/>
                  </a:cubicBezTo>
                  <a:cubicBezTo>
                    <a:pt x="119" y="314"/>
                    <a:pt x="119" y="314"/>
                    <a:pt x="119" y="314"/>
                  </a:cubicBezTo>
                  <a:cubicBezTo>
                    <a:pt x="169" y="306"/>
                    <a:pt x="197" y="272"/>
                    <a:pt x="197" y="233"/>
                  </a:cubicBezTo>
                  <a:cubicBezTo>
                    <a:pt x="197" y="193"/>
                    <a:pt x="176" y="169"/>
                    <a:pt x="124" y="150"/>
                  </a:cubicBezTo>
                  <a:cubicBezTo>
                    <a:pt x="86" y="137"/>
                    <a:pt x="70" y="127"/>
                    <a:pt x="70" y="113"/>
                  </a:cubicBezTo>
                  <a:cubicBezTo>
                    <a:pt x="70" y="100"/>
                    <a:pt x="80" y="88"/>
                    <a:pt x="108" y="88"/>
                  </a:cubicBezTo>
                  <a:cubicBezTo>
                    <a:pt x="140" y="88"/>
                    <a:pt x="161" y="98"/>
                    <a:pt x="172" y="103"/>
                  </a:cubicBezTo>
                  <a:cubicBezTo>
                    <a:pt x="185" y="53"/>
                    <a:pt x="185" y="53"/>
                    <a:pt x="185" y="53"/>
                  </a:cubicBezTo>
                  <a:cubicBezTo>
                    <a:pt x="169" y="46"/>
                    <a:pt x="150" y="40"/>
                    <a:pt x="121" y="39"/>
                  </a:cubicBezTo>
                  <a:cubicBezTo>
                    <a:pt x="121" y="0"/>
                    <a:pt x="121" y="0"/>
                    <a:pt x="121" y="0"/>
                  </a:cubicBezTo>
                  <a:cubicBezTo>
                    <a:pt x="77" y="0"/>
                    <a:pt x="77" y="0"/>
                    <a:pt x="77" y="0"/>
                  </a:cubicBezTo>
                  <a:cubicBezTo>
                    <a:pt x="77" y="42"/>
                    <a:pt x="77" y="42"/>
                    <a:pt x="77" y="42"/>
                  </a:cubicBezTo>
                  <a:cubicBezTo>
                    <a:pt x="30" y="51"/>
                    <a:pt x="3" y="81"/>
                    <a:pt x="3" y="120"/>
                  </a:cubicBezTo>
                  <a:cubicBezTo>
                    <a:pt x="3" y="163"/>
                    <a:pt x="35" y="185"/>
                    <a:pt x="82" y="201"/>
                  </a:cubicBezTo>
                  <a:cubicBezTo>
                    <a:pt x="115" y="212"/>
                    <a:pt x="129" y="222"/>
                    <a:pt x="129" y="239"/>
                  </a:cubicBezTo>
                  <a:cubicBezTo>
                    <a:pt x="129" y="256"/>
                    <a:pt x="112" y="267"/>
                    <a:pt x="87" y="267"/>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41" name="Freeform 313"/>
            <p:cNvSpPr>
              <a:spLocks/>
            </p:cNvSpPr>
            <p:nvPr/>
          </p:nvSpPr>
          <p:spPr bwMode="auto">
            <a:xfrm>
              <a:off x="4738189" y="5652818"/>
              <a:ext cx="360048" cy="443993"/>
            </a:xfrm>
            <a:custGeom>
              <a:avLst/>
              <a:gdLst>
                <a:gd name="T0" fmla="*/ 207 w 534"/>
                <a:gd name="T1" fmla="*/ 0 h 658"/>
                <a:gd name="T2" fmla="*/ 0 w 534"/>
                <a:gd name="T3" fmla="*/ 74 h 658"/>
                <a:gd name="T4" fmla="*/ 51 w 534"/>
                <a:gd name="T5" fmla="*/ 134 h 658"/>
                <a:gd name="T6" fmla="*/ 207 w 534"/>
                <a:gd name="T7" fmla="*/ 78 h 658"/>
                <a:gd name="T8" fmla="*/ 455 w 534"/>
                <a:gd name="T9" fmla="*/ 329 h 658"/>
                <a:gd name="T10" fmla="*/ 207 w 534"/>
                <a:gd name="T11" fmla="*/ 580 h 658"/>
                <a:gd name="T12" fmla="*/ 52 w 534"/>
                <a:gd name="T13" fmla="*/ 525 h 658"/>
                <a:gd name="T14" fmla="*/ 1 w 534"/>
                <a:gd name="T15" fmla="*/ 584 h 658"/>
                <a:gd name="T16" fmla="*/ 207 w 534"/>
                <a:gd name="T17" fmla="*/ 658 h 658"/>
                <a:gd name="T18" fmla="*/ 534 w 534"/>
                <a:gd name="T19" fmla="*/ 329 h 658"/>
                <a:gd name="T20" fmla="*/ 207 w 534"/>
                <a:gd name="T21"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4" h="658">
                  <a:moveTo>
                    <a:pt x="207" y="0"/>
                  </a:moveTo>
                  <a:cubicBezTo>
                    <a:pt x="128" y="0"/>
                    <a:pt x="56" y="28"/>
                    <a:pt x="0" y="74"/>
                  </a:cubicBezTo>
                  <a:cubicBezTo>
                    <a:pt x="19" y="92"/>
                    <a:pt x="36" y="112"/>
                    <a:pt x="51" y="134"/>
                  </a:cubicBezTo>
                  <a:cubicBezTo>
                    <a:pt x="94" y="99"/>
                    <a:pt x="148" y="78"/>
                    <a:pt x="207" y="78"/>
                  </a:cubicBezTo>
                  <a:cubicBezTo>
                    <a:pt x="344" y="78"/>
                    <a:pt x="455" y="191"/>
                    <a:pt x="455" y="329"/>
                  </a:cubicBezTo>
                  <a:cubicBezTo>
                    <a:pt x="455" y="467"/>
                    <a:pt x="344" y="580"/>
                    <a:pt x="207" y="580"/>
                  </a:cubicBezTo>
                  <a:cubicBezTo>
                    <a:pt x="149" y="580"/>
                    <a:pt x="95" y="559"/>
                    <a:pt x="52" y="525"/>
                  </a:cubicBezTo>
                  <a:cubicBezTo>
                    <a:pt x="37" y="547"/>
                    <a:pt x="20" y="567"/>
                    <a:pt x="1" y="584"/>
                  </a:cubicBezTo>
                  <a:cubicBezTo>
                    <a:pt x="57" y="630"/>
                    <a:pt x="129" y="658"/>
                    <a:pt x="207" y="658"/>
                  </a:cubicBezTo>
                  <a:cubicBezTo>
                    <a:pt x="388" y="658"/>
                    <a:pt x="534" y="511"/>
                    <a:pt x="534" y="329"/>
                  </a:cubicBezTo>
                  <a:cubicBezTo>
                    <a:pt x="534" y="147"/>
                    <a:pt x="388" y="0"/>
                    <a:pt x="207" y="0"/>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42" name="Freeform 314"/>
            <p:cNvSpPr>
              <a:spLocks noEditPoints="1"/>
            </p:cNvSpPr>
            <p:nvPr/>
          </p:nvSpPr>
          <p:spPr bwMode="auto">
            <a:xfrm>
              <a:off x="4361010" y="5652818"/>
              <a:ext cx="441138" cy="444564"/>
            </a:xfrm>
            <a:custGeom>
              <a:avLst/>
              <a:gdLst>
                <a:gd name="T0" fmla="*/ 327 w 654"/>
                <a:gd name="T1" fmla="*/ 0 h 659"/>
                <a:gd name="T2" fmla="*/ 0 w 654"/>
                <a:gd name="T3" fmla="*/ 330 h 659"/>
                <a:gd name="T4" fmla="*/ 327 w 654"/>
                <a:gd name="T5" fmla="*/ 659 h 659"/>
                <a:gd name="T6" fmla="*/ 654 w 654"/>
                <a:gd name="T7" fmla="*/ 330 h 659"/>
                <a:gd name="T8" fmla="*/ 327 w 654"/>
                <a:gd name="T9" fmla="*/ 0 h 659"/>
                <a:gd name="T10" fmla="*/ 327 w 654"/>
                <a:gd name="T11" fmla="*/ 580 h 659"/>
                <a:gd name="T12" fmla="*/ 79 w 654"/>
                <a:gd name="T13" fmla="*/ 330 h 659"/>
                <a:gd name="T14" fmla="*/ 327 w 654"/>
                <a:gd name="T15" fmla="*/ 79 h 659"/>
                <a:gd name="T16" fmla="*/ 576 w 654"/>
                <a:gd name="T17" fmla="*/ 330 h 659"/>
                <a:gd name="T18" fmla="*/ 327 w 654"/>
                <a:gd name="T19" fmla="*/ 58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4" h="659">
                  <a:moveTo>
                    <a:pt x="327" y="0"/>
                  </a:moveTo>
                  <a:cubicBezTo>
                    <a:pt x="147" y="0"/>
                    <a:pt x="0" y="148"/>
                    <a:pt x="0" y="330"/>
                  </a:cubicBezTo>
                  <a:cubicBezTo>
                    <a:pt x="0" y="512"/>
                    <a:pt x="147" y="659"/>
                    <a:pt x="327" y="659"/>
                  </a:cubicBezTo>
                  <a:cubicBezTo>
                    <a:pt x="508" y="659"/>
                    <a:pt x="654" y="512"/>
                    <a:pt x="654" y="330"/>
                  </a:cubicBezTo>
                  <a:cubicBezTo>
                    <a:pt x="654" y="148"/>
                    <a:pt x="508" y="0"/>
                    <a:pt x="327" y="0"/>
                  </a:cubicBezTo>
                  <a:close/>
                  <a:moveTo>
                    <a:pt x="327" y="580"/>
                  </a:moveTo>
                  <a:cubicBezTo>
                    <a:pt x="191" y="580"/>
                    <a:pt x="79" y="468"/>
                    <a:pt x="79" y="330"/>
                  </a:cubicBezTo>
                  <a:cubicBezTo>
                    <a:pt x="79" y="191"/>
                    <a:pt x="191" y="79"/>
                    <a:pt x="327" y="79"/>
                  </a:cubicBezTo>
                  <a:cubicBezTo>
                    <a:pt x="464" y="79"/>
                    <a:pt x="576" y="191"/>
                    <a:pt x="576" y="330"/>
                  </a:cubicBezTo>
                  <a:cubicBezTo>
                    <a:pt x="576" y="468"/>
                    <a:pt x="464" y="580"/>
                    <a:pt x="327" y="580"/>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43" name="Freeform 315"/>
            <p:cNvSpPr>
              <a:spLocks/>
            </p:cNvSpPr>
            <p:nvPr/>
          </p:nvSpPr>
          <p:spPr bwMode="auto">
            <a:xfrm>
              <a:off x="4478932" y="5760747"/>
              <a:ext cx="165320" cy="233560"/>
            </a:xfrm>
            <a:custGeom>
              <a:avLst/>
              <a:gdLst>
                <a:gd name="T0" fmla="*/ 0 w 245"/>
                <a:gd name="T1" fmla="*/ 225 h 346"/>
                <a:gd name="T2" fmla="*/ 34 w 245"/>
                <a:gd name="T3" fmla="*/ 225 h 346"/>
                <a:gd name="T4" fmla="*/ 200 w 245"/>
                <a:gd name="T5" fmla="*/ 346 h 346"/>
                <a:gd name="T6" fmla="*/ 235 w 245"/>
                <a:gd name="T7" fmla="*/ 342 h 346"/>
                <a:gd name="T8" fmla="*/ 245 w 245"/>
                <a:gd name="T9" fmla="*/ 340 h 346"/>
                <a:gd name="T10" fmla="*/ 245 w 245"/>
                <a:gd name="T11" fmla="*/ 272 h 346"/>
                <a:gd name="T12" fmla="*/ 229 w 245"/>
                <a:gd name="T13" fmla="*/ 277 h 346"/>
                <a:gd name="T14" fmla="*/ 200 w 245"/>
                <a:gd name="T15" fmla="*/ 281 h 346"/>
                <a:gd name="T16" fmla="*/ 105 w 245"/>
                <a:gd name="T17" fmla="*/ 225 h 346"/>
                <a:gd name="T18" fmla="*/ 147 w 245"/>
                <a:gd name="T19" fmla="*/ 225 h 346"/>
                <a:gd name="T20" fmla="*/ 147 w 245"/>
                <a:gd name="T21" fmla="*/ 187 h 346"/>
                <a:gd name="T22" fmla="*/ 92 w 245"/>
                <a:gd name="T23" fmla="*/ 187 h 346"/>
                <a:gd name="T24" fmla="*/ 91 w 245"/>
                <a:gd name="T25" fmla="*/ 173 h 346"/>
                <a:gd name="T26" fmla="*/ 91 w 245"/>
                <a:gd name="T27" fmla="*/ 170 h 346"/>
                <a:gd name="T28" fmla="*/ 147 w 245"/>
                <a:gd name="T29" fmla="*/ 170 h 346"/>
                <a:gd name="T30" fmla="*/ 147 w 245"/>
                <a:gd name="T31" fmla="*/ 133 h 346"/>
                <a:gd name="T32" fmla="*/ 99 w 245"/>
                <a:gd name="T33" fmla="*/ 133 h 346"/>
                <a:gd name="T34" fmla="*/ 200 w 245"/>
                <a:gd name="T35" fmla="*/ 66 h 346"/>
                <a:gd name="T36" fmla="*/ 229 w 245"/>
                <a:gd name="T37" fmla="*/ 70 h 346"/>
                <a:gd name="T38" fmla="*/ 245 w 245"/>
                <a:gd name="T39" fmla="*/ 74 h 346"/>
                <a:gd name="T40" fmla="*/ 245 w 245"/>
                <a:gd name="T41" fmla="*/ 6 h 346"/>
                <a:gd name="T42" fmla="*/ 235 w 245"/>
                <a:gd name="T43" fmla="*/ 4 h 346"/>
                <a:gd name="T44" fmla="*/ 200 w 245"/>
                <a:gd name="T45" fmla="*/ 0 h 346"/>
                <a:gd name="T46" fmla="*/ 31 w 245"/>
                <a:gd name="T47" fmla="*/ 133 h 346"/>
                <a:gd name="T48" fmla="*/ 0 w 245"/>
                <a:gd name="T49" fmla="*/ 133 h 346"/>
                <a:gd name="T50" fmla="*/ 0 w 245"/>
                <a:gd name="T51" fmla="*/ 170 h 346"/>
                <a:gd name="T52" fmla="*/ 26 w 245"/>
                <a:gd name="T53" fmla="*/ 170 h 346"/>
                <a:gd name="T54" fmla="*/ 26 w 245"/>
                <a:gd name="T55" fmla="*/ 173 h 346"/>
                <a:gd name="T56" fmla="*/ 27 w 245"/>
                <a:gd name="T57" fmla="*/ 187 h 346"/>
                <a:gd name="T58" fmla="*/ 0 w 245"/>
                <a:gd name="T59" fmla="*/ 187 h 346"/>
                <a:gd name="T60" fmla="*/ 0 w 245"/>
                <a:gd name="T61" fmla="*/ 22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5" h="346">
                  <a:moveTo>
                    <a:pt x="0" y="225"/>
                  </a:moveTo>
                  <a:cubicBezTo>
                    <a:pt x="34" y="225"/>
                    <a:pt x="34" y="225"/>
                    <a:pt x="34" y="225"/>
                  </a:cubicBezTo>
                  <a:cubicBezTo>
                    <a:pt x="56" y="295"/>
                    <a:pt x="122" y="346"/>
                    <a:pt x="200" y="346"/>
                  </a:cubicBezTo>
                  <a:cubicBezTo>
                    <a:pt x="212" y="346"/>
                    <a:pt x="224" y="345"/>
                    <a:pt x="235" y="342"/>
                  </a:cubicBezTo>
                  <a:cubicBezTo>
                    <a:pt x="245" y="340"/>
                    <a:pt x="245" y="340"/>
                    <a:pt x="245" y="340"/>
                  </a:cubicBezTo>
                  <a:cubicBezTo>
                    <a:pt x="245" y="272"/>
                    <a:pt x="245" y="272"/>
                    <a:pt x="245" y="272"/>
                  </a:cubicBezTo>
                  <a:cubicBezTo>
                    <a:pt x="229" y="277"/>
                    <a:pt x="229" y="277"/>
                    <a:pt x="229" y="277"/>
                  </a:cubicBezTo>
                  <a:cubicBezTo>
                    <a:pt x="220" y="279"/>
                    <a:pt x="210" y="281"/>
                    <a:pt x="200" y="281"/>
                  </a:cubicBezTo>
                  <a:cubicBezTo>
                    <a:pt x="159" y="281"/>
                    <a:pt x="123" y="258"/>
                    <a:pt x="105" y="225"/>
                  </a:cubicBezTo>
                  <a:cubicBezTo>
                    <a:pt x="147" y="225"/>
                    <a:pt x="147" y="225"/>
                    <a:pt x="147" y="225"/>
                  </a:cubicBezTo>
                  <a:cubicBezTo>
                    <a:pt x="147" y="187"/>
                    <a:pt x="147" y="187"/>
                    <a:pt x="147" y="187"/>
                  </a:cubicBezTo>
                  <a:cubicBezTo>
                    <a:pt x="92" y="187"/>
                    <a:pt x="92" y="187"/>
                    <a:pt x="92" y="187"/>
                  </a:cubicBezTo>
                  <a:cubicBezTo>
                    <a:pt x="92" y="183"/>
                    <a:pt x="91" y="178"/>
                    <a:pt x="91" y="173"/>
                  </a:cubicBezTo>
                  <a:cubicBezTo>
                    <a:pt x="91" y="172"/>
                    <a:pt x="91" y="171"/>
                    <a:pt x="91" y="170"/>
                  </a:cubicBezTo>
                  <a:cubicBezTo>
                    <a:pt x="147" y="170"/>
                    <a:pt x="147" y="170"/>
                    <a:pt x="147" y="170"/>
                  </a:cubicBezTo>
                  <a:cubicBezTo>
                    <a:pt x="147" y="133"/>
                    <a:pt x="147" y="133"/>
                    <a:pt x="147" y="133"/>
                  </a:cubicBezTo>
                  <a:cubicBezTo>
                    <a:pt x="99" y="133"/>
                    <a:pt x="99" y="133"/>
                    <a:pt x="99" y="133"/>
                  </a:cubicBezTo>
                  <a:cubicBezTo>
                    <a:pt x="116" y="93"/>
                    <a:pt x="155" y="66"/>
                    <a:pt x="200" y="66"/>
                  </a:cubicBezTo>
                  <a:cubicBezTo>
                    <a:pt x="210" y="66"/>
                    <a:pt x="220" y="67"/>
                    <a:pt x="229" y="70"/>
                  </a:cubicBezTo>
                  <a:cubicBezTo>
                    <a:pt x="245" y="74"/>
                    <a:pt x="245" y="74"/>
                    <a:pt x="245" y="74"/>
                  </a:cubicBezTo>
                  <a:cubicBezTo>
                    <a:pt x="245" y="6"/>
                    <a:pt x="245" y="6"/>
                    <a:pt x="245" y="6"/>
                  </a:cubicBezTo>
                  <a:cubicBezTo>
                    <a:pt x="235" y="4"/>
                    <a:pt x="235" y="4"/>
                    <a:pt x="235" y="4"/>
                  </a:cubicBezTo>
                  <a:cubicBezTo>
                    <a:pt x="224" y="2"/>
                    <a:pt x="212" y="0"/>
                    <a:pt x="200" y="0"/>
                  </a:cubicBezTo>
                  <a:cubicBezTo>
                    <a:pt x="118" y="0"/>
                    <a:pt x="49" y="57"/>
                    <a:pt x="31" y="133"/>
                  </a:cubicBezTo>
                  <a:cubicBezTo>
                    <a:pt x="0" y="133"/>
                    <a:pt x="0" y="133"/>
                    <a:pt x="0" y="133"/>
                  </a:cubicBezTo>
                  <a:cubicBezTo>
                    <a:pt x="0" y="170"/>
                    <a:pt x="0" y="170"/>
                    <a:pt x="0" y="170"/>
                  </a:cubicBezTo>
                  <a:cubicBezTo>
                    <a:pt x="26" y="170"/>
                    <a:pt x="26" y="170"/>
                    <a:pt x="26" y="170"/>
                  </a:cubicBezTo>
                  <a:cubicBezTo>
                    <a:pt x="26" y="171"/>
                    <a:pt x="26" y="172"/>
                    <a:pt x="26" y="173"/>
                  </a:cubicBezTo>
                  <a:cubicBezTo>
                    <a:pt x="26" y="178"/>
                    <a:pt x="26" y="183"/>
                    <a:pt x="27" y="187"/>
                  </a:cubicBezTo>
                  <a:cubicBezTo>
                    <a:pt x="0" y="187"/>
                    <a:pt x="0" y="187"/>
                    <a:pt x="0" y="187"/>
                  </a:cubicBezTo>
                  <a:lnTo>
                    <a:pt x="0" y="225"/>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7392" name="组合 7391"/>
          <p:cNvGrpSpPr/>
          <p:nvPr/>
        </p:nvGrpSpPr>
        <p:grpSpPr>
          <a:xfrm>
            <a:off x="5131886" y="3217932"/>
            <a:ext cx="499385" cy="479255"/>
            <a:chOff x="6842515" y="4290575"/>
            <a:chExt cx="665846" cy="639007"/>
          </a:xfrm>
        </p:grpSpPr>
        <p:sp>
          <p:nvSpPr>
            <p:cNvPr id="7446" name="Freeform 318"/>
            <p:cNvSpPr>
              <a:spLocks/>
            </p:cNvSpPr>
            <p:nvPr/>
          </p:nvSpPr>
          <p:spPr bwMode="auto">
            <a:xfrm>
              <a:off x="6842515" y="4290575"/>
              <a:ext cx="520228" cy="524225"/>
            </a:xfrm>
            <a:custGeom>
              <a:avLst/>
              <a:gdLst>
                <a:gd name="T0" fmla="*/ 414 w 771"/>
                <a:gd name="T1" fmla="*/ 683 h 777"/>
                <a:gd name="T2" fmla="*/ 385 w 771"/>
                <a:gd name="T3" fmla="*/ 684 h 777"/>
                <a:gd name="T4" fmla="*/ 92 w 771"/>
                <a:gd name="T5" fmla="*/ 388 h 777"/>
                <a:gd name="T6" fmla="*/ 385 w 771"/>
                <a:gd name="T7" fmla="*/ 93 h 777"/>
                <a:gd name="T8" fmla="*/ 678 w 771"/>
                <a:gd name="T9" fmla="*/ 379 h 777"/>
                <a:gd name="T10" fmla="*/ 753 w 771"/>
                <a:gd name="T11" fmla="*/ 423 h 777"/>
                <a:gd name="T12" fmla="*/ 768 w 771"/>
                <a:gd name="T13" fmla="*/ 439 h 777"/>
                <a:gd name="T14" fmla="*/ 771 w 771"/>
                <a:gd name="T15" fmla="*/ 388 h 777"/>
                <a:gd name="T16" fmla="*/ 385 w 771"/>
                <a:gd name="T17" fmla="*/ 0 h 777"/>
                <a:gd name="T18" fmla="*/ 0 w 771"/>
                <a:gd name="T19" fmla="*/ 388 h 777"/>
                <a:gd name="T20" fmla="*/ 385 w 771"/>
                <a:gd name="T21" fmla="*/ 777 h 777"/>
                <a:gd name="T22" fmla="*/ 487 w 771"/>
                <a:gd name="T23" fmla="*/ 763 h 777"/>
                <a:gd name="T24" fmla="*/ 460 w 771"/>
                <a:gd name="T25" fmla="*/ 742 h 777"/>
                <a:gd name="T26" fmla="*/ 414 w 771"/>
                <a:gd name="T27" fmla="*/ 68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1" h="777">
                  <a:moveTo>
                    <a:pt x="414" y="683"/>
                  </a:moveTo>
                  <a:cubicBezTo>
                    <a:pt x="405" y="684"/>
                    <a:pt x="395" y="684"/>
                    <a:pt x="385" y="684"/>
                  </a:cubicBezTo>
                  <a:cubicBezTo>
                    <a:pt x="224" y="684"/>
                    <a:pt x="92" y="552"/>
                    <a:pt x="92" y="388"/>
                  </a:cubicBezTo>
                  <a:cubicBezTo>
                    <a:pt x="92" y="225"/>
                    <a:pt x="224" y="93"/>
                    <a:pt x="385" y="93"/>
                  </a:cubicBezTo>
                  <a:cubicBezTo>
                    <a:pt x="544" y="93"/>
                    <a:pt x="673" y="220"/>
                    <a:pt x="678" y="379"/>
                  </a:cubicBezTo>
                  <a:cubicBezTo>
                    <a:pt x="706" y="388"/>
                    <a:pt x="731" y="403"/>
                    <a:pt x="753" y="423"/>
                  </a:cubicBezTo>
                  <a:cubicBezTo>
                    <a:pt x="758" y="428"/>
                    <a:pt x="763" y="433"/>
                    <a:pt x="768" y="439"/>
                  </a:cubicBezTo>
                  <a:cubicBezTo>
                    <a:pt x="770" y="422"/>
                    <a:pt x="771" y="406"/>
                    <a:pt x="771" y="388"/>
                  </a:cubicBezTo>
                  <a:cubicBezTo>
                    <a:pt x="771" y="174"/>
                    <a:pt x="599" y="0"/>
                    <a:pt x="385" y="0"/>
                  </a:cubicBezTo>
                  <a:cubicBezTo>
                    <a:pt x="172" y="0"/>
                    <a:pt x="0" y="174"/>
                    <a:pt x="0" y="388"/>
                  </a:cubicBezTo>
                  <a:cubicBezTo>
                    <a:pt x="0" y="603"/>
                    <a:pt x="172" y="777"/>
                    <a:pt x="385" y="777"/>
                  </a:cubicBezTo>
                  <a:cubicBezTo>
                    <a:pt x="420" y="777"/>
                    <a:pt x="454" y="772"/>
                    <a:pt x="487" y="763"/>
                  </a:cubicBezTo>
                  <a:cubicBezTo>
                    <a:pt x="477" y="757"/>
                    <a:pt x="468" y="750"/>
                    <a:pt x="460" y="742"/>
                  </a:cubicBezTo>
                  <a:cubicBezTo>
                    <a:pt x="441" y="725"/>
                    <a:pt x="425" y="705"/>
                    <a:pt x="414" y="683"/>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47" name="Freeform 319"/>
            <p:cNvSpPr>
              <a:spLocks/>
            </p:cNvSpPr>
            <p:nvPr/>
          </p:nvSpPr>
          <p:spPr bwMode="auto">
            <a:xfrm>
              <a:off x="7020683" y="4410210"/>
              <a:ext cx="148188" cy="285811"/>
            </a:xfrm>
            <a:custGeom>
              <a:avLst/>
              <a:gdLst>
                <a:gd name="T0" fmla="*/ 220 w 220"/>
                <a:gd name="T1" fmla="*/ 227 h 424"/>
                <a:gd name="T2" fmla="*/ 146 w 220"/>
                <a:gd name="T3" fmla="*/ 177 h 424"/>
                <a:gd name="T4" fmla="*/ 83 w 220"/>
                <a:gd name="T5" fmla="*/ 133 h 424"/>
                <a:gd name="T6" fmla="*/ 127 w 220"/>
                <a:gd name="T7" fmla="*/ 103 h 424"/>
                <a:gd name="T8" fmla="*/ 202 w 220"/>
                <a:gd name="T9" fmla="*/ 121 h 424"/>
                <a:gd name="T10" fmla="*/ 218 w 220"/>
                <a:gd name="T11" fmla="*/ 63 h 424"/>
                <a:gd name="T12" fmla="*/ 142 w 220"/>
                <a:gd name="T13" fmla="*/ 45 h 424"/>
                <a:gd name="T14" fmla="*/ 142 w 220"/>
                <a:gd name="T15" fmla="*/ 0 h 424"/>
                <a:gd name="T16" fmla="*/ 91 w 220"/>
                <a:gd name="T17" fmla="*/ 0 h 424"/>
                <a:gd name="T18" fmla="*/ 91 w 220"/>
                <a:gd name="T19" fmla="*/ 49 h 424"/>
                <a:gd name="T20" fmla="*/ 3 w 220"/>
                <a:gd name="T21" fmla="*/ 142 h 424"/>
                <a:gd name="T22" fmla="*/ 97 w 220"/>
                <a:gd name="T23" fmla="*/ 237 h 424"/>
                <a:gd name="T24" fmla="*/ 152 w 220"/>
                <a:gd name="T25" fmla="*/ 282 h 424"/>
                <a:gd name="T26" fmla="*/ 102 w 220"/>
                <a:gd name="T27" fmla="*/ 314 h 424"/>
                <a:gd name="T28" fmla="*/ 16 w 220"/>
                <a:gd name="T29" fmla="*/ 291 h 424"/>
                <a:gd name="T30" fmla="*/ 0 w 220"/>
                <a:gd name="T31" fmla="*/ 352 h 424"/>
                <a:gd name="T32" fmla="*/ 88 w 220"/>
                <a:gd name="T33" fmla="*/ 375 h 424"/>
                <a:gd name="T34" fmla="*/ 88 w 220"/>
                <a:gd name="T35" fmla="*/ 424 h 424"/>
                <a:gd name="T36" fmla="*/ 126 w 220"/>
                <a:gd name="T37" fmla="*/ 424 h 424"/>
                <a:gd name="T38" fmla="*/ 125 w 220"/>
                <a:gd name="T39" fmla="*/ 415 h 424"/>
                <a:gd name="T40" fmla="*/ 182 w 220"/>
                <a:gd name="T41" fmla="*/ 259 h 424"/>
                <a:gd name="T42" fmla="*/ 220 w 220"/>
                <a:gd name="T43" fmla="*/ 22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0" h="424">
                  <a:moveTo>
                    <a:pt x="220" y="227"/>
                  </a:moveTo>
                  <a:cubicBezTo>
                    <a:pt x="207" y="206"/>
                    <a:pt x="183" y="190"/>
                    <a:pt x="146" y="177"/>
                  </a:cubicBezTo>
                  <a:cubicBezTo>
                    <a:pt x="101" y="161"/>
                    <a:pt x="83" y="149"/>
                    <a:pt x="83" y="133"/>
                  </a:cubicBezTo>
                  <a:cubicBezTo>
                    <a:pt x="83" y="118"/>
                    <a:pt x="94" y="103"/>
                    <a:pt x="127" y="103"/>
                  </a:cubicBezTo>
                  <a:cubicBezTo>
                    <a:pt x="165" y="103"/>
                    <a:pt x="189" y="115"/>
                    <a:pt x="202" y="121"/>
                  </a:cubicBezTo>
                  <a:cubicBezTo>
                    <a:pt x="218" y="63"/>
                    <a:pt x="218" y="63"/>
                    <a:pt x="218" y="63"/>
                  </a:cubicBezTo>
                  <a:cubicBezTo>
                    <a:pt x="200" y="54"/>
                    <a:pt x="176" y="46"/>
                    <a:pt x="142" y="45"/>
                  </a:cubicBezTo>
                  <a:cubicBezTo>
                    <a:pt x="142" y="0"/>
                    <a:pt x="142" y="0"/>
                    <a:pt x="142" y="0"/>
                  </a:cubicBezTo>
                  <a:cubicBezTo>
                    <a:pt x="91" y="0"/>
                    <a:pt x="91" y="0"/>
                    <a:pt x="91" y="0"/>
                  </a:cubicBezTo>
                  <a:cubicBezTo>
                    <a:pt x="91" y="49"/>
                    <a:pt x="91" y="49"/>
                    <a:pt x="91" y="49"/>
                  </a:cubicBezTo>
                  <a:cubicBezTo>
                    <a:pt x="35" y="59"/>
                    <a:pt x="3" y="95"/>
                    <a:pt x="3" y="142"/>
                  </a:cubicBezTo>
                  <a:cubicBezTo>
                    <a:pt x="3" y="192"/>
                    <a:pt x="41" y="218"/>
                    <a:pt x="97" y="237"/>
                  </a:cubicBezTo>
                  <a:cubicBezTo>
                    <a:pt x="136" y="250"/>
                    <a:pt x="152" y="262"/>
                    <a:pt x="152" y="282"/>
                  </a:cubicBezTo>
                  <a:cubicBezTo>
                    <a:pt x="152" y="302"/>
                    <a:pt x="132" y="314"/>
                    <a:pt x="102" y="314"/>
                  </a:cubicBezTo>
                  <a:cubicBezTo>
                    <a:pt x="68" y="314"/>
                    <a:pt x="37" y="303"/>
                    <a:pt x="16" y="291"/>
                  </a:cubicBezTo>
                  <a:cubicBezTo>
                    <a:pt x="0" y="352"/>
                    <a:pt x="0" y="352"/>
                    <a:pt x="0" y="352"/>
                  </a:cubicBezTo>
                  <a:cubicBezTo>
                    <a:pt x="20" y="363"/>
                    <a:pt x="54" y="373"/>
                    <a:pt x="88" y="375"/>
                  </a:cubicBezTo>
                  <a:cubicBezTo>
                    <a:pt x="88" y="424"/>
                    <a:pt x="88" y="424"/>
                    <a:pt x="88" y="424"/>
                  </a:cubicBezTo>
                  <a:cubicBezTo>
                    <a:pt x="126" y="424"/>
                    <a:pt x="126" y="424"/>
                    <a:pt x="126" y="424"/>
                  </a:cubicBezTo>
                  <a:cubicBezTo>
                    <a:pt x="126" y="421"/>
                    <a:pt x="126" y="418"/>
                    <a:pt x="125" y="415"/>
                  </a:cubicBezTo>
                  <a:cubicBezTo>
                    <a:pt x="123" y="357"/>
                    <a:pt x="143" y="301"/>
                    <a:pt x="182" y="259"/>
                  </a:cubicBezTo>
                  <a:cubicBezTo>
                    <a:pt x="193" y="247"/>
                    <a:pt x="206" y="236"/>
                    <a:pt x="220" y="227"/>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48" name="Freeform 320"/>
            <p:cNvSpPr>
              <a:spLocks noEditPoints="1"/>
            </p:cNvSpPr>
            <p:nvPr/>
          </p:nvSpPr>
          <p:spPr bwMode="auto">
            <a:xfrm>
              <a:off x="7102914" y="4535556"/>
              <a:ext cx="405447" cy="394026"/>
            </a:xfrm>
            <a:custGeom>
              <a:avLst/>
              <a:gdLst>
                <a:gd name="T0" fmla="*/ 587 w 601"/>
                <a:gd name="T1" fmla="*/ 493 h 584"/>
                <a:gd name="T2" fmla="*/ 457 w 601"/>
                <a:gd name="T3" fmla="*/ 373 h 584"/>
                <a:gd name="T4" fmla="*/ 431 w 601"/>
                <a:gd name="T5" fmla="*/ 365 h 584"/>
                <a:gd name="T6" fmla="*/ 389 w 601"/>
                <a:gd name="T7" fmla="*/ 326 h 584"/>
                <a:gd name="T8" fmla="*/ 354 w 601"/>
                <a:gd name="T9" fmla="*/ 74 h 584"/>
                <a:gd name="T10" fmla="*/ 74 w 601"/>
                <a:gd name="T11" fmla="*/ 85 h 584"/>
                <a:gd name="T12" fmla="*/ 86 w 601"/>
                <a:gd name="T13" fmla="*/ 366 h 584"/>
                <a:gd name="T14" fmla="*/ 331 w 601"/>
                <a:gd name="T15" fmla="*/ 385 h 584"/>
                <a:gd name="T16" fmla="*/ 374 w 601"/>
                <a:gd name="T17" fmla="*/ 424 h 584"/>
                <a:gd name="T18" fmla="*/ 384 w 601"/>
                <a:gd name="T19" fmla="*/ 452 h 584"/>
                <a:gd name="T20" fmla="*/ 515 w 601"/>
                <a:gd name="T21" fmla="*/ 572 h 584"/>
                <a:gd name="T22" fmla="*/ 560 w 601"/>
                <a:gd name="T23" fmla="*/ 570 h 584"/>
                <a:gd name="T24" fmla="*/ 589 w 601"/>
                <a:gd name="T25" fmla="*/ 538 h 584"/>
                <a:gd name="T26" fmla="*/ 587 w 601"/>
                <a:gd name="T27" fmla="*/ 493 h 584"/>
                <a:gd name="T28" fmla="*/ 320 w 601"/>
                <a:gd name="T29" fmla="*/ 312 h 584"/>
                <a:gd name="T30" fmla="*/ 131 w 601"/>
                <a:gd name="T31" fmla="*/ 317 h 584"/>
                <a:gd name="T32" fmla="*/ 120 w 601"/>
                <a:gd name="T33" fmla="*/ 128 h 584"/>
                <a:gd name="T34" fmla="*/ 310 w 601"/>
                <a:gd name="T35" fmla="*/ 123 h 584"/>
                <a:gd name="T36" fmla="*/ 320 w 601"/>
                <a:gd name="T37" fmla="*/ 31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1" h="584">
                  <a:moveTo>
                    <a:pt x="587" y="493"/>
                  </a:moveTo>
                  <a:cubicBezTo>
                    <a:pt x="457" y="373"/>
                    <a:pt x="457" y="373"/>
                    <a:pt x="457" y="373"/>
                  </a:cubicBezTo>
                  <a:cubicBezTo>
                    <a:pt x="450" y="367"/>
                    <a:pt x="440" y="364"/>
                    <a:pt x="431" y="365"/>
                  </a:cubicBezTo>
                  <a:cubicBezTo>
                    <a:pt x="389" y="326"/>
                    <a:pt x="389" y="326"/>
                    <a:pt x="389" y="326"/>
                  </a:cubicBezTo>
                  <a:cubicBezTo>
                    <a:pt x="438" y="246"/>
                    <a:pt x="426" y="140"/>
                    <a:pt x="354" y="74"/>
                  </a:cubicBezTo>
                  <a:cubicBezTo>
                    <a:pt x="273" y="0"/>
                    <a:pt x="148" y="5"/>
                    <a:pt x="74" y="85"/>
                  </a:cubicBezTo>
                  <a:cubicBezTo>
                    <a:pt x="0" y="166"/>
                    <a:pt x="6" y="291"/>
                    <a:pt x="86" y="366"/>
                  </a:cubicBezTo>
                  <a:cubicBezTo>
                    <a:pt x="155" y="429"/>
                    <a:pt x="257" y="435"/>
                    <a:pt x="331" y="385"/>
                  </a:cubicBezTo>
                  <a:cubicBezTo>
                    <a:pt x="374" y="424"/>
                    <a:pt x="374" y="424"/>
                    <a:pt x="374" y="424"/>
                  </a:cubicBezTo>
                  <a:cubicBezTo>
                    <a:pt x="373" y="434"/>
                    <a:pt x="376" y="444"/>
                    <a:pt x="384" y="452"/>
                  </a:cubicBezTo>
                  <a:cubicBezTo>
                    <a:pt x="515" y="572"/>
                    <a:pt x="515" y="572"/>
                    <a:pt x="515" y="572"/>
                  </a:cubicBezTo>
                  <a:cubicBezTo>
                    <a:pt x="528" y="584"/>
                    <a:pt x="548" y="583"/>
                    <a:pt x="560" y="570"/>
                  </a:cubicBezTo>
                  <a:cubicBezTo>
                    <a:pt x="589" y="538"/>
                    <a:pt x="589" y="538"/>
                    <a:pt x="589" y="538"/>
                  </a:cubicBezTo>
                  <a:cubicBezTo>
                    <a:pt x="601" y="525"/>
                    <a:pt x="600" y="505"/>
                    <a:pt x="587" y="493"/>
                  </a:cubicBezTo>
                  <a:close/>
                  <a:moveTo>
                    <a:pt x="320" y="312"/>
                  </a:moveTo>
                  <a:cubicBezTo>
                    <a:pt x="271" y="365"/>
                    <a:pt x="186" y="368"/>
                    <a:pt x="131" y="317"/>
                  </a:cubicBezTo>
                  <a:cubicBezTo>
                    <a:pt x="76" y="267"/>
                    <a:pt x="71" y="182"/>
                    <a:pt x="120" y="128"/>
                  </a:cubicBezTo>
                  <a:cubicBezTo>
                    <a:pt x="170" y="74"/>
                    <a:pt x="255" y="72"/>
                    <a:pt x="310" y="123"/>
                  </a:cubicBezTo>
                  <a:cubicBezTo>
                    <a:pt x="365" y="173"/>
                    <a:pt x="370" y="258"/>
                    <a:pt x="320" y="312"/>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49" name="Freeform 321"/>
            <p:cNvSpPr>
              <a:spLocks/>
            </p:cNvSpPr>
            <p:nvPr/>
          </p:nvSpPr>
          <p:spPr bwMode="auto">
            <a:xfrm>
              <a:off x="7200564" y="4612362"/>
              <a:ext cx="98507" cy="139908"/>
            </a:xfrm>
            <a:custGeom>
              <a:avLst/>
              <a:gdLst>
                <a:gd name="T0" fmla="*/ 0 w 345"/>
                <a:gd name="T1" fmla="*/ 227 h 490"/>
                <a:gd name="T2" fmla="*/ 85 w 345"/>
                <a:gd name="T3" fmla="*/ 227 h 490"/>
                <a:gd name="T4" fmla="*/ 85 w 345"/>
                <a:gd name="T5" fmla="*/ 490 h 490"/>
                <a:gd name="T6" fmla="*/ 260 w 345"/>
                <a:gd name="T7" fmla="*/ 490 h 490"/>
                <a:gd name="T8" fmla="*/ 260 w 345"/>
                <a:gd name="T9" fmla="*/ 227 h 490"/>
                <a:gd name="T10" fmla="*/ 345 w 345"/>
                <a:gd name="T11" fmla="*/ 227 h 490"/>
                <a:gd name="T12" fmla="*/ 175 w 345"/>
                <a:gd name="T13" fmla="*/ 0 h 490"/>
                <a:gd name="T14" fmla="*/ 0 w 345"/>
                <a:gd name="T15" fmla="*/ 227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490">
                  <a:moveTo>
                    <a:pt x="0" y="227"/>
                  </a:moveTo>
                  <a:lnTo>
                    <a:pt x="85" y="227"/>
                  </a:lnTo>
                  <a:lnTo>
                    <a:pt x="85" y="490"/>
                  </a:lnTo>
                  <a:lnTo>
                    <a:pt x="260" y="490"/>
                  </a:lnTo>
                  <a:lnTo>
                    <a:pt x="260" y="227"/>
                  </a:lnTo>
                  <a:lnTo>
                    <a:pt x="345" y="227"/>
                  </a:lnTo>
                  <a:lnTo>
                    <a:pt x="175" y="0"/>
                  </a:lnTo>
                  <a:lnTo>
                    <a:pt x="0" y="227"/>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
        <p:nvSpPr>
          <p:cNvPr id="7451" name="Freeform 324"/>
          <p:cNvSpPr>
            <a:spLocks/>
          </p:cNvSpPr>
          <p:nvPr/>
        </p:nvSpPr>
        <p:spPr bwMode="auto">
          <a:xfrm>
            <a:off x="6185262" y="3239774"/>
            <a:ext cx="390814" cy="393169"/>
          </a:xfrm>
          <a:custGeom>
            <a:avLst/>
            <a:gdLst>
              <a:gd name="T0" fmla="*/ 415 w 772"/>
              <a:gd name="T1" fmla="*/ 683 h 777"/>
              <a:gd name="T2" fmla="*/ 386 w 772"/>
              <a:gd name="T3" fmla="*/ 684 h 777"/>
              <a:gd name="T4" fmla="*/ 93 w 772"/>
              <a:gd name="T5" fmla="*/ 389 h 777"/>
              <a:gd name="T6" fmla="*/ 386 w 772"/>
              <a:gd name="T7" fmla="*/ 93 h 777"/>
              <a:gd name="T8" fmla="*/ 679 w 772"/>
              <a:gd name="T9" fmla="*/ 379 h 777"/>
              <a:gd name="T10" fmla="*/ 754 w 772"/>
              <a:gd name="T11" fmla="*/ 424 h 777"/>
              <a:gd name="T12" fmla="*/ 769 w 772"/>
              <a:gd name="T13" fmla="*/ 439 h 777"/>
              <a:gd name="T14" fmla="*/ 772 w 772"/>
              <a:gd name="T15" fmla="*/ 389 h 777"/>
              <a:gd name="T16" fmla="*/ 386 w 772"/>
              <a:gd name="T17" fmla="*/ 0 h 777"/>
              <a:gd name="T18" fmla="*/ 0 w 772"/>
              <a:gd name="T19" fmla="*/ 389 h 777"/>
              <a:gd name="T20" fmla="*/ 386 w 772"/>
              <a:gd name="T21" fmla="*/ 777 h 777"/>
              <a:gd name="T22" fmla="*/ 487 w 772"/>
              <a:gd name="T23" fmla="*/ 764 h 777"/>
              <a:gd name="T24" fmla="*/ 461 w 772"/>
              <a:gd name="T25" fmla="*/ 742 h 777"/>
              <a:gd name="T26" fmla="*/ 415 w 772"/>
              <a:gd name="T27" fmla="*/ 68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2" h="777">
                <a:moveTo>
                  <a:pt x="415" y="683"/>
                </a:moveTo>
                <a:cubicBezTo>
                  <a:pt x="405" y="684"/>
                  <a:pt x="396" y="684"/>
                  <a:pt x="386" y="684"/>
                </a:cubicBezTo>
                <a:cubicBezTo>
                  <a:pt x="225" y="684"/>
                  <a:pt x="93" y="552"/>
                  <a:pt x="93" y="389"/>
                </a:cubicBezTo>
                <a:cubicBezTo>
                  <a:pt x="93" y="225"/>
                  <a:pt x="225" y="93"/>
                  <a:pt x="386" y="93"/>
                </a:cubicBezTo>
                <a:cubicBezTo>
                  <a:pt x="545" y="93"/>
                  <a:pt x="674" y="220"/>
                  <a:pt x="679" y="379"/>
                </a:cubicBezTo>
                <a:cubicBezTo>
                  <a:pt x="707" y="388"/>
                  <a:pt x="732" y="404"/>
                  <a:pt x="754" y="424"/>
                </a:cubicBezTo>
                <a:cubicBezTo>
                  <a:pt x="759" y="428"/>
                  <a:pt x="764" y="434"/>
                  <a:pt x="769" y="439"/>
                </a:cubicBezTo>
                <a:cubicBezTo>
                  <a:pt x="771" y="422"/>
                  <a:pt x="772" y="406"/>
                  <a:pt x="772" y="389"/>
                </a:cubicBezTo>
                <a:cubicBezTo>
                  <a:pt x="772" y="174"/>
                  <a:pt x="599" y="0"/>
                  <a:pt x="386" y="0"/>
                </a:cubicBezTo>
                <a:cubicBezTo>
                  <a:pt x="173" y="0"/>
                  <a:pt x="0" y="174"/>
                  <a:pt x="0" y="389"/>
                </a:cubicBezTo>
                <a:cubicBezTo>
                  <a:pt x="0" y="603"/>
                  <a:pt x="173" y="777"/>
                  <a:pt x="386" y="777"/>
                </a:cubicBezTo>
                <a:cubicBezTo>
                  <a:pt x="421" y="777"/>
                  <a:pt x="455" y="772"/>
                  <a:pt x="487" y="764"/>
                </a:cubicBezTo>
                <a:cubicBezTo>
                  <a:pt x="478" y="757"/>
                  <a:pt x="469" y="750"/>
                  <a:pt x="461" y="742"/>
                </a:cubicBezTo>
                <a:cubicBezTo>
                  <a:pt x="442" y="725"/>
                  <a:pt x="426" y="705"/>
                  <a:pt x="415" y="683"/>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452" name="Freeform 325"/>
          <p:cNvSpPr>
            <a:spLocks/>
          </p:cNvSpPr>
          <p:nvPr/>
        </p:nvSpPr>
        <p:spPr bwMode="auto">
          <a:xfrm>
            <a:off x="6319531" y="3329286"/>
            <a:ext cx="110713" cy="214573"/>
          </a:xfrm>
          <a:custGeom>
            <a:avLst/>
            <a:gdLst>
              <a:gd name="T0" fmla="*/ 219 w 219"/>
              <a:gd name="T1" fmla="*/ 227 h 424"/>
              <a:gd name="T2" fmla="*/ 146 w 219"/>
              <a:gd name="T3" fmla="*/ 177 h 424"/>
              <a:gd name="T4" fmla="*/ 82 w 219"/>
              <a:gd name="T5" fmla="*/ 133 h 424"/>
              <a:gd name="T6" fmla="*/ 127 w 219"/>
              <a:gd name="T7" fmla="*/ 103 h 424"/>
              <a:gd name="T8" fmla="*/ 202 w 219"/>
              <a:gd name="T9" fmla="*/ 121 h 424"/>
              <a:gd name="T10" fmla="*/ 218 w 219"/>
              <a:gd name="T11" fmla="*/ 63 h 424"/>
              <a:gd name="T12" fmla="*/ 142 w 219"/>
              <a:gd name="T13" fmla="*/ 45 h 424"/>
              <a:gd name="T14" fmla="*/ 142 w 219"/>
              <a:gd name="T15" fmla="*/ 0 h 424"/>
              <a:gd name="T16" fmla="*/ 91 w 219"/>
              <a:gd name="T17" fmla="*/ 0 h 424"/>
              <a:gd name="T18" fmla="*/ 91 w 219"/>
              <a:gd name="T19" fmla="*/ 49 h 424"/>
              <a:gd name="T20" fmla="*/ 3 w 219"/>
              <a:gd name="T21" fmla="*/ 142 h 424"/>
              <a:gd name="T22" fmla="*/ 97 w 219"/>
              <a:gd name="T23" fmla="*/ 237 h 424"/>
              <a:gd name="T24" fmla="*/ 152 w 219"/>
              <a:gd name="T25" fmla="*/ 282 h 424"/>
              <a:gd name="T26" fmla="*/ 102 w 219"/>
              <a:gd name="T27" fmla="*/ 314 h 424"/>
              <a:gd name="T28" fmla="*/ 15 w 219"/>
              <a:gd name="T29" fmla="*/ 291 h 424"/>
              <a:gd name="T30" fmla="*/ 0 w 219"/>
              <a:gd name="T31" fmla="*/ 352 h 424"/>
              <a:gd name="T32" fmla="*/ 88 w 219"/>
              <a:gd name="T33" fmla="*/ 375 h 424"/>
              <a:gd name="T34" fmla="*/ 88 w 219"/>
              <a:gd name="T35" fmla="*/ 424 h 424"/>
              <a:gd name="T36" fmla="*/ 126 w 219"/>
              <a:gd name="T37" fmla="*/ 424 h 424"/>
              <a:gd name="T38" fmla="*/ 125 w 219"/>
              <a:gd name="T39" fmla="*/ 415 h 424"/>
              <a:gd name="T40" fmla="*/ 182 w 219"/>
              <a:gd name="T41" fmla="*/ 259 h 424"/>
              <a:gd name="T42" fmla="*/ 219 w 219"/>
              <a:gd name="T43" fmla="*/ 22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9" h="424">
                <a:moveTo>
                  <a:pt x="219" y="227"/>
                </a:moveTo>
                <a:cubicBezTo>
                  <a:pt x="207" y="206"/>
                  <a:pt x="183" y="190"/>
                  <a:pt x="146" y="177"/>
                </a:cubicBezTo>
                <a:cubicBezTo>
                  <a:pt x="101" y="161"/>
                  <a:pt x="82" y="149"/>
                  <a:pt x="82" y="133"/>
                </a:cubicBezTo>
                <a:cubicBezTo>
                  <a:pt x="82" y="118"/>
                  <a:pt x="93" y="103"/>
                  <a:pt x="127" y="103"/>
                </a:cubicBezTo>
                <a:cubicBezTo>
                  <a:pt x="165" y="103"/>
                  <a:pt x="189" y="115"/>
                  <a:pt x="202" y="121"/>
                </a:cubicBezTo>
                <a:cubicBezTo>
                  <a:pt x="218" y="63"/>
                  <a:pt x="218" y="63"/>
                  <a:pt x="218" y="63"/>
                </a:cubicBezTo>
                <a:cubicBezTo>
                  <a:pt x="200" y="54"/>
                  <a:pt x="176" y="46"/>
                  <a:pt x="142" y="45"/>
                </a:cubicBezTo>
                <a:cubicBezTo>
                  <a:pt x="142" y="0"/>
                  <a:pt x="142" y="0"/>
                  <a:pt x="142" y="0"/>
                </a:cubicBezTo>
                <a:cubicBezTo>
                  <a:pt x="91" y="0"/>
                  <a:pt x="91" y="0"/>
                  <a:pt x="91" y="0"/>
                </a:cubicBezTo>
                <a:cubicBezTo>
                  <a:pt x="91" y="49"/>
                  <a:pt x="91" y="49"/>
                  <a:pt x="91" y="49"/>
                </a:cubicBezTo>
                <a:cubicBezTo>
                  <a:pt x="35" y="60"/>
                  <a:pt x="3" y="95"/>
                  <a:pt x="3" y="142"/>
                </a:cubicBezTo>
                <a:cubicBezTo>
                  <a:pt x="3" y="192"/>
                  <a:pt x="41" y="218"/>
                  <a:pt x="97" y="237"/>
                </a:cubicBezTo>
                <a:cubicBezTo>
                  <a:pt x="136" y="250"/>
                  <a:pt x="152" y="262"/>
                  <a:pt x="152" y="282"/>
                </a:cubicBezTo>
                <a:cubicBezTo>
                  <a:pt x="152" y="302"/>
                  <a:pt x="132" y="314"/>
                  <a:pt x="102" y="314"/>
                </a:cubicBezTo>
                <a:cubicBezTo>
                  <a:pt x="68" y="314"/>
                  <a:pt x="37" y="303"/>
                  <a:pt x="15" y="291"/>
                </a:cubicBezTo>
                <a:cubicBezTo>
                  <a:pt x="0" y="352"/>
                  <a:pt x="0" y="352"/>
                  <a:pt x="0" y="352"/>
                </a:cubicBezTo>
                <a:cubicBezTo>
                  <a:pt x="20" y="363"/>
                  <a:pt x="53" y="373"/>
                  <a:pt x="88" y="375"/>
                </a:cubicBezTo>
                <a:cubicBezTo>
                  <a:pt x="88" y="424"/>
                  <a:pt x="88" y="424"/>
                  <a:pt x="88" y="424"/>
                </a:cubicBezTo>
                <a:cubicBezTo>
                  <a:pt x="126" y="424"/>
                  <a:pt x="126" y="424"/>
                  <a:pt x="126" y="424"/>
                </a:cubicBezTo>
                <a:cubicBezTo>
                  <a:pt x="126" y="421"/>
                  <a:pt x="125" y="418"/>
                  <a:pt x="125" y="415"/>
                </a:cubicBezTo>
                <a:cubicBezTo>
                  <a:pt x="123" y="357"/>
                  <a:pt x="143" y="302"/>
                  <a:pt x="182" y="259"/>
                </a:cubicBezTo>
                <a:cubicBezTo>
                  <a:pt x="193" y="247"/>
                  <a:pt x="206" y="236"/>
                  <a:pt x="219" y="227"/>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453" name="Freeform 326"/>
          <p:cNvSpPr>
            <a:spLocks noEditPoints="1"/>
          </p:cNvSpPr>
          <p:nvPr/>
        </p:nvSpPr>
        <p:spPr bwMode="auto">
          <a:xfrm>
            <a:off x="6381205" y="3423509"/>
            <a:ext cx="304085" cy="295520"/>
          </a:xfrm>
          <a:custGeom>
            <a:avLst/>
            <a:gdLst>
              <a:gd name="T0" fmla="*/ 587 w 601"/>
              <a:gd name="T1" fmla="*/ 493 h 584"/>
              <a:gd name="T2" fmla="*/ 457 w 601"/>
              <a:gd name="T3" fmla="*/ 373 h 584"/>
              <a:gd name="T4" fmla="*/ 431 w 601"/>
              <a:gd name="T5" fmla="*/ 365 h 584"/>
              <a:gd name="T6" fmla="*/ 388 w 601"/>
              <a:gd name="T7" fmla="*/ 326 h 584"/>
              <a:gd name="T8" fmla="*/ 354 w 601"/>
              <a:gd name="T9" fmla="*/ 74 h 584"/>
              <a:gd name="T10" fmla="*/ 74 w 601"/>
              <a:gd name="T11" fmla="*/ 86 h 584"/>
              <a:gd name="T12" fmla="*/ 86 w 601"/>
              <a:gd name="T13" fmla="*/ 366 h 584"/>
              <a:gd name="T14" fmla="*/ 331 w 601"/>
              <a:gd name="T15" fmla="*/ 385 h 584"/>
              <a:gd name="T16" fmla="*/ 374 w 601"/>
              <a:gd name="T17" fmla="*/ 424 h 584"/>
              <a:gd name="T18" fmla="*/ 384 w 601"/>
              <a:gd name="T19" fmla="*/ 452 h 584"/>
              <a:gd name="T20" fmla="*/ 515 w 601"/>
              <a:gd name="T21" fmla="*/ 572 h 584"/>
              <a:gd name="T22" fmla="*/ 559 w 601"/>
              <a:gd name="T23" fmla="*/ 570 h 584"/>
              <a:gd name="T24" fmla="*/ 589 w 601"/>
              <a:gd name="T25" fmla="*/ 538 h 584"/>
              <a:gd name="T26" fmla="*/ 587 w 601"/>
              <a:gd name="T27" fmla="*/ 493 h 584"/>
              <a:gd name="T28" fmla="*/ 320 w 601"/>
              <a:gd name="T29" fmla="*/ 312 h 584"/>
              <a:gd name="T30" fmla="*/ 131 w 601"/>
              <a:gd name="T31" fmla="*/ 317 h 584"/>
              <a:gd name="T32" fmla="*/ 120 w 601"/>
              <a:gd name="T33" fmla="*/ 128 h 584"/>
              <a:gd name="T34" fmla="*/ 310 w 601"/>
              <a:gd name="T35" fmla="*/ 123 h 584"/>
              <a:gd name="T36" fmla="*/ 320 w 601"/>
              <a:gd name="T37" fmla="*/ 31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1" h="584">
                <a:moveTo>
                  <a:pt x="587" y="493"/>
                </a:moveTo>
                <a:cubicBezTo>
                  <a:pt x="457" y="373"/>
                  <a:pt x="457" y="373"/>
                  <a:pt x="457" y="373"/>
                </a:cubicBezTo>
                <a:cubicBezTo>
                  <a:pt x="449" y="367"/>
                  <a:pt x="440" y="364"/>
                  <a:pt x="431" y="365"/>
                </a:cubicBezTo>
                <a:cubicBezTo>
                  <a:pt x="388" y="326"/>
                  <a:pt x="388" y="326"/>
                  <a:pt x="388" y="326"/>
                </a:cubicBezTo>
                <a:cubicBezTo>
                  <a:pt x="438" y="247"/>
                  <a:pt x="426" y="140"/>
                  <a:pt x="354" y="74"/>
                </a:cubicBezTo>
                <a:cubicBezTo>
                  <a:pt x="273" y="0"/>
                  <a:pt x="148" y="5"/>
                  <a:pt x="74" y="86"/>
                </a:cubicBezTo>
                <a:cubicBezTo>
                  <a:pt x="0" y="166"/>
                  <a:pt x="5" y="292"/>
                  <a:pt x="86" y="366"/>
                </a:cubicBezTo>
                <a:cubicBezTo>
                  <a:pt x="155" y="429"/>
                  <a:pt x="257" y="435"/>
                  <a:pt x="331" y="385"/>
                </a:cubicBezTo>
                <a:cubicBezTo>
                  <a:pt x="374" y="424"/>
                  <a:pt x="374" y="424"/>
                  <a:pt x="374" y="424"/>
                </a:cubicBezTo>
                <a:cubicBezTo>
                  <a:pt x="373" y="434"/>
                  <a:pt x="376" y="445"/>
                  <a:pt x="384" y="452"/>
                </a:cubicBezTo>
                <a:cubicBezTo>
                  <a:pt x="515" y="572"/>
                  <a:pt x="515" y="572"/>
                  <a:pt x="515" y="572"/>
                </a:cubicBezTo>
                <a:cubicBezTo>
                  <a:pt x="528" y="584"/>
                  <a:pt x="548" y="583"/>
                  <a:pt x="559" y="570"/>
                </a:cubicBezTo>
                <a:cubicBezTo>
                  <a:pt x="589" y="538"/>
                  <a:pt x="589" y="538"/>
                  <a:pt x="589" y="538"/>
                </a:cubicBezTo>
                <a:cubicBezTo>
                  <a:pt x="601" y="525"/>
                  <a:pt x="600" y="505"/>
                  <a:pt x="587" y="493"/>
                </a:cubicBezTo>
                <a:close/>
                <a:moveTo>
                  <a:pt x="320" y="312"/>
                </a:moveTo>
                <a:cubicBezTo>
                  <a:pt x="271" y="366"/>
                  <a:pt x="186" y="368"/>
                  <a:pt x="131" y="317"/>
                </a:cubicBezTo>
                <a:cubicBezTo>
                  <a:pt x="76" y="267"/>
                  <a:pt x="71" y="182"/>
                  <a:pt x="120" y="128"/>
                </a:cubicBezTo>
                <a:cubicBezTo>
                  <a:pt x="170" y="75"/>
                  <a:pt x="255" y="72"/>
                  <a:pt x="310" y="123"/>
                </a:cubicBezTo>
                <a:cubicBezTo>
                  <a:pt x="365" y="173"/>
                  <a:pt x="369" y="258"/>
                  <a:pt x="320" y="312"/>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454" name="Freeform 327"/>
          <p:cNvSpPr>
            <a:spLocks/>
          </p:cNvSpPr>
          <p:nvPr/>
        </p:nvSpPr>
        <p:spPr bwMode="auto">
          <a:xfrm>
            <a:off x="6454656" y="3487111"/>
            <a:ext cx="73666" cy="105359"/>
          </a:xfrm>
          <a:custGeom>
            <a:avLst/>
            <a:gdLst>
              <a:gd name="T0" fmla="*/ 257 w 344"/>
              <a:gd name="T1" fmla="*/ 0 h 492"/>
              <a:gd name="T2" fmla="*/ 85 w 344"/>
              <a:gd name="T3" fmla="*/ 0 h 492"/>
              <a:gd name="T4" fmla="*/ 85 w 344"/>
              <a:gd name="T5" fmla="*/ 265 h 492"/>
              <a:gd name="T6" fmla="*/ 0 w 344"/>
              <a:gd name="T7" fmla="*/ 265 h 492"/>
              <a:gd name="T8" fmla="*/ 170 w 344"/>
              <a:gd name="T9" fmla="*/ 492 h 492"/>
              <a:gd name="T10" fmla="*/ 344 w 344"/>
              <a:gd name="T11" fmla="*/ 265 h 492"/>
              <a:gd name="T12" fmla="*/ 257 w 344"/>
              <a:gd name="T13" fmla="*/ 265 h 492"/>
              <a:gd name="T14" fmla="*/ 257 w 344"/>
              <a:gd name="T15" fmla="*/ 0 h 4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492">
                <a:moveTo>
                  <a:pt x="257" y="0"/>
                </a:moveTo>
                <a:lnTo>
                  <a:pt x="85" y="0"/>
                </a:lnTo>
                <a:lnTo>
                  <a:pt x="85" y="265"/>
                </a:lnTo>
                <a:lnTo>
                  <a:pt x="0" y="265"/>
                </a:lnTo>
                <a:lnTo>
                  <a:pt x="170" y="492"/>
                </a:lnTo>
                <a:lnTo>
                  <a:pt x="344" y="265"/>
                </a:lnTo>
                <a:lnTo>
                  <a:pt x="257" y="265"/>
                </a:lnTo>
                <a:lnTo>
                  <a:pt x="257" y="0"/>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456" name="Rectangle 330"/>
          <p:cNvSpPr>
            <a:spLocks noChangeArrowheads="1"/>
          </p:cNvSpPr>
          <p:nvPr/>
        </p:nvSpPr>
        <p:spPr bwMode="auto">
          <a:xfrm>
            <a:off x="6319531" y="2529885"/>
            <a:ext cx="177526" cy="16490"/>
          </a:xfrm>
          <a:prstGeom prst="rect">
            <a:avLst/>
          </a:prstGeom>
          <a:solidFill>
            <a:srgbClr val="588AA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457" name="Rectangle 331"/>
          <p:cNvSpPr>
            <a:spLocks noChangeArrowheads="1"/>
          </p:cNvSpPr>
          <p:nvPr/>
        </p:nvSpPr>
        <p:spPr bwMode="auto">
          <a:xfrm>
            <a:off x="6321030" y="2571215"/>
            <a:ext cx="177526" cy="16275"/>
          </a:xfrm>
          <a:prstGeom prst="rect">
            <a:avLst/>
          </a:prstGeom>
          <a:solidFill>
            <a:srgbClr val="588AA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458" name="Freeform 332"/>
          <p:cNvSpPr>
            <a:spLocks/>
          </p:cNvSpPr>
          <p:nvPr/>
        </p:nvSpPr>
        <p:spPr bwMode="auto">
          <a:xfrm>
            <a:off x="6283983" y="2485771"/>
            <a:ext cx="251620" cy="300017"/>
          </a:xfrm>
          <a:custGeom>
            <a:avLst/>
            <a:gdLst>
              <a:gd name="T0" fmla="*/ 0 w 1175"/>
              <a:gd name="T1" fmla="*/ 0 h 1401"/>
              <a:gd name="T2" fmla="*/ 0 w 1175"/>
              <a:gd name="T3" fmla="*/ 40 h 1401"/>
              <a:gd name="T4" fmla="*/ 109 w 1175"/>
              <a:gd name="T5" fmla="*/ 309 h 1401"/>
              <a:gd name="T6" fmla="*/ 109 w 1175"/>
              <a:gd name="T7" fmla="*/ 109 h 1401"/>
              <a:gd name="T8" fmla="*/ 1066 w 1175"/>
              <a:gd name="T9" fmla="*/ 109 h 1401"/>
              <a:gd name="T10" fmla="*/ 1066 w 1175"/>
              <a:gd name="T11" fmla="*/ 1290 h 1401"/>
              <a:gd name="T12" fmla="*/ 324 w 1175"/>
              <a:gd name="T13" fmla="*/ 1290 h 1401"/>
              <a:gd name="T14" fmla="*/ 324 w 1175"/>
              <a:gd name="T15" fmla="*/ 1297 h 1401"/>
              <a:gd name="T16" fmla="*/ 317 w 1175"/>
              <a:gd name="T17" fmla="*/ 1290 h 1401"/>
              <a:gd name="T18" fmla="*/ 109 w 1175"/>
              <a:gd name="T19" fmla="*/ 1290 h 1401"/>
              <a:gd name="T20" fmla="*/ 109 w 1175"/>
              <a:gd name="T21" fmla="*/ 1092 h 1401"/>
              <a:gd name="T22" fmla="*/ 21 w 1175"/>
              <a:gd name="T23" fmla="*/ 1007 h 1401"/>
              <a:gd name="T24" fmla="*/ 17 w 1175"/>
              <a:gd name="T25" fmla="*/ 1007 h 1401"/>
              <a:gd name="T26" fmla="*/ 14 w 1175"/>
              <a:gd name="T27" fmla="*/ 999 h 1401"/>
              <a:gd name="T28" fmla="*/ 0 w 1175"/>
              <a:gd name="T29" fmla="*/ 985 h 1401"/>
              <a:gd name="T30" fmla="*/ 0 w 1175"/>
              <a:gd name="T31" fmla="*/ 1401 h 1401"/>
              <a:gd name="T32" fmla="*/ 1175 w 1175"/>
              <a:gd name="T33" fmla="*/ 1401 h 1401"/>
              <a:gd name="T34" fmla="*/ 1175 w 1175"/>
              <a:gd name="T35" fmla="*/ 0 h 1401"/>
              <a:gd name="T36" fmla="*/ 0 w 1175"/>
              <a:gd name="T37" fmla="*/ 0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5" h="1401">
                <a:moveTo>
                  <a:pt x="0" y="0"/>
                </a:moveTo>
                <a:lnTo>
                  <a:pt x="0" y="40"/>
                </a:lnTo>
                <a:lnTo>
                  <a:pt x="109" y="309"/>
                </a:lnTo>
                <a:lnTo>
                  <a:pt x="109" y="109"/>
                </a:lnTo>
                <a:lnTo>
                  <a:pt x="1066" y="109"/>
                </a:lnTo>
                <a:lnTo>
                  <a:pt x="1066" y="1290"/>
                </a:lnTo>
                <a:lnTo>
                  <a:pt x="324" y="1290"/>
                </a:lnTo>
                <a:lnTo>
                  <a:pt x="324" y="1297"/>
                </a:lnTo>
                <a:lnTo>
                  <a:pt x="317" y="1290"/>
                </a:lnTo>
                <a:lnTo>
                  <a:pt x="109" y="1290"/>
                </a:lnTo>
                <a:lnTo>
                  <a:pt x="109" y="1092"/>
                </a:lnTo>
                <a:lnTo>
                  <a:pt x="21" y="1007"/>
                </a:lnTo>
                <a:lnTo>
                  <a:pt x="17" y="1007"/>
                </a:lnTo>
                <a:lnTo>
                  <a:pt x="14" y="999"/>
                </a:lnTo>
                <a:lnTo>
                  <a:pt x="0" y="985"/>
                </a:lnTo>
                <a:lnTo>
                  <a:pt x="0" y="1401"/>
                </a:lnTo>
                <a:lnTo>
                  <a:pt x="1175" y="1401"/>
                </a:lnTo>
                <a:lnTo>
                  <a:pt x="1175" y="0"/>
                </a:lnTo>
                <a:lnTo>
                  <a:pt x="0" y="0"/>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460" name="Freeform 333"/>
          <p:cNvSpPr>
            <a:spLocks/>
          </p:cNvSpPr>
          <p:nvPr/>
        </p:nvSpPr>
        <p:spPr bwMode="auto">
          <a:xfrm>
            <a:off x="6330667" y="2608263"/>
            <a:ext cx="166819" cy="16061"/>
          </a:xfrm>
          <a:custGeom>
            <a:avLst/>
            <a:gdLst>
              <a:gd name="T0" fmla="*/ 0 w 779"/>
              <a:gd name="T1" fmla="*/ 0 h 75"/>
              <a:gd name="T2" fmla="*/ 30 w 779"/>
              <a:gd name="T3" fmla="*/ 75 h 75"/>
              <a:gd name="T4" fmla="*/ 779 w 779"/>
              <a:gd name="T5" fmla="*/ 75 h 75"/>
              <a:gd name="T6" fmla="*/ 779 w 779"/>
              <a:gd name="T7" fmla="*/ 0 h 75"/>
              <a:gd name="T8" fmla="*/ 0 w 779"/>
              <a:gd name="T9" fmla="*/ 0 h 75"/>
            </a:gdLst>
            <a:ahLst/>
            <a:cxnLst>
              <a:cxn ang="0">
                <a:pos x="T0" y="T1"/>
              </a:cxn>
              <a:cxn ang="0">
                <a:pos x="T2" y="T3"/>
              </a:cxn>
              <a:cxn ang="0">
                <a:pos x="T4" y="T5"/>
              </a:cxn>
              <a:cxn ang="0">
                <a:pos x="T6" y="T7"/>
              </a:cxn>
              <a:cxn ang="0">
                <a:pos x="T8" y="T9"/>
              </a:cxn>
            </a:cxnLst>
            <a:rect l="0" t="0" r="r" b="b"/>
            <a:pathLst>
              <a:path w="779" h="75">
                <a:moveTo>
                  <a:pt x="0" y="0"/>
                </a:moveTo>
                <a:lnTo>
                  <a:pt x="30" y="75"/>
                </a:lnTo>
                <a:lnTo>
                  <a:pt x="779" y="75"/>
                </a:lnTo>
                <a:lnTo>
                  <a:pt x="779" y="0"/>
                </a:lnTo>
                <a:lnTo>
                  <a:pt x="0" y="0"/>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461" name="Freeform 334"/>
          <p:cNvSpPr>
            <a:spLocks/>
          </p:cNvSpPr>
          <p:nvPr/>
        </p:nvSpPr>
        <p:spPr bwMode="auto">
          <a:xfrm>
            <a:off x="6347370" y="2649807"/>
            <a:ext cx="151614" cy="16061"/>
          </a:xfrm>
          <a:custGeom>
            <a:avLst/>
            <a:gdLst>
              <a:gd name="T0" fmla="*/ 42 w 708"/>
              <a:gd name="T1" fmla="*/ 75 h 75"/>
              <a:gd name="T2" fmla="*/ 708 w 708"/>
              <a:gd name="T3" fmla="*/ 75 h 75"/>
              <a:gd name="T4" fmla="*/ 708 w 708"/>
              <a:gd name="T5" fmla="*/ 0 h 75"/>
              <a:gd name="T6" fmla="*/ 0 w 708"/>
              <a:gd name="T7" fmla="*/ 0 h 75"/>
              <a:gd name="T8" fmla="*/ 42 w 708"/>
              <a:gd name="T9" fmla="*/ 75 h 75"/>
            </a:gdLst>
            <a:ahLst/>
            <a:cxnLst>
              <a:cxn ang="0">
                <a:pos x="T0" y="T1"/>
              </a:cxn>
              <a:cxn ang="0">
                <a:pos x="T2" y="T3"/>
              </a:cxn>
              <a:cxn ang="0">
                <a:pos x="T4" y="T5"/>
              </a:cxn>
              <a:cxn ang="0">
                <a:pos x="T6" y="T7"/>
              </a:cxn>
              <a:cxn ang="0">
                <a:pos x="T8" y="T9"/>
              </a:cxn>
            </a:cxnLst>
            <a:rect l="0" t="0" r="r" b="b"/>
            <a:pathLst>
              <a:path w="708" h="75">
                <a:moveTo>
                  <a:pt x="42" y="75"/>
                </a:moveTo>
                <a:lnTo>
                  <a:pt x="708" y="75"/>
                </a:lnTo>
                <a:lnTo>
                  <a:pt x="708" y="0"/>
                </a:lnTo>
                <a:lnTo>
                  <a:pt x="0" y="0"/>
                </a:lnTo>
                <a:lnTo>
                  <a:pt x="42" y="75"/>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462" name="Freeform 335"/>
          <p:cNvSpPr>
            <a:spLocks/>
          </p:cNvSpPr>
          <p:nvPr/>
        </p:nvSpPr>
        <p:spPr bwMode="auto">
          <a:xfrm>
            <a:off x="6355293" y="2682142"/>
            <a:ext cx="143263" cy="16061"/>
          </a:xfrm>
          <a:custGeom>
            <a:avLst/>
            <a:gdLst>
              <a:gd name="T0" fmla="*/ 3 w 669"/>
              <a:gd name="T1" fmla="*/ 0 h 75"/>
              <a:gd name="T2" fmla="*/ 0 w 669"/>
              <a:gd name="T3" fmla="*/ 75 h 75"/>
              <a:gd name="T4" fmla="*/ 669 w 669"/>
              <a:gd name="T5" fmla="*/ 75 h 75"/>
              <a:gd name="T6" fmla="*/ 669 w 669"/>
              <a:gd name="T7" fmla="*/ 0 h 75"/>
              <a:gd name="T8" fmla="*/ 3 w 669"/>
              <a:gd name="T9" fmla="*/ 0 h 75"/>
            </a:gdLst>
            <a:ahLst/>
            <a:cxnLst>
              <a:cxn ang="0">
                <a:pos x="T0" y="T1"/>
              </a:cxn>
              <a:cxn ang="0">
                <a:pos x="T2" y="T3"/>
              </a:cxn>
              <a:cxn ang="0">
                <a:pos x="T4" y="T5"/>
              </a:cxn>
              <a:cxn ang="0">
                <a:pos x="T6" y="T7"/>
              </a:cxn>
              <a:cxn ang="0">
                <a:pos x="T8" y="T9"/>
              </a:cxn>
            </a:cxnLst>
            <a:rect l="0" t="0" r="r" b="b"/>
            <a:pathLst>
              <a:path w="669" h="75">
                <a:moveTo>
                  <a:pt x="3" y="0"/>
                </a:moveTo>
                <a:lnTo>
                  <a:pt x="0" y="75"/>
                </a:lnTo>
                <a:lnTo>
                  <a:pt x="669" y="75"/>
                </a:lnTo>
                <a:lnTo>
                  <a:pt x="669" y="0"/>
                </a:lnTo>
                <a:lnTo>
                  <a:pt x="3" y="0"/>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463" name="Freeform 336"/>
          <p:cNvSpPr>
            <a:spLocks/>
          </p:cNvSpPr>
          <p:nvPr/>
        </p:nvSpPr>
        <p:spPr bwMode="auto">
          <a:xfrm>
            <a:off x="6293192" y="2672933"/>
            <a:ext cx="55678" cy="73880"/>
          </a:xfrm>
          <a:custGeom>
            <a:avLst/>
            <a:gdLst>
              <a:gd name="T0" fmla="*/ 250 w 260"/>
              <a:gd name="T1" fmla="*/ 345 h 345"/>
              <a:gd name="T2" fmla="*/ 260 w 260"/>
              <a:gd name="T3" fmla="*/ 0 h 345"/>
              <a:gd name="T4" fmla="*/ 0 w 260"/>
              <a:gd name="T5" fmla="*/ 107 h 345"/>
              <a:gd name="T6" fmla="*/ 250 w 260"/>
              <a:gd name="T7" fmla="*/ 345 h 345"/>
            </a:gdLst>
            <a:ahLst/>
            <a:cxnLst>
              <a:cxn ang="0">
                <a:pos x="T0" y="T1"/>
              </a:cxn>
              <a:cxn ang="0">
                <a:pos x="T2" y="T3"/>
              </a:cxn>
              <a:cxn ang="0">
                <a:pos x="T4" y="T5"/>
              </a:cxn>
              <a:cxn ang="0">
                <a:pos x="T6" y="T7"/>
              </a:cxn>
            </a:cxnLst>
            <a:rect l="0" t="0" r="r" b="b"/>
            <a:pathLst>
              <a:path w="260" h="345">
                <a:moveTo>
                  <a:pt x="250" y="345"/>
                </a:moveTo>
                <a:lnTo>
                  <a:pt x="260" y="0"/>
                </a:lnTo>
                <a:lnTo>
                  <a:pt x="0" y="107"/>
                </a:lnTo>
                <a:lnTo>
                  <a:pt x="250" y="345"/>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464" name="Freeform 337"/>
          <p:cNvSpPr>
            <a:spLocks/>
          </p:cNvSpPr>
          <p:nvPr/>
        </p:nvSpPr>
        <p:spPr bwMode="auto">
          <a:xfrm>
            <a:off x="6181194" y="2392619"/>
            <a:ext cx="71525" cy="67241"/>
          </a:xfrm>
          <a:custGeom>
            <a:avLst/>
            <a:gdLst>
              <a:gd name="T0" fmla="*/ 120 w 141"/>
              <a:gd name="T1" fmla="*/ 35 h 133"/>
              <a:gd name="T2" fmla="*/ 60 w 141"/>
              <a:gd name="T3" fmla="*/ 10 h 133"/>
              <a:gd name="T4" fmla="*/ 34 w 141"/>
              <a:gd name="T5" fmla="*/ 20 h 133"/>
              <a:gd name="T6" fmla="*/ 9 w 141"/>
              <a:gd name="T7" fmla="*/ 79 h 133"/>
              <a:gd name="T8" fmla="*/ 31 w 141"/>
              <a:gd name="T9" fmla="*/ 133 h 133"/>
              <a:gd name="T10" fmla="*/ 141 w 141"/>
              <a:gd name="T11" fmla="*/ 88 h 133"/>
              <a:gd name="T12" fmla="*/ 120 w 141"/>
              <a:gd name="T13" fmla="*/ 35 h 133"/>
            </a:gdLst>
            <a:ahLst/>
            <a:cxnLst>
              <a:cxn ang="0">
                <a:pos x="T0" y="T1"/>
              </a:cxn>
              <a:cxn ang="0">
                <a:pos x="T2" y="T3"/>
              </a:cxn>
              <a:cxn ang="0">
                <a:pos x="T4" y="T5"/>
              </a:cxn>
              <a:cxn ang="0">
                <a:pos x="T6" y="T7"/>
              </a:cxn>
              <a:cxn ang="0">
                <a:pos x="T8" y="T9"/>
              </a:cxn>
              <a:cxn ang="0">
                <a:pos x="T10" y="T11"/>
              </a:cxn>
              <a:cxn ang="0">
                <a:pos x="T12" y="T13"/>
              </a:cxn>
            </a:cxnLst>
            <a:rect l="0" t="0" r="r" b="b"/>
            <a:pathLst>
              <a:path w="141" h="133">
                <a:moveTo>
                  <a:pt x="120" y="35"/>
                </a:moveTo>
                <a:cubicBezTo>
                  <a:pt x="110" y="11"/>
                  <a:pt x="83" y="0"/>
                  <a:pt x="60" y="10"/>
                </a:cubicBezTo>
                <a:cubicBezTo>
                  <a:pt x="34" y="20"/>
                  <a:pt x="34" y="20"/>
                  <a:pt x="34" y="20"/>
                </a:cubicBezTo>
                <a:cubicBezTo>
                  <a:pt x="11" y="30"/>
                  <a:pt x="0" y="56"/>
                  <a:pt x="9" y="79"/>
                </a:cubicBezTo>
                <a:cubicBezTo>
                  <a:pt x="31" y="133"/>
                  <a:pt x="31" y="133"/>
                  <a:pt x="31" y="133"/>
                </a:cubicBezTo>
                <a:cubicBezTo>
                  <a:pt x="141" y="88"/>
                  <a:pt x="141" y="88"/>
                  <a:pt x="141" y="88"/>
                </a:cubicBezTo>
                <a:lnTo>
                  <a:pt x="120" y="35"/>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465" name="Freeform 338"/>
          <p:cNvSpPr>
            <a:spLocks/>
          </p:cNvSpPr>
          <p:nvPr/>
        </p:nvSpPr>
        <p:spPr bwMode="auto">
          <a:xfrm>
            <a:off x="6354436" y="2723686"/>
            <a:ext cx="145619" cy="16061"/>
          </a:xfrm>
          <a:custGeom>
            <a:avLst/>
            <a:gdLst>
              <a:gd name="T0" fmla="*/ 0 w 680"/>
              <a:gd name="T1" fmla="*/ 75 h 75"/>
              <a:gd name="T2" fmla="*/ 680 w 680"/>
              <a:gd name="T3" fmla="*/ 75 h 75"/>
              <a:gd name="T4" fmla="*/ 680 w 680"/>
              <a:gd name="T5" fmla="*/ 0 h 75"/>
              <a:gd name="T6" fmla="*/ 2 w 680"/>
              <a:gd name="T7" fmla="*/ 0 h 75"/>
              <a:gd name="T8" fmla="*/ 0 w 680"/>
              <a:gd name="T9" fmla="*/ 75 h 75"/>
            </a:gdLst>
            <a:ahLst/>
            <a:cxnLst>
              <a:cxn ang="0">
                <a:pos x="T0" y="T1"/>
              </a:cxn>
              <a:cxn ang="0">
                <a:pos x="T2" y="T3"/>
              </a:cxn>
              <a:cxn ang="0">
                <a:pos x="T4" y="T5"/>
              </a:cxn>
              <a:cxn ang="0">
                <a:pos x="T6" y="T7"/>
              </a:cxn>
              <a:cxn ang="0">
                <a:pos x="T8" y="T9"/>
              </a:cxn>
            </a:cxnLst>
            <a:rect l="0" t="0" r="r" b="b"/>
            <a:pathLst>
              <a:path w="680" h="75">
                <a:moveTo>
                  <a:pt x="0" y="75"/>
                </a:moveTo>
                <a:lnTo>
                  <a:pt x="680" y="75"/>
                </a:lnTo>
                <a:lnTo>
                  <a:pt x="680" y="0"/>
                </a:lnTo>
                <a:lnTo>
                  <a:pt x="2" y="0"/>
                </a:lnTo>
                <a:lnTo>
                  <a:pt x="0" y="75"/>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466" name="Freeform 339"/>
          <p:cNvSpPr>
            <a:spLocks/>
          </p:cNvSpPr>
          <p:nvPr/>
        </p:nvSpPr>
        <p:spPr bwMode="auto">
          <a:xfrm>
            <a:off x="6545026" y="2541878"/>
            <a:ext cx="140693" cy="71310"/>
          </a:xfrm>
          <a:custGeom>
            <a:avLst/>
            <a:gdLst>
              <a:gd name="T0" fmla="*/ 629 w 657"/>
              <a:gd name="T1" fmla="*/ 333 h 333"/>
              <a:gd name="T2" fmla="*/ 657 w 657"/>
              <a:gd name="T3" fmla="*/ 265 h 333"/>
              <a:gd name="T4" fmla="*/ 650 w 657"/>
              <a:gd name="T5" fmla="*/ 260 h 333"/>
              <a:gd name="T6" fmla="*/ 0 w 657"/>
              <a:gd name="T7" fmla="*/ 0 h 333"/>
              <a:gd name="T8" fmla="*/ 0 w 657"/>
              <a:gd name="T9" fmla="*/ 81 h 333"/>
              <a:gd name="T10" fmla="*/ 622 w 657"/>
              <a:gd name="T11" fmla="*/ 331 h 333"/>
              <a:gd name="T12" fmla="*/ 629 w 657"/>
              <a:gd name="T13" fmla="*/ 333 h 333"/>
            </a:gdLst>
            <a:ahLst/>
            <a:cxnLst>
              <a:cxn ang="0">
                <a:pos x="T0" y="T1"/>
              </a:cxn>
              <a:cxn ang="0">
                <a:pos x="T2" y="T3"/>
              </a:cxn>
              <a:cxn ang="0">
                <a:pos x="T4" y="T5"/>
              </a:cxn>
              <a:cxn ang="0">
                <a:pos x="T6" y="T7"/>
              </a:cxn>
              <a:cxn ang="0">
                <a:pos x="T8" y="T9"/>
              </a:cxn>
              <a:cxn ang="0">
                <a:pos x="T10" y="T11"/>
              </a:cxn>
              <a:cxn ang="0">
                <a:pos x="T12" y="T13"/>
              </a:cxn>
            </a:cxnLst>
            <a:rect l="0" t="0" r="r" b="b"/>
            <a:pathLst>
              <a:path w="657" h="333">
                <a:moveTo>
                  <a:pt x="629" y="333"/>
                </a:moveTo>
                <a:lnTo>
                  <a:pt x="657" y="265"/>
                </a:lnTo>
                <a:lnTo>
                  <a:pt x="650" y="260"/>
                </a:lnTo>
                <a:lnTo>
                  <a:pt x="0" y="0"/>
                </a:lnTo>
                <a:lnTo>
                  <a:pt x="0" y="81"/>
                </a:lnTo>
                <a:lnTo>
                  <a:pt x="622" y="331"/>
                </a:lnTo>
                <a:lnTo>
                  <a:pt x="629" y="333"/>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468" name="Freeform 340"/>
          <p:cNvSpPr>
            <a:spLocks/>
          </p:cNvSpPr>
          <p:nvPr/>
        </p:nvSpPr>
        <p:spPr bwMode="auto">
          <a:xfrm>
            <a:off x="6545025" y="2580852"/>
            <a:ext cx="126560" cy="65743"/>
          </a:xfrm>
          <a:custGeom>
            <a:avLst/>
            <a:gdLst>
              <a:gd name="T0" fmla="*/ 591 w 591"/>
              <a:gd name="T1" fmla="*/ 236 h 307"/>
              <a:gd name="T2" fmla="*/ 0 w 591"/>
              <a:gd name="T3" fmla="*/ 0 h 307"/>
              <a:gd name="T4" fmla="*/ 0 w 591"/>
              <a:gd name="T5" fmla="*/ 81 h 307"/>
              <a:gd name="T6" fmla="*/ 563 w 591"/>
              <a:gd name="T7" fmla="*/ 307 h 307"/>
              <a:gd name="T8" fmla="*/ 591 w 591"/>
              <a:gd name="T9" fmla="*/ 236 h 307"/>
            </a:gdLst>
            <a:ahLst/>
            <a:cxnLst>
              <a:cxn ang="0">
                <a:pos x="T0" y="T1"/>
              </a:cxn>
              <a:cxn ang="0">
                <a:pos x="T2" y="T3"/>
              </a:cxn>
              <a:cxn ang="0">
                <a:pos x="T4" y="T5"/>
              </a:cxn>
              <a:cxn ang="0">
                <a:pos x="T6" y="T7"/>
              </a:cxn>
              <a:cxn ang="0">
                <a:pos x="T8" y="T9"/>
              </a:cxn>
            </a:cxnLst>
            <a:rect l="0" t="0" r="r" b="b"/>
            <a:pathLst>
              <a:path w="591" h="307">
                <a:moveTo>
                  <a:pt x="591" y="236"/>
                </a:moveTo>
                <a:lnTo>
                  <a:pt x="0" y="0"/>
                </a:lnTo>
                <a:lnTo>
                  <a:pt x="0" y="81"/>
                </a:lnTo>
                <a:lnTo>
                  <a:pt x="563" y="307"/>
                </a:lnTo>
                <a:lnTo>
                  <a:pt x="591" y="236"/>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469" name="Freeform 341"/>
          <p:cNvSpPr>
            <a:spLocks/>
          </p:cNvSpPr>
          <p:nvPr/>
        </p:nvSpPr>
        <p:spPr bwMode="auto">
          <a:xfrm>
            <a:off x="6545026" y="2497978"/>
            <a:ext cx="155897" cy="77306"/>
          </a:xfrm>
          <a:custGeom>
            <a:avLst/>
            <a:gdLst>
              <a:gd name="T0" fmla="*/ 700 w 728"/>
              <a:gd name="T1" fmla="*/ 361 h 361"/>
              <a:gd name="T2" fmla="*/ 728 w 728"/>
              <a:gd name="T3" fmla="*/ 293 h 361"/>
              <a:gd name="T4" fmla="*/ 721 w 728"/>
              <a:gd name="T5" fmla="*/ 290 h 361"/>
              <a:gd name="T6" fmla="*/ 0 w 728"/>
              <a:gd name="T7" fmla="*/ 0 h 361"/>
              <a:gd name="T8" fmla="*/ 0 w 728"/>
              <a:gd name="T9" fmla="*/ 80 h 361"/>
              <a:gd name="T10" fmla="*/ 695 w 728"/>
              <a:gd name="T11" fmla="*/ 359 h 361"/>
              <a:gd name="T12" fmla="*/ 700 w 728"/>
              <a:gd name="T13" fmla="*/ 361 h 361"/>
            </a:gdLst>
            <a:ahLst/>
            <a:cxnLst>
              <a:cxn ang="0">
                <a:pos x="T0" y="T1"/>
              </a:cxn>
              <a:cxn ang="0">
                <a:pos x="T2" y="T3"/>
              </a:cxn>
              <a:cxn ang="0">
                <a:pos x="T4" y="T5"/>
              </a:cxn>
              <a:cxn ang="0">
                <a:pos x="T6" y="T7"/>
              </a:cxn>
              <a:cxn ang="0">
                <a:pos x="T8" y="T9"/>
              </a:cxn>
              <a:cxn ang="0">
                <a:pos x="T10" y="T11"/>
              </a:cxn>
              <a:cxn ang="0">
                <a:pos x="T12" y="T13"/>
              </a:cxn>
            </a:cxnLst>
            <a:rect l="0" t="0" r="r" b="b"/>
            <a:pathLst>
              <a:path w="728" h="361">
                <a:moveTo>
                  <a:pt x="700" y="361"/>
                </a:moveTo>
                <a:lnTo>
                  <a:pt x="728" y="293"/>
                </a:lnTo>
                <a:lnTo>
                  <a:pt x="721" y="290"/>
                </a:lnTo>
                <a:lnTo>
                  <a:pt x="0" y="0"/>
                </a:lnTo>
                <a:lnTo>
                  <a:pt x="0" y="80"/>
                </a:lnTo>
                <a:lnTo>
                  <a:pt x="695" y="359"/>
                </a:lnTo>
                <a:lnTo>
                  <a:pt x="700" y="361"/>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470" name="Freeform 342"/>
          <p:cNvSpPr>
            <a:spLocks/>
          </p:cNvSpPr>
          <p:nvPr/>
        </p:nvSpPr>
        <p:spPr bwMode="auto">
          <a:xfrm>
            <a:off x="6545025" y="2624323"/>
            <a:ext cx="112854" cy="60389"/>
          </a:xfrm>
          <a:custGeom>
            <a:avLst/>
            <a:gdLst>
              <a:gd name="T0" fmla="*/ 527 w 527"/>
              <a:gd name="T1" fmla="*/ 213 h 282"/>
              <a:gd name="T2" fmla="*/ 0 w 527"/>
              <a:gd name="T3" fmla="*/ 0 h 282"/>
              <a:gd name="T4" fmla="*/ 0 w 527"/>
              <a:gd name="T5" fmla="*/ 81 h 282"/>
              <a:gd name="T6" fmla="*/ 499 w 527"/>
              <a:gd name="T7" fmla="*/ 282 h 282"/>
              <a:gd name="T8" fmla="*/ 527 w 527"/>
              <a:gd name="T9" fmla="*/ 213 h 282"/>
            </a:gdLst>
            <a:ahLst/>
            <a:cxnLst>
              <a:cxn ang="0">
                <a:pos x="T0" y="T1"/>
              </a:cxn>
              <a:cxn ang="0">
                <a:pos x="T2" y="T3"/>
              </a:cxn>
              <a:cxn ang="0">
                <a:pos x="T4" y="T5"/>
              </a:cxn>
              <a:cxn ang="0">
                <a:pos x="T6" y="T7"/>
              </a:cxn>
              <a:cxn ang="0">
                <a:pos x="T8" y="T9"/>
              </a:cxn>
            </a:cxnLst>
            <a:rect l="0" t="0" r="r" b="b"/>
            <a:pathLst>
              <a:path w="527" h="282">
                <a:moveTo>
                  <a:pt x="527" y="213"/>
                </a:moveTo>
                <a:lnTo>
                  <a:pt x="0" y="0"/>
                </a:lnTo>
                <a:lnTo>
                  <a:pt x="0" y="81"/>
                </a:lnTo>
                <a:lnTo>
                  <a:pt x="499" y="282"/>
                </a:lnTo>
                <a:lnTo>
                  <a:pt x="527" y="213"/>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471" name="Freeform 343"/>
          <p:cNvSpPr>
            <a:spLocks/>
          </p:cNvSpPr>
          <p:nvPr/>
        </p:nvSpPr>
        <p:spPr bwMode="auto">
          <a:xfrm>
            <a:off x="6545025" y="2702914"/>
            <a:ext cx="86086" cy="49468"/>
          </a:xfrm>
          <a:custGeom>
            <a:avLst/>
            <a:gdLst>
              <a:gd name="T0" fmla="*/ 402 w 402"/>
              <a:gd name="T1" fmla="*/ 163 h 231"/>
              <a:gd name="T2" fmla="*/ 0 w 402"/>
              <a:gd name="T3" fmla="*/ 0 h 231"/>
              <a:gd name="T4" fmla="*/ 0 w 402"/>
              <a:gd name="T5" fmla="*/ 80 h 231"/>
              <a:gd name="T6" fmla="*/ 376 w 402"/>
              <a:gd name="T7" fmla="*/ 231 h 231"/>
              <a:gd name="T8" fmla="*/ 402 w 402"/>
              <a:gd name="T9" fmla="*/ 163 h 231"/>
            </a:gdLst>
            <a:ahLst/>
            <a:cxnLst>
              <a:cxn ang="0">
                <a:pos x="T0" y="T1"/>
              </a:cxn>
              <a:cxn ang="0">
                <a:pos x="T2" y="T3"/>
              </a:cxn>
              <a:cxn ang="0">
                <a:pos x="T4" y="T5"/>
              </a:cxn>
              <a:cxn ang="0">
                <a:pos x="T6" y="T7"/>
              </a:cxn>
              <a:cxn ang="0">
                <a:pos x="T8" y="T9"/>
              </a:cxn>
            </a:cxnLst>
            <a:rect l="0" t="0" r="r" b="b"/>
            <a:pathLst>
              <a:path w="402" h="231">
                <a:moveTo>
                  <a:pt x="402" y="163"/>
                </a:moveTo>
                <a:lnTo>
                  <a:pt x="0" y="0"/>
                </a:lnTo>
                <a:lnTo>
                  <a:pt x="0" y="80"/>
                </a:lnTo>
                <a:lnTo>
                  <a:pt x="376" y="231"/>
                </a:lnTo>
                <a:lnTo>
                  <a:pt x="402" y="163"/>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473" name="Freeform 344"/>
          <p:cNvSpPr>
            <a:spLocks/>
          </p:cNvSpPr>
          <p:nvPr/>
        </p:nvSpPr>
        <p:spPr bwMode="auto">
          <a:xfrm>
            <a:off x="6545025" y="2659229"/>
            <a:ext cx="100220" cy="54821"/>
          </a:xfrm>
          <a:custGeom>
            <a:avLst/>
            <a:gdLst>
              <a:gd name="T0" fmla="*/ 468 w 468"/>
              <a:gd name="T1" fmla="*/ 187 h 256"/>
              <a:gd name="T2" fmla="*/ 0 w 468"/>
              <a:gd name="T3" fmla="*/ 0 h 256"/>
              <a:gd name="T4" fmla="*/ 0 w 468"/>
              <a:gd name="T5" fmla="*/ 81 h 256"/>
              <a:gd name="T6" fmla="*/ 440 w 468"/>
              <a:gd name="T7" fmla="*/ 256 h 256"/>
              <a:gd name="T8" fmla="*/ 468 w 468"/>
              <a:gd name="T9" fmla="*/ 187 h 256"/>
            </a:gdLst>
            <a:ahLst/>
            <a:cxnLst>
              <a:cxn ang="0">
                <a:pos x="T0" y="T1"/>
              </a:cxn>
              <a:cxn ang="0">
                <a:pos x="T2" y="T3"/>
              </a:cxn>
              <a:cxn ang="0">
                <a:pos x="T4" y="T5"/>
              </a:cxn>
              <a:cxn ang="0">
                <a:pos x="T6" y="T7"/>
              </a:cxn>
              <a:cxn ang="0">
                <a:pos x="T8" y="T9"/>
              </a:cxn>
            </a:cxnLst>
            <a:rect l="0" t="0" r="r" b="b"/>
            <a:pathLst>
              <a:path w="468" h="256">
                <a:moveTo>
                  <a:pt x="468" y="187"/>
                </a:moveTo>
                <a:lnTo>
                  <a:pt x="0" y="0"/>
                </a:lnTo>
                <a:lnTo>
                  <a:pt x="0" y="81"/>
                </a:lnTo>
                <a:lnTo>
                  <a:pt x="440" y="256"/>
                </a:lnTo>
                <a:lnTo>
                  <a:pt x="468" y="187"/>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474" name="Freeform 345"/>
          <p:cNvSpPr>
            <a:spLocks/>
          </p:cNvSpPr>
          <p:nvPr/>
        </p:nvSpPr>
        <p:spPr bwMode="auto">
          <a:xfrm>
            <a:off x="6506265" y="2440801"/>
            <a:ext cx="244767" cy="366830"/>
          </a:xfrm>
          <a:custGeom>
            <a:avLst/>
            <a:gdLst>
              <a:gd name="T0" fmla="*/ 1136 w 1143"/>
              <a:gd name="T1" fmla="*/ 432 h 1713"/>
              <a:gd name="T2" fmla="*/ 73 w 1143"/>
              <a:gd name="T3" fmla="*/ 2 h 1713"/>
              <a:gd name="T4" fmla="*/ 66 w 1143"/>
              <a:gd name="T5" fmla="*/ 0 h 1713"/>
              <a:gd name="T6" fmla="*/ 0 w 1143"/>
              <a:gd name="T7" fmla="*/ 163 h 1713"/>
              <a:gd name="T8" fmla="*/ 125 w 1143"/>
              <a:gd name="T9" fmla="*/ 163 h 1713"/>
              <a:gd name="T10" fmla="*/ 132 w 1143"/>
              <a:gd name="T11" fmla="*/ 144 h 1713"/>
              <a:gd name="T12" fmla="*/ 997 w 1143"/>
              <a:gd name="T13" fmla="*/ 491 h 1713"/>
              <a:gd name="T14" fmla="*/ 562 w 1143"/>
              <a:gd name="T15" fmla="*/ 1569 h 1713"/>
              <a:gd name="T16" fmla="*/ 181 w 1143"/>
              <a:gd name="T17" fmla="*/ 1415 h 1713"/>
              <a:gd name="T18" fmla="*/ 181 w 1143"/>
              <a:gd name="T19" fmla="*/ 1531 h 1713"/>
              <a:gd name="T20" fmla="*/ 621 w 1143"/>
              <a:gd name="T21" fmla="*/ 1708 h 1713"/>
              <a:gd name="T22" fmla="*/ 628 w 1143"/>
              <a:gd name="T23" fmla="*/ 1713 h 1713"/>
              <a:gd name="T24" fmla="*/ 1143 w 1143"/>
              <a:gd name="T25" fmla="*/ 434 h 1713"/>
              <a:gd name="T26" fmla="*/ 1136 w 1143"/>
              <a:gd name="T27" fmla="*/ 432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3" h="1713">
                <a:moveTo>
                  <a:pt x="1136" y="432"/>
                </a:moveTo>
                <a:lnTo>
                  <a:pt x="73" y="2"/>
                </a:lnTo>
                <a:lnTo>
                  <a:pt x="66" y="0"/>
                </a:lnTo>
                <a:lnTo>
                  <a:pt x="0" y="163"/>
                </a:lnTo>
                <a:lnTo>
                  <a:pt x="125" y="163"/>
                </a:lnTo>
                <a:lnTo>
                  <a:pt x="132" y="144"/>
                </a:lnTo>
                <a:lnTo>
                  <a:pt x="997" y="491"/>
                </a:lnTo>
                <a:lnTo>
                  <a:pt x="562" y="1569"/>
                </a:lnTo>
                <a:lnTo>
                  <a:pt x="181" y="1415"/>
                </a:lnTo>
                <a:lnTo>
                  <a:pt x="181" y="1531"/>
                </a:lnTo>
                <a:lnTo>
                  <a:pt x="621" y="1708"/>
                </a:lnTo>
                <a:lnTo>
                  <a:pt x="628" y="1713"/>
                </a:lnTo>
                <a:lnTo>
                  <a:pt x="1143" y="434"/>
                </a:lnTo>
                <a:lnTo>
                  <a:pt x="1136" y="432"/>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475" name="Freeform 346"/>
          <p:cNvSpPr>
            <a:spLocks noEditPoints="1"/>
          </p:cNvSpPr>
          <p:nvPr/>
        </p:nvSpPr>
        <p:spPr bwMode="auto">
          <a:xfrm>
            <a:off x="6199611" y="2443157"/>
            <a:ext cx="147760" cy="248622"/>
          </a:xfrm>
          <a:custGeom>
            <a:avLst/>
            <a:gdLst>
              <a:gd name="T0" fmla="*/ 292 w 292"/>
              <a:gd name="T1" fmla="*/ 447 h 491"/>
              <a:gd name="T2" fmla="*/ 110 w 292"/>
              <a:gd name="T3" fmla="*/ 0 h 491"/>
              <a:gd name="T4" fmla="*/ 0 w 292"/>
              <a:gd name="T5" fmla="*/ 45 h 491"/>
              <a:gd name="T6" fmla="*/ 182 w 292"/>
              <a:gd name="T7" fmla="*/ 491 h 491"/>
              <a:gd name="T8" fmla="*/ 292 w 292"/>
              <a:gd name="T9" fmla="*/ 447 h 491"/>
              <a:gd name="T10" fmla="*/ 99 w 292"/>
              <a:gd name="T11" fmla="*/ 19 h 491"/>
              <a:gd name="T12" fmla="*/ 220 w 292"/>
              <a:gd name="T13" fmla="*/ 315 h 491"/>
              <a:gd name="T14" fmla="*/ 215 w 292"/>
              <a:gd name="T15" fmla="*/ 338 h 491"/>
              <a:gd name="T16" fmla="*/ 195 w 292"/>
              <a:gd name="T17" fmla="*/ 325 h 491"/>
              <a:gd name="T18" fmla="*/ 75 w 292"/>
              <a:gd name="T19" fmla="*/ 29 h 491"/>
              <a:gd name="T20" fmla="*/ 99 w 292"/>
              <a:gd name="T21" fmla="*/ 19 h 491"/>
              <a:gd name="T22" fmla="*/ 165 w 292"/>
              <a:gd name="T23" fmla="*/ 358 h 491"/>
              <a:gd name="T24" fmla="*/ 146 w 292"/>
              <a:gd name="T25" fmla="*/ 345 h 491"/>
              <a:gd name="T26" fmla="*/ 25 w 292"/>
              <a:gd name="T27" fmla="*/ 49 h 491"/>
              <a:gd name="T28" fmla="*/ 50 w 292"/>
              <a:gd name="T29" fmla="*/ 39 h 491"/>
              <a:gd name="T30" fmla="*/ 170 w 292"/>
              <a:gd name="T31" fmla="*/ 335 h 491"/>
              <a:gd name="T32" fmla="*/ 165 w 292"/>
              <a:gd name="T33" fmla="*/ 358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491">
                <a:moveTo>
                  <a:pt x="292" y="447"/>
                </a:moveTo>
                <a:cubicBezTo>
                  <a:pt x="110" y="0"/>
                  <a:pt x="110" y="0"/>
                  <a:pt x="110" y="0"/>
                </a:cubicBezTo>
                <a:cubicBezTo>
                  <a:pt x="0" y="45"/>
                  <a:pt x="0" y="45"/>
                  <a:pt x="0" y="45"/>
                </a:cubicBezTo>
                <a:cubicBezTo>
                  <a:pt x="182" y="491"/>
                  <a:pt x="182" y="491"/>
                  <a:pt x="182" y="491"/>
                </a:cubicBezTo>
                <a:lnTo>
                  <a:pt x="292" y="447"/>
                </a:lnTo>
                <a:close/>
                <a:moveTo>
                  <a:pt x="99" y="19"/>
                </a:moveTo>
                <a:cubicBezTo>
                  <a:pt x="220" y="315"/>
                  <a:pt x="220" y="315"/>
                  <a:pt x="220" y="315"/>
                </a:cubicBezTo>
                <a:cubicBezTo>
                  <a:pt x="224" y="325"/>
                  <a:pt x="222" y="335"/>
                  <a:pt x="215" y="338"/>
                </a:cubicBezTo>
                <a:cubicBezTo>
                  <a:pt x="208" y="340"/>
                  <a:pt x="199" y="335"/>
                  <a:pt x="195" y="325"/>
                </a:cubicBezTo>
                <a:cubicBezTo>
                  <a:pt x="75" y="29"/>
                  <a:pt x="75" y="29"/>
                  <a:pt x="75" y="29"/>
                </a:cubicBezTo>
                <a:lnTo>
                  <a:pt x="99" y="19"/>
                </a:lnTo>
                <a:close/>
                <a:moveTo>
                  <a:pt x="165" y="358"/>
                </a:moveTo>
                <a:cubicBezTo>
                  <a:pt x="159" y="361"/>
                  <a:pt x="150" y="355"/>
                  <a:pt x="146" y="345"/>
                </a:cubicBezTo>
                <a:cubicBezTo>
                  <a:pt x="25" y="49"/>
                  <a:pt x="25" y="49"/>
                  <a:pt x="25" y="49"/>
                </a:cubicBezTo>
                <a:cubicBezTo>
                  <a:pt x="50" y="39"/>
                  <a:pt x="50" y="39"/>
                  <a:pt x="50" y="39"/>
                </a:cubicBezTo>
                <a:cubicBezTo>
                  <a:pt x="170" y="335"/>
                  <a:pt x="170" y="335"/>
                  <a:pt x="170" y="335"/>
                </a:cubicBezTo>
                <a:cubicBezTo>
                  <a:pt x="174" y="345"/>
                  <a:pt x="172" y="355"/>
                  <a:pt x="165" y="358"/>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grpSp>
        <p:nvGrpSpPr>
          <p:cNvPr id="5" name="组合 4"/>
          <p:cNvGrpSpPr/>
          <p:nvPr/>
        </p:nvGrpSpPr>
        <p:grpSpPr>
          <a:xfrm>
            <a:off x="2324026" y="4176869"/>
            <a:ext cx="481610" cy="454415"/>
            <a:chOff x="3098700" y="5569159"/>
            <a:chExt cx="642147" cy="605886"/>
          </a:xfrm>
        </p:grpSpPr>
        <p:sp>
          <p:nvSpPr>
            <p:cNvPr id="7477" name="Freeform 349"/>
            <p:cNvSpPr>
              <a:spLocks/>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79" name="Freeform 350"/>
            <p:cNvSpPr>
              <a:spLocks/>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80"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81"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82" name="Oval 353"/>
            <p:cNvSpPr>
              <a:spLocks noChangeArrowheads="1"/>
            </p:cNvSpPr>
            <p:nvPr/>
          </p:nvSpPr>
          <p:spPr bwMode="auto">
            <a:xfrm>
              <a:off x="3375945" y="5844406"/>
              <a:ext cx="62530" cy="60817"/>
            </a:xfrm>
            <a:prstGeom prst="ellipse">
              <a:avLst/>
            </a:pr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
        <p:nvSpPr>
          <p:cNvPr id="7485" name="Freeform 356"/>
          <p:cNvSpPr>
            <a:spLocks/>
          </p:cNvSpPr>
          <p:nvPr/>
        </p:nvSpPr>
        <p:spPr bwMode="auto">
          <a:xfrm>
            <a:off x="4310001" y="1458093"/>
            <a:ext cx="184807" cy="262970"/>
          </a:xfrm>
          <a:custGeom>
            <a:avLst/>
            <a:gdLst>
              <a:gd name="T0" fmla="*/ 0 w 863"/>
              <a:gd name="T1" fmla="*/ 567 h 1228"/>
              <a:gd name="T2" fmla="*/ 215 w 863"/>
              <a:gd name="T3" fmla="*/ 567 h 1228"/>
              <a:gd name="T4" fmla="*/ 215 w 863"/>
              <a:gd name="T5" fmla="*/ 1228 h 1228"/>
              <a:gd name="T6" fmla="*/ 650 w 863"/>
              <a:gd name="T7" fmla="*/ 1228 h 1228"/>
              <a:gd name="T8" fmla="*/ 650 w 863"/>
              <a:gd name="T9" fmla="*/ 567 h 1228"/>
              <a:gd name="T10" fmla="*/ 863 w 863"/>
              <a:gd name="T11" fmla="*/ 567 h 1228"/>
              <a:gd name="T12" fmla="*/ 440 w 863"/>
              <a:gd name="T13" fmla="*/ 0 h 1228"/>
              <a:gd name="T14" fmla="*/ 0 w 863"/>
              <a:gd name="T15" fmla="*/ 567 h 1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3" h="1228">
                <a:moveTo>
                  <a:pt x="0" y="567"/>
                </a:moveTo>
                <a:lnTo>
                  <a:pt x="215" y="567"/>
                </a:lnTo>
                <a:lnTo>
                  <a:pt x="215" y="1228"/>
                </a:lnTo>
                <a:lnTo>
                  <a:pt x="650" y="1228"/>
                </a:lnTo>
                <a:lnTo>
                  <a:pt x="650" y="567"/>
                </a:lnTo>
                <a:lnTo>
                  <a:pt x="863" y="567"/>
                </a:lnTo>
                <a:lnTo>
                  <a:pt x="440" y="0"/>
                </a:lnTo>
                <a:lnTo>
                  <a:pt x="0" y="567"/>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486" name="Freeform 357"/>
          <p:cNvSpPr>
            <a:spLocks/>
          </p:cNvSpPr>
          <p:nvPr/>
        </p:nvSpPr>
        <p:spPr bwMode="auto">
          <a:xfrm>
            <a:off x="4504443" y="1640758"/>
            <a:ext cx="185021" cy="262970"/>
          </a:xfrm>
          <a:custGeom>
            <a:avLst/>
            <a:gdLst>
              <a:gd name="T0" fmla="*/ 649 w 864"/>
              <a:gd name="T1" fmla="*/ 661 h 1228"/>
              <a:gd name="T2" fmla="*/ 649 w 864"/>
              <a:gd name="T3" fmla="*/ 0 h 1228"/>
              <a:gd name="T4" fmla="*/ 215 w 864"/>
              <a:gd name="T5" fmla="*/ 0 h 1228"/>
              <a:gd name="T6" fmla="*/ 215 w 864"/>
              <a:gd name="T7" fmla="*/ 661 h 1228"/>
              <a:gd name="T8" fmla="*/ 0 w 864"/>
              <a:gd name="T9" fmla="*/ 661 h 1228"/>
              <a:gd name="T10" fmla="*/ 425 w 864"/>
              <a:gd name="T11" fmla="*/ 1228 h 1228"/>
              <a:gd name="T12" fmla="*/ 864 w 864"/>
              <a:gd name="T13" fmla="*/ 661 h 1228"/>
              <a:gd name="T14" fmla="*/ 649 w 864"/>
              <a:gd name="T15" fmla="*/ 661 h 1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4" h="1228">
                <a:moveTo>
                  <a:pt x="649" y="661"/>
                </a:moveTo>
                <a:lnTo>
                  <a:pt x="649" y="0"/>
                </a:lnTo>
                <a:lnTo>
                  <a:pt x="215" y="0"/>
                </a:lnTo>
                <a:lnTo>
                  <a:pt x="215" y="661"/>
                </a:lnTo>
                <a:lnTo>
                  <a:pt x="0" y="661"/>
                </a:lnTo>
                <a:lnTo>
                  <a:pt x="425" y="1228"/>
                </a:lnTo>
                <a:lnTo>
                  <a:pt x="864" y="661"/>
                </a:lnTo>
                <a:lnTo>
                  <a:pt x="649" y="661"/>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487" name="Freeform 358"/>
          <p:cNvSpPr>
            <a:spLocks noEditPoints="1"/>
          </p:cNvSpPr>
          <p:nvPr/>
        </p:nvSpPr>
        <p:spPr bwMode="auto">
          <a:xfrm>
            <a:off x="4324776" y="1738836"/>
            <a:ext cx="167033" cy="168104"/>
          </a:xfrm>
          <a:custGeom>
            <a:avLst/>
            <a:gdLst>
              <a:gd name="T0" fmla="*/ 165 w 330"/>
              <a:gd name="T1" fmla="*/ 0 h 332"/>
              <a:gd name="T2" fmla="*/ 0 w 330"/>
              <a:gd name="T3" fmla="*/ 166 h 332"/>
              <a:gd name="T4" fmla="*/ 165 w 330"/>
              <a:gd name="T5" fmla="*/ 332 h 332"/>
              <a:gd name="T6" fmla="*/ 330 w 330"/>
              <a:gd name="T7" fmla="*/ 166 h 332"/>
              <a:gd name="T8" fmla="*/ 165 w 330"/>
              <a:gd name="T9" fmla="*/ 0 h 332"/>
              <a:gd name="T10" fmla="*/ 165 w 330"/>
              <a:gd name="T11" fmla="*/ 293 h 332"/>
              <a:gd name="T12" fmla="*/ 40 w 330"/>
              <a:gd name="T13" fmla="*/ 166 h 332"/>
              <a:gd name="T14" fmla="*/ 165 w 330"/>
              <a:gd name="T15" fmla="*/ 40 h 332"/>
              <a:gd name="T16" fmla="*/ 290 w 330"/>
              <a:gd name="T17" fmla="*/ 166 h 332"/>
              <a:gd name="T18" fmla="*/ 165 w 330"/>
              <a:gd name="T19" fmla="*/ 29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332">
                <a:moveTo>
                  <a:pt x="165" y="0"/>
                </a:moveTo>
                <a:cubicBezTo>
                  <a:pt x="74" y="0"/>
                  <a:pt x="0" y="74"/>
                  <a:pt x="0" y="166"/>
                </a:cubicBezTo>
                <a:cubicBezTo>
                  <a:pt x="0" y="258"/>
                  <a:pt x="74" y="332"/>
                  <a:pt x="165" y="332"/>
                </a:cubicBezTo>
                <a:cubicBezTo>
                  <a:pt x="256" y="332"/>
                  <a:pt x="330" y="258"/>
                  <a:pt x="330" y="166"/>
                </a:cubicBezTo>
                <a:cubicBezTo>
                  <a:pt x="330" y="74"/>
                  <a:pt x="256" y="0"/>
                  <a:pt x="165" y="0"/>
                </a:cubicBezTo>
                <a:close/>
                <a:moveTo>
                  <a:pt x="165" y="293"/>
                </a:moveTo>
                <a:cubicBezTo>
                  <a:pt x="96" y="293"/>
                  <a:pt x="40" y="236"/>
                  <a:pt x="40" y="166"/>
                </a:cubicBezTo>
                <a:cubicBezTo>
                  <a:pt x="40" y="96"/>
                  <a:pt x="96" y="40"/>
                  <a:pt x="165" y="40"/>
                </a:cubicBezTo>
                <a:cubicBezTo>
                  <a:pt x="234" y="40"/>
                  <a:pt x="290" y="96"/>
                  <a:pt x="290" y="166"/>
                </a:cubicBezTo>
                <a:cubicBezTo>
                  <a:pt x="290" y="236"/>
                  <a:pt x="234" y="293"/>
                  <a:pt x="165" y="293"/>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488" name="Freeform 359"/>
          <p:cNvSpPr>
            <a:spLocks/>
          </p:cNvSpPr>
          <p:nvPr/>
        </p:nvSpPr>
        <p:spPr bwMode="auto">
          <a:xfrm>
            <a:off x="4381953" y="1777382"/>
            <a:ext cx="50110" cy="91440"/>
          </a:xfrm>
          <a:custGeom>
            <a:avLst/>
            <a:gdLst>
              <a:gd name="T0" fmla="*/ 62 w 99"/>
              <a:gd name="T1" fmla="*/ 75 h 181"/>
              <a:gd name="T2" fmla="*/ 35 w 99"/>
              <a:gd name="T3" fmla="*/ 56 h 181"/>
              <a:gd name="T4" fmla="*/ 55 w 99"/>
              <a:gd name="T5" fmla="*/ 44 h 181"/>
              <a:gd name="T6" fmla="*/ 87 w 99"/>
              <a:gd name="T7" fmla="*/ 52 h 181"/>
              <a:gd name="T8" fmla="*/ 93 w 99"/>
              <a:gd name="T9" fmla="*/ 26 h 181"/>
              <a:gd name="T10" fmla="*/ 61 w 99"/>
              <a:gd name="T11" fmla="*/ 19 h 181"/>
              <a:gd name="T12" fmla="*/ 61 w 99"/>
              <a:gd name="T13" fmla="*/ 0 h 181"/>
              <a:gd name="T14" fmla="*/ 39 w 99"/>
              <a:gd name="T15" fmla="*/ 0 h 181"/>
              <a:gd name="T16" fmla="*/ 39 w 99"/>
              <a:gd name="T17" fmla="*/ 21 h 181"/>
              <a:gd name="T18" fmla="*/ 1 w 99"/>
              <a:gd name="T19" fmla="*/ 60 h 181"/>
              <a:gd name="T20" fmla="*/ 41 w 99"/>
              <a:gd name="T21" fmla="*/ 101 h 181"/>
              <a:gd name="T22" fmla="*/ 65 w 99"/>
              <a:gd name="T23" fmla="*/ 120 h 181"/>
              <a:gd name="T24" fmla="*/ 44 w 99"/>
              <a:gd name="T25" fmla="*/ 134 h 181"/>
              <a:gd name="T26" fmla="*/ 7 w 99"/>
              <a:gd name="T27" fmla="*/ 124 h 181"/>
              <a:gd name="T28" fmla="*/ 0 w 99"/>
              <a:gd name="T29" fmla="*/ 150 h 181"/>
              <a:gd name="T30" fmla="*/ 38 w 99"/>
              <a:gd name="T31" fmla="*/ 160 h 181"/>
              <a:gd name="T32" fmla="*/ 38 w 99"/>
              <a:gd name="T33" fmla="*/ 181 h 181"/>
              <a:gd name="T34" fmla="*/ 60 w 99"/>
              <a:gd name="T35" fmla="*/ 181 h 181"/>
              <a:gd name="T36" fmla="*/ 60 w 99"/>
              <a:gd name="T37" fmla="*/ 158 h 181"/>
              <a:gd name="T38" fmla="*/ 99 w 99"/>
              <a:gd name="T39" fmla="*/ 117 h 181"/>
              <a:gd name="T40" fmla="*/ 62 w 99"/>
              <a:gd name="T41" fmla="*/ 7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9" h="181">
                <a:moveTo>
                  <a:pt x="62" y="75"/>
                </a:moveTo>
                <a:cubicBezTo>
                  <a:pt x="43" y="68"/>
                  <a:pt x="35" y="64"/>
                  <a:pt x="35" y="56"/>
                </a:cubicBezTo>
                <a:cubicBezTo>
                  <a:pt x="35" y="50"/>
                  <a:pt x="40" y="44"/>
                  <a:pt x="55" y="44"/>
                </a:cubicBezTo>
                <a:cubicBezTo>
                  <a:pt x="71" y="44"/>
                  <a:pt x="81" y="49"/>
                  <a:pt x="87" y="52"/>
                </a:cubicBezTo>
                <a:cubicBezTo>
                  <a:pt x="93" y="26"/>
                  <a:pt x="93" y="26"/>
                  <a:pt x="93" y="26"/>
                </a:cubicBezTo>
                <a:cubicBezTo>
                  <a:pt x="85" y="23"/>
                  <a:pt x="75" y="20"/>
                  <a:pt x="61" y="19"/>
                </a:cubicBezTo>
                <a:cubicBezTo>
                  <a:pt x="61" y="0"/>
                  <a:pt x="61" y="0"/>
                  <a:pt x="61" y="0"/>
                </a:cubicBezTo>
                <a:cubicBezTo>
                  <a:pt x="39" y="0"/>
                  <a:pt x="39" y="0"/>
                  <a:pt x="39" y="0"/>
                </a:cubicBezTo>
                <a:cubicBezTo>
                  <a:pt x="39" y="21"/>
                  <a:pt x="39" y="21"/>
                  <a:pt x="39" y="21"/>
                </a:cubicBezTo>
                <a:cubicBezTo>
                  <a:pt x="15" y="25"/>
                  <a:pt x="1" y="40"/>
                  <a:pt x="1" y="60"/>
                </a:cubicBezTo>
                <a:cubicBezTo>
                  <a:pt x="1" y="82"/>
                  <a:pt x="18" y="93"/>
                  <a:pt x="41" y="101"/>
                </a:cubicBezTo>
                <a:cubicBezTo>
                  <a:pt x="58" y="106"/>
                  <a:pt x="65" y="112"/>
                  <a:pt x="65" y="120"/>
                </a:cubicBezTo>
                <a:cubicBezTo>
                  <a:pt x="65" y="129"/>
                  <a:pt x="57" y="134"/>
                  <a:pt x="44" y="134"/>
                </a:cubicBezTo>
                <a:cubicBezTo>
                  <a:pt x="29" y="134"/>
                  <a:pt x="16" y="129"/>
                  <a:pt x="7" y="124"/>
                </a:cubicBezTo>
                <a:cubicBezTo>
                  <a:pt x="0" y="150"/>
                  <a:pt x="0" y="150"/>
                  <a:pt x="0" y="150"/>
                </a:cubicBezTo>
                <a:cubicBezTo>
                  <a:pt x="9" y="155"/>
                  <a:pt x="23" y="159"/>
                  <a:pt x="38" y="160"/>
                </a:cubicBezTo>
                <a:cubicBezTo>
                  <a:pt x="38" y="181"/>
                  <a:pt x="38" y="181"/>
                  <a:pt x="38" y="181"/>
                </a:cubicBezTo>
                <a:cubicBezTo>
                  <a:pt x="60" y="181"/>
                  <a:pt x="60" y="181"/>
                  <a:pt x="60" y="181"/>
                </a:cubicBezTo>
                <a:cubicBezTo>
                  <a:pt x="60" y="158"/>
                  <a:pt x="60" y="158"/>
                  <a:pt x="60" y="158"/>
                </a:cubicBezTo>
                <a:cubicBezTo>
                  <a:pt x="85" y="154"/>
                  <a:pt x="99" y="137"/>
                  <a:pt x="99" y="117"/>
                </a:cubicBezTo>
                <a:cubicBezTo>
                  <a:pt x="99" y="97"/>
                  <a:pt x="89" y="85"/>
                  <a:pt x="62" y="75"/>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489" name="Freeform 360"/>
          <p:cNvSpPr>
            <a:spLocks noEditPoints="1"/>
          </p:cNvSpPr>
          <p:nvPr/>
        </p:nvSpPr>
        <p:spPr bwMode="auto">
          <a:xfrm>
            <a:off x="4513437" y="1449313"/>
            <a:ext cx="167033" cy="168104"/>
          </a:xfrm>
          <a:custGeom>
            <a:avLst/>
            <a:gdLst>
              <a:gd name="T0" fmla="*/ 165 w 330"/>
              <a:gd name="T1" fmla="*/ 332 h 332"/>
              <a:gd name="T2" fmla="*/ 330 w 330"/>
              <a:gd name="T3" fmla="*/ 166 h 332"/>
              <a:gd name="T4" fmla="*/ 165 w 330"/>
              <a:gd name="T5" fmla="*/ 0 h 332"/>
              <a:gd name="T6" fmla="*/ 0 w 330"/>
              <a:gd name="T7" fmla="*/ 166 h 332"/>
              <a:gd name="T8" fmla="*/ 165 w 330"/>
              <a:gd name="T9" fmla="*/ 332 h 332"/>
              <a:gd name="T10" fmla="*/ 165 w 330"/>
              <a:gd name="T11" fmla="*/ 40 h 332"/>
              <a:gd name="T12" fmla="*/ 291 w 330"/>
              <a:gd name="T13" fmla="*/ 166 h 332"/>
              <a:gd name="T14" fmla="*/ 165 w 330"/>
              <a:gd name="T15" fmla="*/ 292 h 332"/>
              <a:gd name="T16" fmla="*/ 40 w 330"/>
              <a:gd name="T17" fmla="*/ 166 h 332"/>
              <a:gd name="T18" fmla="*/ 165 w 330"/>
              <a:gd name="T19" fmla="*/ 4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332">
                <a:moveTo>
                  <a:pt x="165" y="332"/>
                </a:moveTo>
                <a:cubicBezTo>
                  <a:pt x="256" y="332"/>
                  <a:pt x="330" y="258"/>
                  <a:pt x="330" y="166"/>
                </a:cubicBezTo>
                <a:cubicBezTo>
                  <a:pt x="330" y="74"/>
                  <a:pt x="256" y="0"/>
                  <a:pt x="165" y="0"/>
                </a:cubicBezTo>
                <a:cubicBezTo>
                  <a:pt x="74" y="0"/>
                  <a:pt x="0" y="74"/>
                  <a:pt x="0" y="166"/>
                </a:cubicBezTo>
                <a:cubicBezTo>
                  <a:pt x="0" y="258"/>
                  <a:pt x="74" y="332"/>
                  <a:pt x="165" y="332"/>
                </a:cubicBezTo>
                <a:close/>
                <a:moveTo>
                  <a:pt x="165" y="40"/>
                </a:moveTo>
                <a:cubicBezTo>
                  <a:pt x="234" y="40"/>
                  <a:pt x="291" y="96"/>
                  <a:pt x="291" y="166"/>
                </a:cubicBezTo>
                <a:cubicBezTo>
                  <a:pt x="291" y="236"/>
                  <a:pt x="234" y="292"/>
                  <a:pt x="165" y="292"/>
                </a:cubicBezTo>
                <a:cubicBezTo>
                  <a:pt x="96" y="292"/>
                  <a:pt x="40" y="236"/>
                  <a:pt x="40" y="166"/>
                </a:cubicBezTo>
                <a:cubicBezTo>
                  <a:pt x="40" y="96"/>
                  <a:pt x="96" y="40"/>
                  <a:pt x="165" y="40"/>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491" name="Freeform 361"/>
          <p:cNvSpPr>
            <a:spLocks/>
          </p:cNvSpPr>
          <p:nvPr/>
        </p:nvSpPr>
        <p:spPr bwMode="auto">
          <a:xfrm>
            <a:off x="4570614" y="1487431"/>
            <a:ext cx="50110" cy="92082"/>
          </a:xfrm>
          <a:custGeom>
            <a:avLst/>
            <a:gdLst>
              <a:gd name="T0" fmla="*/ 44 w 99"/>
              <a:gd name="T1" fmla="*/ 135 h 182"/>
              <a:gd name="T2" fmla="*/ 7 w 99"/>
              <a:gd name="T3" fmla="*/ 125 h 182"/>
              <a:gd name="T4" fmla="*/ 0 w 99"/>
              <a:gd name="T5" fmla="*/ 151 h 182"/>
              <a:gd name="T6" fmla="*/ 38 w 99"/>
              <a:gd name="T7" fmla="*/ 161 h 182"/>
              <a:gd name="T8" fmla="*/ 38 w 99"/>
              <a:gd name="T9" fmla="*/ 182 h 182"/>
              <a:gd name="T10" fmla="*/ 60 w 99"/>
              <a:gd name="T11" fmla="*/ 182 h 182"/>
              <a:gd name="T12" fmla="*/ 60 w 99"/>
              <a:gd name="T13" fmla="*/ 159 h 182"/>
              <a:gd name="T14" fmla="*/ 99 w 99"/>
              <a:gd name="T15" fmla="*/ 118 h 182"/>
              <a:gd name="T16" fmla="*/ 63 w 99"/>
              <a:gd name="T17" fmla="*/ 76 h 182"/>
              <a:gd name="T18" fmla="*/ 36 w 99"/>
              <a:gd name="T19" fmla="*/ 57 h 182"/>
              <a:gd name="T20" fmla="*/ 55 w 99"/>
              <a:gd name="T21" fmla="*/ 45 h 182"/>
              <a:gd name="T22" fmla="*/ 87 w 99"/>
              <a:gd name="T23" fmla="*/ 52 h 182"/>
              <a:gd name="T24" fmla="*/ 93 w 99"/>
              <a:gd name="T25" fmla="*/ 27 h 182"/>
              <a:gd name="T26" fmla="*/ 61 w 99"/>
              <a:gd name="T27" fmla="*/ 20 h 182"/>
              <a:gd name="T28" fmla="*/ 61 w 99"/>
              <a:gd name="T29" fmla="*/ 0 h 182"/>
              <a:gd name="T30" fmla="*/ 39 w 99"/>
              <a:gd name="T31" fmla="*/ 0 h 182"/>
              <a:gd name="T32" fmla="*/ 39 w 99"/>
              <a:gd name="T33" fmla="*/ 22 h 182"/>
              <a:gd name="T34" fmla="*/ 2 w 99"/>
              <a:gd name="T35" fmla="*/ 61 h 182"/>
              <a:gd name="T36" fmla="*/ 42 w 99"/>
              <a:gd name="T37" fmla="*/ 102 h 182"/>
              <a:gd name="T38" fmla="*/ 65 w 99"/>
              <a:gd name="T39" fmla="*/ 121 h 182"/>
              <a:gd name="T40" fmla="*/ 44 w 99"/>
              <a:gd name="T41" fmla="*/ 13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9" h="182">
                <a:moveTo>
                  <a:pt x="44" y="135"/>
                </a:moveTo>
                <a:cubicBezTo>
                  <a:pt x="29" y="135"/>
                  <a:pt x="16" y="130"/>
                  <a:pt x="7" y="125"/>
                </a:cubicBezTo>
                <a:cubicBezTo>
                  <a:pt x="0" y="151"/>
                  <a:pt x="0" y="151"/>
                  <a:pt x="0" y="151"/>
                </a:cubicBezTo>
                <a:cubicBezTo>
                  <a:pt x="9" y="156"/>
                  <a:pt x="23" y="160"/>
                  <a:pt x="38" y="161"/>
                </a:cubicBezTo>
                <a:cubicBezTo>
                  <a:pt x="38" y="182"/>
                  <a:pt x="38" y="182"/>
                  <a:pt x="38" y="182"/>
                </a:cubicBezTo>
                <a:cubicBezTo>
                  <a:pt x="60" y="182"/>
                  <a:pt x="60" y="182"/>
                  <a:pt x="60" y="182"/>
                </a:cubicBezTo>
                <a:cubicBezTo>
                  <a:pt x="60" y="159"/>
                  <a:pt x="60" y="159"/>
                  <a:pt x="60" y="159"/>
                </a:cubicBezTo>
                <a:cubicBezTo>
                  <a:pt x="86" y="155"/>
                  <a:pt x="99" y="138"/>
                  <a:pt x="99" y="118"/>
                </a:cubicBezTo>
                <a:cubicBezTo>
                  <a:pt x="99" y="98"/>
                  <a:pt x="89" y="86"/>
                  <a:pt x="63" y="76"/>
                </a:cubicBezTo>
                <a:cubicBezTo>
                  <a:pt x="43" y="69"/>
                  <a:pt x="36" y="64"/>
                  <a:pt x="36" y="57"/>
                </a:cubicBezTo>
                <a:cubicBezTo>
                  <a:pt x="36" y="51"/>
                  <a:pt x="40" y="45"/>
                  <a:pt x="55" y="45"/>
                </a:cubicBezTo>
                <a:cubicBezTo>
                  <a:pt x="71" y="45"/>
                  <a:pt x="81" y="50"/>
                  <a:pt x="87" y="52"/>
                </a:cubicBezTo>
                <a:cubicBezTo>
                  <a:pt x="93" y="27"/>
                  <a:pt x="93" y="27"/>
                  <a:pt x="93" y="27"/>
                </a:cubicBezTo>
                <a:cubicBezTo>
                  <a:pt x="86" y="24"/>
                  <a:pt x="76" y="20"/>
                  <a:pt x="61" y="20"/>
                </a:cubicBezTo>
                <a:cubicBezTo>
                  <a:pt x="61" y="0"/>
                  <a:pt x="61" y="0"/>
                  <a:pt x="61" y="0"/>
                </a:cubicBezTo>
                <a:cubicBezTo>
                  <a:pt x="39" y="0"/>
                  <a:pt x="39" y="0"/>
                  <a:pt x="39" y="0"/>
                </a:cubicBezTo>
                <a:cubicBezTo>
                  <a:pt x="39" y="22"/>
                  <a:pt x="39" y="22"/>
                  <a:pt x="39" y="22"/>
                </a:cubicBezTo>
                <a:cubicBezTo>
                  <a:pt x="15" y="26"/>
                  <a:pt x="2" y="41"/>
                  <a:pt x="2" y="61"/>
                </a:cubicBezTo>
                <a:cubicBezTo>
                  <a:pt x="2" y="83"/>
                  <a:pt x="18" y="94"/>
                  <a:pt x="42" y="102"/>
                </a:cubicBezTo>
                <a:cubicBezTo>
                  <a:pt x="58" y="107"/>
                  <a:pt x="65" y="113"/>
                  <a:pt x="65" y="121"/>
                </a:cubicBezTo>
                <a:cubicBezTo>
                  <a:pt x="65" y="130"/>
                  <a:pt x="57" y="135"/>
                  <a:pt x="44" y="135"/>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grpSp>
        <p:nvGrpSpPr>
          <p:cNvPr id="2" name="组合 1"/>
          <p:cNvGrpSpPr/>
          <p:nvPr/>
        </p:nvGrpSpPr>
        <p:grpSpPr>
          <a:xfrm>
            <a:off x="6170701" y="566824"/>
            <a:ext cx="516516" cy="415441"/>
            <a:chOff x="8227601" y="755765"/>
            <a:chExt cx="688688" cy="553921"/>
          </a:xfrm>
        </p:grpSpPr>
        <p:sp>
          <p:nvSpPr>
            <p:cNvPr id="7493" name="Freeform 364"/>
            <p:cNvSpPr>
              <a:spLocks/>
            </p:cNvSpPr>
            <p:nvPr/>
          </p:nvSpPr>
          <p:spPr bwMode="auto">
            <a:xfrm>
              <a:off x="8274142" y="907094"/>
              <a:ext cx="610454" cy="307511"/>
            </a:xfrm>
            <a:custGeom>
              <a:avLst/>
              <a:gdLst>
                <a:gd name="T0" fmla="*/ 836 w 905"/>
                <a:gd name="T1" fmla="*/ 0 h 456"/>
                <a:gd name="T2" fmla="*/ 767 w 905"/>
                <a:gd name="T3" fmla="*/ 69 h 456"/>
                <a:gd name="T4" fmla="*/ 786 w 905"/>
                <a:gd name="T5" fmla="*/ 116 h 456"/>
                <a:gd name="T6" fmla="*/ 597 w 905"/>
                <a:gd name="T7" fmla="*/ 304 h 456"/>
                <a:gd name="T8" fmla="*/ 574 w 905"/>
                <a:gd name="T9" fmla="*/ 300 h 456"/>
                <a:gd name="T10" fmla="*/ 536 w 905"/>
                <a:gd name="T11" fmla="*/ 311 h 456"/>
                <a:gd name="T12" fmla="*/ 394 w 905"/>
                <a:gd name="T13" fmla="*/ 150 h 456"/>
                <a:gd name="T14" fmla="*/ 405 w 905"/>
                <a:gd name="T15" fmla="*/ 113 h 456"/>
                <a:gd name="T16" fmla="*/ 337 w 905"/>
                <a:gd name="T17" fmla="*/ 44 h 456"/>
                <a:gd name="T18" fmla="*/ 268 w 905"/>
                <a:gd name="T19" fmla="*/ 113 h 456"/>
                <a:gd name="T20" fmla="*/ 279 w 905"/>
                <a:gd name="T21" fmla="*/ 149 h 456"/>
                <a:gd name="T22" fmla="*/ 100 w 905"/>
                <a:gd name="T23" fmla="*/ 326 h 456"/>
                <a:gd name="T24" fmla="*/ 68 w 905"/>
                <a:gd name="T25" fmla="*/ 319 h 456"/>
                <a:gd name="T26" fmla="*/ 0 w 905"/>
                <a:gd name="T27" fmla="*/ 387 h 456"/>
                <a:gd name="T28" fmla="*/ 68 w 905"/>
                <a:gd name="T29" fmla="*/ 456 h 456"/>
                <a:gd name="T30" fmla="*/ 137 w 905"/>
                <a:gd name="T31" fmla="*/ 387 h 456"/>
                <a:gd name="T32" fmla="*/ 124 w 905"/>
                <a:gd name="T33" fmla="*/ 347 h 456"/>
                <a:gd name="T34" fmla="*/ 301 w 905"/>
                <a:gd name="T35" fmla="*/ 171 h 456"/>
                <a:gd name="T36" fmla="*/ 337 w 905"/>
                <a:gd name="T37" fmla="*/ 181 h 456"/>
                <a:gd name="T38" fmla="*/ 372 w 905"/>
                <a:gd name="T39" fmla="*/ 172 h 456"/>
                <a:gd name="T40" fmla="*/ 515 w 905"/>
                <a:gd name="T41" fmla="*/ 334 h 456"/>
                <a:gd name="T42" fmla="*/ 505 w 905"/>
                <a:gd name="T43" fmla="*/ 369 h 456"/>
                <a:gd name="T44" fmla="*/ 574 w 905"/>
                <a:gd name="T45" fmla="*/ 437 h 456"/>
                <a:gd name="T46" fmla="*/ 643 w 905"/>
                <a:gd name="T47" fmla="*/ 369 h 456"/>
                <a:gd name="T48" fmla="*/ 624 w 905"/>
                <a:gd name="T49" fmla="*/ 321 h 456"/>
                <a:gd name="T50" fmla="*/ 813 w 905"/>
                <a:gd name="T51" fmla="*/ 134 h 456"/>
                <a:gd name="T52" fmla="*/ 836 w 905"/>
                <a:gd name="T53" fmla="*/ 138 h 456"/>
                <a:gd name="T54" fmla="*/ 905 w 905"/>
                <a:gd name="T55" fmla="*/ 69 h 456"/>
                <a:gd name="T56" fmla="*/ 836 w 905"/>
                <a:gd name="T5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5" h="456">
                  <a:moveTo>
                    <a:pt x="836" y="0"/>
                  </a:moveTo>
                  <a:cubicBezTo>
                    <a:pt x="798" y="0"/>
                    <a:pt x="767" y="31"/>
                    <a:pt x="767" y="69"/>
                  </a:cubicBezTo>
                  <a:cubicBezTo>
                    <a:pt x="767" y="87"/>
                    <a:pt x="775" y="104"/>
                    <a:pt x="786" y="116"/>
                  </a:cubicBezTo>
                  <a:cubicBezTo>
                    <a:pt x="597" y="304"/>
                    <a:pt x="597" y="304"/>
                    <a:pt x="597" y="304"/>
                  </a:cubicBezTo>
                  <a:cubicBezTo>
                    <a:pt x="590" y="301"/>
                    <a:pt x="582" y="300"/>
                    <a:pt x="574" y="300"/>
                  </a:cubicBezTo>
                  <a:cubicBezTo>
                    <a:pt x="560" y="300"/>
                    <a:pt x="547" y="304"/>
                    <a:pt x="536" y="311"/>
                  </a:cubicBezTo>
                  <a:cubicBezTo>
                    <a:pt x="394" y="150"/>
                    <a:pt x="394" y="150"/>
                    <a:pt x="394" y="150"/>
                  </a:cubicBezTo>
                  <a:cubicBezTo>
                    <a:pt x="401" y="139"/>
                    <a:pt x="405" y="126"/>
                    <a:pt x="405" y="113"/>
                  </a:cubicBezTo>
                  <a:cubicBezTo>
                    <a:pt x="405" y="75"/>
                    <a:pt x="375" y="44"/>
                    <a:pt x="337" y="44"/>
                  </a:cubicBezTo>
                  <a:cubicBezTo>
                    <a:pt x="299" y="44"/>
                    <a:pt x="268" y="75"/>
                    <a:pt x="268" y="113"/>
                  </a:cubicBezTo>
                  <a:cubicBezTo>
                    <a:pt x="268" y="126"/>
                    <a:pt x="272" y="139"/>
                    <a:pt x="279" y="149"/>
                  </a:cubicBezTo>
                  <a:cubicBezTo>
                    <a:pt x="100" y="326"/>
                    <a:pt x="100" y="326"/>
                    <a:pt x="100" y="326"/>
                  </a:cubicBezTo>
                  <a:cubicBezTo>
                    <a:pt x="91" y="321"/>
                    <a:pt x="80" y="319"/>
                    <a:pt x="68" y="319"/>
                  </a:cubicBezTo>
                  <a:cubicBezTo>
                    <a:pt x="31" y="319"/>
                    <a:pt x="0" y="349"/>
                    <a:pt x="0" y="387"/>
                  </a:cubicBezTo>
                  <a:cubicBezTo>
                    <a:pt x="0" y="425"/>
                    <a:pt x="31" y="456"/>
                    <a:pt x="68" y="456"/>
                  </a:cubicBezTo>
                  <a:cubicBezTo>
                    <a:pt x="106" y="456"/>
                    <a:pt x="137" y="425"/>
                    <a:pt x="137" y="387"/>
                  </a:cubicBezTo>
                  <a:cubicBezTo>
                    <a:pt x="137" y="372"/>
                    <a:pt x="132" y="358"/>
                    <a:pt x="124" y="347"/>
                  </a:cubicBezTo>
                  <a:cubicBezTo>
                    <a:pt x="301" y="171"/>
                    <a:pt x="301" y="171"/>
                    <a:pt x="301" y="171"/>
                  </a:cubicBezTo>
                  <a:cubicBezTo>
                    <a:pt x="312" y="178"/>
                    <a:pt x="324" y="181"/>
                    <a:pt x="337" y="181"/>
                  </a:cubicBezTo>
                  <a:cubicBezTo>
                    <a:pt x="350" y="181"/>
                    <a:pt x="362" y="178"/>
                    <a:pt x="372" y="172"/>
                  </a:cubicBezTo>
                  <a:cubicBezTo>
                    <a:pt x="515" y="334"/>
                    <a:pt x="515" y="334"/>
                    <a:pt x="515" y="334"/>
                  </a:cubicBezTo>
                  <a:cubicBezTo>
                    <a:pt x="509" y="344"/>
                    <a:pt x="505" y="356"/>
                    <a:pt x="505" y="369"/>
                  </a:cubicBezTo>
                  <a:cubicBezTo>
                    <a:pt x="505" y="406"/>
                    <a:pt x="536" y="437"/>
                    <a:pt x="574" y="437"/>
                  </a:cubicBezTo>
                  <a:cubicBezTo>
                    <a:pt x="612" y="437"/>
                    <a:pt x="643" y="406"/>
                    <a:pt x="643" y="369"/>
                  </a:cubicBezTo>
                  <a:cubicBezTo>
                    <a:pt x="643" y="350"/>
                    <a:pt x="635" y="334"/>
                    <a:pt x="624" y="321"/>
                  </a:cubicBezTo>
                  <a:cubicBezTo>
                    <a:pt x="813" y="134"/>
                    <a:pt x="813" y="134"/>
                    <a:pt x="813" y="134"/>
                  </a:cubicBezTo>
                  <a:cubicBezTo>
                    <a:pt x="820" y="136"/>
                    <a:pt x="828" y="138"/>
                    <a:pt x="836" y="138"/>
                  </a:cubicBezTo>
                  <a:cubicBezTo>
                    <a:pt x="874" y="138"/>
                    <a:pt x="905" y="107"/>
                    <a:pt x="905" y="69"/>
                  </a:cubicBezTo>
                  <a:cubicBezTo>
                    <a:pt x="905" y="31"/>
                    <a:pt x="874" y="0"/>
                    <a:pt x="836" y="0"/>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94" name="Freeform 365"/>
            <p:cNvSpPr>
              <a:spLocks noEditPoints="1"/>
            </p:cNvSpPr>
            <p:nvPr/>
          </p:nvSpPr>
          <p:spPr bwMode="auto">
            <a:xfrm>
              <a:off x="8786089" y="755765"/>
              <a:ext cx="130200" cy="131056"/>
            </a:xfrm>
            <a:custGeom>
              <a:avLst/>
              <a:gdLst>
                <a:gd name="T0" fmla="*/ 97 w 193"/>
                <a:gd name="T1" fmla="*/ 0 h 194"/>
                <a:gd name="T2" fmla="*/ 0 w 193"/>
                <a:gd name="T3" fmla="*/ 97 h 194"/>
                <a:gd name="T4" fmla="*/ 97 w 193"/>
                <a:gd name="T5" fmla="*/ 194 h 194"/>
                <a:gd name="T6" fmla="*/ 193 w 193"/>
                <a:gd name="T7" fmla="*/ 97 h 194"/>
                <a:gd name="T8" fmla="*/ 97 w 193"/>
                <a:gd name="T9" fmla="*/ 0 h 194"/>
                <a:gd name="T10" fmla="*/ 97 w 193"/>
                <a:gd name="T11" fmla="*/ 171 h 194"/>
                <a:gd name="T12" fmla="*/ 23 w 193"/>
                <a:gd name="T13" fmla="*/ 97 h 194"/>
                <a:gd name="T14" fmla="*/ 97 w 193"/>
                <a:gd name="T15" fmla="*/ 24 h 194"/>
                <a:gd name="T16" fmla="*/ 170 w 193"/>
                <a:gd name="T17" fmla="*/ 97 h 194"/>
                <a:gd name="T18" fmla="*/ 97 w 193"/>
                <a:gd name="T19" fmla="*/ 17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94">
                  <a:moveTo>
                    <a:pt x="97" y="0"/>
                  </a:moveTo>
                  <a:cubicBezTo>
                    <a:pt x="43" y="0"/>
                    <a:pt x="0" y="44"/>
                    <a:pt x="0" y="97"/>
                  </a:cubicBezTo>
                  <a:cubicBezTo>
                    <a:pt x="0" y="151"/>
                    <a:pt x="43" y="194"/>
                    <a:pt x="97" y="194"/>
                  </a:cubicBezTo>
                  <a:cubicBezTo>
                    <a:pt x="150" y="194"/>
                    <a:pt x="193" y="151"/>
                    <a:pt x="193" y="97"/>
                  </a:cubicBezTo>
                  <a:cubicBezTo>
                    <a:pt x="193" y="44"/>
                    <a:pt x="150" y="0"/>
                    <a:pt x="97" y="0"/>
                  </a:cubicBezTo>
                  <a:close/>
                  <a:moveTo>
                    <a:pt x="97" y="171"/>
                  </a:moveTo>
                  <a:cubicBezTo>
                    <a:pt x="56" y="171"/>
                    <a:pt x="23" y="138"/>
                    <a:pt x="23" y="97"/>
                  </a:cubicBezTo>
                  <a:cubicBezTo>
                    <a:pt x="23" y="57"/>
                    <a:pt x="56" y="24"/>
                    <a:pt x="97" y="24"/>
                  </a:cubicBezTo>
                  <a:cubicBezTo>
                    <a:pt x="137" y="24"/>
                    <a:pt x="170" y="57"/>
                    <a:pt x="170" y="97"/>
                  </a:cubicBezTo>
                  <a:cubicBezTo>
                    <a:pt x="170" y="138"/>
                    <a:pt x="137" y="171"/>
                    <a:pt x="97" y="171"/>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95" name="Freeform 366"/>
            <p:cNvSpPr>
              <a:spLocks/>
            </p:cNvSpPr>
            <p:nvPr/>
          </p:nvSpPr>
          <p:spPr bwMode="auto">
            <a:xfrm>
              <a:off x="8830631" y="786316"/>
              <a:ext cx="39117" cy="70810"/>
            </a:xfrm>
            <a:custGeom>
              <a:avLst/>
              <a:gdLst>
                <a:gd name="T0" fmla="*/ 37 w 58"/>
                <a:gd name="T1" fmla="*/ 44 h 105"/>
                <a:gd name="T2" fmla="*/ 21 w 58"/>
                <a:gd name="T3" fmla="*/ 33 h 105"/>
                <a:gd name="T4" fmla="*/ 32 w 58"/>
                <a:gd name="T5" fmla="*/ 25 h 105"/>
                <a:gd name="T6" fmla="*/ 51 w 58"/>
                <a:gd name="T7" fmla="*/ 30 h 105"/>
                <a:gd name="T8" fmla="*/ 55 w 58"/>
                <a:gd name="T9" fmla="*/ 15 h 105"/>
                <a:gd name="T10" fmla="*/ 36 w 58"/>
                <a:gd name="T11" fmla="*/ 11 h 105"/>
                <a:gd name="T12" fmla="*/ 36 w 58"/>
                <a:gd name="T13" fmla="*/ 0 h 105"/>
                <a:gd name="T14" fmla="*/ 23 w 58"/>
                <a:gd name="T15" fmla="*/ 0 h 105"/>
                <a:gd name="T16" fmla="*/ 23 w 58"/>
                <a:gd name="T17" fmla="*/ 12 h 105"/>
                <a:gd name="T18" fmla="*/ 1 w 58"/>
                <a:gd name="T19" fmla="*/ 35 h 105"/>
                <a:gd name="T20" fmla="*/ 24 w 58"/>
                <a:gd name="T21" fmla="*/ 59 h 105"/>
                <a:gd name="T22" fmla="*/ 38 w 58"/>
                <a:gd name="T23" fmla="*/ 70 h 105"/>
                <a:gd name="T24" fmla="*/ 26 w 58"/>
                <a:gd name="T25" fmla="*/ 78 h 105"/>
                <a:gd name="T26" fmla="*/ 4 w 58"/>
                <a:gd name="T27" fmla="*/ 72 h 105"/>
                <a:gd name="T28" fmla="*/ 0 w 58"/>
                <a:gd name="T29" fmla="*/ 87 h 105"/>
                <a:gd name="T30" fmla="*/ 22 w 58"/>
                <a:gd name="T31" fmla="*/ 93 h 105"/>
                <a:gd name="T32" fmla="*/ 22 w 58"/>
                <a:gd name="T33" fmla="*/ 105 h 105"/>
                <a:gd name="T34" fmla="*/ 35 w 58"/>
                <a:gd name="T35" fmla="*/ 105 h 105"/>
                <a:gd name="T36" fmla="*/ 35 w 58"/>
                <a:gd name="T37" fmla="*/ 92 h 105"/>
                <a:gd name="T38" fmla="*/ 58 w 58"/>
                <a:gd name="T39" fmla="*/ 68 h 105"/>
                <a:gd name="T40" fmla="*/ 37 w 58"/>
                <a:gd name="T41" fmla="*/ 4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105">
                  <a:moveTo>
                    <a:pt x="37" y="44"/>
                  </a:moveTo>
                  <a:cubicBezTo>
                    <a:pt x="25" y="40"/>
                    <a:pt x="21" y="37"/>
                    <a:pt x="21" y="33"/>
                  </a:cubicBezTo>
                  <a:cubicBezTo>
                    <a:pt x="21" y="29"/>
                    <a:pt x="24" y="25"/>
                    <a:pt x="32" y="25"/>
                  </a:cubicBezTo>
                  <a:cubicBezTo>
                    <a:pt x="41" y="25"/>
                    <a:pt x="47" y="28"/>
                    <a:pt x="51" y="30"/>
                  </a:cubicBezTo>
                  <a:cubicBezTo>
                    <a:pt x="55" y="15"/>
                    <a:pt x="55" y="15"/>
                    <a:pt x="55" y="15"/>
                  </a:cubicBezTo>
                  <a:cubicBezTo>
                    <a:pt x="50" y="13"/>
                    <a:pt x="44" y="11"/>
                    <a:pt x="36" y="11"/>
                  </a:cubicBezTo>
                  <a:cubicBezTo>
                    <a:pt x="36" y="0"/>
                    <a:pt x="36" y="0"/>
                    <a:pt x="36" y="0"/>
                  </a:cubicBezTo>
                  <a:cubicBezTo>
                    <a:pt x="23" y="0"/>
                    <a:pt x="23" y="0"/>
                    <a:pt x="23" y="0"/>
                  </a:cubicBezTo>
                  <a:cubicBezTo>
                    <a:pt x="23" y="12"/>
                    <a:pt x="23" y="12"/>
                    <a:pt x="23" y="12"/>
                  </a:cubicBezTo>
                  <a:cubicBezTo>
                    <a:pt x="9" y="14"/>
                    <a:pt x="1" y="23"/>
                    <a:pt x="1" y="35"/>
                  </a:cubicBezTo>
                  <a:cubicBezTo>
                    <a:pt x="1" y="47"/>
                    <a:pt x="11" y="54"/>
                    <a:pt x="24" y="59"/>
                  </a:cubicBezTo>
                  <a:cubicBezTo>
                    <a:pt x="34" y="62"/>
                    <a:pt x="38" y="65"/>
                    <a:pt x="38" y="70"/>
                  </a:cubicBezTo>
                  <a:cubicBezTo>
                    <a:pt x="38" y="75"/>
                    <a:pt x="33" y="78"/>
                    <a:pt x="26" y="78"/>
                  </a:cubicBezTo>
                  <a:cubicBezTo>
                    <a:pt x="17" y="78"/>
                    <a:pt x="10" y="75"/>
                    <a:pt x="4" y="72"/>
                  </a:cubicBezTo>
                  <a:cubicBezTo>
                    <a:pt x="0" y="87"/>
                    <a:pt x="0" y="87"/>
                    <a:pt x="0" y="87"/>
                  </a:cubicBezTo>
                  <a:cubicBezTo>
                    <a:pt x="5" y="90"/>
                    <a:pt x="14" y="93"/>
                    <a:pt x="22" y="93"/>
                  </a:cubicBezTo>
                  <a:cubicBezTo>
                    <a:pt x="22" y="105"/>
                    <a:pt x="22" y="105"/>
                    <a:pt x="22" y="105"/>
                  </a:cubicBezTo>
                  <a:cubicBezTo>
                    <a:pt x="35" y="105"/>
                    <a:pt x="35" y="105"/>
                    <a:pt x="35" y="105"/>
                  </a:cubicBezTo>
                  <a:cubicBezTo>
                    <a:pt x="35" y="92"/>
                    <a:pt x="35" y="92"/>
                    <a:pt x="35" y="92"/>
                  </a:cubicBezTo>
                  <a:cubicBezTo>
                    <a:pt x="50" y="89"/>
                    <a:pt x="58" y="80"/>
                    <a:pt x="58" y="68"/>
                  </a:cubicBezTo>
                  <a:cubicBezTo>
                    <a:pt x="58" y="56"/>
                    <a:pt x="52" y="49"/>
                    <a:pt x="37" y="44"/>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97" name="Freeform 367"/>
            <p:cNvSpPr>
              <a:spLocks noEditPoints="1"/>
            </p:cNvSpPr>
            <p:nvPr/>
          </p:nvSpPr>
          <p:spPr bwMode="auto">
            <a:xfrm>
              <a:off x="8449454" y="791741"/>
              <a:ext cx="129629" cy="130771"/>
            </a:xfrm>
            <a:custGeom>
              <a:avLst/>
              <a:gdLst>
                <a:gd name="T0" fmla="*/ 96 w 192"/>
                <a:gd name="T1" fmla="*/ 194 h 194"/>
                <a:gd name="T2" fmla="*/ 192 w 192"/>
                <a:gd name="T3" fmla="*/ 97 h 194"/>
                <a:gd name="T4" fmla="*/ 96 w 192"/>
                <a:gd name="T5" fmla="*/ 0 h 194"/>
                <a:gd name="T6" fmla="*/ 0 w 192"/>
                <a:gd name="T7" fmla="*/ 97 h 194"/>
                <a:gd name="T8" fmla="*/ 96 w 192"/>
                <a:gd name="T9" fmla="*/ 194 h 194"/>
                <a:gd name="T10" fmla="*/ 96 w 192"/>
                <a:gd name="T11" fmla="*/ 24 h 194"/>
                <a:gd name="T12" fmla="*/ 169 w 192"/>
                <a:gd name="T13" fmla="*/ 97 h 194"/>
                <a:gd name="T14" fmla="*/ 96 w 192"/>
                <a:gd name="T15" fmla="*/ 171 h 194"/>
                <a:gd name="T16" fmla="*/ 23 w 192"/>
                <a:gd name="T17" fmla="*/ 97 h 194"/>
                <a:gd name="T18" fmla="*/ 96 w 192"/>
                <a:gd name="T19" fmla="*/ 2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94">
                  <a:moveTo>
                    <a:pt x="96" y="194"/>
                  </a:moveTo>
                  <a:cubicBezTo>
                    <a:pt x="149" y="194"/>
                    <a:pt x="192" y="151"/>
                    <a:pt x="192" y="97"/>
                  </a:cubicBezTo>
                  <a:cubicBezTo>
                    <a:pt x="192" y="44"/>
                    <a:pt x="149" y="0"/>
                    <a:pt x="96" y="0"/>
                  </a:cubicBezTo>
                  <a:cubicBezTo>
                    <a:pt x="43" y="0"/>
                    <a:pt x="0" y="44"/>
                    <a:pt x="0" y="97"/>
                  </a:cubicBezTo>
                  <a:cubicBezTo>
                    <a:pt x="0" y="151"/>
                    <a:pt x="43" y="194"/>
                    <a:pt x="96" y="194"/>
                  </a:cubicBezTo>
                  <a:close/>
                  <a:moveTo>
                    <a:pt x="96" y="24"/>
                  </a:moveTo>
                  <a:cubicBezTo>
                    <a:pt x="136" y="24"/>
                    <a:pt x="169" y="57"/>
                    <a:pt x="169" y="97"/>
                  </a:cubicBezTo>
                  <a:cubicBezTo>
                    <a:pt x="169" y="138"/>
                    <a:pt x="136" y="171"/>
                    <a:pt x="96" y="171"/>
                  </a:cubicBezTo>
                  <a:cubicBezTo>
                    <a:pt x="56" y="171"/>
                    <a:pt x="23" y="138"/>
                    <a:pt x="23" y="97"/>
                  </a:cubicBezTo>
                  <a:cubicBezTo>
                    <a:pt x="23" y="57"/>
                    <a:pt x="56" y="24"/>
                    <a:pt x="96" y="24"/>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98" name="Freeform 368"/>
            <p:cNvSpPr>
              <a:spLocks/>
            </p:cNvSpPr>
            <p:nvPr/>
          </p:nvSpPr>
          <p:spPr bwMode="auto">
            <a:xfrm>
              <a:off x="8485431" y="824577"/>
              <a:ext cx="46541" cy="65671"/>
            </a:xfrm>
            <a:custGeom>
              <a:avLst/>
              <a:gdLst>
                <a:gd name="T0" fmla="*/ 56 w 69"/>
                <a:gd name="T1" fmla="*/ 97 h 97"/>
                <a:gd name="T2" fmla="*/ 66 w 69"/>
                <a:gd name="T3" fmla="*/ 97 h 97"/>
                <a:gd name="T4" fmla="*/ 69 w 69"/>
                <a:gd name="T5" fmla="*/ 96 h 97"/>
                <a:gd name="T6" fmla="*/ 69 w 69"/>
                <a:gd name="T7" fmla="*/ 77 h 97"/>
                <a:gd name="T8" fmla="*/ 64 w 69"/>
                <a:gd name="T9" fmla="*/ 78 h 97"/>
                <a:gd name="T10" fmla="*/ 56 w 69"/>
                <a:gd name="T11" fmla="*/ 79 h 97"/>
                <a:gd name="T12" fmla="*/ 29 w 69"/>
                <a:gd name="T13" fmla="*/ 63 h 97"/>
                <a:gd name="T14" fmla="*/ 41 w 69"/>
                <a:gd name="T15" fmla="*/ 63 h 97"/>
                <a:gd name="T16" fmla="*/ 41 w 69"/>
                <a:gd name="T17" fmla="*/ 53 h 97"/>
                <a:gd name="T18" fmla="*/ 26 w 69"/>
                <a:gd name="T19" fmla="*/ 53 h 97"/>
                <a:gd name="T20" fmla="*/ 25 w 69"/>
                <a:gd name="T21" fmla="*/ 49 h 97"/>
                <a:gd name="T22" fmla="*/ 25 w 69"/>
                <a:gd name="T23" fmla="*/ 48 h 97"/>
                <a:gd name="T24" fmla="*/ 41 w 69"/>
                <a:gd name="T25" fmla="*/ 48 h 97"/>
                <a:gd name="T26" fmla="*/ 41 w 69"/>
                <a:gd name="T27" fmla="*/ 37 h 97"/>
                <a:gd name="T28" fmla="*/ 28 w 69"/>
                <a:gd name="T29" fmla="*/ 37 h 97"/>
                <a:gd name="T30" fmla="*/ 56 w 69"/>
                <a:gd name="T31" fmla="*/ 18 h 97"/>
                <a:gd name="T32" fmla="*/ 64 w 69"/>
                <a:gd name="T33" fmla="*/ 19 h 97"/>
                <a:gd name="T34" fmla="*/ 69 w 69"/>
                <a:gd name="T35" fmla="*/ 21 h 97"/>
                <a:gd name="T36" fmla="*/ 69 w 69"/>
                <a:gd name="T37" fmla="*/ 1 h 97"/>
                <a:gd name="T38" fmla="*/ 66 w 69"/>
                <a:gd name="T39" fmla="*/ 1 h 97"/>
                <a:gd name="T40" fmla="*/ 56 w 69"/>
                <a:gd name="T41" fmla="*/ 0 h 97"/>
                <a:gd name="T42" fmla="*/ 8 w 69"/>
                <a:gd name="T43" fmla="*/ 37 h 97"/>
                <a:gd name="T44" fmla="*/ 0 w 69"/>
                <a:gd name="T45" fmla="*/ 37 h 97"/>
                <a:gd name="T46" fmla="*/ 0 w 69"/>
                <a:gd name="T47" fmla="*/ 48 h 97"/>
                <a:gd name="T48" fmla="*/ 7 w 69"/>
                <a:gd name="T49" fmla="*/ 48 h 97"/>
                <a:gd name="T50" fmla="*/ 7 w 69"/>
                <a:gd name="T51" fmla="*/ 49 h 97"/>
                <a:gd name="T52" fmla="*/ 7 w 69"/>
                <a:gd name="T53" fmla="*/ 53 h 97"/>
                <a:gd name="T54" fmla="*/ 0 w 69"/>
                <a:gd name="T55" fmla="*/ 53 h 97"/>
                <a:gd name="T56" fmla="*/ 0 w 69"/>
                <a:gd name="T57" fmla="*/ 63 h 97"/>
                <a:gd name="T58" fmla="*/ 9 w 69"/>
                <a:gd name="T59" fmla="*/ 63 h 97"/>
                <a:gd name="T60" fmla="*/ 56 w 69"/>
                <a:gd name="T6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9" h="97">
                  <a:moveTo>
                    <a:pt x="56" y="97"/>
                  </a:moveTo>
                  <a:cubicBezTo>
                    <a:pt x="60" y="97"/>
                    <a:pt x="63" y="97"/>
                    <a:pt x="66" y="97"/>
                  </a:cubicBezTo>
                  <a:cubicBezTo>
                    <a:pt x="69" y="96"/>
                    <a:pt x="69" y="96"/>
                    <a:pt x="69" y="96"/>
                  </a:cubicBezTo>
                  <a:cubicBezTo>
                    <a:pt x="69" y="77"/>
                    <a:pt x="69" y="77"/>
                    <a:pt x="69" y="77"/>
                  </a:cubicBezTo>
                  <a:cubicBezTo>
                    <a:pt x="64" y="78"/>
                    <a:pt x="64" y="78"/>
                    <a:pt x="64" y="78"/>
                  </a:cubicBezTo>
                  <a:cubicBezTo>
                    <a:pt x="62" y="79"/>
                    <a:pt x="59" y="79"/>
                    <a:pt x="56" y="79"/>
                  </a:cubicBezTo>
                  <a:cubicBezTo>
                    <a:pt x="45" y="79"/>
                    <a:pt x="34" y="73"/>
                    <a:pt x="29" y="63"/>
                  </a:cubicBezTo>
                  <a:cubicBezTo>
                    <a:pt x="41" y="63"/>
                    <a:pt x="41" y="63"/>
                    <a:pt x="41" y="63"/>
                  </a:cubicBezTo>
                  <a:cubicBezTo>
                    <a:pt x="41" y="53"/>
                    <a:pt x="41" y="53"/>
                    <a:pt x="41" y="53"/>
                  </a:cubicBezTo>
                  <a:cubicBezTo>
                    <a:pt x="26" y="53"/>
                    <a:pt x="26" y="53"/>
                    <a:pt x="26" y="53"/>
                  </a:cubicBezTo>
                  <a:cubicBezTo>
                    <a:pt x="26" y="51"/>
                    <a:pt x="25" y="50"/>
                    <a:pt x="25" y="49"/>
                  </a:cubicBezTo>
                  <a:cubicBezTo>
                    <a:pt x="25" y="48"/>
                    <a:pt x="25" y="48"/>
                    <a:pt x="25" y="48"/>
                  </a:cubicBezTo>
                  <a:cubicBezTo>
                    <a:pt x="41" y="48"/>
                    <a:pt x="41" y="48"/>
                    <a:pt x="41" y="48"/>
                  </a:cubicBezTo>
                  <a:cubicBezTo>
                    <a:pt x="41" y="37"/>
                    <a:pt x="41" y="37"/>
                    <a:pt x="41" y="37"/>
                  </a:cubicBezTo>
                  <a:cubicBezTo>
                    <a:pt x="28" y="37"/>
                    <a:pt x="28" y="37"/>
                    <a:pt x="28" y="37"/>
                  </a:cubicBezTo>
                  <a:cubicBezTo>
                    <a:pt x="32" y="26"/>
                    <a:pt x="43" y="18"/>
                    <a:pt x="56" y="18"/>
                  </a:cubicBezTo>
                  <a:cubicBezTo>
                    <a:pt x="59" y="18"/>
                    <a:pt x="62" y="19"/>
                    <a:pt x="64" y="19"/>
                  </a:cubicBezTo>
                  <a:cubicBezTo>
                    <a:pt x="69" y="21"/>
                    <a:pt x="69" y="21"/>
                    <a:pt x="69" y="21"/>
                  </a:cubicBezTo>
                  <a:cubicBezTo>
                    <a:pt x="69" y="1"/>
                    <a:pt x="69" y="1"/>
                    <a:pt x="69" y="1"/>
                  </a:cubicBezTo>
                  <a:cubicBezTo>
                    <a:pt x="66" y="1"/>
                    <a:pt x="66" y="1"/>
                    <a:pt x="66" y="1"/>
                  </a:cubicBezTo>
                  <a:cubicBezTo>
                    <a:pt x="63" y="0"/>
                    <a:pt x="60" y="0"/>
                    <a:pt x="56" y="0"/>
                  </a:cubicBezTo>
                  <a:cubicBezTo>
                    <a:pt x="33" y="0"/>
                    <a:pt x="14" y="16"/>
                    <a:pt x="8" y="37"/>
                  </a:cubicBezTo>
                  <a:cubicBezTo>
                    <a:pt x="0" y="37"/>
                    <a:pt x="0" y="37"/>
                    <a:pt x="0" y="37"/>
                  </a:cubicBezTo>
                  <a:cubicBezTo>
                    <a:pt x="0" y="48"/>
                    <a:pt x="0" y="48"/>
                    <a:pt x="0" y="48"/>
                  </a:cubicBezTo>
                  <a:cubicBezTo>
                    <a:pt x="7" y="48"/>
                    <a:pt x="7" y="48"/>
                    <a:pt x="7" y="48"/>
                  </a:cubicBezTo>
                  <a:cubicBezTo>
                    <a:pt x="7" y="49"/>
                    <a:pt x="7" y="49"/>
                    <a:pt x="7" y="49"/>
                  </a:cubicBezTo>
                  <a:cubicBezTo>
                    <a:pt x="7" y="50"/>
                    <a:pt x="7" y="51"/>
                    <a:pt x="7" y="53"/>
                  </a:cubicBezTo>
                  <a:cubicBezTo>
                    <a:pt x="0" y="53"/>
                    <a:pt x="0" y="53"/>
                    <a:pt x="0" y="53"/>
                  </a:cubicBezTo>
                  <a:cubicBezTo>
                    <a:pt x="0" y="63"/>
                    <a:pt x="0" y="63"/>
                    <a:pt x="0" y="63"/>
                  </a:cubicBezTo>
                  <a:cubicBezTo>
                    <a:pt x="9" y="63"/>
                    <a:pt x="9" y="63"/>
                    <a:pt x="9" y="63"/>
                  </a:cubicBezTo>
                  <a:cubicBezTo>
                    <a:pt x="16" y="83"/>
                    <a:pt x="34" y="97"/>
                    <a:pt x="56" y="97"/>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99" name="Freeform 369"/>
            <p:cNvSpPr>
              <a:spLocks noEditPoints="1"/>
            </p:cNvSpPr>
            <p:nvPr/>
          </p:nvSpPr>
          <p:spPr bwMode="auto">
            <a:xfrm>
              <a:off x="8227601" y="953634"/>
              <a:ext cx="129629" cy="130771"/>
            </a:xfrm>
            <a:custGeom>
              <a:avLst/>
              <a:gdLst>
                <a:gd name="T0" fmla="*/ 192 w 192"/>
                <a:gd name="T1" fmla="*/ 97 h 194"/>
                <a:gd name="T2" fmla="*/ 96 w 192"/>
                <a:gd name="T3" fmla="*/ 0 h 194"/>
                <a:gd name="T4" fmla="*/ 0 w 192"/>
                <a:gd name="T5" fmla="*/ 97 h 194"/>
                <a:gd name="T6" fmla="*/ 96 w 192"/>
                <a:gd name="T7" fmla="*/ 194 h 194"/>
                <a:gd name="T8" fmla="*/ 192 w 192"/>
                <a:gd name="T9" fmla="*/ 97 h 194"/>
                <a:gd name="T10" fmla="*/ 23 w 192"/>
                <a:gd name="T11" fmla="*/ 97 h 194"/>
                <a:gd name="T12" fmla="*/ 96 w 192"/>
                <a:gd name="T13" fmla="*/ 23 h 194"/>
                <a:gd name="T14" fmla="*/ 169 w 192"/>
                <a:gd name="T15" fmla="*/ 97 h 194"/>
                <a:gd name="T16" fmla="*/ 96 w 192"/>
                <a:gd name="T17" fmla="*/ 170 h 194"/>
                <a:gd name="T18" fmla="*/ 23 w 192"/>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94">
                  <a:moveTo>
                    <a:pt x="192" y="97"/>
                  </a:moveTo>
                  <a:cubicBezTo>
                    <a:pt x="192" y="43"/>
                    <a:pt x="149" y="0"/>
                    <a:pt x="96" y="0"/>
                  </a:cubicBezTo>
                  <a:cubicBezTo>
                    <a:pt x="43" y="0"/>
                    <a:pt x="0" y="43"/>
                    <a:pt x="0" y="97"/>
                  </a:cubicBezTo>
                  <a:cubicBezTo>
                    <a:pt x="0" y="150"/>
                    <a:pt x="43" y="194"/>
                    <a:pt x="96" y="194"/>
                  </a:cubicBezTo>
                  <a:cubicBezTo>
                    <a:pt x="149" y="194"/>
                    <a:pt x="192" y="150"/>
                    <a:pt x="192" y="97"/>
                  </a:cubicBezTo>
                  <a:close/>
                  <a:moveTo>
                    <a:pt x="23" y="97"/>
                  </a:moveTo>
                  <a:cubicBezTo>
                    <a:pt x="23" y="56"/>
                    <a:pt x="55" y="23"/>
                    <a:pt x="96" y="23"/>
                  </a:cubicBezTo>
                  <a:cubicBezTo>
                    <a:pt x="136" y="23"/>
                    <a:pt x="169" y="56"/>
                    <a:pt x="169" y="97"/>
                  </a:cubicBezTo>
                  <a:cubicBezTo>
                    <a:pt x="169" y="137"/>
                    <a:pt x="136" y="170"/>
                    <a:pt x="96" y="170"/>
                  </a:cubicBezTo>
                  <a:cubicBezTo>
                    <a:pt x="55" y="170"/>
                    <a:pt x="23" y="137"/>
                    <a:pt x="23" y="97"/>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00" name="Freeform 370"/>
            <p:cNvSpPr>
              <a:spLocks/>
            </p:cNvSpPr>
            <p:nvPr/>
          </p:nvSpPr>
          <p:spPr bwMode="auto">
            <a:xfrm>
              <a:off x="8262721" y="989325"/>
              <a:ext cx="58533" cy="67384"/>
            </a:xfrm>
            <a:custGeom>
              <a:avLst/>
              <a:gdLst>
                <a:gd name="T0" fmla="*/ 54 w 87"/>
                <a:gd name="T1" fmla="*/ 100 h 100"/>
                <a:gd name="T2" fmla="*/ 54 w 87"/>
                <a:gd name="T3" fmla="*/ 81 h 100"/>
                <a:gd name="T4" fmla="*/ 69 w 87"/>
                <a:gd name="T5" fmla="*/ 81 h 100"/>
                <a:gd name="T6" fmla="*/ 69 w 87"/>
                <a:gd name="T7" fmla="*/ 70 h 100"/>
                <a:gd name="T8" fmla="*/ 54 w 87"/>
                <a:gd name="T9" fmla="*/ 70 h 100"/>
                <a:gd name="T10" fmla="*/ 54 w 87"/>
                <a:gd name="T11" fmla="*/ 64 h 100"/>
                <a:gd name="T12" fmla="*/ 69 w 87"/>
                <a:gd name="T13" fmla="*/ 64 h 100"/>
                <a:gd name="T14" fmla="*/ 69 w 87"/>
                <a:gd name="T15" fmla="*/ 53 h 100"/>
                <a:gd name="T16" fmla="*/ 58 w 87"/>
                <a:gd name="T17" fmla="*/ 53 h 100"/>
                <a:gd name="T18" fmla="*/ 87 w 87"/>
                <a:gd name="T19" fmla="*/ 0 h 100"/>
                <a:gd name="T20" fmla="*/ 62 w 87"/>
                <a:gd name="T21" fmla="*/ 0 h 100"/>
                <a:gd name="T22" fmla="*/ 52 w 87"/>
                <a:gd name="T23" fmla="*/ 24 h 100"/>
                <a:gd name="T24" fmla="*/ 44 w 87"/>
                <a:gd name="T25" fmla="*/ 43 h 100"/>
                <a:gd name="T26" fmla="*/ 44 w 87"/>
                <a:gd name="T27" fmla="*/ 43 h 100"/>
                <a:gd name="T28" fmla="*/ 36 w 87"/>
                <a:gd name="T29" fmla="*/ 24 h 100"/>
                <a:gd name="T30" fmla="*/ 26 w 87"/>
                <a:gd name="T31" fmla="*/ 0 h 100"/>
                <a:gd name="T32" fmla="*/ 0 w 87"/>
                <a:gd name="T33" fmla="*/ 0 h 100"/>
                <a:gd name="T34" fmla="*/ 28 w 87"/>
                <a:gd name="T35" fmla="*/ 53 h 100"/>
                <a:gd name="T36" fmla="*/ 14 w 87"/>
                <a:gd name="T37" fmla="*/ 53 h 100"/>
                <a:gd name="T38" fmla="*/ 14 w 87"/>
                <a:gd name="T39" fmla="*/ 64 h 100"/>
                <a:gd name="T40" fmla="*/ 32 w 87"/>
                <a:gd name="T41" fmla="*/ 64 h 100"/>
                <a:gd name="T42" fmla="*/ 32 w 87"/>
                <a:gd name="T43" fmla="*/ 70 h 100"/>
                <a:gd name="T44" fmla="*/ 14 w 87"/>
                <a:gd name="T45" fmla="*/ 70 h 100"/>
                <a:gd name="T46" fmla="*/ 14 w 87"/>
                <a:gd name="T47" fmla="*/ 81 h 100"/>
                <a:gd name="T48" fmla="*/ 32 w 87"/>
                <a:gd name="T49" fmla="*/ 81 h 100"/>
                <a:gd name="T50" fmla="*/ 32 w 87"/>
                <a:gd name="T51" fmla="*/ 100 h 100"/>
                <a:gd name="T52" fmla="*/ 54 w 87"/>
                <a:gd name="T5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100">
                  <a:moveTo>
                    <a:pt x="54" y="100"/>
                  </a:moveTo>
                  <a:cubicBezTo>
                    <a:pt x="54" y="81"/>
                    <a:pt x="54" y="81"/>
                    <a:pt x="54" y="81"/>
                  </a:cubicBezTo>
                  <a:cubicBezTo>
                    <a:pt x="69" y="81"/>
                    <a:pt x="69" y="81"/>
                    <a:pt x="69" y="81"/>
                  </a:cubicBezTo>
                  <a:cubicBezTo>
                    <a:pt x="69" y="70"/>
                    <a:pt x="69" y="70"/>
                    <a:pt x="69" y="70"/>
                  </a:cubicBezTo>
                  <a:cubicBezTo>
                    <a:pt x="54" y="70"/>
                    <a:pt x="54" y="70"/>
                    <a:pt x="54" y="70"/>
                  </a:cubicBezTo>
                  <a:cubicBezTo>
                    <a:pt x="54" y="64"/>
                    <a:pt x="54" y="64"/>
                    <a:pt x="54" y="64"/>
                  </a:cubicBezTo>
                  <a:cubicBezTo>
                    <a:pt x="69" y="64"/>
                    <a:pt x="69" y="64"/>
                    <a:pt x="69" y="64"/>
                  </a:cubicBezTo>
                  <a:cubicBezTo>
                    <a:pt x="69" y="53"/>
                    <a:pt x="69" y="53"/>
                    <a:pt x="69" y="53"/>
                  </a:cubicBezTo>
                  <a:cubicBezTo>
                    <a:pt x="58" y="53"/>
                    <a:pt x="58" y="53"/>
                    <a:pt x="58" y="53"/>
                  </a:cubicBezTo>
                  <a:cubicBezTo>
                    <a:pt x="87" y="0"/>
                    <a:pt x="87" y="0"/>
                    <a:pt x="87" y="0"/>
                  </a:cubicBezTo>
                  <a:cubicBezTo>
                    <a:pt x="62" y="0"/>
                    <a:pt x="62" y="0"/>
                    <a:pt x="62" y="0"/>
                  </a:cubicBezTo>
                  <a:cubicBezTo>
                    <a:pt x="52" y="24"/>
                    <a:pt x="52" y="24"/>
                    <a:pt x="52" y="24"/>
                  </a:cubicBezTo>
                  <a:cubicBezTo>
                    <a:pt x="49" y="31"/>
                    <a:pt x="46" y="37"/>
                    <a:pt x="44" y="43"/>
                  </a:cubicBezTo>
                  <a:cubicBezTo>
                    <a:pt x="44" y="43"/>
                    <a:pt x="44" y="43"/>
                    <a:pt x="44" y="43"/>
                  </a:cubicBezTo>
                  <a:cubicBezTo>
                    <a:pt x="41" y="37"/>
                    <a:pt x="39" y="32"/>
                    <a:pt x="36" y="24"/>
                  </a:cubicBezTo>
                  <a:cubicBezTo>
                    <a:pt x="26" y="0"/>
                    <a:pt x="26" y="0"/>
                    <a:pt x="26" y="0"/>
                  </a:cubicBezTo>
                  <a:cubicBezTo>
                    <a:pt x="0" y="0"/>
                    <a:pt x="0" y="0"/>
                    <a:pt x="0" y="0"/>
                  </a:cubicBezTo>
                  <a:cubicBezTo>
                    <a:pt x="28" y="53"/>
                    <a:pt x="28" y="53"/>
                    <a:pt x="28" y="53"/>
                  </a:cubicBezTo>
                  <a:cubicBezTo>
                    <a:pt x="14" y="53"/>
                    <a:pt x="14" y="53"/>
                    <a:pt x="14" y="53"/>
                  </a:cubicBezTo>
                  <a:cubicBezTo>
                    <a:pt x="14" y="64"/>
                    <a:pt x="14" y="64"/>
                    <a:pt x="14" y="64"/>
                  </a:cubicBezTo>
                  <a:cubicBezTo>
                    <a:pt x="32" y="64"/>
                    <a:pt x="32" y="64"/>
                    <a:pt x="32" y="64"/>
                  </a:cubicBezTo>
                  <a:cubicBezTo>
                    <a:pt x="32" y="70"/>
                    <a:pt x="32" y="70"/>
                    <a:pt x="32" y="70"/>
                  </a:cubicBezTo>
                  <a:cubicBezTo>
                    <a:pt x="14" y="70"/>
                    <a:pt x="14" y="70"/>
                    <a:pt x="14" y="70"/>
                  </a:cubicBezTo>
                  <a:cubicBezTo>
                    <a:pt x="14" y="81"/>
                    <a:pt x="14" y="81"/>
                    <a:pt x="14" y="81"/>
                  </a:cubicBezTo>
                  <a:cubicBezTo>
                    <a:pt x="32" y="81"/>
                    <a:pt x="32" y="81"/>
                    <a:pt x="32" y="81"/>
                  </a:cubicBezTo>
                  <a:cubicBezTo>
                    <a:pt x="32" y="100"/>
                    <a:pt x="32" y="100"/>
                    <a:pt x="32" y="100"/>
                  </a:cubicBezTo>
                  <a:lnTo>
                    <a:pt x="54" y="100"/>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01" name="Freeform 371"/>
            <p:cNvSpPr>
              <a:spLocks/>
            </p:cNvSpPr>
            <p:nvPr/>
          </p:nvSpPr>
          <p:spPr bwMode="auto">
            <a:xfrm>
              <a:off x="8259294" y="1009598"/>
              <a:ext cx="605886" cy="300088"/>
            </a:xfrm>
            <a:custGeom>
              <a:avLst/>
              <a:gdLst>
                <a:gd name="T0" fmla="*/ 894 w 898"/>
                <a:gd name="T1" fmla="*/ 0 h 445"/>
                <a:gd name="T2" fmla="*/ 869 w 898"/>
                <a:gd name="T3" fmla="*/ 7 h 445"/>
                <a:gd name="T4" fmla="*/ 869 w 898"/>
                <a:gd name="T5" fmla="*/ 380 h 445"/>
                <a:gd name="T6" fmla="*/ 801 w 898"/>
                <a:gd name="T7" fmla="*/ 380 h 445"/>
                <a:gd name="T8" fmla="*/ 801 w 898"/>
                <a:gd name="T9" fmla="*/ 47 h 445"/>
                <a:gd name="T10" fmla="*/ 776 w 898"/>
                <a:gd name="T11" fmla="*/ 71 h 445"/>
                <a:gd name="T12" fmla="*/ 776 w 898"/>
                <a:gd name="T13" fmla="*/ 380 h 445"/>
                <a:gd name="T14" fmla="*/ 705 w 898"/>
                <a:gd name="T15" fmla="*/ 380 h 445"/>
                <a:gd name="T16" fmla="*/ 705 w 898"/>
                <a:gd name="T17" fmla="*/ 141 h 445"/>
                <a:gd name="T18" fmla="*/ 681 w 898"/>
                <a:gd name="T19" fmla="*/ 165 h 445"/>
                <a:gd name="T20" fmla="*/ 681 w 898"/>
                <a:gd name="T21" fmla="*/ 185 h 445"/>
                <a:gd name="T22" fmla="*/ 686 w 898"/>
                <a:gd name="T23" fmla="*/ 217 h 445"/>
                <a:gd name="T24" fmla="*/ 681 w 898"/>
                <a:gd name="T25" fmla="*/ 248 h 445"/>
                <a:gd name="T26" fmla="*/ 681 w 898"/>
                <a:gd name="T27" fmla="*/ 380 h 445"/>
                <a:gd name="T28" fmla="*/ 612 w 898"/>
                <a:gd name="T29" fmla="*/ 380 h 445"/>
                <a:gd name="T30" fmla="*/ 612 w 898"/>
                <a:gd name="T31" fmla="*/ 305 h 445"/>
                <a:gd name="T32" fmla="*/ 596 w 898"/>
                <a:gd name="T33" fmla="*/ 307 h 445"/>
                <a:gd name="T34" fmla="*/ 588 w 898"/>
                <a:gd name="T35" fmla="*/ 307 h 445"/>
                <a:gd name="T36" fmla="*/ 588 w 898"/>
                <a:gd name="T37" fmla="*/ 380 h 445"/>
                <a:gd name="T38" fmla="*/ 511 w 898"/>
                <a:gd name="T39" fmla="*/ 380 h 445"/>
                <a:gd name="T40" fmla="*/ 511 w 898"/>
                <a:gd name="T41" fmla="*/ 247 h 445"/>
                <a:gd name="T42" fmla="*/ 506 w 898"/>
                <a:gd name="T43" fmla="*/ 217 h 445"/>
                <a:gd name="T44" fmla="*/ 511 w 898"/>
                <a:gd name="T45" fmla="*/ 186 h 445"/>
                <a:gd name="T46" fmla="*/ 486 w 898"/>
                <a:gd name="T47" fmla="*/ 158 h 445"/>
                <a:gd name="T48" fmla="*/ 486 w 898"/>
                <a:gd name="T49" fmla="*/ 380 h 445"/>
                <a:gd name="T50" fmla="*/ 418 w 898"/>
                <a:gd name="T51" fmla="*/ 380 h 445"/>
                <a:gd name="T52" fmla="*/ 418 w 898"/>
                <a:gd name="T53" fmla="*/ 80 h 445"/>
                <a:gd name="T54" fmla="*/ 393 w 898"/>
                <a:gd name="T55" fmla="*/ 52 h 445"/>
                <a:gd name="T56" fmla="*/ 393 w 898"/>
                <a:gd name="T57" fmla="*/ 380 h 445"/>
                <a:gd name="T58" fmla="*/ 312 w 898"/>
                <a:gd name="T59" fmla="*/ 380 h 445"/>
                <a:gd name="T60" fmla="*/ 312 w 898"/>
                <a:gd name="T61" fmla="*/ 61 h 445"/>
                <a:gd name="T62" fmla="*/ 287 w 898"/>
                <a:gd name="T63" fmla="*/ 86 h 445"/>
                <a:gd name="T64" fmla="*/ 287 w 898"/>
                <a:gd name="T65" fmla="*/ 380 h 445"/>
                <a:gd name="T66" fmla="*/ 219 w 898"/>
                <a:gd name="T67" fmla="*/ 380 h 445"/>
                <a:gd name="T68" fmla="*/ 219 w 898"/>
                <a:gd name="T69" fmla="*/ 154 h 445"/>
                <a:gd name="T70" fmla="*/ 194 w 898"/>
                <a:gd name="T71" fmla="*/ 178 h 445"/>
                <a:gd name="T72" fmla="*/ 194 w 898"/>
                <a:gd name="T73" fmla="*/ 380 h 445"/>
                <a:gd name="T74" fmla="*/ 117 w 898"/>
                <a:gd name="T75" fmla="*/ 380 h 445"/>
                <a:gd name="T76" fmla="*/ 117 w 898"/>
                <a:gd name="T77" fmla="*/ 322 h 445"/>
                <a:gd name="T78" fmla="*/ 93 w 898"/>
                <a:gd name="T79" fmla="*/ 326 h 445"/>
                <a:gd name="T80" fmla="*/ 93 w 898"/>
                <a:gd name="T81" fmla="*/ 380 h 445"/>
                <a:gd name="T82" fmla="*/ 24 w 898"/>
                <a:gd name="T83" fmla="*/ 380 h 445"/>
                <a:gd name="T84" fmla="*/ 24 w 898"/>
                <a:gd name="T85" fmla="*/ 297 h 445"/>
                <a:gd name="T86" fmla="*/ 0 w 898"/>
                <a:gd name="T87" fmla="*/ 262 h 445"/>
                <a:gd name="T88" fmla="*/ 0 w 898"/>
                <a:gd name="T89" fmla="*/ 380 h 445"/>
                <a:gd name="T90" fmla="*/ 0 w 898"/>
                <a:gd name="T91" fmla="*/ 393 h 445"/>
                <a:gd name="T92" fmla="*/ 0 w 898"/>
                <a:gd name="T93" fmla="*/ 445 h 445"/>
                <a:gd name="T94" fmla="*/ 898 w 898"/>
                <a:gd name="T95" fmla="*/ 445 h 445"/>
                <a:gd name="T96" fmla="*/ 898 w 898"/>
                <a:gd name="T97" fmla="*/ 380 h 445"/>
                <a:gd name="T98" fmla="*/ 894 w 898"/>
                <a:gd name="T99" fmla="*/ 380 h 445"/>
                <a:gd name="T100" fmla="*/ 894 w 898"/>
                <a:gd name="T101"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8" h="445">
                  <a:moveTo>
                    <a:pt x="894" y="0"/>
                  </a:moveTo>
                  <a:cubicBezTo>
                    <a:pt x="886" y="3"/>
                    <a:pt x="878" y="6"/>
                    <a:pt x="869" y="7"/>
                  </a:cubicBezTo>
                  <a:cubicBezTo>
                    <a:pt x="869" y="380"/>
                    <a:pt x="869" y="380"/>
                    <a:pt x="869" y="380"/>
                  </a:cubicBezTo>
                  <a:cubicBezTo>
                    <a:pt x="801" y="380"/>
                    <a:pt x="801" y="380"/>
                    <a:pt x="801" y="380"/>
                  </a:cubicBezTo>
                  <a:cubicBezTo>
                    <a:pt x="801" y="47"/>
                    <a:pt x="801" y="47"/>
                    <a:pt x="801" y="47"/>
                  </a:cubicBezTo>
                  <a:cubicBezTo>
                    <a:pt x="776" y="71"/>
                    <a:pt x="776" y="71"/>
                    <a:pt x="776" y="71"/>
                  </a:cubicBezTo>
                  <a:cubicBezTo>
                    <a:pt x="776" y="380"/>
                    <a:pt x="776" y="380"/>
                    <a:pt x="776" y="380"/>
                  </a:cubicBezTo>
                  <a:cubicBezTo>
                    <a:pt x="705" y="380"/>
                    <a:pt x="705" y="380"/>
                    <a:pt x="705" y="380"/>
                  </a:cubicBezTo>
                  <a:cubicBezTo>
                    <a:pt x="705" y="141"/>
                    <a:pt x="705" y="141"/>
                    <a:pt x="705" y="141"/>
                  </a:cubicBezTo>
                  <a:cubicBezTo>
                    <a:pt x="681" y="165"/>
                    <a:pt x="681" y="165"/>
                    <a:pt x="681" y="165"/>
                  </a:cubicBezTo>
                  <a:cubicBezTo>
                    <a:pt x="681" y="185"/>
                    <a:pt x="681" y="185"/>
                    <a:pt x="681" y="185"/>
                  </a:cubicBezTo>
                  <a:cubicBezTo>
                    <a:pt x="684" y="195"/>
                    <a:pt x="686" y="206"/>
                    <a:pt x="686" y="217"/>
                  </a:cubicBezTo>
                  <a:cubicBezTo>
                    <a:pt x="686" y="227"/>
                    <a:pt x="684" y="238"/>
                    <a:pt x="681" y="248"/>
                  </a:cubicBezTo>
                  <a:cubicBezTo>
                    <a:pt x="681" y="380"/>
                    <a:pt x="681" y="380"/>
                    <a:pt x="681" y="380"/>
                  </a:cubicBezTo>
                  <a:cubicBezTo>
                    <a:pt x="612" y="380"/>
                    <a:pt x="612" y="380"/>
                    <a:pt x="612" y="380"/>
                  </a:cubicBezTo>
                  <a:cubicBezTo>
                    <a:pt x="612" y="305"/>
                    <a:pt x="612" y="305"/>
                    <a:pt x="612" y="305"/>
                  </a:cubicBezTo>
                  <a:cubicBezTo>
                    <a:pt x="607" y="306"/>
                    <a:pt x="602" y="307"/>
                    <a:pt x="596" y="307"/>
                  </a:cubicBezTo>
                  <a:cubicBezTo>
                    <a:pt x="593" y="307"/>
                    <a:pt x="590" y="307"/>
                    <a:pt x="588" y="307"/>
                  </a:cubicBezTo>
                  <a:cubicBezTo>
                    <a:pt x="588" y="380"/>
                    <a:pt x="588" y="380"/>
                    <a:pt x="588" y="380"/>
                  </a:cubicBezTo>
                  <a:cubicBezTo>
                    <a:pt x="511" y="380"/>
                    <a:pt x="511" y="380"/>
                    <a:pt x="511" y="380"/>
                  </a:cubicBezTo>
                  <a:cubicBezTo>
                    <a:pt x="511" y="247"/>
                    <a:pt x="511" y="247"/>
                    <a:pt x="511" y="247"/>
                  </a:cubicBezTo>
                  <a:cubicBezTo>
                    <a:pt x="508" y="238"/>
                    <a:pt x="506" y="227"/>
                    <a:pt x="506" y="217"/>
                  </a:cubicBezTo>
                  <a:cubicBezTo>
                    <a:pt x="506" y="206"/>
                    <a:pt x="507" y="196"/>
                    <a:pt x="511" y="186"/>
                  </a:cubicBezTo>
                  <a:cubicBezTo>
                    <a:pt x="486" y="158"/>
                    <a:pt x="486" y="158"/>
                    <a:pt x="486" y="158"/>
                  </a:cubicBezTo>
                  <a:cubicBezTo>
                    <a:pt x="486" y="380"/>
                    <a:pt x="486" y="380"/>
                    <a:pt x="486" y="380"/>
                  </a:cubicBezTo>
                  <a:cubicBezTo>
                    <a:pt x="418" y="380"/>
                    <a:pt x="418" y="380"/>
                    <a:pt x="418" y="380"/>
                  </a:cubicBezTo>
                  <a:cubicBezTo>
                    <a:pt x="418" y="80"/>
                    <a:pt x="418" y="80"/>
                    <a:pt x="418" y="80"/>
                  </a:cubicBezTo>
                  <a:cubicBezTo>
                    <a:pt x="393" y="52"/>
                    <a:pt x="393" y="52"/>
                    <a:pt x="393" y="52"/>
                  </a:cubicBezTo>
                  <a:cubicBezTo>
                    <a:pt x="393" y="380"/>
                    <a:pt x="393" y="380"/>
                    <a:pt x="393" y="380"/>
                  </a:cubicBezTo>
                  <a:cubicBezTo>
                    <a:pt x="312" y="380"/>
                    <a:pt x="312" y="380"/>
                    <a:pt x="312" y="380"/>
                  </a:cubicBezTo>
                  <a:cubicBezTo>
                    <a:pt x="312" y="61"/>
                    <a:pt x="312" y="61"/>
                    <a:pt x="312" y="61"/>
                  </a:cubicBezTo>
                  <a:cubicBezTo>
                    <a:pt x="287" y="86"/>
                    <a:pt x="287" y="86"/>
                    <a:pt x="287" y="86"/>
                  </a:cubicBezTo>
                  <a:cubicBezTo>
                    <a:pt x="287" y="380"/>
                    <a:pt x="287" y="380"/>
                    <a:pt x="287" y="380"/>
                  </a:cubicBezTo>
                  <a:cubicBezTo>
                    <a:pt x="219" y="380"/>
                    <a:pt x="219" y="380"/>
                    <a:pt x="219" y="380"/>
                  </a:cubicBezTo>
                  <a:cubicBezTo>
                    <a:pt x="219" y="154"/>
                    <a:pt x="219" y="154"/>
                    <a:pt x="219" y="154"/>
                  </a:cubicBezTo>
                  <a:cubicBezTo>
                    <a:pt x="194" y="178"/>
                    <a:pt x="194" y="178"/>
                    <a:pt x="194" y="178"/>
                  </a:cubicBezTo>
                  <a:cubicBezTo>
                    <a:pt x="194" y="380"/>
                    <a:pt x="194" y="380"/>
                    <a:pt x="194" y="380"/>
                  </a:cubicBezTo>
                  <a:cubicBezTo>
                    <a:pt x="117" y="380"/>
                    <a:pt x="117" y="380"/>
                    <a:pt x="117" y="380"/>
                  </a:cubicBezTo>
                  <a:cubicBezTo>
                    <a:pt x="117" y="322"/>
                    <a:pt x="117" y="322"/>
                    <a:pt x="117" y="322"/>
                  </a:cubicBezTo>
                  <a:cubicBezTo>
                    <a:pt x="109" y="324"/>
                    <a:pt x="101" y="325"/>
                    <a:pt x="93" y="326"/>
                  </a:cubicBezTo>
                  <a:cubicBezTo>
                    <a:pt x="93" y="380"/>
                    <a:pt x="93" y="380"/>
                    <a:pt x="93" y="380"/>
                  </a:cubicBezTo>
                  <a:cubicBezTo>
                    <a:pt x="24" y="380"/>
                    <a:pt x="24" y="380"/>
                    <a:pt x="24" y="380"/>
                  </a:cubicBezTo>
                  <a:cubicBezTo>
                    <a:pt x="24" y="297"/>
                    <a:pt x="24" y="297"/>
                    <a:pt x="24" y="297"/>
                  </a:cubicBezTo>
                  <a:cubicBezTo>
                    <a:pt x="15" y="287"/>
                    <a:pt x="0" y="262"/>
                    <a:pt x="0" y="262"/>
                  </a:cubicBezTo>
                  <a:cubicBezTo>
                    <a:pt x="0" y="380"/>
                    <a:pt x="0" y="380"/>
                    <a:pt x="0" y="380"/>
                  </a:cubicBezTo>
                  <a:cubicBezTo>
                    <a:pt x="0" y="393"/>
                    <a:pt x="0" y="393"/>
                    <a:pt x="0" y="393"/>
                  </a:cubicBezTo>
                  <a:cubicBezTo>
                    <a:pt x="0" y="445"/>
                    <a:pt x="0" y="445"/>
                    <a:pt x="0" y="445"/>
                  </a:cubicBezTo>
                  <a:cubicBezTo>
                    <a:pt x="898" y="445"/>
                    <a:pt x="898" y="445"/>
                    <a:pt x="898" y="445"/>
                  </a:cubicBezTo>
                  <a:cubicBezTo>
                    <a:pt x="898" y="380"/>
                    <a:pt x="898" y="380"/>
                    <a:pt x="898" y="380"/>
                  </a:cubicBezTo>
                  <a:cubicBezTo>
                    <a:pt x="894" y="380"/>
                    <a:pt x="894" y="380"/>
                    <a:pt x="894" y="380"/>
                  </a:cubicBezTo>
                  <a:lnTo>
                    <a:pt x="894" y="0"/>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19" name="组合 18"/>
          <p:cNvGrpSpPr/>
          <p:nvPr/>
        </p:nvGrpSpPr>
        <p:grpSpPr>
          <a:xfrm>
            <a:off x="5199127" y="2339083"/>
            <a:ext cx="461054" cy="459339"/>
            <a:chOff x="6932170" y="3118777"/>
            <a:chExt cx="614738" cy="612452"/>
          </a:xfrm>
        </p:grpSpPr>
        <p:sp>
          <p:nvSpPr>
            <p:cNvPr id="7503" name="Freeform 374"/>
            <p:cNvSpPr>
              <a:spLocks noEditPoints="1"/>
            </p:cNvSpPr>
            <p:nvPr/>
          </p:nvSpPr>
          <p:spPr bwMode="auto">
            <a:xfrm>
              <a:off x="7265379" y="3119348"/>
              <a:ext cx="281529" cy="285526"/>
            </a:xfrm>
            <a:custGeom>
              <a:avLst/>
              <a:gdLst>
                <a:gd name="T0" fmla="*/ 0 w 417"/>
                <a:gd name="T1" fmla="*/ 0 h 423"/>
                <a:gd name="T2" fmla="*/ 0 w 417"/>
                <a:gd name="T3" fmla="*/ 423 h 423"/>
                <a:gd name="T4" fmla="*/ 417 w 417"/>
                <a:gd name="T5" fmla="*/ 423 h 423"/>
                <a:gd name="T6" fmla="*/ 0 w 417"/>
                <a:gd name="T7" fmla="*/ 0 h 423"/>
                <a:gd name="T8" fmla="*/ 19 w 417"/>
                <a:gd name="T9" fmla="*/ 22 h 423"/>
                <a:gd name="T10" fmla="*/ 273 w 417"/>
                <a:gd name="T11" fmla="*/ 148 h 423"/>
                <a:gd name="T12" fmla="*/ 396 w 417"/>
                <a:gd name="T13" fmla="*/ 403 h 423"/>
                <a:gd name="T14" fmla="*/ 19 w 417"/>
                <a:gd name="T15" fmla="*/ 403 h 423"/>
                <a:gd name="T16" fmla="*/ 19 w 417"/>
                <a:gd name="T17" fmla="*/ 2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7" h="423">
                  <a:moveTo>
                    <a:pt x="0" y="0"/>
                  </a:moveTo>
                  <a:cubicBezTo>
                    <a:pt x="0" y="423"/>
                    <a:pt x="0" y="423"/>
                    <a:pt x="0" y="423"/>
                  </a:cubicBezTo>
                  <a:cubicBezTo>
                    <a:pt x="417" y="423"/>
                    <a:pt x="417" y="423"/>
                    <a:pt x="417" y="423"/>
                  </a:cubicBezTo>
                  <a:cubicBezTo>
                    <a:pt x="402" y="198"/>
                    <a:pt x="224" y="19"/>
                    <a:pt x="0" y="0"/>
                  </a:cubicBezTo>
                  <a:close/>
                  <a:moveTo>
                    <a:pt x="19" y="22"/>
                  </a:moveTo>
                  <a:cubicBezTo>
                    <a:pt x="115" y="35"/>
                    <a:pt x="205" y="79"/>
                    <a:pt x="273" y="148"/>
                  </a:cubicBezTo>
                  <a:cubicBezTo>
                    <a:pt x="341" y="217"/>
                    <a:pt x="385" y="307"/>
                    <a:pt x="396" y="403"/>
                  </a:cubicBezTo>
                  <a:cubicBezTo>
                    <a:pt x="19" y="403"/>
                    <a:pt x="19" y="403"/>
                    <a:pt x="19" y="403"/>
                  </a:cubicBezTo>
                  <a:lnTo>
                    <a:pt x="19" y="22"/>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04" name="Freeform 375"/>
            <p:cNvSpPr>
              <a:spLocks noEditPoints="1"/>
            </p:cNvSpPr>
            <p:nvPr/>
          </p:nvSpPr>
          <p:spPr bwMode="auto">
            <a:xfrm>
              <a:off x="7365313" y="3533075"/>
              <a:ext cx="51395" cy="50538"/>
            </a:xfrm>
            <a:custGeom>
              <a:avLst/>
              <a:gdLst>
                <a:gd name="T0" fmla="*/ 38 w 76"/>
                <a:gd name="T1" fmla="*/ 0 h 75"/>
                <a:gd name="T2" fmla="*/ 0 w 76"/>
                <a:gd name="T3" fmla="*/ 38 h 75"/>
                <a:gd name="T4" fmla="*/ 38 w 76"/>
                <a:gd name="T5" fmla="*/ 75 h 75"/>
                <a:gd name="T6" fmla="*/ 76 w 76"/>
                <a:gd name="T7" fmla="*/ 38 h 75"/>
                <a:gd name="T8" fmla="*/ 38 w 76"/>
                <a:gd name="T9" fmla="*/ 0 h 75"/>
                <a:gd name="T10" fmla="*/ 38 w 76"/>
                <a:gd name="T11" fmla="*/ 57 h 75"/>
                <a:gd name="T12" fmla="*/ 18 w 76"/>
                <a:gd name="T13" fmla="*/ 38 h 75"/>
                <a:gd name="T14" fmla="*/ 38 w 76"/>
                <a:gd name="T15" fmla="*/ 18 h 75"/>
                <a:gd name="T16" fmla="*/ 58 w 76"/>
                <a:gd name="T17" fmla="*/ 38 h 75"/>
                <a:gd name="T18" fmla="*/ 38 w 76"/>
                <a:gd name="T19"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5">
                  <a:moveTo>
                    <a:pt x="38" y="0"/>
                  </a:moveTo>
                  <a:cubicBezTo>
                    <a:pt x="17" y="0"/>
                    <a:pt x="0" y="17"/>
                    <a:pt x="0" y="38"/>
                  </a:cubicBezTo>
                  <a:cubicBezTo>
                    <a:pt x="0" y="58"/>
                    <a:pt x="17" y="75"/>
                    <a:pt x="38" y="75"/>
                  </a:cubicBezTo>
                  <a:cubicBezTo>
                    <a:pt x="59" y="75"/>
                    <a:pt x="76" y="58"/>
                    <a:pt x="76" y="38"/>
                  </a:cubicBezTo>
                  <a:cubicBezTo>
                    <a:pt x="76" y="17"/>
                    <a:pt x="59" y="0"/>
                    <a:pt x="38" y="0"/>
                  </a:cubicBezTo>
                  <a:close/>
                  <a:moveTo>
                    <a:pt x="38" y="57"/>
                  </a:moveTo>
                  <a:cubicBezTo>
                    <a:pt x="27" y="57"/>
                    <a:pt x="18" y="48"/>
                    <a:pt x="18" y="38"/>
                  </a:cubicBezTo>
                  <a:cubicBezTo>
                    <a:pt x="18" y="27"/>
                    <a:pt x="27" y="18"/>
                    <a:pt x="38" y="18"/>
                  </a:cubicBezTo>
                  <a:cubicBezTo>
                    <a:pt x="49" y="18"/>
                    <a:pt x="58" y="27"/>
                    <a:pt x="58" y="38"/>
                  </a:cubicBezTo>
                  <a:cubicBezTo>
                    <a:pt x="58" y="48"/>
                    <a:pt x="49" y="57"/>
                    <a:pt x="38" y="57"/>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05" name="Freeform 376"/>
            <p:cNvSpPr>
              <a:spLocks noEditPoints="1"/>
            </p:cNvSpPr>
            <p:nvPr/>
          </p:nvSpPr>
          <p:spPr bwMode="auto">
            <a:xfrm>
              <a:off x="7341614" y="3508519"/>
              <a:ext cx="99934" cy="99363"/>
            </a:xfrm>
            <a:custGeom>
              <a:avLst/>
              <a:gdLst>
                <a:gd name="T0" fmla="*/ 74 w 148"/>
                <a:gd name="T1" fmla="*/ 0 h 147"/>
                <a:gd name="T2" fmla="*/ 0 w 148"/>
                <a:gd name="T3" fmla="*/ 74 h 147"/>
                <a:gd name="T4" fmla="*/ 74 w 148"/>
                <a:gd name="T5" fmla="*/ 147 h 147"/>
                <a:gd name="T6" fmla="*/ 148 w 148"/>
                <a:gd name="T7" fmla="*/ 74 h 147"/>
                <a:gd name="T8" fmla="*/ 74 w 148"/>
                <a:gd name="T9" fmla="*/ 0 h 147"/>
                <a:gd name="T10" fmla="*/ 73 w 148"/>
                <a:gd name="T11" fmla="*/ 129 h 147"/>
                <a:gd name="T12" fmla="*/ 17 w 148"/>
                <a:gd name="T13" fmla="*/ 74 h 147"/>
                <a:gd name="T14" fmla="*/ 73 w 148"/>
                <a:gd name="T15" fmla="*/ 18 h 147"/>
                <a:gd name="T16" fmla="*/ 129 w 148"/>
                <a:gd name="T17" fmla="*/ 74 h 147"/>
                <a:gd name="T18" fmla="*/ 73 w 148"/>
                <a:gd name="T19" fmla="*/ 12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47">
                  <a:moveTo>
                    <a:pt x="74" y="0"/>
                  </a:moveTo>
                  <a:cubicBezTo>
                    <a:pt x="33" y="0"/>
                    <a:pt x="0" y="33"/>
                    <a:pt x="0" y="74"/>
                  </a:cubicBezTo>
                  <a:cubicBezTo>
                    <a:pt x="0" y="114"/>
                    <a:pt x="33" y="147"/>
                    <a:pt x="74" y="147"/>
                  </a:cubicBezTo>
                  <a:cubicBezTo>
                    <a:pt x="115" y="147"/>
                    <a:pt x="148" y="114"/>
                    <a:pt x="148" y="74"/>
                  </a:cubicBezTo>
                  <a:cubicBezTo>
                    <a:pt x="148" y="33"/>
                    <a:pt x="115" y="0"/>
                    <a:pt x="74" y="0"/>
                  </a:cubicBezTo>
                  <a:close/>
                  <a:moveTo>
                    <a:pt x="73" y="129"/>
                  </a:moveTo>
                  <a:cubicBezTo>
                    <a:pt x="42" y="129"/>
                    <a:pt x="17" y="104"/>
                    <a:pt x="17" y="74"/>
                  </a:cubicBezTo>
                  <a:cubicBezTo>
                    <a:pt x="17" y="43"/>
                    <a:pt x="42" y="18"/>
                    <a:pt x="73" y="18"/>
                  </a:cubicBezTo>
                  <a:cubicBezTo>
                    <a:pt x="104" y="18"/>
                    <a:pt x="129" y="43"/>
                    <a:pt x="129" y="74"/>
                  </a:cubicBezTo>
                  <a:cubicBezTo>
                    <a:pt x="129" y="104"/>
                    <a:pt x="104" y="129"/>
                    <a:pt x="73" y="129"/>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06" name="Freeform 377"/>
            <p:cNvSpPr>
              <a:spLocks noEditPoints="1"/>
            </p:cNvSpPr>
            <p:nvPr/>
          </p:nvSpPr>
          <p:spPr bwMode="auto">
            <a:xfrm>
              <a:off x="7265379" y="3445989"/>
              <a:ext cx="281529" cy="284669"/>
            </a:xfrm>
            <a:custGeom>
              <a:avLst/>
              <a:gdLst>
                <a:gd name="T0" fmla="*/ 0 w 417"/>
                <a:gd name="T1" fmla="*/ 0 h 422"/>
                <a:gd name="T2" fmla="*/ 0 w 417"/>
                <a:gd name="T3" fmla="*/ 422 h 422"/>
                <a:gd name="T4" fmla="*/ 417 w 417"/>
                <a:gd name="T5" fmla="*/ 0 h 422"/>
                <a:gd name="T6" fmla="*/ 0 w 417"/>
                <a:gd name="T7" fmla="*/ 0 h 422"/>
                <a:gd name="T8" fmla="*/ 288 w 417"/>
                <a:gd name="T9" fmla="*/ 189 h 422"/>
                <a:gd name="T10" fmla="*/ 273 w 417"/>
                <a:gd name="T11" fmla="*/ 224 h 422"/>
                <a:gd name="T12" fmla="*/ 286 w 417"/>
                <a:gd name="T13" fmla="*/ 237 h 422"/>
                <a:gd name="T14" fmla="*/ 256 w 417"/>
                <a:gd name="T15" fmla="*/ 267 h 422"/>
                <a:gd name="T16" fmla="*/ 243 w 417"/>
                <a:gd name="T17" fmla="*/ 254 h 422"/>
                <a:gd name="T18" fmla="*/ 207 w 417"/>
                <a:gd name="T19" fmla="*/ 268 h 422"/>
                <a:gd name="T20" fmla="*/ 207 w 417"/>
                <a:gd name="T21" fmla="*/ 285 h 422"/>
                <a:gd name="T22" fmla="*/ 164 w 417"/>
                <a:gd name="T23" fmla="*/ 285 h 422"/>
                <a:gd name="T24" fmla="*/ 164 w 417"/>
                <a:gd name="T25" fmla="*/ 268 h 422"/>
                <a:gd name="T26" fmla="*/ 130 w 417"/>
                <a:gd name="T27" fmla="*/ 253 h 422"/>
                <a:gd name="T28" fmla="*/ 116 w 417"/>
                <a:gd name="T29" fmla="*/ 267 h 422"/>
                <a:gd name="T30" fmla="*/ 86 w 417"/>
                <a:gd name="T31" fmla="*/ 237 h 422"/>
                <a:gd name="T32" fmla="*/ 100 w 417"/>
                <a:gd name="T33" fmla="*/ 223 h 422"/>
                <a:gd name="T34" fmla="*/ 85 w 417"/>
                <a:gd name="T35" fmla="*/ 189 h 422"/>
                <a:gd name="T36" fmla="*/ 65 w 417"/>
                <a:gd name="T37" fmla="*/ 189 h 422"/>
                <a:gd name="T38" fmla="*/ 65 w 417"/>
                <a:gd name="T39" fmla="*/ 146 h 422"/>
                <a:gd name="T40" fmla="*/ 85 w 417"/>
                <a:gd name="T41" fmla="*/ 146 h 422"/>
                <a:gd name="T42" fmla="*/ 99 w 417"/>
                <a:gd name="T43" fmla="*/ 110 h 422"/>
                <a:gd name="T44" fmla="*/ 85 w 417"/>
                <a:gd name="T45" fmla="*/ 96 h 422"/>
                <a:gd name="T46" fmla="*/ 115 w 417"/>
                <a:gd name="T47" fmla="*/ 66 h 422"/>
                <a:gd name="T48" fmla="*/ 130 w 417"/>
                <a:gd name="T49" fmla="*/ 80 h 422"/>
                <a:gd name="T50" fmla="*/ 164 w 417"/>
                <a:gd name="T51" fmla="*/ 66 h 422"/>
                <a:gd name="T52" fmla="*/ 164 w 417"/>
                <a:gd name="T53" fmla="*/ 49 h 422"/>
                <a:gd name="T54" fmla="*/ 207 w 417"/>
                <a:gd name="T55" fmla="*/ 49 h 422"/>
                <a:gd name="T56" fmla="*/ 207 w 417"/>
                <a:gd name="T57" fmla="*/ 65 h 422"/>
                <a:gd name="T58" fmla="*/ 243 w 417"/>
                <a:gd name="T59" fmla="*/ 80 h 422"/>
                <a:gd name="T60" fmla="*/ 257 w 417"/>
                <a:gd name="T61" fmla="*/ 66 h 422"/>
                <a:gd name="T62" fmla="*/ 287 w 417"/>
                <a:gd name="T63" fmla="*/ 96 h 422"/>
                <a:gd name="T64" fmla="*/ 274 w 417"/>
                <a:gd name="T65" fmla="*/ 110 h 422"/>
                <a:gd name="T66" fmla="*/ 289 w 417"/>
                <a:gd name="T67" fmla="*/ 146 h 422"/>
                <a:gd name="T68" fmla="*/ 307 w 417"/>
                <a:gd name="T69" fmla="*/ 146 h 422"/>
                <a:gd name="T70" fmla="*/ 307 w 417"/>
                <a:gd name="T71" fmla="*/ 189 h 422"/>
                <a:gd name="T72" fmla="*/ 288 w 417"/>
                <a:gd name="T73" fmla="*/ 189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7" h="422">
                  <a:moveTo>
                    <a:pt x="0" y="0"/>
                  </a:moveTo>
                  <a:cubicBezTo>
                    <a:pt x="0" y="422"/>
                    <a:pt x="0" y="422"/>
                    <a:pt x="0" y="422"/>
                  </a:cubicBezTo>
                  <a:cubicBezTo>
                    <a:pt x="224" y="404"/>
                    <a:pt x="402" y="224"/>
                    <a:pt x="417" y="0"/>
                  </a:cubicBezTo>
                  <a:lnTo>
                    <a:pt x="0" y="0"/>
                  </a:lnTo>
                  <a:close/>
                  <a:moveTo>
                    <a:pt x="288" y="189"/>
                  </a:moveTo>
                  <a:cubicBezTo>
                    <a:pt x="286" y="202"/>
                    <a:pt x="280" y="213"/>
                    <a:pt x="273" y="224"/>
                  </a:cubicBezTo>
                  <a:cubicBezTo>
                    <a:pt x="286" y="237"/>
                    <a:pt x="286" y="237"/>
                    <a:pt x="286" y="237"/>
                  </a:cubicBezTo>
                  <a:cubicBezTo>
                    <a:pt x="256" y="267"/>
                    <a:pt x="256" y="267"/>
                    <a:pt x="256" y="267"/>
                  </a:cubicBezTo>
                  <a:cubicBezTo>
                    <a:pt x="243" y="254"/>
                    <a:pt x="243" y="254"/>
                    <a:pt x="243" y="254"/>
                  </a:cubicBezTo>
                  <a:cubicBezTo>
                    <a:pt x="232" y="261"/>
                    <a:pt x="220" y="266"/>
                    <a:pt x="207" y="268"/>
                  </a:cubicBezTo>
                  <a:cubicBezTo>
                    <a:pt x="207" y="285"/>
                    <a:pt x="207" y="285"/>
                    <a:pt x="207" y="285"/>
                  </a:cubicBezTo>
                  <a:cubicBezTo>
                    <a:pt x="164" y="285"/>
                    <a:pt x="164" y="285"/>
                    <a:pt x="164" y="285"/>
                  </a:cubicBezTo>
                  <a:cubicBezTo>
                    <a:pt x="164" y="268"/>
                    <a:pt x="164" y="268"/>
                    <a:pt x="164" y="268"/>
                  </a:cubicBezTo>
                  <a:cubicBezTo>
                    <a:pt x="152" y="265"/>
                    <a:pt x="140" y="260"/>
                    <a:pt x="130" y="253"/>
                  </a:cubicBezTo>
                  <a:cubicBezTo>
                    <a:pt x="116" y="267"/>
                    <a:pt x="116" y="267"/>
                    <a:pt x="116" y="267"/>
                  </a:cubicBezTo>
                  <a:cubicBezTo>
                    <a:pt x="86" y="237"/>
                    <a:pt x="86" y="237"/>
                    <a:pt x="86" y="237"/>
                  </a:cubicBezTo>
                  <a:cubicBezTo>
                    <a:pt x="100" y="223"/>
                    <a:pt x="100" y="223"/>
                    <a:pt x="100" y="223"/>
                  </a:cubicBezTo>
                  <a:cubicBezTo>
                    <a:pt x="93" y="213"/>
                    <a:pt x="88" y="201"/>
                    <a:pt x="85" y="189"/>
                  </a:cubicBezTo>
                  <a:cubicBezTo>
                    <a:pt x="65" y="189"/>
                    <a:pt x="65" y="189"/>
                    <a:pt x="65" y="189"/>
                  </a:cubicBezTo>
                  <a:cubicBezTo>
                    <a:pt x="65" y="146"/>
                    <a:pt x="65" y="146"/>
                    <a:pt x="65" y="146"/>
                  </a:cubicBezTo>
                  <a:cubicBezTo>
                    <a:pt x="85" y="146"/>
                    <a:pt x="85" y="146"/>
                    <a:pt x="85" y="146"/>
                  </a:cubicBezTo>
                  <a:cubicBezTo>
                    <a:pt x="87" y="133"/>
                    <a:pt x="92" y="121"/>
                    <a:pt x="99" y="110"/>
                  </a:cubicBezTo>
                  <a:cubicBezTo>
                    <a:pt x="85" y="96"/>
                    <a:pt x="85" y="96"/>
                    <a:pt x="85" y="96"/>
                  </a:cubicBezTo>
                  <a:cubicBezTo>
                    <a:pt x="115" y="66"/>
                    <a:pt x="115" y="66"/>
                    <a:pt x="115" y="66"/>
                  </a:cubicBezTo>
                  <a:cubicBezTo>
                    <a:pt x="130" y="80"/>
                    <a:pt x="130" y="80"/>
                    <a:pt x="130" y="80"/>
                  </a:cubicBezTo>
                  <a:cubicBezTo>
                    <a:pt x="140" y="73"/>
                    <a:pt x="152" y="68"/>
                    <a:pt x="164" y="66"/>
                  </a:cubicBezTo>
                  <a:cubicBezTo>
                    <a:pt x="164" y="49"/>
                    <a:pt x="164" y="49"/>
                    <a:pt x="164" y="49"/>
                  </a:cubicBezTo>
                  <a:cubicBezTo>
                    <a:pt x="207" y="49"/>
                    <a:pt x="207" y="49"/>
                    <a:pt x="207" y="49"/>
                  </a:cubicBezTo>
                  <a:cubicBezTo>
                    <a:pt x="207" y="65"/>
                    <a:pt x="207" y="65"/>
                    <a:pt x="207" y="65"/>
                  </a:cubicBezTo>
                  <a:cubicBezTo>
                    <a:pt x="220" y="68"/>
                    <a:pt x="232" y="73"/>
                    <a:pt x="243" y="80"/>
                  </a:cubicBezTo>
                  <a:cubicBezTo>
                    <a:pt x="257" y="66"/>
                    <a:pt x="257" y="66"/>
                    <a:pt x="257" y="66"/>
                  </a:cubicBezTo>
                  <a:cubicBezTo>
                    <a:pt x="287" y="96"/>
                    <a:pt x="287" y="96"/>
                    <a:pt x="287" y="96"/>
                  </a:cubicBezTo>
                  <a:cubicBezTo>
                    <a:pt x="274" y="110"/>
                    <a:pt x="274" y="110"/>
                    <a:pt x="274" y="110"/>
                  </a:cubicBezTo>
                  <a:cubicBezTo>
                    <a:pt x="281" y="121"/>
                    <a:pt x="286" y="133"/>
                    <a:pt x="289" y="146"/>
                  </a:cubicBezTo>
                  <a:cubicBezTo>
                    <a:pt x="307" y="146"/>
                    <a:pt x="307" y="146"/>
                    <a:pt x="307" y="146"/>
                  </a:cubicBezTo>
                  <a:cubicBezTo>
                    <a:pt x="307" y="189"/>
                    <a:pt x="307" y="189"/>
                    <a:pt x="307" y="189"/>
                  </a:cubicBezTo>
                  <a:lnTo>
                    <a:pt x="288" y="189"/>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07" name="Freeform 378"/>
            <p:cNvSpPr>
              <a:spLocks noEditPoints="1"/>
            </p:cNvSpPr>
            <p:nvPr/>
          </p:nvSpPr>
          <p:spPr bwMode="auto">
            <a:xfrm>
              <a:off x="6932170" y="3118777"/>
              <a:ext cx="292093" cy="286097"/>
            </a:xfrm>
            <a:custGeom>
              <a:avLst/>
              <a:gdLst>
                <a:gd name="T0" fmla="*/ 0 w 433"/>
                <a:gd name="T1" fmla="*/ 424 h 424"/>
                <a:gd name="T2" fmla="*/ 433 w 433"/>
                <a:gd name="T3" fmla="*/ 424 h 424"/>
                <a:gd name="T4" fmla="*/ 433 w 433"/>
                <a:gd name="T5" fmla="*/ 0 h 424"/>
                <a:gd name="T6" fmla="*/ 0 w 433"/>
                <a:gd name="T7" fmla="*/ 424 h 424"/>
                <a:gd name="T8" fmla="*/ 225 w 433"/>
                <a:gd name="T9" fmla="*/ 154 h 424"/>
                <a:gd name="T10" fmla="*/ 272 w 433"/>
                <a:gd name="T11" fmla="*/ 106 h 424"/>
                <a:gd name="T12" fmla="*/ 319 w 433"/>
                <a:gd name="T13" fmla="*/ 154 h 424"/>
                <a:gd name="T14" fmla="*/ 325 w 433"/>
                <a:gd name="T15" fmla="*/ 174 h 424"/>
                <a:gd name="T16" fmla="*/ 313 w 433"/>
                <a:gd name="T17" fmla="*/ 187 h 424"/>
                <a:gd name="T18" fmla="*/ 273 w 433"/>
                <a:gd name="T19" fmla="*/ 229 h 424"/>
                <a:gd name="T20" fmla="*/ 232 w 433"/>
                <a:gd name="T21" fmla="*/ 187 h 424"/>
                <a:gd name="T22" fmla="*/ 219 w 433"/>
                <a:gd name="T23" fmla="*/ 174 h 424"/>
                <a:gd name="T24" fmla="*/ 225 w 433"/>
                <a:gd name="T25" fmla="*/ 154 h 424"/>
                <a:gd name="T26" fmla="*/ 184 w 433"/>
                <a:gd name="T27" fmla="*/ 265 h 424"/>
                <a:gd name="T28" fmla="*/ 185 w 433"/>
                <a:gd name="T29" fmla="*/ 265 h 424"/>
                <a:gd name="T30" fmla="*/ 224 w 433"/>
                <a:gd name="T31" fmla="*/ 223 h 424"/>
                <a:gd name="T32" fmla="*/ 262 w 433"/>
                <a:gd name="T33" fmla="*/ 287 h 424"/>
                <a:gd name="T34" fmla="*/ 266 w 433"/>
                <a:gd name="T35" fmla="*/ 259 h 424"/>
                <a:gd name="T36" fmla="*/ 261 w 433"/>
                <a:gd name="T37" fmla="*/ 249 h 424"/>
                <a:gd name="T38" fmla="*/ 272 w 433"/>
                <a:gd name="T39" fmla="*/ 238 h 424"/>
                <a:gd name="T40" fmla="*/ 283 w 433"/>
                <a:gd name="T41" fmla="*/ 249 h 424"/>
                <a:gd name="T42" fmla="*/ 278 w 433"/>
                <a:gd name="T43" fmla="*/ 259 h 424"/>
                <a:gd name="T44" fmla="*/ 282 w 433"/>
                <a:gd name="T45" fmla="*/ 287 h 424"/>
                <a:gd name="T46" fmla="*/ 320 w 433"/>
                <a:gd name="T47" fmla="*/ 223 h 424"/>
                <a:gd name="T48" fmla="*/ 360 w 433"/>
                <a:gd name="T49" fmla="*/ 265 h 424"/>
                <a:gd name="T50" fmla="*/ 360 w 433"/>
                <a:gd name="T51" fmla="*/ 358 h 424"/>
                <a:gd name="T52" fmla="*/ 360 w 433"/>
                <a:gd name="T53" fmla="*/ 358 h 424"/>
                <a:gd name="T54" fmla="*/ 272 w 433"/>
                <a:gd name="T55" fmla="*/ 372 h 424"/>
                <a:gd name="T56" fmla="*/ 184 w 433"/>
                <a:gd name="T57" fmla="*/ 358 h 424"/>
                <a:gd name="T58" fmla="*/ 184 w 433"/>
                <a:gd name="T59" fmla="*/ 358 h 424"/>
                <a:gd name="T60" fmla="*/ 184 w 433"/>
                <a:gd name="T61" fmla="*/ 265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3" h="424">
                  <a:moveTo>
                    <a:pt x="0" y="424"/>
                  </a:moveTo>
                  <a:cubicBezTo>
                    <a:pt x="433" y="424"/>
                    <a:pt x="433" y="424"/>
                    <a:pt x="433" y="424"/>
                  </a:cubicBezTo>
                  <a:cubicBezTo>
                    <a:pt x="433" y="0"/>
                    <a:pt x="433" y="0"/>
                    <a:pt x="433" y="0"/>
                  </a:cubicBezTo>
                  <a:cubicBezTo>
                    <a:pt x="201" y="11"/>
                    <a:pt x="15" y="194"/>
                    <a:pt x="0" y="424"/>
                  </a:cubicBezTo>
                  <a:close/>
                  <a:moveTo>
                    <a:pt x="225" y="154"/>
                  </a:moveTo>
                  <a:cubicBezTo>
                    <a:pt x="227" y="127"/>
                    <a:pt x="247" y="106"/>
                    <a:pt x="272" y="106"/>
                  </a:cubicBezTo>
                  <a:cubicBezTo>
                    <a:pt x="297" y="106"/>
                    <a:pt x="317" y="127"/>
                    <a:pt x="319" y="154"/>
                  </a:cubicBezTo>
                  <a:cubicBezTo>
                    <a:pt x="325" y="156"/>
                    <a:pt x="328" y="165"/>
                    <a:pt x="325" y="174"/>
                  </a:cubicBezTo>
                  <a:cubicBezTo>
                    <a:pt x="323" y="182"/>
                    <a:pt x="318" y="187"/>
                    <a:pt x="313" y="187"/>
                  </a:cubicBezTo>
                  <a:cubicBezTo>
                    <a:pt x="305" y="209"/>
                    <a:pt x="291" y="229"/>
                    <a:pt x="273" y="229"/>
                  </a:cubicBezTo>
                  <a:cubicBezTo>
                    <a:pt x="256" y="229"/>
                    <a:pt x="240" y="209"/>
                    <a:pt x="232" y="187"/>
                  </a:cubicBezTo>
                  <a:cubicBezTo>
                    <a:pt x="226" y="187"/>
                    <a:pt x="221" y="182"/>
                    <a:pt x="219" y="174"/>
                  </a:cubicBezTo>
                  <a:cubicBezTo>
                    <a:pt x="216" y="165"/>
                    <a:pt x="219" y="156"/>
                    <a:pt x="225" y="154"/>
                  </a:cubicBezTo>
                  <a:close/>
                  <a:moveTo>
                    <a:pt x="184" y="265"/>
                  </a:moveTo>
                  <a:cubicBezTo>
                    <a:pt x="185" y="265"/>
                    <a:pt x="185" y="265"/>
                    <a:pt x="185" y="265"/>
                  </a:cubicBezTo>
                  <a:cubicBezTo>
                    <a:pt x="188" y="248"/>
                    <a:pt x="203" y="233"/>
                    <a:pt x="224" y="223"/>
                  </a:cubicBezTo>
                  <a:cubicBezTo>
                    <a:pt x="262" y="287"/>
                    <a:pt x="262" y="287"/>
                    <a:pt x="262" y="287"/>
                  </a:cubicBezTo>
                  <a:cubicBezTo>
                    <a:pt x="266" y="259"/>
                    <a:pt x="266" y="259"/>
                    <a:pt x="266" y="259"/>
                  </a:cubicBezTo>
                  <a:cubicBezTo>
                    <a:pt x="263" y="257"/>
                    <a:pt x="261" y="253"/>
                    <a:pt x="261" y="249"/>
                  </a:cubicBezTo>
                  <a:cubicBezTo>
                    <a:pt x="261" y="243"/>
                    <a:pt x="266" y="238"/>
                    <a:pt x="272" y="238"/>
                  </a:cubicBezTo>
                  <a:cubicBezTo>
                    <a:pt x="278" y="238"/>
                    <a:pt x="283" y="243"/>
                    <a:pt x="283" y="249"/>
                  </a:cubicBezTo>
                  <a:cubicBezTo>
                    <a:pt x="283" y="253"/>
                    <a:pt x="281" y="257"/>
                    <a:pt x="278" y="259"/>
                  </a:cubicBezTo>
                  <a:cubicBezTo>
                    <a:pt x="282" y="287"/>
                    <a:pt x="282" y="287"/>
                    <a:pt x="282" y="287"/>
                  </a:cubicBezTo>
                  <a:cubicBezTo>
                    <a:pt x="320" y="223"/>
                    <a:pt x="320" y="223"/>
                    <a:pt x="320" y="223"/>
                  </a:cubicBezTo>
                  <a:cubicBezTo>
                    <a:pt x="341" y="233"/>
                    <a:pt x="356" y="248"/>
                    <a:pt x="360" y="265"/>
                  </a:cubicBezTo>
                  <a:cubicBezTo>
                    <a:pt x="360" y="358"/>
                    <a:pt x="360" y="358"/>
                    <a:pt x="360" y="358"/>
                  </a:cubicBezTo>
                  <a:cubicBezTo>
                    <a:pt x="360" y="358"/>
                    <a:pt x="360" y="358"/>
                    <a:pt x="360" y="358"/>
                  </a:cubicBezTo>
                  <a:cubicBezTo>
                    <a:pt x="356" y="366"/>
                    <a:pt x="318" y="372"/>
                    <a:pt x="272" y="372"/>
                  </a:cubicBezTo>
                  <a:cubicBezTo>
                    <a:pt x="226" y="372"/>
                    <a:pt x="188" y="366"/>
                    <a:pt x="184" y="358"/>
                  </a:cubicBezTo>
                  <a:cubicBezTo>
                    <a:pt x="184" y="358"/>
                    <a:pt x="184" y="358"/>
                    <a:pt x="184" y="358"/>
                  </a:cubicBezTo>
                  <a:lnTo>
                    <a:pt x="184" y="265"/>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08" name="Freeform 379"/>
            <p:cNvSpPr>
              <a:spLocks noEditPoints="1"/>
            </p:cNvSpPr>
            <p:nvPr/>
          </p:nvSpPr>
          <p:spPr bwMode="auto">
            <a:xfrm>
              <a:off x="6932170" y="3445989"/>
              <a:ext cx="292093" cy="285240"/>
            </a:xfrm>
            <a:custGeom>
              <a:avLst/>
              <a:gdLst>
                <a:gd name="T0" fmla="*/ 433 w 433"/>
                <a:gd name="T1" fmla="*/ 423 h 423"/>
                <a:gd name="T2" fmla="*/ 433 w 433"/>
                <a:gd name="T3" fmla="*/ 0 h 423"/>
                <a:gd name="T4" fmla="*/ 0 w 433"/>
                <a:gd name="T5" fmla="*/ 0 h 423"/>
                <a:gd name="T6" fmla="*/ 433 w 433"/>
                <a:gd name="T7" fmla="*/ 423 h 423"/>
                <a:gd name="T8" fmla="*/ 266 w 433"/>
                <a:gd name="T9" fmla="*/ 58 h 423"/>
                <a:gd name="T10" fmla="*/ 387 w 433"/>
                <a:gd name="T11" fmla="*/ 180 h 423"/>
                <a:gd name="T12" fmla="*/ 266 w 433"/>
                <a:gd name="T13" fmla="*/ 302 h 423"/>
                <a:gd name="T14" fmla="*/ 144 w 433"/>
                <a:gd name="T15" fmla="*/ 180 h 423"/>
                <a:gd name="T16" fmla="*/ 266 w 433"/>
                <a:gd name="T17" fmla="*/ 5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 h="423">
                  <a:moveTo>
                    <a:pt x="433" y="423"/>
                  </a:moveTo>
                  <a:cubicBezTo>
                    <a:pt x="433" y="0"/>
                    <a:pt x="433" y="0"/>
                    <a:pt x="433" y="0"/>
                  </a:cubicBezTo>
                  <a:cubicBezTo>
                    <a:pt x="0" y="0"/>
                    <a:pt x="0" y="0"/>
                    <a:pt x="0" y="0"/>
                  </a:cubicBezTo>
                  <a:cubicBezTo>
                    <a:pt x="15" y="229"/>
                    <a:pt x="201" y="412"/>
                    <a:pt x="433" y="423"/>
                  </a:cubicBezTo>
                  <a:close/>
                  <a:moveTo>
                    <a:pt x="266" y="58"/>
                  </a:moveTo>
                  <a:cubicBezTo>
                    <a:pt x="332" y="58"/>
                    <a:pt x="387" y="112"/>
                    <a:pt x="387" y="180"/>
                  </a:cubicBezTo>
                  <a:cubicBezTo>
                    <a:pt x="387" y="247"/>
                    <a:pt x="332" y="302"/>
                    <a:pt x="266" y="302"/>
                  </a:cubicBezTo>
                  <a:cubicBezTo>
                    <a:pt x="199" y="302"/>
                    <a:pt x="144" y="247"/>
                    <a:pt x="144" y="180"/>
                  </a:cubicBezTo>
                  <a:cubicBezTo>
                    <a:pt x="144" y="112"/>
                    <a:pt x="199" y="58"/>
                    <a:pt x="266" y="58"/>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09" name="Freeform 380"/>
            <p:cNvSpPr>
              <a:spLocks noEditPoints="1"/>
            </p:cNvSpPr>
            <p:nvPr/>
          </p:nvSpPr>
          <p:spPr bwMode="auto">
            <a:xfrm>
              <a:off x="7049521" y="3504522"/>
              <a:ext cx="124204" cy="125631"/>
            </a:xfrm>
            <a:custGeom>
              <a:avLst/>
              <a:gdLst>
                <a:gd name="T0" fmla="*/ 92 w 184"/>
                <a:gd name="T1" fmla="*/ 186 h 186"/>
                <a:gd name="T2" fmla="*/ 184 w 184"/>
                <a:gd name="T3" fmla="*/ 93 h 186"/>
                <a:gd name="T4" fmla="*/ 92 w 184"/>
                <a:gd name="T5" fmla="*/ 0 h 186"/>
                <a:gd name="T6" fmla="*/ 0 w 184"/>
                <a:gd name="T7" fmla="*/ 93 h 186"/>
                <a:gd name="T8" fmla="*/ 92 w 184"/>
                <a:gd name="T9" fmla="*/ 186 h 186"/>
                <a:gd name="T10" fmla="*/ 84 w 184"/>
                <a:gd name="T11" fmla="*/ 101 h 186"/>
                <a:gd name="T12" fmla="*/ 54 w 184"/>
                <a:gd name="T13" fmla="*/ 71 h 186"/>
                <a:gd name="T14" fmla="*/ 82 w 184"/>
                <a:gd name="T15" fmla="*/ 42 h 186"/>
                <a:gd name="T16" fmla="*/ 82 w 184"/>
                <a:gd name="T17" fmla="*/ 26 h 186"/>
                <a:gd name="T18" fmla="*/ 98 w 184"/>
                <a:gd name="T19" fmla="*/ 26 h 186"/>
                <a:gd name="T20" fmla="*/ 98 w 184"/>
                <a:gd name="T21" fmla="*/ 41 h 186"/>
                <a:gd name="T22" fmla="*/ 122 w 184"/>
                <a:gd name="T23" fmla="*/ 46 h 186"/>
                <a:gd name="T24" fmla="*/ 117 w 184"/>
                <a:gd name="T25" fmla="*/ 65 h 186"/>
                <a:gd name="T26" fmla="*/ 93 w 184"/>
                <a:gd name="T27" fmla="*/ 59 h 186"/>
                <a:gd name="T28" fmla="*/ 79 w 184"/>
                <a:gd name="T29" fmla="*/ 68 h 186"/>
                <a:gd name="T30" fmla="*/ 99 w 184"/>
                <a:gd name="T31" fmla="*/ 82 h 186"/>
                <a:gd name="T32" fmla="*/ 126 w 184"/>
                <a:gd name="T33" fmla="*/ 113 h 186"/>
                <a:gd name="T34" fmla="*/ 97 w 184"/>
                <a:gd name="T35" fmla="*/ 143 h 186"/>
                <a:gd name="T36" fmla="*/ 97 w 184"/>
                <a:gd name="T37" fmla="*/ 159 h 186"/>
                <a:gd name="T38" fmla="*/ 81 w 184"/>
                <a:gd name="T39" fmla="*/ 159 h 186"/>
                <a:gd name="T40" fmla="*/ 81 w 184"/>
                <a:gd name="T41" fmla="*/ 144 h 186"/>
                <a:gd name="T42" fmla="*/ 53 w 184"/>
                <a:gd name="T43" fmla="*/ 137 h 186"/>
                <a:gd name="T44" fmla="*/ 58 w 184"/>
                <a:gd name="T45" fmla="*/ 118 h 186"/>
                <a:gd name="T46" fmla="*/ 85 w 184"/>
                <a:gd name="T47" fmla="*/ 125 h 186"/>
                <a:gd name="T48" fmla="*/ 101 w 184"/>
                <a:gd name="T49" fmla="*/ 115 h 186"/>
                <a:gd name="T50" fmla="*/ 84 w 184"/>
                <a:gd name="T51" fmla="*/ 10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186">
                  <a:moveTo>
                    <a:pt x="92" y="186"/>
                  </a:moveTo>
                  <a:cubicBezTo>
                    <a:pt x="142" y="186"/>
                    <a:pt x="184" y="144"/>
                    <a:pt x="184" y="93"/>
                  </a:cubicBezTo>
                  <a:cubicBezTo>
                    <a:pt x="184" y="42"/>
                    <a:pt x="142" y="0"/>
                    <a:pt x="92" y="0"/>
                  </a:cubicBezTo>
                  <a:cubicBezTo>
                    <a:pt x="41" y="0"/>
                    <a:pt x="0" y="42"/>
                    <a:pt x="0" y="93"/>
                  </a:cubicBezTo>
                  <a:cubicBezTo>
                    <a:pt x="0" y="144"/>
                    <a:pt x="41" y="186"/>
                    <a:pt x="92" y="186"/>
                  </a:cubicBezTo>
                  <a:close/>
                  <a:moveTo>
                    <a:pt x="84" y="101"/>
                  </a:moveTo>
                  <a:cubicBezTo>
                    <a:pt x="66" y="95"/>
                    <a:pt x="54" y="87"/>
                    <a:pt x="54" y="71"/>
                  </a:cubicBezTo>
                  <a:cubicBezTo>
                    <a:pt x="54" y="56"/>
                    <a:pt x="65" y="45"/>
                    <a:pt x="82" y="42"/>
                  </a:cubicBezTo>
                  <a:cubicBezTo>
                    <a:pt x="82" y="26"/>
                    <a:pt x="82" y="26"/>
                    <a:pt x="82" y="26"/>
                  </a:cubicBezTo>
                  <a:cubicBezTo>
                    <a:pt x="98" y="26"/>
                    <a:pt x="98" y="26"/>
                    <a:pt x="98" y="26"/>
                  </a:cubicBezTo>
                  <a:cubicBezTo>
                    <a:pt x="98" y="41"/>
                    <a:pt x="98" y="41"/>
                    <a:pt x="98" y="41"/>
                  </a:cubicBezTo>
                  <a:cubicBezTo>
                    <a:pt x="109" y="41"/>
                    <a:pt x="116" y="43"/>
                    <a:pt x="122" y="46"/>
                  </a:cubicBezTo>
                  <a:cubicBezTo>
                    <a:pt x="117" y="65"/>
                    <a:pt x="117" y="65"/>
                    <a:pt x="117" y="65"/>
                  </a:cubicBezTo>
                  <a:cubicBezTo>
                    <a:pt x="113" y="63"/>
                    <a:pt x="105" y="59"/>
                    <a:pt x="93" y="59"/>
                  </a:cubicBezTo>
                  <a:cubicBezTo>
                    <a:pt x="83" y="59"/>
                    <a:pt x="79" y="64"/>
                    <a:pt x="79" y="68"/>
                  </a:cubicBezTo>
                  <a:cubicBezTo>
                    <a:pt x="79" y="73"/>
                    <a:pt x="85" y="77"/>
                    <a:pt x="99" y="82"/>
                  </a:cubicBezTo>
                  <a:cubicBezTo>
                    <a:pt x="119" y="89"/>
                    <a:pt x="126" y="98"/>
                    <a:pt x="126" y="113"/>
                  </a:cubicBezTo>
                  <a:cubicBezTo>
                    <a:pt x="126" y="127"/>
                    <a:pt x="116" y="139"/>
                    <a:pt x="97" y="143"/>
                  </a:cubicBezTo>
                  <a:cubicBezTo>
                    <a:pt x="97" y="159"/>
                    <a:pt x="97" y="159"/>
                    <a:pt x="97" y="159"/>
                  </a:cubicBezTo>
                  <a:cubicBezTo>
                    <a:pt x="81" y="159"/>
                    <a:pt x="81" y="159"/>
                    <a:pt x="81" y="159"/>
                  </a:cubicBezTo>
                  <a:cubicBezTo>
                    <a:pt x="81" y="144"/>
                    <a:pt x="81" y="144"/>
                    <a:pt x="81" y="144"/>
                  </a:cubicBezTo>
                  <a:cubicBezTo>
                    <a:pt x="70" y="143"/>
                    <a:pt x="60" y="140"/>
                    <a:pt x="53" y="137"/>
                  </a:cubicBezTo>
                  <a:cubicBezTo>
                    <a:pt x="58" y="118"/>
                    <a:pt x="58" y="118"/>
                    <a:pt x="58" y="118"/>
                  </a:cubicBezTo>
                  <a:cubicBezTo>
                    <a:pt x="65" y="122"/>
                    <a:pt x="75" y="125"/>
                    <a:pt x="85" y="125"/>
                  </a:cubicBezTo>
                  <a:cubicBezTo>
                    <a:pt x="95" y="125"/>
                    <a:pt x="101" y="121"/>
                    <a:pt x="101" y="115"/>
                  </a:cubicBezTo>
                  <a:cubicBezTo>
                    <a:pt x="101" y="109"/>
                    <a:pt x="96" y="105"/>
                    <a:pt x="84" y="101"/>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10" name="Freeform 381"/>
            <p:cNvSpPr>
              <a:spLocks noEditPoints="1"/>
            </p:cNvSpPr>
            <p:nvPr/>
          </p:nvSpPr>
          <p:spPr bwMode="auto">
            <a:xfrm>
              <a:off x="7313918" y="3182735"/>
              <a:ext cx="120206" cy="150472"/>
            </a:xfrm>
            <a:custGeom>
              <a:avLst/>
              <a:gdLst>
                <a:gd name="T0" fmla="*/ 89 w 178"/>
                <a:gd name="T1" fmla="*/ 0 h 223"/>
                <a:gd name="T2" fmla="*/ 0 w 178"/>
                <a:gd name="T3" fmla="*/ 89 h 223"/>
                <a:gd name="T4" fmla="*/ 42 w 178"/>
                <a:gd name="T5" fmla="*/ 182 h 223"/>
                <a:gd name="T6" fmla="*/ 40 w 178"/>
                <a:gd name="T7" fmla="*/ 223 h 223"/>
                <a:gd name="T8" fmla="*/ 48 w 178"/>
                <a:gd name="T9" fmla="*/ 221 h 223"/>
                <a:gd name="T10" fmla="*/ 134 w 178"/>
                <a:gd name="T11" fmla="*/ 221 h 223"/>
                <a:gd name="T12" fmla="*/ 140 w 178"/>
                <a:gd name="T13" fmla="*/ 222 h 223"/>
                <a:gd name="T14" fmla="*/ 138 w 178"/>
                <a:gd name="T15" fmla="*/ 180 h 223"/>
                <a:gd name="T16" fmla="*/ 178 w 178"/>
                <a:gd name="T17" fmla="*/ 89 h 223"/>
                <a:gd name="T18" fmla="*/ 89 w 178"/>
                <a:gd name="T19" fmla="*/ 0 h 223"/>
                <a:gd name="T20" fmla="*/ 125 w 178"/>
                <a:gd name="T21" fmla="*/ 167 h 223"/>
                <a:gd name="T22" fmla="*/ 118 w 178"/>
                <a:gd name="T23" fmla="*/ 173 h 223"/>
                <a:gd name="T24" fmla="*/ 120 w 178"/>
                <a:gd name="T25" fmla="*/ 205 h 223"/>
                <a:gd name="T26" fmla="*/ 60 w 178"/>
                <a:gd name="T27" fmla="*/ 205 h 223"/>
                <a:gd name="T28" fmla="*/ 61 w 178"/>
                <a:gd name="T29" fmla="*/ 174 h 223"/>
                <a:gd name="T30" fmla="*/ 55 w 178"/>
                <a:gd name="T31" fmla="*/ 168 h 223"/>
                <a:gd name="T32" fmla="*/ 18 w 178"/>
                <a:gd name="T33" fmla="*/ 89 h 223"/>
                <a:gd name="T34" fmla="*/ 89 w 178"/>
                <a:gd name="T35" fmla="*/ 19 h 223"/>
                <a:gd name="T36" fmla="*/ 159 w 178"/>
                <a:gd name="T37" fmla="*/ 89 h 223"/>
                <a:gd name="T38" fmla="*/ 125 w 178"/>
                <a:gd name="T39" fmla="*/ 16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8" h="223">
                  <a:moveTo>
                    <a:pt x="89" y="0"/>
                  </a:moveTo>
                  <a:cubicBezTo>
                    <a:pt x="40" y="0"/>
                    <a:pt x="0" y="40"/>
                    <a:pt x="0" y="89"/>
                  </a:cubicBezTo>
                  <a:cubicBezTo>
                    <a:pt x="0" y="122"/>
                    <a:pt x="17" y="160"/>
                    <a:pt x="42" y="182"/>
                  </a:cubicBezTo>
                  <a:cubicBezTo>
                    <a:pt x="40" y="223"/>
                    <a:pt x="40" y="223"/>
                    <a:pt x="40" y="223"/>
                  </a:cubicBezTo>
                  <a:cubicBezTo>
                    <a:pt x="42" y="221"/>
                    <a:pt x="45" y="221"/>
                    <a:pt x="48" y="221"/>
                  </a:cubicBezTo>
                  <a:cubicBezTo>
                    <a:pt x="134" y="221"/>
                    <a:pt x="134" y="221"/>
                    <a:pt x="134" y="221"/>
                  </a:cubicBezTo>
                  <a:cubicBezTo>
                    <a:pt x="136" y="221"/>
                    <a:pt x="138" y="221"/>
                    <a:pt x="140" y="222"/>
                  </a:cubicBezTo>
                  <a:cubicBezTo>
                    <a:pt x="138" y="180"/>
                    <a:pt x="138" y="180"/>
                    <a:pt x="138" y="180"/>
                  </a:cubicBezTo>
                  <a:cubicBezTo>
                    <a:pt x="162" y="158"/>
                    <a:pt x="178" y="121"/>
                    <a:pt x="178" y="89"/>
                  </a:cubicBezTo>
                  <a:cubicBezTo>
                    <a:pt x="178" y="40"/>
                    <a:pt x="138" y="0"/>
                    <a:pt x="89" y="0"/>
                  </a:cubicBezTo>
                  <a:close/>
                  <a:moveTo>
                    <a:pt x="125" y="167"/>
                  </a:moveTo>
                  <a:cubicBezTo>
                    <a:pt x="118" y="173"/>
                    <a:pt x="118" y="173"/>
                    <a:pt x="118" y="173"/>
                  </a:cubicBezTo>
                  <a:cubicBezTo>
                    <a:pt x="120" y="205"/>
                    <a:pt x="120" y="205"/>
                    <a:pt x="120" y="205"/>
                  </a:cubicBezTo>
                  <a:cubicBezTo>
                    <a:pt x="60" y="205"/>
                    <a:pt x="60" y="205"/>
                    <a:pt x="60" y="205"/>
                  </a:cubicBezTo>
                  <a:cubicBezTo>
                    <a:pt x="61" y="174"/>
                    <a:pt x="61" y="174"/>
                    <a:pt x="61" y="174"/>
                  </a:cubicBezTo>
                  <a:cubicBezTo>
                    <a:pt x="55" y="168"/>
                    <a:pt x="55" y="168"/>
                    <a:pt x="55" y="168"/>
                  </a:cubicBezTo>
                  <a:cubicBezTo>
                    <a:pt x="33" y="149"/>
                    <a:pt x="18" y="117"/>
                    <a:pt x="18" y="89"/>
                  </a:cubicBezTo>
                  <a:cubicBezTo>
                    <a:pt x="18" y="50"/>
                    <a:pt x="50" y="19"/>
                    <a:pt x="89" y="19"/>
                  </a:cubicBezTo>
                  <a:cubicBezTo>
                    <a:pt x="128" y="19"/>
                    <a:pt x="159" y="50"/>
                    <a:pt x="159" y="89"/>
                  </a:cubicBezTo>
                  <a:cubicBezTo>
                    <a:pt x="159" y="116"/>
                    <a:pt x="145" y="148"/>
                    <a:pt x="125" y="167"/>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11" name="Freeform 382"/>
            <p:cNvSpPr>
              <a:spLocks/>
            </p:cNvSpPr>
            <p:nvPr/>
          </p:nvSpPr>
          <p:spPr bwMode="auto">
            <a:xfrm>
              <a:off x="7338188" y="3335205"/>
              <a:ext cx="73666" cy="14847"/>
            </a:xfrm>
            <a:custGeom>
              <a:avLst/>
              <a:gdLst>
                <a:gd name="T0" fmla="*/ 98 w 109"/>
                <a:gd name="T1" fmla="*/ 0 h 22"/>
                <a:gd name="T2" fmla="*/ 12 w 109"/>
                <a:gd name="T3" fmla="*/ 0 h 22"/>
                <a:gd name="T4" fmla="*/ 0 w 109"/>
                <a:gd name="T5" fmla="*/ 11 h 22"/>
                <a:gd name="T6" fmla="*/ 12 w 109"/>
                <a:gd name="T7" fmla="*/ 22 h 22"/>
                <a:gd name="T8" fmla="*/ 98 w 109"/>
                <a:gd name="T9" fmla="*/ 22 h 22"/>
                <a:gd name="T10" fmla="*/ 109 w 109"/>
                <a:gd name="T11" fmla="*/ 11 h 22"/>
                <a:gd name="T12" fmla="*/ 98 w 10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09" h="22">
                  <a:moveTo>
                    <a:pt x="98" y="0"/>
                  </a:moveTo>
                  <a:cubicBezTo>
                    <a:pt x="12" y="0"/>
                    <a:pt x="12" y="0"/>
                    <a:pt x="12" y="0"/>
                  </a:cubicBezTo>
                  <a:cubicBezTo>
                    <a:pt x="5" y="0"/>
                    <a:pt x="0" y="5"/>
                    <a:pt x="0" y="11"/>
                  </a:cubicBezTo>
                  <a:cubicBezTo>
                    <a:pt x="0" y="17"/>
                    <a:pt x="5" y="22"/>
                    <a:pt x="12" y="22"/>
                  </a:cubicBezTo>
                  <a:cubicBezTo>
                    <a:pt x="98" y="22"/>
                    <a:pt x="98" y="22"/>
                    <a:pt x="98" y="22"/>
                  </a:cubicBezTo>
                  <a:cubicBezTo>
                    <a:pt x="104" y="22"/>
                    <a:pt x="109" y="17"/>
                    <a:pt x="109" y="11"/>
                  </a:cubicBezTo>
                  <a:cubicBezTo>
                    <a:pt x="109" y="5"/>
                    <a:pt x="104" y="0"/>
                    <a:pt x="98" y="0"/>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12" name="Freeform 383"/>
            <p:cNvSpPr>
              <a:spLocks/>
            </p:cNvSpPr>
            <p:nvPr/>
          </p:nvSpPr>
          <p:spPr bwMode="auto">
            <a:xfrm>
              <a:off x="7341043" y="3352908"/>
              <a:ext cx="67384" cy="14847"/>
            </a:xfrm>
            <a:custGeom>
              <a:avLst/>
              <a:gdLst>
                <a:gd name="T0" fmla="*/ 90 w 100"/>
                <a:gd name="T1" fmla="*/ 0 h 22"/>
                <a:gd name="T2" fmla="*/ 10 w 100"/>
                <a:gd name="T3" fmla="*/ 0 h 22"/>
                <a:gd name="T4" fmla="*/ 0 w 100"/>
                <a:gd name="T5" fmla="*/ 11 h 22"/>
                <a:gd name="T6" fmla="*/ 10 w 100"/>
                <a:gd name="T7" fmla="*/ 22 h 22"/>
                <a:gd name="T8" fmla="*/ 90 w 100"/>
                <a:gd name="T9" fmla="*/ 22 h 22"/>
                <a:gd name="T10" fmla="*/ 100 w 100"/>
                <a:gd name="T11" fmla="*/ 11 h 22"/>
                <a:gd name="T12" fmla="*/ 90 w 100"/>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00" h="22">
                  <a:moveTo>
                    <a:pt x="90" y="0"/>
                  </a:moveTo>
                  <a:cubicBezTo>
                    <a:pt x="10" y="0"/>
                    <a:pt x="10" y="0"/>
                    <a:pt x="10" y="0"/>
                  </a:cubicBezTo>
                  <a:cubicBezTo>
                    <a:pt x="5" y="0"/>
                    <a:pt x="0" y="5"/>
                    <a:pt x="0" y="11"/>
                  </a:cubicBezTo>
                  <a:cubicBezTo>
                    <a:pt x="0" y="17"/>
                    <a:pt x="5" y="22"/>
                    <a:pt x="10" y="22"/>
                  </a:cubicBezTo>
                  <a:cubicBezTo>
                    <a:pt x="90" y="22"/>
                    <a:pt x="90" y="22"/>
                    <a:pt x="90" y="22"/>
                  </a:cubicBezTo>
                  <a:cubicBezTo>
                    <a:pt x="95" y="22"/>
                    <a:pt x="100" y="17"/>
                    <a:pt x="100" y="11"/>
                  </a:cubicBezTo>
                  <a:cubicBezTo>
                    <a:pt x="100" y="5"/>
                    <a:pt x="95" y="0"/>
                    <a:pt x="90" y="0"/>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13" name="Freeform 384"/>
            <p:cNvSpPr>
              <a:spLocks/>
            </p:cNvSpPr>
            <p:nvPr/>
          </p:nvSpPr>
          <p:spPr bwMode="auto">
            <a:xfrm>
              <a:off x="7347039" y="3370325"/>
              <a:ext cx="55392" cy="15418"/>
            </a:xfrm>
            <a:custGeom>
              <a:avLst/>
              <a:gdLst>
                <a:gd name="T0" fmla="*/ 74 w 82"/>
                <a:gd name="T1" fmla="*/ 0 h 23"/>
                <a:gd name="T2" fmla="*/ 9 w 82"/>
                <a:gd name="T3" fmla="*/ 0 h 23"/>
                <a:gd name="T4" fmla="*/ 0 w 82"/>
                <a:gd name="T5" fmla="*/ 12 h 23"/>
                <a:gd name="T6" fmla="*/ 9 w 82"/>
                <a:gd name="T7" fmla="*/ 23 h 23"/>
                <a:gd name="T8" fmla="*/ 74 w 82"/>
                <a:gd name="T9" fmla="*/ 23 h 23"/>
                <a:gd name="T10" fmla="*/ 82 w 82"/>
                <a:gd name="T11" fmla="*/ 12 h 23"/>
                <a:gd name="T12" fmla="*/ 74 w 8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82" h="23">
                  <a:moveTo>
                    <a:pt x="74" y="0"/>
                  </a:moveTo>
                  <a:cubicBezTo>
                    <a:pt x="9" y="0"/>
                    <a:pt x="9" y="0"/>
                    <a:pt x="9" y="0"/>
                  </a:cubicBezTo>
                  <a:cubicBezTo>
                    <a:pt x="4" y="0"/>
                    <a:pt x="0" y="5"/>
                    <a:pt x="0" y="12"/>
                  </a:cubicBezTo>
                  <a:cubicBezTo>
                    <a:pt x="0" y="18"/>
                    <a:pt x="4" y="23"/>
                    <a:pt x="9" y="23"/>
                  </a:cubicBezTo>
                  <a:cubicBezTo>
                    <a:pt x="74" y="23"/>
                    <a:pt x="74" y="23"/>
                    <a:pt x="74" y="23"/>
                  </a:cubicBezTo>
                  <a:cubicBezTo>
                    <a:pt x="79" y="23"/>
                    <a:pt x="82" y="18"/>
                    <a:pt x="82" y="12"/>
                  </a:cubicBezTo>
                  <a:cubicBezTo>
                    <a:pt x="82" y="5"/>
                    <a:pt x="79" y="0"/>
                    <a:pt x="74" y="0"/>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14" name="Freeform 385"/>
            <p:cNvSpPr>
              <a:spLocks/>
            </p:cNvSpPr>
            <p:nvPr/>
          </p:nvSpPr>
          <p:spPr bwMode="auto">
            <a:xfrm>
              <a:off x="7347039" y="3209003"/>
              <a:ext cx="64243" cy="60817"/>
            </a:xfrm>
            <a:custGeom>
              <a:avLst/>
              <a:gdLst>
                <a:gd name="T0" fmla="*/ 42 w 95"/>
                <a:gd name="T1" fmla="*/ 0 h 90"/>
                <a:gd name="T2" fmla="*/ 0 w 95"/>
                <a:gd name="T3" fmla="*/ 21 h 90"/>
                <a:gd name="T4" fmla="*/ 35 w 95"/>
                <a:gd name="T5" fmla="*/ 8 h 90"/>
                <a:gd name="T6" fmla="*/ 87 w 95"/>
                <a:gd name="T7" fmla="*/ 60 h 90"/>
                <a:gd name="T8" fmla="*/ 77 w 95"/>
                <a:gd name="T9" fmla="*/ 90 h 90"/>
                <a:gd name="T10" fmla="*/ 95 w 95"/>
                <a:gd name="T11" fmla="*/ 51 h 90"/>
                <a:gd name="T12" fmla="*/ 42 w 95"/>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95" h="90">
                  <a:moveTo>
                    <a:pt x="42" y="0"/>
                  </a:moveTo>
                  <a:cubicBezTo>
                    <a:pt x="25" y="0"/>
                    <a:pt x="9" y="8"/>
                    <a:pt x="0" y="21"/>
                  </a:cubicBezTo>
                  <a:cubicBezTo>
                    <a:pt x="9" y="13"/>
                    <a:pt x="21" y="8"/>
                    <a:pt x="35" y="8"/>
                  </a:cubicBezTo>
                  <a:cubicBezTo>
                    <a:pt x="64" y="8"/>
                    <a:pt x="87" y="31"/>
                    <a:pt x="87" y="60"/>
                  </a:cubicBezTo>
                  <a:cubicBezTo>
                    <a:pt x="87" y="71"/>
                    <a:pt x="84" y="81"/>
                    <a:pt x="77" y="90"/>
                  </a:cubicBezTo>
                  <a:cubicBezTo>
                    <a:pt x="88" y="80"/>
                    <a:pt x="95" y="67"/>
                    <a:pt x="95" y="51"/>
                  </a:cubicBezTo>
                  <a:cubicBezTo>
                    <a:pt x="95" y="23"/>
                    <a:pt x="71" y="0"/>
                    <a:pt x="42" y="0"/>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
        <p:nvSpPr>
          <p:cNvPr id="7518" name="Freeform 388"/>
          <p:cNvSpPr>
            <a:spLocks noEditPoints="1"/>
          </p:cNvSpPr>
          <p:nvPr/>
        </p:nvSpPr>
        <p:spPr bwMode="auto">
          <a:xfrm>
            <a:off x="6298758" y="4437484"/>
            <a:ext cx="92939" cy="94223"/>
          </a:xfrm>
          <a:custGeom>
            <a:avLst/>
            <a:gdLst>
              <a:gd name="T0" fmla="*/ 92 w 184"/>
              <a:gd name="T1" fmla="*/ 186 h 186"/>
              <a:gd name="T2" fmla="*/ 184 w 184"/>
              <a:gd name="T3" fmla="*/ 93 h 186"/>
              <a:gd name="T4" fmla="*/ 92 w 184"/>
              <a:gd name="T5" fmla="*/ 0 h 186"/>
              <a:gd name="T6" fmla="*/ 0 w 184"/>
              <a:gd name="T7" fmla="*/ 93 h 186"/>
              <a:gd name="T8" fmla="*/ 92 w 184"/>
              <a:gd name="T9" fmla="*/ 186 h 186"/>
              <a:gd name="T10" fmla="*/ 84 w 184"/>
              <a:gd name="T11" fmla="*/ 101 h 186"/>
              <a:gd name="T12" fmla="*/ 55 w 184"/>
              <a:gd name="T13" fmla="*/ 71 h 186"/>
              <a:gd name="T14" fmla="*/ 82 w 184"/>
              <a:gd name="T15" fmla="*/ 42 h 186"/>
              <a:gd name="T16" fmla="*/ 82 w 184"/>
              <a:gd name="T17" fmla="*/ 27 h 186"/>
              <a:gd name="T18" fmla="*/ 98 w 184"/>
              <a:gd name="T19" fmla="*/ 27 h 186"/>
              <a:gd name="T20" fmla="*/ 98 w 184"/>
              <a:gd name="T21" fmla="*/ 41 h 186"/>
              <a:gd name="T22" fmla="*/ 122 w 184"/>
              <a:gd name="T23" fmla="*/ 46 h 186"/>
              <a:gd name="T24" fmla="*/ 117 w 184"/>
              <a:gd name="T25" fmla="*/ 65 h 186"/>
              <a:gd name="T26" fmla="*/ 93 w 184"/>
              <a:gd name="T27" fmla="*/ 59 h 186"/>
              <a:gd name="T28" fmla="*/ 79 w 184"/>
              <a:gd name="T29" fmla="*/ 68 h 186"/>
              <a:gd name="T30" fmla="*/ 99 w 184"/>
              <a:gd name="T31" fmla="*/ 82 h 186"/>
              <a:gd name="T32" fmla="*/ 126 w 184"/>
              <a:gd name="T33" fmla="*/ 113 h 186"/>
              <a:gd name="T34" fmla="*/ 97 w 184"/>
              <a:gd name="T35" fmla="*/ 143 h 186"/>
              <a:gd name="T36" fmla="*/ 97 w 184"/>
              <a:gd name="T37" fmla="*/ 160 h 186"/>
              <a:gd name="T38" fmla="*/ 81 w 184"/>
              <a:gd name="T39" fmla="*/ 160 h 186"/>
              <a:gd name="T40" fmla="*/ 81 w 184"/>
              <a:gd name="T41" fmla="*/ 144 h 186"/>
              <a:gd name="T42" fmla="*/ 54 w 184"/>
              <a:gd name="T43" fmla="*/ 137 h 186"/>
              <a:gd name="T44" fmla="*/ 58 w 184"/>
              <a:gd name="T45" fmla="*/ 118 h 186"/>
              <a:gd name="T46" fmla="*/ 86 w 184"/>
              <a:gd name="T47" fmla="*/ 125 h 186"/>
              <a:gd name="T48" fmla="*/ 101 w 184"/>
              <a:gd name="T49" fmla="*/ 115 h 186"/>
              <a:gd name="T50" fmla="*/ 84 w 184"/>
              <a:gd name="T51" fmla="*/ 10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186">
                <a:moveTo>
                  <a:pt x="92" y="186"/>
                </a:moveTo>
                <a:cubicBezTo>
                  <a:pt x="142" y="186"/>
                  <a:pt x="184" y="144"/>
                  <a:pt x="184" y="93"/>
                </a:cubicBezTo>
                <a:cubicBezTo>
                  <a:pt x="184" y="42"/>
                  <a:pt x="142" y="0"/>
                  <a:pt x="92" y="0"/>
                </a:cubicBezTo>
                <a:cubicBezTo>
                  <a:pt x="41" y="0"/>
                  <a:pt x="0" y="42"/>
                  <a:pt x="0" y="93"/>
                </a:cubicBezTo>
                <a:cubicBezTo>
                  <a:pt x="0" y="144"/>
                  <a:pt x="41" y="186"/>
                  <a:pt x="92" y="186"/>
                </a:cubicBezTo>
                <a:close/>
                <a:moveTo>
                  <a:pt x="84" y="101"/>
                </a:moveTo>
                <a:cubicBezTo>
                  <a:pt x="66" y="95"/>
                  <a:pt x="55" y="87"/>
                  <a:pt x="55" y="71"/>
                </a:cubicBezTo>
                <a:cubicBezTo>
                  <a:pt x="55" y="57"/>
                  <a:pt x="65" y="46"/>
                  <a:pt x="82" y="42"/>
                </a:cubicBezTo>
                <a:cubicBezTo>
                  <a:pt x="82" y="27"/>
                  <a:pt x="82" y="27"/>
                  <a:pt x="82" y="27"/>
                </a:cubicBezTo>
                <a:cubicBezTo>
                  <a:pt x="98" y="27"/>
                  <a:pt x="98" y="27"/>
                  <a:pt x="98" y="27"/>
                </a:cubicBezTo>
                <a:cubicBezTo>
                  <a:pt x="98" y="41"/>
                  <a:pt x="98" y="41"/>
                  <a:pt x="98" y="41"/>
                </a:cubicBezTo>
                <a:cubicBezTo>
                  <a:pt x="109" y="41"/>
                  <a:pt x="116" y="44"/>
                  <a:pt x="122" y="46"/>
                </a:cubicBezTo>
                <a:cubicBezTo>
                  <a:pt x="117" y="65"/>
                  <a:pt x="117" y="65"/>
                  <a:pt x="117" y="65"/>
                </a:cubicBezTo>
                <a:cubicBezTo>
                  <a:pt x="113" y="63"/>
                  <a:pt x="105" y="59"/>
                  <a:pt x="93" y="59"/>
                </a:cubicBezTo>
                <a:cubicBezTo>
                  <a:pt x="83" y="59"/>
                  <a:pt x="79" y="64"/>
                  <a:pt x="79" y="68"/>
                </a:cubicBezTo>
                <a:cubicBezTo>
                  <a:pt x="79" y="74"/>
                  <a:pt x="85" y="77"/>
                  <a:pt x="99" y="82"/>
                </a:cubicBezTo>
                <a:cubicBezTo>
                  <a:pt x="119" y="89"/>
                  <a:pt x="126" y="98"/>
                  <a:pt x="126" y="113"/>
                </a:cubicBezTo>
                <a:cubicBezTo>
                  <a:pt x="126" y="128"/>
                  <a:pt x="116" y="140"/>
                  <a:pt x="97" y="143"/>
                </a:cubicBezTo>
                <a:cubicBezTo>
                  <a:pt x="97" y="160"/>
                  <a:pt x="97" y="160"/>
                  <a:pt x="97" y="160"/>
                </a:cubicBezTo>
                <a:cubicBezTo>
                  <a:pt x="81" y="160"/>
                  <a:pt x="81" y="160"/>
                  <a:pt x="81" y="160"/>
                </a:cubicBezTo>
                <a:cubicBezTo>
                  <a:pt x="81" y="144"/>
                  <a:pt x="81" y="144"/>
                  <a:pt x="81" y="144"/>
                </a:cubicBezTo>
                <a:cubicBezTo>
                  <a:pt x="70" y="144"/>
                  <a:pt x="60" y="141"/>
                  <a:pt x="54" y="137"/>
                </a:cubicBezTo>
                <a:cubicBezTo>
                  <a:pt x="58" y="118"/>
                  <a:pt x="58" y="118"/>
                  <a:pt x="58" y="118"/>
                </a:cubicBezTo>
                <a:cubicBezTo>
                  <a:pt x="65" y="122"/>
                  <a:pt x="75" y="125"/>
                  <a:pt x="86" y="125"/>
                </a:cubicBezTo>
                <a:cubicBezTo>
                  <a:pt x="95" y="125"/>
                  <a:pt x="101" y="122"/>
                  <a:pt x="101" y="115"/>
                </a:cubicBezTo>
                <a:cubicBezTo>
                  <a:pt x="101" y="109"/>
                  <a:pt x="96" y="105"/>
                  <a:pt x="84" y="101"/>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519" name="Freeform 389"/>
          <p:cNvSpPr>
            <a:spLocks noEditPoints="1"/>
          </p:cNvSpPr>
          <p:nvPr/>
        </p:nvSpPr>
        <p:spPr bwMode="auto">
          <a:xfrm>
            <a:off x="6210746" y="4393583"/>
            <a:ext cx="219070" cy="213930"/>
          </a:xfrm>
          <a:custGeom>
            <a:avLst/>
            <a:gdLst>
              <a:gd name="T0" fmla="*/ 433 w 433"/>
              <a:gd name="T1" fmla="*/ 423 h 423"/>
              <a:gd name="T2" fmla="*/ 433 w 433"/>
              <a:gd name="T3" fmla="*/ 0 h 423"/>
              <a:gd name="T4" fmla="*/ 0 w 433"/>
              <a:gd name="T5" fmla="*/ 0 h 423"/>
              <a:gd name="T6" fmla="*/ 433 w 433"/>
              <a:gd name="T7" fmla="*/ 423 h 423"/>
              <a:gd name="T8" fmla="*/ 266 w 433"/>
              <a:gd name="T9" fmla="*/ 58 h 423"/>
              <a:gd name="T10" fmla="*/ 387 w 433"/>
              <a:gd name="T11" fmla="*/ 180 h 423"/>
              <a:gd name="T12" fmla="*/ 266 w 433"/>
              <a:gd name="T13" fmla="*/ 302 h 423"/>
              <a:gd name="T14" fmla="*/ 145 w 433"/>
              <a:gd name="T15" fmla="*/ 180 h 423"/>
              <a:gd name="T16" fmla="*/ 266 w 433"/>
              <a:gd name="T17" fmla="*/ 5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 h="423">
                <a:moveTo>
                  <a:pt x="433" y="423"/>
                </a:moveTo>
                <a:cubicBezTo>
                  <a:pt x="433" y="0"/>
                  <a:pt x="433" y="0"/>
                  <a:pt x="433" y="0"/>
                </a:cubicBezTo>
                <a:cubicBezTo>
                  <a:pt x="0" y="0"/>
                  <a:pt x="0" y="0"/>
                  <a:pt x="0" y="0"/>
                </a:cubicBezTo>
                <a:cubicBezTo>
                  <a:pt x="15" y="229"/>
                  <a:pt x="201" y="412"/>
                  <a:pt x="433" y="423"/>
                </a:cubicBezTo>
                <a:close/>
                <a:moveTo>
                  <a:pt x="266" y="58"/>
                </a:moveTo>
                <a:cubicBezTo>
                  <a:pt x="332" y="58"/>
                  <a:pt x="387" y="113"/>
                  <a:pt x="387" y="180"/>
                </a:cubicBezTo>
                <a:cubicBezTo>
                  <a:pt x="387" y="247"/>
                  <a:pt x="332" y="302"/>
                  <a:pt x="266" y="302"/>
                </a:cubicBezTo>
                <a:cubicBezTo>
                  <a:pt x="199" y="302"/>
                  <a:pt x="145" y="247"/>
                  <a:pt x="145" y="180"/>
                </a:cubicBezTo>
                <a:cubicBezTo>
                  <a:pt x="145" y="113"/>
                  <a:pt x="199" y="58"/>
                  <a:pt x="266" y="58"/>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520" name="Freeform 390"/>
          <p:cNvSpPr>
            <a:spLocks/>
          </p:cNvSpPr>
          <p:nvPr/>
        </p:nvSpPr>
        <p:spPr bwMode="auto">
          <a:xfrm>
            <a:off x="6550593" y="4163165"/>
            <a:ext cx="142192" cy="202580"/>
          </a:xfrm>
          <a:custGeom>
            <a:avLst/>
            <a:gdLst>
              <a:gd name="T0" fmla="*/ 166 w 664"/>
              <a:gd name="T1" fmla="*/ 946 h 946"/>
              <a:gd name="T2" fmla="*/ 501 w 664"/>
              <a:gd name="T3" fmla="*/ 946 h 946"/>
              <a:gd name="T4" fmla="*/ 501 w 664"/>
              <a:gd name="T5" fmla="*/ 438 h 946"/>
              <a:gd name="T6" fmla="*/ 664 w 664"/>
              <a:gd name="T7" fmla="*/ 438 h 946"/>
              <a:gd name="T8" fmla="*/ 338 w 664"/>
              <a:gd name="T9" fmla="*/ 0 h 946"/>
              <a:gd name="T10" fmla="*/ 0 w 664"/>
              <a:gd name="T11" fmla="*/ 438 h 946"/>
              <a:gd name="T12" fmla="*/ 166 w 664"/>
              <a:gd name="T13" fmla="*/ 438 h 946"/>
              <a:gd name="T14" fmla="*/ 166 w 664"/>
              <a:gd name="T15" fmla="*/ 946 h 9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46">
                <a:moveTo>
                  <a:pt x="166" y="946"/>
                </a:moveTo>
                <a:lnTo>
                  <a:pt x="501" y="946"/>
                </a:lnTo>
                <a:lnTo>
                  <a:pt x="501" y="438"/>
                </a:lnTo>
                <a:lnTo>
                  <a:pt x="664" y="438"/>
                </a:lnTo>
                <a:lnTo>
                  <a:pt x="338" y="0"/>
                </a:lnTo>
                <a:lnTo>
                  <a:pt x="0" y="438"/>
                </a:lnTo>
                <a:lnTo>
                  <a:pt x="166" y="438"/>
                </a:lnTo>
                <a:lnTo>
                  <a:pt x="166" y="946"/>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521" name="Freeform 391"/>
          <p:cNvSpPr>
            <a:spLocks/>
          </p:cNvSpPr>
          <p:nvPr/>
        </p:nvSpPr>
        <p:spPr bwMode="auto">
          <a:xfrm>
            <a:off x="6422749" y="4213916"/>
            <a:ext cx="142192" cy="152685"/>
          </a:xfrm>
          <a:custGeom>
            <a:avLst/>
            <a:gdLst>
              <a:gd name="T0" fmla="*/ 498 w 664"/>
              <a:gd name="T1" fmla="*/ 713 h 713"/>
              <a:gd name="T2" fmla="*/ 498 w 664"/>
              <a:gd name="T3" fmla="*/ 437 h 713"/>
              <a:gd name="T4" fmla="*/ 664 w 664"/>
              <a:gd name="T5" fmla="*/ 437 h 713"/>
              <a:gd name="T6" fmla="*/ 338 w 664"/>
              <a:gd name="T7" fmla="*/ 0 h 713"/>
              <a:gd name="T8" fmla="*/ 0 w 664"/>
              <a:gd name="T9" fmla="*/ 437 h 713"/>
              <a:gd name="T10" fmla="*/ 165 w 664"/>
              <a:gd name="T11" fmla="*/ 437 h 713"/>
              <a:gd name="T12" fmla="*/ 165 w 664"/>
              <a:gd name="T13" fmla="*/ 713 h 713"/>
              <a:gd name="T14" fmla="*/ 498 w 664"/>
              <a:gd name="T15" fmla="*/ 713 h 7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713">
                <a:moveTo>
                  <a:pt x="498" y="713"/>
                </a:moveTo>
                <a:lnTo>
                  <a:pt x="498" y="437"/>
                </a:lnTo>
                <a:lnTo>
                  <a:pt x="664" y="437"/>
                </a:lnTo>
                <a:lnTo>
                  <a:pt x="338" y="0"/>
                </a:lnTo>
                <a:lnTo>
                  <a:pt x="0" y="437"/>
                </a:lnTo>
                <a:lnTo>
                  <a:pt x="165" y="437"/>
                </a:lnTo>
                <a:lnTo>
                  <a:pt x="165" y="713"/>
                </a:lnTo>
                <a:lnTo>
                  <a:pt x="498" y="713"/>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523" name="Freeform 392"/>
          <p:cNvSpPr>
            <a:spLocks/>
          </p:cNvSpPr>
          <p:nvPr/>
        </p:nvSpPr>
        <p:spPr bwMode="auto">
          <a:xfrm>
            <a:off x="6281414" y="4258459"/>
            <a:ext cx="142192" cy="108785"/>
          </a:xfrm>
          <a:custGeom>
            <a:avLst/>
            <a:gdLst>
              <a:gd name="T0" fmla="*/ 166 w 664"/>
              <a:gd name="T1" fmla="*/ 508 h 508"/>
              <a:gd name="T2" fmla="*/ 501 w 664"/>
              <a:gd name="T3" fmla="*/ 508 h 508"/>
              <a:gd name="T4" fmla="*/ 501 w 664"/>
              <a:gd name="T5" fmla="*/ 437 h 508"/>
              <a:gd name="T6" fmla="*/ 664 w 664"/>
              <a:gd name="T7" fmla="*/ 437 h 508"/>
              <a:gd name="T8" fmla="*/ 338 w 664"/>
              <a:gd name="T9" fmla="*/ 0 h 508"/>
              <a:gd name="T10" fmla="*/ 0 w 664"/>
              <a:gd name="T11" fmla="*/ 437 h 508"/>
              <a:gd name="T12" fmla="*/ 166 w 664"/>
              <a:gd name="T13" fmla="*/ 437 h 508"/>
              <a:gd name="T14" fmla="*/ 166 w 664"/>
              <a:gd name="T15" fmla="*/ 508 h 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508">
                <a:moveTo>
                  <a:pt x="166" y="508"/>
                </a:moveTo>
                <a:lnTo>
                  <a:pt x="501" y="508"/>
                </a:lnTo>
                <a:lnTo>
                  <a:pt x="501" y="437"/>
                </a:lnTo>
                <a:lnTo>
                  <a:pt x="664" y="437"/>
                </a:lnTo>
                <a:lnTo>
                  <a:pt x="338" y="0"/>
                </a:lnTo>
                <a:lnTo>
                  <a:pt x="0" y="437"/>
                </a:lnTo>
                <a:lnTo>
                  <a:pt x="166" y="437"/>
                </a:lnTo>
                <a:lnTo>
                  <a:pt x="166" y="508"/>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524" name="Freeform 393"/>
          <p:cNvSpPr>
            <a:spLocks noEditPoints="1"/>
          </p:cNvSpPr>
          <p:nvPr/>
        </p:nvSpPr>
        <p:spPr bwMode="auto">
          <a:xfrm>
            <a:off x="6569438" y="4450118"/>
            <a:ext cx="51181" cy="51609"/>
          </a:xfrm>
          <a:custGeom>
            <a:avLst/>
            <a:gdLst>
              <a:gd name="T0" fmla="*/ 50 w 101"/>
              <a:gd name="T1" fmla="*/ 102 h 102"/>
              <a:gd name="T2" fmla="*/ 101 w 101"/>
              <a:gd name="T3" fmla="*/ 51 h 102"/>
              <a:gd name="T4" fmla="*/ 50 w 101"/>
              <a:gd name="T5" fmla="*/ 0 h 102"/>
              <a:gd name="T6" fmla="*/ 0 w 101"/>
              <a:gd name="T7" fmla="*/ 51 h 102"/>
              <a:gd name="T8" fmla="*/ 50 w 101"/>
              <a:gd name="T9" fmla="*/ 102 h 102"/>
              <a:gd name="T10" fmla="*/ 46 w 101"/>
              <a:gd name="T11" fmla="*/ 55 h 102"/>
              <a:gd name="T12" fmla="*/ 30 w 101"/>
              <a:gd name="T13" fmla="*/ 39 h 102"/>
              <a:gd name="T14" fmla="*/ 45 w 101"/>
              <a:gd name="T15" fmla="*/ 23 h 102"/>
              <a:gd name="T16" fmla="*/ 45 w 101"/>
              <a:gd name="T17" fmla="*/ 14 h 102"/>
              <a:gd name="T18" fmla="*/ 54 w 101"/>
              <a:gd name="T19" fmla="*/ 14 h 102"/>
              <a:gd name="T20" fmla="*/ 54 w 101"/>
              <a:gd name="T21" fmla="*/ 22 h 102"/>
              <a:gd name="T22" fmla="*/ 67 w 101"/>
              <a:gd name="T23" fmla="*/ 25 h 102"/>
              <a:gd name="T24" fmla="*/ 64 w 101"/>
              <a:gd name="T25" fmla="*/ 35 h 102"/>
              <a:gd name="T26" fmla="*/ 51 w 101"/>
              <a:gd name="T27" fmla="*/ 32 h 102"/>
              <a:gd name="T28" fmla="*/ 44 w 101"/>
              <a:gd name="T29" fmla="*/ 37 h 102"/>
              <a:gd name="T30" fmla="*/ 55 w 101"/>
              <a:gd name="T31" fmla="*/ 45 h 102"/>
              <a:gd name="T32" fmla="*/ 69 w 101"/>
              <a:gd name="T33" fmla="*/ 62 h 102"/>
              <a:gd name="T34" fmla="*/ 54 w 101"/>
              <a:gd name="T35" fmla="*/ 78 h 102"/>
              <a:gd name="T36" fmla="*/ 54 w 101"/>
              <a:gd name="T37" fmla="*/ 87 h 102"/>
              <a:gd name="T38" fmla="*/ 45 w 101"/>
              <a:gd name="T39" fmla="*/ 87 h 102"/>
              <a:gd name="T40" fmla="*/ 45 w 101"/>
              <a:gd name="T41" fmla="*/ 79 h 102"/>
              <a:gd name="T42" fmla="*/ 29 w 101"/>
              <a:gd name="T43" fmla="*/ 75 h 102"/>
              <a:gd name="T44" fmla="*/ 32 w 101"/>
              <a:gd name="T45" fmla="*/ 64 h 102"/>
              <a:gd name="T46" fmla="*/ 47 w 101"/>
              <a:gd name="T47" fmla="*/ 68 h 102"/>
              <a:gd name="T48" fmla="*/ 56 w 101"/>
              <a:gd name="T49" fmla="*/ 63 h 102"/>
              <a:gd name="T50" fmla="*/ 46 w 101"/>
              <a:gd name="T51" fmla="*/ 5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1" h="102">
                <a:moveTo>
                  <a:pt x="50" y="102"/>
                </a:moveTo>
                <a:cubicBezTo>
                  <a:pt x="78" y="102"/>
                  <a:pt x="101" y="79"/>
                  <a:pt x="101" y="51"/>
                </a:cubicBezTo>
                <a:cubicBezTo>
                  <a:pt x="101" y="23"/>
                  <a:pt x="78" y="0"/>
                  <a:pt x="50" y="0"/>
                </a:cubicBezTo>
                <a:cubicBezTo>
                  <a:pt x="23" y="0"/>
                  <a:pt x="0" y="23"/>
                  <a:pt x="0" y="51"/>
                </a:cubicBezTo>
                <a:cubicBezTo>
                  <a:pt x="0" y="79"/>
                  <a:pt x="23" y="102"/>
                  <a:pt x="50" y="102"/>
                </a:cubicBezTo>
                <a:close/>
                <a:moveTo>
                  <a:pt x="46" y="55"/>
                </a:moveTo>
                <a:cubicBezTo>
                  <a:pt x="37" y="52"/>
                  <a:pt x="30" y="47"/>
                  <a:pt x="30" y="39"/>
                </a:cubicBezTo>
                <a:cubicBezTo>
                  <a:pt x="30" y="31"/>
                  <a:pt x="36" y="25"/>
                  <a:pt x="45" y="23"/>
                </a:cubicBezTo>
                <a:cubicBezTo>
                  <a:pt x="45" y="14"/>
                  <a:pt x="45" y="14"/>
                  <a:pt x="45" y="14"/>
                </a:cubicBezTo>
                <a:cubicBezTo>
                  <a:pt x="54" y="14"/>
                  <a:pt x="54" y="14"/>
                  <a:pt x="54" y="14"/>
                </a:cubicBezTo>
                <a:cubicBezTo>
                  <a:pt x="54" y="22"/>
                  <a:pt x="54" y="22"/>
                  <a:pt x="54" y="22"/>
                </a:cubicBezTo>
                <a:cubicBezTo>
                  <a:pt x="60" y="22"/>
                  <a:pt x="64" y="24"/>
                  <a:pt x="67" y="25"/>
                </a:cubicBezTo>
                <a:cubicBezTo>
                  <a:pt x="64" y="35"/>
                  <a:pt x="64" y="35"/>
                  <a:pt x="64" y="35"/>
                </a:cubicBezTo>
                <a:cubicBezTo>
                  <a:pt x="62" y="34"/>
                  <a:pt x="58" y="32"/>
                  <a:pt x="51" y="32"/>
                </a:cubicBezTo>
                <a:cubicBezTo>
                  <a:pt x="46" y="32"/>
                  <a:pt x="44" y="35"/>
                  <a:pt x="44" y="37"/>
                </a:cubicBezTo>
                <a:cubicBezTo>
                  <a:pt x="44" y="40"/>
                  <a:pt x="47" y="42"/>
                  <a:pt x="55" y="45"/>
                </a:cubicBezTo>
                <a:cubicBezTo>
                  <a:pt x="65" y="49"/>
                  <a:pt x="69" y="53"/>
                  <a:pt x="69" y="62"/>
                </a:cubicBezTo>
                <a:cubicBezTo>
                  <a:pt x="69" y="70"/>
                  <a:pt x="64" y="76"/>
                  <a:pt x="54" y="78"/>
                </a:cubicBezTo>
                <a:cubicBezTo>
                  <a:pt x="54" y="87"/>
                  <a:pt x="54" y="87"/>
                  <a:pt x="54" y="87"/>
                </a:cubicBezTo>
                <a:cubicBezTo>
                  <a:pt x="45" y="87"/>
                  <a:pt x="45" y="87"/>
                  <a:pt x="45" y="87"/>
                </a:cubicBezTo>
                <a:cubicBezTo>
                  <a:pt x="45" y="79"/>
                  <a:pt x="45" y="79"/>
                  <a:pt x="45" y="79"/>
                </a:cubicBezTo>
                <a:cubicBezTo>
                  <a:pt x="39" y="79"/>
                  <a:pt x="33" y="77"/>
                  <a:pt x="29" y="75"/>
                </a:cubicBezTo>
                <a:cubicBezTo>
                  <a:pt x="32" y="64"/>
                  <a:pt x="32" y="64"/>
                  <a:pt x="32" y="64"/>
                </a:cubicBezTo>
                <a:cubicBezTo>
                  <a:pt x="36" y="67"/>
                  <a:pt x="41" y="68"/>
                  <a:pt x="47" y="68"/>
                </a:cubicBezTo>
                <a:cubicBezTo>
                  <a:pt x="52" y="68"/>
                  <a:pt x="56" y="66"/>
                  <a:pt x="56" y="63"/>
                </a:cubicBezTo>
                <a:cubicBezTo>
                  <a:pt x="56" y="59"/>
                  <a:pt x="53" y="57"/>
                  <a:pt x="46" y="55"/>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525" name="Freeform 394"/>
          <p:cNvSpPr>
            <a:spLocks noEditPoints="1"/>
          </p:cNvSpPr>
          <p:nvPr/>
        </p:nvSpPr>
        <p:spPr bwMode="auto">
          <a:xfrm>
            <a:off x="6488491" y="4407717"/>
            <a:ext cx="66171" cy="66813"/>
          </a:xfrm>
          <a:custGeom>
            <a:avLst/>
            <a:gdLst>
              <a:gd name="T0" fmla="*/ 65 w 131"/>
              <a:gd name="T1" fmla="*/ 132 h 132"/>
              <a:gd name="T2" fmla="*/ 131 w 131"/>
              <a:gd name="T3" fmla="*/ 66 h 132"/>
              <a:gd name="T4" fmla="*/ 65 w 131"/>
              <a:gd name="T5" fmla="*/ 0 h 132"/>
              <a:gd name="T6" fmla="*/ 0 w 131"/>
              <a:gd name="T7" fmla="*/ 66 h 132"/>
              <a:gd name="T8" fmla="*/ 65 w 131"/>
              <a:gd name="T9" fmla="*/ 132 h 132"/>
              <a:gd name="T10" fmla="*/ 60 w 131"/>
              <a:gd name="T11" fmla="*/ 72 h 132"/>
              <a:gd name="T12" fmla="*/ 39 w 131"/>
              <a:gd name="T13" fmla="*/ 51 h 132"/>
              <a:gd name="T14" fmla="*/ 59 w 131"/>
              <a:gd name="T15" fmla="*/ 30 h 132"/>
              <a:gd name="T16" fmla="*/ 59 w 131"/>
              <a:gd name="T17" fmla="*/ 19 h 132"/>
              <a:gd name="T18" fmla="*/ 70 w 131"/>
              <a:gd name="T19" fmla="*/ 19 h 132"/>
              <a:gd name="T20" fmla="*/ 70 w 131"/>
              <a:gd name="T21" fmla="*/ 29 h 132"/>
              <a:gd name="T22" fmla="*/ 87 w 131"/>
              <a:gd name="T23" fmla="*/ 33 h 132"/>
              <a:gd name="T24" fmla="*/ 83 w 131"/>
              <a:gd name="T25" fmla="*/ 46 h 132"/>
              <a:gd name="T26" fmla="*/ 67 w 131"/>
              <a:gd name="T27" fmla="*/ 42 h 132"/>
              <a:gd name="T28" fmla="*/ 57 w 131"/>
              <a:gd name="T29" fmla="*/ 49 h 132"/>
              <a:gd name="T30" fmla="*/ 71 w 131"/>
              <a:gd name="T31" fmla="*/ 59 h 132"/>
              <a:gd name="T32" fmla="*/ 90 w 131"/>
              <a:gd name="T33" fmla="*/ 80 h 132"/>
              <a:gd name="T34" fmla="*/ 69 w 131"/>
              <a:gd name="T35" fmla="*/ 102 h 132"/>
              <a:gd name="T36" fmla="*/ 69 w 131"/>
              <a:gd name="T37" fmla="*/ 114 h 132"/>
              <a:gd name="T38" fmla="*/ 58 w 131"/>
              <a:gd name="T39" fmla="*/ 114 h 132"/>
              <a:gd name="T40" fmla="*/ 58 w 131"/>
              <a:gd name="T41" fmla="*/ 103 h 132"/>
              <a:gd name="T42" fmla="*/ 38 w 131"/>
              <a:gd name="T43" fmla="*/ 98 h 132"/>
              <a:gd name="T44" fmla="*/ 42 w 131"/>
              <a:gd name="T45" fmla="*/ 84 h 132"/>
              <a:gd name="T46" fmla="*/ 61 w 131"/>
              <a:gd name="T47" fmla="*/ 89 h 132"/>
              <a:gd name="T48" fmla="*/ 72 w 131"/>
              <a:gd name="T49" fmla="*/ 82 h 132"/>
              <a:gd name="T50" fmla="*/ 60 w 131"/>
              <a:gd name="T51" fmla="*/ 7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132">
                <a:moveTo>
                  <a:pt x="65" y="132"/>
                </a:moveTo>
                <a:cubicBezTo>
                  <a:pt x="101" y="132"/>
                  <a:pt x="131" y="103"/>
                  <a:pt x="131" y="66"/>
                </a:cubicBezTo>
                <a:cubicBezTo>
                  <a:pt x="131" y="30"/>
                  <a:pt x="101" y="0"/>
                  <a:pt x="65" y="0"/>
                </a:cubicBezTo>
                <a:cubicBezTo>
                  <a:pt x="29" y="0"/>
                  <a:pt x="0" y="30"/>
                  <a:pt x="0" y="66"/>
                </a:cubicBezTo>
                <a:cubicBezTo>
                  <a:pt x="0" y="103"/>
                  <a:pt x="29" y="132"/>
                  <a:pt x="65" y="132"/>
                </a:cubicBezTo>
                <a:close/>
                <a:moveTo>
                  <a:pt x="60" y="72"/>
                </a:moveTo>
                <a:cubicBezTo>
                  <a:pt x="48" y="68"/>
                  <a:pt x="39" y="62"/>
                  <a:pt x="39" y="51"/>
                </a:cubicBezTo>
                <a:cubicBezTo>
                  <a:pt x="39" y="41"/>
                  <a:pt x="46" y="33"/>
                  <a:pt x="59" y="30"/>
                </a:cubicBezTo>
                <a:cubicBezTo>
                  <a:pt x="59" y="19"/>
                  <a:pt x="59" y="19"/>
                  <a:pt x="59" y="19"/>
                </a:cubicBezTo>
                <a:cubicBezTo>
                  <a:pt x="70" y="19"/>
                  <a:pt x="70" y="19"/>
                  <a:pt x="70" y="19"/>
                </a:cubicBezTo>
                <a:cubicBezTo>
                  <a:pt x="70" y="29"/>
                  <a:pt x="70" y="29"/>
                  <a:pt x="70" y="29"/>
                </a:cubicBezTo>
                <a:cubicBezTo>
                  <a:pt x="78" y="30"/>
                  <a:pt x="83" y="31"/>
                  <a:pt x="87" y="33"/>
                </a:cubicBezTo>
                <a:cubicBezTo>
                  <a:pt x="83" y="46"/>
                  <a:pt x="83" y="46"/>
                  <a:pt x="83" y="46"/>
                </a:cubicBezTo>
                <a:cubicBezTo>
                  <a:pt x="81" y="45"/>
                  <a:pt x="75" y="42"/>
                  <a:pt x="67" y="42"/>
                </a:cubicBezTo>
                <a:cubicBezTo>
                  <a:pt x="59" y="42"/>
                  <a:pt x="57" y="46"/>
                  <a:pt x="57" y="49"/>
                </a:cubicBezTo>
                <a:cubicBezTo>
                  <a:pt x="57" y="53"/>
                  <a:pt x="61" y="55"/>
                  <a:pt x="71" y="59"/>
                </a:cubicBezTo>
                <a:cubicBezTo>
                  <a:pt x="85" y="64"/>
                  <a:pt x="90" y="70"/>
                  <a:pt x="90" y="80"/>
                </a:cubicBezTo>
                <a:cubicBezTo>
                  <a:pt x="90" y="91"/>
                  <a:pt x="83" y="100"/>
                  <a:pt x="69" y="102"/>
                </a:cubicBezTo>
                <a:cubicBezTo>
                  <a:pt x="69" y="114"/>
                  <a:pt x="69" y="114"/>
                  <a:pt x="69" y="114"/>
                </a:cubicBezTo>
                <a:cubicBezTo>
                  <a:pt x="58" y="114"/>
                  <a:pt x="58" y="114"/>
                  <a:pt x="58" y="114"/>
                </a:cubicBezTo>
                <a:cubicBezTo>
                  <a:pt x="58" y="103"/>
                  <a:pt x="58" y="103"/>
                  <a:pt x="58" y="103"/>
                </a:cubicBezTo>
                <a:cubicBezTo>
                  <a:pt x="50" y="102"/>
                  <a:pt x="43" y="100"/>
                  <a:pt x="38" y="98"/>
                </a:cubicBezTo>
                <a:cubicBezTo>
                  <a:pt x="42" y="84"/>
                  <a:pt x="42" y="84"/>
                  <a:pt x="42" y="84"/>
                </a:cubicBezTo>
                <a:cubicBezTo>
                  <a:pt x="47" y="87"/>
                  <a:pt x="53" y="89"/>
                  <a:pt x="61" y="89"/>
                </a:cubicBezTo>
                <a:cubicBezTo>
                  <a:pt x="68" y="89"/>
                  <a:pt x="72" y="87"/>
                  <a:pt x="72" y="82"/>
                </a:cubicBezTo>
                <a:cubicBezTo>
                  <a:pt x="72" y="78"/>
                  <a:pt x="69" y="75"/>
                  <a:pt x="60" y="72"/>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526" name="Freeform 395"/>
          <p:cNvSpPr>
            <a:spLocks noEditPoints="1"/>
          </p:cNvSpPr>
          <p:nvPr/>
        </p:nvSpPr>
        <p:spPr bwMode="auto">
          <a:xfrm>
            <a:off x="6491918" y="4504296"/>
            <a:ext cx="51181" cy="51609"/>
          </a:xfrm>
          <a:custGeom>
            <a:avLst/>
            <a:gdLst>
              <a:gd name="T0" fmla="*/ 51 w 101"/>
              <a:gd name="T1" fmla="*/ 0 h 102"/>
              <a:gd name="T2" fmla="*/ 0 w 101"/>
              <a:gd name="T3" fmla="*/ 51 h 102"/>
              <a:gd name="T4" fmla="*/ 51 w 101"/>
              <a:gd name="T5" fmla="*/ 102 h 102"/>
              <a:gd name="T6" fmla="*/ 101 w 101"/>
              <a:gd name="T7" fmla="*/ 51 h 102"/>
              <a:gd name="T8" fmla="*/ 51 w 101"/>
              <a:gd name="T9" fmla="*/ 0 h 102"/>
              <a:gd name="T10" fmla="*/ 54 w 101"/>
              <a:gd name="T11" fmla="*/ 78 h 102"/>
              <a:gd name="T12" fmla="*/ 54 w 101"/>
              <a:gd name="T13" fmla="*/ 87 h 102"/>
              <a:gd name="T14" fmla="*/ 45 w 101"/>
              <a:gd name="T15" fmla="*/ 87 h 102"/>
              <a:gd name="T16" fmla="*/ 45 w 101"/>
              <a:gd name="T17" fmla="*/ 79 h 102"/>
              <a:gd name="T18" fmla="*/ 30 w 101"/>
              <a:gd name="T19" fmla="*/ 75 h 102"/>
              <a:gd name="T20" fmla="*/ 33 w 101"/>
              <a:gd name="T21" fmla="*/ 64 h 102"/>
              <a:gd name="T22" fmla="*/ 47 w 101"/>
              <a:gd name="T23" fmla="*/ 68 h 102"/>
              <a:gd name="T24" fmla="*/ 56 w 101"/>
              <a:gd name="T25" fmla="*/ 63 h 102"/>
              <a:gd name="T26" fmla="*/ 47 w 101"/>
              <a:gd name="T27" fmla="*/ 55 h 102"/>
              <a:gd name="T28" fmla="*/ 30 w 101"/>
              <a:gd name="T29" fmla="*/ 39 h 102"/>
              <a:gd name="T30" fmla="*/ 46 w 101"/>
              <a:gd name="T31" fmla="*/ 23 h 102"/>
              <a:gd name="T32" fmla="*/ 46 w 101"/>
              <a:gd name="T33" fmla="*/ 14 h 102"/>
              <a:gd name="T34" fmla="*/ 54 w 101"/>
              <a:gd name="T35" fmla="*/ 14 h 102"/>
              <a:gd name="T36" fmla="*/ 54 w 101"/>
              <a:gd name="T37" fmla="*/ 22 h 102"/>
              <a:gd name="T38" fmla="*/ 67 w 101"/>
              <a:gd name="T39" fmla="*/ 25 h 102"/>
              <a:gd name="T40" fmla="*/ 65 w 101"/>
              <a:gd name="T41" fmla="*/ 35 h 102"/>
              <a:gd name="T42" fmla="*/ 52 w 101"/>
              <a:gd name="T43" fmla="*/ 32 h 102"/>
              <a:gd name="T44" fmla="*/ 44 w 101"/>
              <a:gd name="T45" fmla="*/ 37 h 102"/>
              <a:gd name="T46" fmla="*/ 55 w 101"/>
              <a:gd name="T47" fmla="*/ 45 h 102"/>
              <a:gd name="T48" fmla="*/ 70 w 101"/>
              <a:gd name="T49" fmla="*/ 61 h 102"/>
              <a:gd name="T50" fmla="*/ 54 w 101"/>
              <a:gd name="T51" fmla="*/ 7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1" h="102">
                <a:moveTo>
                  <a:pt x="51" y="0"/>
                </a:moveTo>
                <a:cubicBezTo>
                  <a:pt x="23" y="0"/>
                  <a:pt x="0" y="22"/>
                  <a:pt x="0" y="51"/>
                </a:cubicBezTo>
                <a:cubicBezTo>
                  <a:pt x="0" y="79"/>
                  <a:pt x="23" y="102"/>
                  <a:pt x="51" y="102"/>
                </a:cubicBezTo>
                <a:cubicBezTo>
                  <a:pt x="79" y="102"/>
                  <a:pt x="101" y="79"/>
                  <a:pt x="101" y="51"/>
                </a:cubicBezTo>
                <a:cubicBezTo>
                  <a:pt x="101" y="22"/>
                  <a:pt x="79" y="0"/>
                  <a:pt x="51" y="0"/>
                </a:cubicBezTo>
                <a:close/>
                <a:moveTo>
                  <a:pt x="54" y="78"/>
                </a:moveTo>
                <a:cubicBezTo>
                  <a:pt x="54" y="87"/>
                  <a:pt x="54" y="87"/>
                  <a:pt x="54" y="87"/>
                </a:cubicBezTo>
                <a:cubicBezTo>
                  <a:pt x="45" y="87"/>
                  <a:pt x="45" y="87"/>
                  <a:pt x="45" y="87"/>
                </a:cubicBezTo>
                <a:cubicBezTo>
                  <a:pt x="45" y="79"/>
                  <a:pt x="45" y="79"/>
                  <a:pt x="45" y="79"/>
                </a:cubicBezTo>
                <a:cubicBezTo>
                  <a:pt x="39" y="78"/>
                  <a:pt x="33" y="77"/>
                  <a:pt x="30" y="75"/>
                </a:cubicBezTo>
                <a:cubicBezTo>
                  <a:pt x="33" y="64"/>
                  <a:pt x="33" y="64"/>
                  <a:pt x="33" y="64"/>
                </a:cubicBezTo>
                <a:cubicBezTo>
                  <a:pt x="36" y="66"/>
                  <a:pt x="42" y="68"/>
                  <a:pt x="47" y="68"/>
                </a:cubicBezTo>
                <a:cubicBezTo>
                  <a:pt x="53" y="68"/>
                  <a:pt x="56" y="66"/>
                  <a:pt x="56" y="63"/>
                </a:cubicBezTo>
                <a:cubicBezTo>
                  <a:pt x="56" y="59"/>
                  <a:pt x="53" y="57"/>
                  <a:pt x="47" y="55"/>
                </a:cubicBezTo>
                <a:cubicBezTo>
                  <a:pt x="37" y="52"/>
                  <a:pt x="30" y="47"/>
                  <a:pt x="30" y="39"/>
                </a:cubicBezTo>
                <a:cubicBezTo>
                  <a:pt x="30" y="31"/>
                  <a:pt x="36" y="24"/>
                  <a:pt x="46" y="23"/>
                </a:cubicBezTo>
                <a:cubicBezTo>
                  <a:pt x="46" y="14"/>
                  <a:pt x="46" y="14"/>
                  <a:pt x="46" y="14"/>
                </a:cubicBezTo>
                <a:cubicBezTo>
                  <a:pt x="54" y="14"/>
                  <a:pt x="54" y="14"/>
                  <a:pt x="54" y="14"/>
                </a:cubicBezTo>
                <a:cubicBezTo>
                  <a:pt x="54" y="22"/>
                  <a:pt x="54" y="22"/>
                  <a:pt x="54" y="22"/>
                </a:cubicBezTo>
                <a:cubicBezTo>
                  <a:pt x="60" y="22"/>
                  <a:pt x="64" y="23"/>
                  <a:pt x="67" y="25"/>
                </a:cubicBezTo>
                <a:cubicBezTo>
                  <a:pt x="65" y="35"/>
                  <a:pt x="65" y="35"/>
                  <a:pt x="65" y="35"/>
                </a:cubicBezTo>
                <a:cubicBezTo>
                  <a:pt x="63" y="34"/>
                  <a:pt x="58" y="32"/>
                  <a:pt x="52" y="32"/>
                </a:cubicBezTo>
                <a:cubicBezTo>
                  <a:pt x="46" y="32"/>
                  <a:pt x="44" y="34"/>
                  <a:pt x="44" y="37"/>
                </a:cubicBezTo>
                <a:cubicBezTo>
                  <a:pt x="44" y="40"/>
                  <a:pt x="47" y="42"/>
                  <a:pt x="55" y="45"/>
                </a:cubicBezTo>
                <a:cubicBezTo>
                  <a:pt x="66" y="48"/>
                  <a:pt x="70" y="53"/>
                  <a:pt x="70" y="61"/>
                </a:cubicBezTo>
                <a:cubicBezTo>
                  <a:pt x="70" y="69"/>
                  <a:pt x="64" y="76"/>
                  <a:pt x="54" y="78"/>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527" name="Freeform 396"/>
          <p:cNvSpPr>
            <a:spLocks noEditPoints="1"/>
          </p:cNvSpPr>
          <p:nvPr/>
        </p:nvSpPr>
        <p:spPr bwMode="auto">
          <a:xfrm>
            <a:off x="6460653" y="4393584"/>
            <a:ext cx="210932" cy="213502"/>
          </a:xfrm>
          <a:custGeom>
            <a:avLst/>
            <a:gdLst>
              <a:gd name="T0" fmla="*/ 0 w 417"/>
              <a:gd name="T1" fmla="*/ 422 h 422"/>
              <a:gd name="T2" fmla="*/ 417 w 417"/>
              <a:gd name="T3" fmla="*/ 0 h 422"/>
              <a:gd name="T4" fmla="*/ 0 w 417"/>
              <a:gd name="T5" fmla="*/ 0 h 422"/>
              <a:gd name="T6" fmla="*/ 0 w 417"/>
              <a:gd name="T7" fmla="*/ 422 h 422"/>
              <a:gd name="T8" fmla="*/ 113 w 417"/>
              <a:gd name="T9" fmla="*/ 337 h 422"/>
              <a:gd name="T10" fmla="*/ 46 w 417"/>
              <a:gd name="T11" fmla="*/ 270 h 422"/>
              <a:gd name="T12" fmla="*/ 113 w 417"/>
              <a:gd name="T13" fmla="*/ 203 h 422"/>
              <a:gd name="T14" fmla="*/ 179 w 417"/>
              <a:gd name="T15" fmla="*/ 270 h 422"/>
              <a:gd name="T16" fmla="*/ 113 w 417"/>
              <a:gd name="T17" fmla="*/ 337 h 422"/>
              <a:gd name="T18" fmla="*/ 265 w 417"/>
              <a:gd name="T19" fmla="*/ 96 h 422"/>
              <a:gd name="T20" fmla="*/ 332 w 417"/>
              <a:gd name="T21" fmla="*/ 163 h 422"/>
              <a:gd name="T22" fmla="*/ 265 w 417"/>
              <a:gd name="T23" fmla="*/ 230 h 422"/>
              <a:gd name="T24" fmla="*/ 199 w 417"/>
              <a:gd name="T25" fmla="*/ 163 h 422"/>
              <a:gd name="T26" fmla="*/ 265 w 417"/>
              <a:gd name="T27" fmla="*/ 96 h 422"/>
              <a:gd name="T28" fmla="*/ 120 w 417"/>
              <a:gd name="T29" fmla="*/ 8 h 422"/>
              <a:gd name="T30" fmla="*/ 206 w 417"/>
              <a:gd name="T31" fmla="*/ 94 h 422"/>
              <a:gd name="T32" fmla="*/ 120 w 417"/>
              <a:gd name="T33" fmla="*/ 181 h 422"/>
              <a:gd name="T34" fmla="*/ 34 w 417"/>
              <a:gd name="T35" fmla="*/ 94 h 422"/>
              <a:gd name="T36" fmla="*/ 120 w 417"/>
              <a:gd name="T37" fmla="*/ 8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7" h="422">
                <a:moveTo>
                  <a:pt x="0" y="422"/>
                </a:moveTo>
                <a:cubicBezTo>
                  <a:pt x="224" y="404"/>
                  <a:pt x="402" y="224"/>
                  <a:pt x="417" y="0"/>
                </a:cubicBezTo>
                <a:cubicBezTo>
                  <a:pt x="0" y="0"/>
                  <a:pt x="0" y="0"/>
                  <a:pt x="0" y="0"/>
                </a:cubicBezTo>
                <a:lnTo>
                  <a:pt x="0" y="422"/>
                </a:lnTo>
                <a:close/>
                <a:moveTo>
                  <a:pt x="113" y="337"/>
                </a:moveTo>
                <a:cubicBezTo>
                  <a:pt x="76" y="337"/>
                  <a:pt x="46" y="307"/>
                  <a:pt x="46" y="270"/>
                </a:cubicBezTo>
                <a:cubicBezTo>
                  <a:pt x="46" y="233"/>
                  <a:pt x="76" y="203"/>
                  <a:pt x="113" y="203"/>
                </a:cubicBezTo>
                <a:cubicBezTo>
                  <a:pt x="150" y="203"/>
                  <a:pt x="179" y="233"/>
                  <a:pt x="179" y="270"/>
                </a:cubicBezTo>
                <a:cubicBezTo>
                  <a:pt x="179" y="307"/>
                  <a:pt x="150" y="337"/>
                  <a:pt x="113" y="337"/>
                </a:cubicBezTo>
                <a:close/>
                <a:moveTo>
                  <a:pt x="265" y="96"/>
                </a:moveTo>
                <a:cubicBezTo>
                  <a:pt x="302" y="96"/>
                  <a:pt x="332" y="126"/>
                  <a:pt x="332" y="163"/>
                </a:cubicBezTo>
                <a:cubicBezTo>
                  <a:pt x="332" y="200"/>
                  <a:pt x="302" y="230"/>
                  <a:pt x="265" y="230"/>
                </a:cubicBezTo>
                <a:cubicBezTo>
                  <a:pt x="229" y="230"/>
                  <a:pt x="199" y="200"/>
                  <a:pt x="199" y="163"/>
                </a:cubicBezTo>
                <a:cubicBezTo>
                  <a:pt x="199" y="126"/>
                  <a:pt x="229" y="96"/>
                  <a:pt x="265" y="96"/>
                </a:cubicBezTo>
                <a:close/>
                <a:moveTo>
                  <a:pt x="120" y="8"/>
                </a:moveTo>
                <a:cubicBezTo>
                  <a:pt x="168" y="8"/>
                  <a:pt x="206" y="47"/>
                  <a:pt x="206" y="94"/>
                </a:cubicBezTo>
                <a:cubicBezTo>
                  <a:pt x="206" y="142"/>
                  <a:pt x="168" y="181"/>
                  <a:pt x="120" y="181"/>
                </a:cubicBezTo>
                <a:cubicBezTo>
                  <a:pt x="73" y="181"/>
                  <a:pt x="34" y="142"/>
                  <a:pt x="34" y="94"/>
                </a:cubicBezTo>
                <a:cubicBezTo>
                  <a:pt x="34" y="47"/>
                  <a:pt x="73" y="8"/>
                  <a:pt x="120" y="8"/>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grpSp>
        <p:nvGrpSpPr>
          <p:cNvPr id="34" name="组合 33"/>
          <p:cNvGrpSpPr/>
          <p:nvPr/>
        </p:nvGrpSpPr>
        <p:grpSpPr>
          <a:xfrm>
            <a:off x="3333930" y="3253479"/>
            <a:ext cx="449275" cy="467906"/>
            <a:chOff x="4445240" y="4337972"/>
            <a:chExt cx="599033" cy="623874"/>
          </a:xfrm>
        </p:grpSpPr>
        <p:sp>
          <p:nvSpPr>
            <p:cNvPr id="7531" name="Freeform 399"/>
            <p:cNvSpPr>
              <a:spLocks/>
            </p:cNvSpPr>
            <p:nvPr/>
          </p:nvSpPr>
          <p:spPr bwMode="auto">
            <a:xfrm>
              <a:off x="4445240" y="4357388"/>
              <a:ext cx="599033" cy="598462"/>
            </a:xfrm>
            <a:custGeom>
              <a:avLst/>
              <a:gdLst>
                <a:gd name="T0" fmla="*/ 1092 w 2098"/>
                <a:gd name="T1" fmla="*/ 1007 h 2096"/>
                <a:gd name="T2" fmla="*/ 1092 w 2098"/>
                <a:gd name="T3" fmla="*/ 0 h 2096"/>
                <a:gd name="T4" fmla="*/ 1007 w 2098"/>
                <a:gd name="T5" fmla="*/ 0 h 2096"/>
                <a:gd name="T6" fmla="*/ 1007 w 2098"/>
                <a:gd name="T7" fmla="*/ 1007 h 2096"/>
                <a:gd name="T8" fmla="*/ 0 w 2098"/>
                <a:gd name="T9" fmla="*/ 1007 h 2096"/>
                <a:gd name="T10" fmla="*/ 0 w 2098"/>
                <a:gd name="T11" fmla="*/ 1090 h 2096"/>
                <a:gd name="T12" fmla="*/ 1007 w 2098"/>
                <a:gd name="T13" fmla="*/ 1090 h 2096"/>
                <a:gd name="T14" fmla="*/ 1007 w 2098"/>
                <a:gd name="T15" fmla="*/ 2096 h 2096"/>
                <a:gd name="T16" fmla="*/ 1092 w 2098"/>
                <a:gd name="T17" fmla="*/ 2096 h 2096"/>
                <a:gd name="T18" fmla="*/ 1092 w 2098"/>
                <a:gd name="T19" fmla="*/ 1090 h 2096"/>
                <a:gd name="T20" fmla="*/ 2098 w 2098"/>
                <a:gd name="T21" fmla="*/ 1090 h 2096"/>
                <a:gd name="T22" fmla="*/ 2098 w 2098"/>
                <a:gd name="T23" fmla="*/ 1007 h 2096"/>
                <a:gd name="T24" fmla="*/ 1092 w 2098"/>
                <a:gd name="T25" fmla="*/ 1007 h 2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8" h="2096">
                  <a:moveTo>
                    <a:pt x="1092" y="1007"/>
                  </a:moveTo>
                  <a:lnTo>
                    <a:pt x="1092" y="0"/>
                  </a:lnTo>
                  <a:lnTo>
                    <a:pt x="1007" y="0"/>
                  </a:lnTo>
                  <a:lnTo>
                    <a:pt x="1007" y="1007"/>
                  </a:lnTo>
                  <a:lnTo>
                    <a:pt x="0" y="1007"/>
                  </a:lnTo>
                  <a:lnTo>
                    <a:pt x="0" y="1090"/>
                  </a:lnTo>
                  <a:lnTo>
                    <a:pt x="1007" y="1090"/>
                  </a:lnTo>
                  <a:lnTo>
                    <a:pt x="1007" y="2096"/>
                  </a:lnTo>
                  <a:lnTo>
                    <a:pt x="1092" y="2096"/>
                  </a:lnTo>
                  <a:lnTo>
                    <a:pt x="1092" y="1090"/>
                  </a:lnTo>
                  <a:lnTo>
                    <a:pt x="2098" y="1090"/>
                  </a:lnTo>
                  <a:lnTo>
                    <a:pt x="2098" y="1007"/>
                  </a:lnTo>
                  <a:lnTo>
                    <a:pt x="1092" y="1007"/>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32" name="Freeform 400"/>
            <p:cNvSpPr>
              <a:spLocks/>
            </p:cNvSpPr>
            <p:nvPr/>
          </p:nvSpPr>
          <p:spPr bwMode="auto">
            <a:xfrm>
              <a:off x="4478932" y="4337972"/>
              <a:ext cx="189589" cy="269822"/>
            </a:xfrm>
            <a:custGeom>
              <a:avLst/>
              <a:gdLst>
                <a:gd name="T0" fmla="*/ 166 w 664"/>
                <a:gd name="T1" fmla="*/ 945 h 945"/>
                <a:gd name="T2" fmla="*/ 499 w 664"/>
                <a:gd name="T3" fmla="*/ 945 h 945"/>
                <a:gd name="T4" fmla="*/ 499 w 664"/>
                <a:gd name="T5" fmla="*/ 434 h 945"/>
                <a:gd name="T6" fmla="*/ 664 w 664"/>
                <a:gd name="T7" fmla="*/ 434 h 945"/>
                <a:gd name="T8" fmla="*/ 338 w 664"/>
                <a:gd name="T9" fmla="*/ 0 h 945"/>
                <a:gd name="T10" fmla="*/ 0 w 664"/>
                <a:gd name="T11" fmla="*/ 434 h 945"/>
                <a:gd name="T12" fmla="*/ 166 w 664"/>
                <a:gd name="T13" fmla="*/ 434 h 945"/>
                <a:gd name="T14" fmla="*/ 166 w 664"/>
                <a:gd name="T15" fmla="*/ 945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45">
                  <a:moveTo>
                    <a:pt x="166" y="945"/>
                  </a:moveTo>
                  <a:lnTo>
                    <a:pt x="499" y="945"/>
                  </a:lnTo>
                  <a:lnTo>
                    <a:pt x="499" y="434"/>
                  </a:lnTo>
                  <a:lnTo>
                    <a:pt x="664" y="434"/>
                  </a:lnTo>
                  <a:lnTo>
                    <a:pt x="338" y="0"/>
                  </a:lnTo>
                  <a:lnTo>
                    <a:pt x="0" y="434"/>
                  </a:lnTo>
                  <a:lnTo>
                    <a:pt x="166" y="434"/>
                  </a:lnTo>
                  <a:lnTo>
                    <a:pt x="166" y="945"/>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33" name="Freeform 401"/>
            <p:cNvSpPr>
              <a:spLocks/>
            </p:cNvSpPr>
            <p:nvPr/>
          </p:nvSpPr>
          <p:spPr bwMode="auto">
            <a:xfrm>
              <a:off x="4817565" y="4692024"/>
              <a:ext cx="189589" cy="269822"/>
            </a:xfrm>
            <a:custGeom>
              <a:avLst/>
              <a:gdLst>
                <a:gd name="T0" fmla="*/ 499 w 664"/>
                <a:gd name="T1" fmla="*/ 0 h 945"/>
                <a:gd name="T2" fmla="*/ 163 w 664"/>
                <a:gd name="T3" fmla="*/ 0 h 945"/>
                <a:gd name="T4" fmla="*/ 163 w 664"/>
                <a:gd name="T5" fmla="*/ 511 h 945"/>
                <a:gd name="T6" fmla="*/ 0 w 664"/>
                <a:gd name="T7" fmla="*/ 511 h 945"/>
                <a:gd name="T8" fmla="*/ 326 w 664"/>
                <a:gd name="T9" fmla="*/ 945 h 945"/>
                <a:gd name="T10" fmla="*/ 664 w 664"/>
                <a:gd name="T11" fmla="*/ 511 h 945"/>
                <a:gd name="T12" fmla="*/ 499 w 664"/>
                <a:gd name="T13" fmla="*/ 511 h 945"/>
                <a:gd name="T14" fmla="*/ 499 w 664"/>
                <a:gd name="T15" fmla="*/ 0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45">
                  <a:moveTo>
                    <a:pt x="499" y="0"/>
                  </a:moveTo>
                  <a:lnTo>
                    <a:pt x="163" y="0"/>
                  </a:lnTo>
                  <a:lnTo>
                    <a:pt x="163" y="511"/>
                  </a:lnTo>
                  <a:lnTo>
                    <a:pt x="0" y="511"/>
                  </a:lnTo>
                  <a:lnTo>
                    <a:pt x="326" y="945"/>
                  </a:lnTo>
                  <a:lnTo>
                    <a:pt x="664" y="511"/>
                  </a:lnTo>
                  <a:lnTo>
                    <a:pt x="499" y="511"/>
                  </a:lnTo>
                  <a:lnTo>
                    <a:pt x="499" y="0"/>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34" name="Freeform 402"/>
            <p:cNvSpPr>
              <a:spLocks noEditPoints="1"/>
            </p:cNvSpPr>
            <p:nvPr/>
          </p:nvSpPr>
          <p:spPr bwMode="auto">
            <a:xfrm>
              <a:off x="4790726" y="4357388"/>
              <a:ext cx="242983" cy="236986"/>
            </a:xfrm>
            <a:custGeom>
              <a:avLst/>
              <a:gdLst>
                <a:gd name="T0" fmla="*/ 52 w 360"/>
                <a:gd name="T1" fmla="*/ 259 h 351"/>
                <a:gd name="T2" fmla="*/ 31 w 360"/>
                <a:gd name="T3" fmla="*/ 279 h 351"/>
                <a:gd name="T4" fmla="*/ 77 w 360"/>
                <a:gd name="T5" fmla="*/ 325 h 351"/>
                <a:gd name="T6" fmla="*/ 97 w 360"/>
                <a:gd name="T7" fmla="*/ 304 h 351"/>
                <a:gd name="T8" fmla="*/ 147 w 360"/>
                <a:gd name="T9" fmla="*/ 325 h 351"/>
                <a:gd name="T10" fmla="*/ 147 w 360"/>
                <a:gd name="T11" fmla="*/ 351 h 351"/>
                <a:gd name="T12" fmla="*/ 211 w 360"/>
                <a:gd name="T13" fmla="*/ 351 h 351"/>
                <a:gd name="T14" fmla="*/ 211 w 360"/>
                <a:gd name="T15" fmla="*/ 326 h 351"/>
                <a:gd name="T16" fmla="*/ 264 w 360"/>
                <a:gd name="T17" fmla="*/ 305 h 351"/>
                <a:gd name="T18" fmla="*/ 284 w 360"/>
                <a:gd name="T19" fmla="*/ 324 h 351"/>
                <a:gd name="T20" fmla="*/ 329 w 360"/>
                <a:gd name="T21" fmla="*/ 279 h 351"/>
                <a:gd name="T22" fmla="*/ 310 w 360"/>
                <a:gd name="T23" fmla="*/ 260 h 351"/>
                <a:gd name="T24" fmla="*/ 332 w 360"/>
                <a:gd name="T25" fmla="*/ 208 h 351"/>
                <a:gd name="T26" fmla="*/ 360 w 360"/>
                <a:gd name="T27" fmla="*/ 208 h 351"/>
                <a:gd name="T28" fmla="*/ 360 w 360"/>
                <a:gd name="T29" fmla="*/ 144 h 351"/>
                <a:gd name="T30" fmla="*/ 333 w 360"/>
                <a:gd name="T31" fmla="*/ 144 h 351"/>
                <a:gd name="T32" fmla="*/ 311 w 360"/>
                <a:gd name="T33" fmla="*/ 91 h 351"/>
                <a:gd name="T34" fmla="*/ 331 w 360"/>
                <a:gd name="T35" fmla="*/ 70 h 351"/>
                <a:gd name="T36" fmla="*/ 286 w 360"/>
                <a:gd name="T37" fmla="*/ 25 h 351"/>
                <a:gd name="T38" fmla="*/ 265 w 360"/>
                <a:gd name="T39" fmla="*/ 46 h 351"/>
                <a:gd name="T40" fmla="*/ 211 w 360"/>
                <a:gd name="T41" fmla="*/ 24 h 351"/>
                <a:gd name="T42" fmla="*/ 211 w 360"/>
                <a:gd name="T43" fmla="*/ 0 h 351"/>
                <a:gd name="T44" fmla="*/ 147 w 360"/>
                <a:gd name="T45" fmla="*/ 0 h 351"/>
                <a:gd name="T46" fmla="*/ 147 w 360"/>
                <a:gd name="T47" fmla="*/ 25 h 351"/>
                <a:gd name="T48" fmla="*/ 96 w 360"/>
                <a:gd name="T49" fmla="*/ 46 h 351"/>
                <a:gd name="T50" fmla="*/ 75 w 360"/>
                <a:gd name="T51" fmla="*/ 24 h 351"/>
                <a:gd name="T52" fmla="*/ 29 w 360"/>
                <a:gd name="T53" fmla="*/ 70 h 351"/>
                <a:gd name="T54" fmla="*/ 51 w 360"/>
                <a:gd name="T55" fmla="*/ 91 h 351"/>
                <a:gd name="T56" fmla="*/ 29 w 360"/>
                <a:gd name="T57" fmla="*/ 144 h 351"/>
                <a:gd name="T58" fmla="*/ 0 w 360"/>
                <a:gd name="T59" fmla="*/ 144 h 351"/>
                <a:gd name="T60" fmla="*/ 0 w 360"/>
                <a:gd name="T61" fmla="*/ 208 h 351"/>
                <a:gd name="T62" fmla="*/ 30 w 360"/>
                <a:gd name="T63" fmla="*/ 208 h 351"/>
                <a:gd name="T64" fmla="*/ 52 w 360"/>
                <a:gd name="T65" fmla="*/ 259 h 351"/>
                <a:gd name="T66" fmla="*/ 181 w 360"/>
                <a:gd name="T67" fmla="*/ 66 h 351"/>
                <a:gd name="T68" fmla="*/ 291 w 360"/>
                <a:gd name="T69" fmla="*/ 175 h 351"/>
                <a:gd name="T70" fmla="*/ 181 w 360"/>
                <a:gd name="T71" fmla="*/ 284 h 351"/>
                <a:gd name="T72" fmla="*/ 71 w 360"/>
                <a:gd name="T73" fmla="*/ 175 h 351"/>
                <a:gd name="T74" fmla="*/ 181 w 360"/>
                <a:gd name="T75" fmla="*/ 6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0" h="351">
                  <a:moveTo>
                    <a:pt x="52" y="259"/>
                  </a:moveTo>
                  <a:cubicBezTo>
                    <a:pt x="31" y="279"/>
                    <a:pt x="31" y="279"/>
                    <a:pt x="31" y="279"/>
                  </a:cubicBezTo>
                  <a:cubicBezTo>
                    <a:pt x="77" y="325"/>
                    <a:pt x="77" y="325"/>
                    <a:pt x="77" y="325"/>
                  </a:cubicBezTo>
                  <a:cubicBezTo>
                    <a:pt x="97" y="304"/>
                    <a:pt x="97" y="304"/>
                    <a:pt x="97" y="304"/>
                  </a:cubicBezTo>
                  <a:cubicBezTo>
                    <a:pt x="112" y="314"/>
                    <a:pt x="129" y="321"/>
                    <a:pt x="147" y="325"/>
                  </a:cubicBezTo>
                  <a:cubicBezTo>
                    <a:pt x="147" y="351"/>
                    <a:pt x="147" y="351"/>
                    <a:pt x="147" y="351"/>
                  </a:cubicBezTo>
                  <a:cubicBezTo>
                    <a:pt x="211" y="351"/>
                    <a:pt x="211" y="351"/>
                    <a:pt x="211" y="351"/>
                  </a:cubicBezTo>
                  <a:cubicBezTo>
                    <a:pt x="211" y="326"/>
                    <a:pt x="211" y="326"/>
                    <a:pt x="211" y="326"/>
                  </a:cubicBezTo>
                  <a:cubicBezTo>
                    <a:pt x="230" y="322"/>
                    <a:pt x="248" y="315"/>
                    <a:pt x="264" y="305"/>
                  </a:cubicBezTo>
                  <a:cubicBezTo>
                    <a:pt x="284" y="324"/>
                    <a:pt x="284" y="324"/>
                    <a:pt x="284" y="324"/>
                  </a:cubicBezTo>
                  <a:cubicBezTo>
                    <a:pt x="329" y="279"/>
                    <a:pt x="329" y="279"/>
                    <a:pt x="329" y="279"/>
                  </a:cubicBezTo>
                  <a:cubicBezTo>
                    <a:pt x="310" y="260"/>
                    <a:pt x="310" y="260"/>
                    <a:pt x="310" y="260"/>
                  </a:cubicBezTo>
                  <a:cubicBezTo>
                    <a:pt x="320" y="244"/>
                    <a:pt x="328" y="227"/>
                    <a:pt x="332" y="208"/>
                  </a:cubicBezTo>
                  <a:cubicBezTo>
                    <a:pt x="360" y="208"/>
                    <a:pt x="360" y="208"/>
                    <a:pt x="360" y="208"/>
                  </a:cubicBezTo>
                  <a:cubicBezTo>
                    <a:pt x="360" y="144"/>
                    <a:pt x="360" y="144"/>
                    <a:pt x="360" y="144"/>
                  </a:cubicBezTo>
                  <a:cubicBezTo>
                    <a:pt x="333" y="144"/>
                    <a:pt x="333" y="144"/>
                    <a:pt x="333" y="144"/>
                  </a:cubicBezTo>
                  <a:cubicBezTo>
                    <a:pt x="329" y="125"/>
                    <a:pt x="321" y="107"/>
                    <a:pt x="311" y="91"/>
                  </a:cubicBezTo>
                  <a:cubicBezTo>
                    <a:pt x="331" y="70"/>
                    <a:pt x="331" y="70"/>
                    <a:pt x="331" y="70"/>
                  </a:cubicBezTo>
                  <a:cubicBezTo>
                    <a:pt x="286" y="25"/>
                    <a:pt x="286" y="25"/>
                    <a:pt x="286" y="25"/>
                  </a:cubicBezTo>
                  <a:cubicBezTo>
                    <a:pt x="265" y="46"/>
                    <a:pt x="265" y="46"/>
                    <a:pt x="265" y="46"/>
                  </a:cubicBezTo>
                  <a:cubicBezTo>
                    <a:pt x="249" y="35"/>
                    <a:pt x="231" y="28"/>
                    <a:pt x="211" y="24"/>
                  </a:cubicBezTo>
                  <a:cubicBezTo>
                    <a:pt x="211" y="0"/>
                    <a:pt x="211" y="0"/>
                    <a:pt x="211" y="0"/>
                  </a:cubicBezTo>
                  <a:cubicBezTo>
                    <a:pt x="147" y="0"/>
                    <a:pt x="147" y="0"/>
                    <a:pt x="147" y="0"/>
                  </a:cubicBezTo>
                  <a:cubicBezTo>
                    <a:pt x="147" y="25"/>
                    <a:pt x="147" y="25"/>
                    <a:pt x="147" y="25"/>
                  </a:cubicBezTo>
                  <a:cubicBezTo>
                    <a:pt x="129" y="29"/>
                    <a:pt x="112" y="36"/>
                    <a:pt x="96" y="46"/>
                  </a:cubicBezTo>
                  <a:cubicBezTo>
                    <a:pt x="75" y="24"/>
                    <a:pt x="75" y="24"/>
                    <a:pt x="75" y="24"/>
                  </a:cubicBezTo>
                  <a:cubicBezTo>
                    <a:pt x="29" y="70"/>
                    <a:pt x="29" y="70"/>
                    <a:pt x="29" y="70"/>
                  </a:cubicBezTo>
                  <a:cubicBezTo>
                    <a:pt x="51" y="91"/>
                    <a:pt x="51" y="91"/>
                    <a:pt x="51" y="91"/>
                  </a:cubicBezTo>
                  <a:cubicBezTo>
                    <a:pt x="41" y="107"/>
                    <a:pt x="33" y="125"/>
                    <a:pt x="29" y="144"/>
                  </a:cubicBezTo>
                  <a:cubicBezTo>
                    <a:pt x="0" y="144"/>
                    <a:pt x="0" y="144"/>
                    <a:pt x="0" y="144"/>
                  </a:cubicBezTo>
                  <a:cubicBezTo>
                    <a:pt x="0" y="208"/>
                    <a:pt x="0" y="208"/>
                    <a:pt x="0" y="208"/>
                  </a:cubicBezTo>
                  <a:cubicBezTo>
                    <a:pt x="30" y="208"/>
                    <a:pt x="30" y="208"/>
                    <a:pt x="30" y="208"/>
                  </a:cubicBezTo>
                  <a:cubicBezTo>
                    <a:pt x="34" y="227"/>
                    <a:pt x="41" y="244"/>
                    <a:pt x="52" y="259"/>
                  </a:cubicBezTo>
                  <a:close/>
                  <a:moveTo>
                    <a:pt x="181" y="66"/>
                  </a:moveTo>
                  <a:cubicBezTo>
                    <a:pt x="242" y="66"/>
                    <a:pt x="291" y="115"/>
                    <a:pt x="291" y="175"/>
                  </a:cubicBezTo>
                  <a:cubicBezTo>
                    <a:pt x="291" y="235"/>
                    <a:pt x="242" y="284"/>
                    <a:pt x="181" y="284"/>
                  </a:cubicBezTo>
                  <a:cubicBezTo>
                    <a:pt x="120" y="284"/>
                    <a:pt x="71" y="235"/>
                    <a:pt x="71" y="175"/>
                  </a:cubicBezTo>
                  <a:cubicBezTo>
                    <a:pt x="71" y="115"/>
                    <a:pt x="120" y="66"/>
                    <a:pt x="181" y="66"/>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35" name="Freeform 403"/>
            <p:cNvSpPr>
              <a:spLocks noEditPoints="1"/>
            </p:cNvSpPr>
            <p:nvPr/>
          </p:nvSpPr>
          <p:spPr bwMode="auto">
            <a:xfrm>
              <a:off x="4856111" y="4420203"/>
              <a:ext cx="112783" cy="111355"/>
            </a:xfrm>
            <a:custGeom>
              <a:avLst/>
              <a:gdLst>
                <a:gd name="T0" fmla="*/ 83 w 167"/>
                <a:gd name="T1" fmla="*/ 165 h 165"/>
                <a:gd name="T2" fmla="*/ 167 w 167"/>
                <a:gd name="T3" fmla="*/ 82 h 165"/>
                <a:gd name="T4" fmla="*/ 83 w 167"/>
                <a:gd name="T5" fmla="*/ 0 h 165"/>
                <a:gd name="T6" fmla="*/ 0 w 167"/>
                <a:gd name="T7" fmla="*/ 82 h 165"/>
                <a:gd name="T8" fmla="*/ 83 w 167"/>
                <a:gd name="T9" fmla="*/ 165 h 165"/>
                <a:gd name="T10" fmla="*/ 83 w 167"/>
                <a:gd name="T11" fmla="*/ 26 h 165"/>
                <a:gd name="T12" fmla="*/ 140 w 167"/>
                <a:gd name="T13" fmla="*/ 82 h 165"/>
                <a:gd name="T14" fmla="*/ 83 w 167"/>
                <a:gd name="T15" fmla="*/ 138 h 165"/>
                <a:gd name="T16" fmla="*/ 27 w 167"/>
                <a:gd name="T17" fmla="*/ 82 h 165"/>
                <a:gd name="T18" fmla="*/ 83 w 167"/>
                <a:gd name="T19" fmla="*/ 2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5">
                  <a:moveTo>
                    <a:pt x="83" y="165"/>
                  </a:moveTo>
                  <a:cubicBezTo>
                    <a:pt x="129" y="165"/>
                    <a:pt x="167" y="128"/>
                    <a:pt x="167" y="82"/>
                  </a:cubicBezTo>
                  <a:cubicBezTo>
                    <a:pt x="167" y="37"/>
                    <a:pt x="129" y="0"/>
                    <a:pt x="83" y="0"/>
                  </a:cubicBezTo>
                  <a:cubicBezTo>
                    <a:pt x="37" y="0"/>
                    <a:pt x="0" y="37"/>
                    <a:pt x="0" y="82"/>
                  </a:cubicBezTo>
                  <a:cubicBezTo>
                    <a:pt x="0" y="128"/>
                    <a:pt x="37" y="165"/>
                    <a:pt x="83" y="165"/>
                  </a:cubicBezTo>
                  <a:close/>
                  <a:moveTo>
                    <a:pt x="83" y="26"/>
                  </a:moveTo>
                  <a:cubicBezTo>
                    <a:pt x="114" y="26"/>
                    <a:pt x="140" y="51"/>
                    <a:pt x="140" y="82"/>
                  </a:cubicBezTo>
                  <a:cubicBezTo>
                    <a:pt x="140" y="113"/>
                    <a:pt x="114" y="138"/>
                    <a:pt x="83" y="138"/>
                  </a:cubicBezTo>
                  <a:cubicBezTo>
                    <a:pt x="52" y="138"/>
                    <a:pt x="27" y="113"/>
                    <a:pt x="27" y="82"/>
                  </a:cubicBezTo>
                  <a:cubicBezTo>
                    <a:pt x="27" y="51"/>
                    <a:pt x="52" y="26"/>
                    <a:pt x="83" y="26"/>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36" name="Oval 404"/>
            <p:cNvSpPr>
              <a:spLocks noChangeArrowheads="1"/>
            </p:cNvSpPr>
            <p:nvPr/>
          </p:nvSpPr>
          <p:spPr bwMode="auto">
            <a:xfrm>
              <a:off x="4891802" y="4455894"/>
              <a:ext cx="40545" cy="39117"/>
            </a:xfrm>
            <a:prstGeom prst="ellipse">
              <a:avLst/>
            </a:pr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37" name="Freeform 405"/>
            <p:cNvSpPr>
              <a:spLocks/>
            </p:cNvSpPr>
            <p:nvPr/>
          </p:nvSpPr>
          <p:spPr bwMode="auto">
            <a:xfrm>
              <a:off x="4525472" y="4677177"/>
              <a:ext cx="107358" cy="117351"/>
            </a:xfrm>
            <a:custGeom>
              <a:avLst/>
              <a:gdLst>
                <a:gd name="T0" fmla="*/ 22 w 159"/>
                <a:gd name="T1" fmla="*/ 115 h 174"/>
                <a:gd name="T2" fmla="*/ 81 w 159"/>
                <a:gd name="T3" fmla="*/ 174 h 174"/>
                <a:gd name="T4" fmla="*/ 138 w 159"/>
                <a:gd name="T5" fmla="*/ 115 h 174"/>
                <a:gd name="T6" fmla="*/ 155 w 159"/>
                <a:gd name="T7" fmla="*/ 96 h 174"/>
                <a:gd name="T8" fmla="*/ 146 w 159"/>
                <a:gd name="T9" fmla="*/ 67 h 174"/>
                <a:gd name="T10" fmla="*/ 79 w 159"/>
                <a:gd name="T11" fmla="*/ 0 h 174"/>
                <a:gd name="T12" fmla="*/ 13 w 159"/>
                <a:gd name="T13" fmla="*/ 67 h 174"/>
                <a:gd name="T14" fmla="*/ 4 w 159"/>
                <a:gd name="T15" fmla="*/ 96 h 174"/>
                <a:gd name="T16" fmla="*/ 22 w 159"/>
                <a:gd name="T17" fmla="*/ 11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74">
                  <a:moveTo>
                    <a:pt x="22" y="115"/>
                  </a:moveTo>
                  <a:cubicBezTo>
                    <a:pt x="34" y="146"/>
                    <a:pt x="56" y="174"/>
                    <a:pt x="81" y="174"/>
                  </a:cubicBezTo>
                  <a:cubicBezTo>
                    <a:pt x="106" y="174"/>
                    <a:pt x="127" y="146"/>
                    <a:pt x="138" y="115"/>
                  </a:cubicBezTo>
                  <a:cubicBezTo>
                    <a:pt x="145" y="114"/>
                    <a:pt x="152" y="107"/>
                    <a:pt x="155" y="96"/>
                  </a:cubicBezTo>
                  <a:cubicBezTo>
                    <a:pt x="159" y="83"/>
                    <a:pt x="154" y="70"/>
                    <a:pt x="146" y="67"/>
                  </a:cubicBezTo>
                  <a:cubicBezTo>
                    <a:pt x="144" y="30"/>
                    <a:pt x="115" y="0"/>
                    <a:pt x="79" y="0"/>
                  </a:cubicBezTo>
                  <a:cubicBezTo>
                    <a:pt x="44" y="0"/>
                    <a:pt x="15" y="30"/>
                    <a:pt x="13" y="67"/>
                  </a:cubicBezTo>
                  <a:cubicBezTo>
                    <a:pt x="5" y="70"/>
                    <a:pt x="0" y="83"/>
                    <a:pt x="4" y="96"/>
                  </a:cubicBezTo>
                  <a:cubicBezTo>
                    <a:pt x="7" y="107"/>
                    <a:pt x="14" y="115"/>
                    <a:pt x="22" y="115"/>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 name="Freeform 407"/>
            <p:cNvSpPr>
              <a:spLocks/>
            </p:cNvSpPr>
            <p:nvPr/>
          </p:nvSpPr>
          <p:spPr bwMode="auto">
            <a:xfrm>
              <a:off x="4494636" y="4789388"/>
              <a:ext cx="169317" cy="142192"/>
            </a:xfrm>
            <a:custGeom>
              <a:avLst/>
              <a:gdLst>
                <a:gd name="T0" fmla="*/ 194 w 251"/>
                <a:gd name="T1" fmla="*/ 0 h 211"/>
                <a:gd name="T2" fmla="*/ 140 w 251"/>
                <a:gd name="T3" fmla="*/ 91 h 211"/>
                <a:gd name="T4" fmla="*/ 133 w 251"/>
                <a:gd name="T5" fmla="*/ 50 h 211"/>
                <a:gd name="T6" fmla="*/ 141 w 251"/>
                <a:gd name="T7" fmla="*/ 37 h 211"/>
                <a:gd name="T8" fmla="*/ 125 w 251"/>
                <a:gd name="T9" fmla="*/ 21 h 211"/>
                <a:gd name="T10" fmla="*/ 110 w 251"/>
                <a:gd name="T11" fmla="*/ 37 h 211"/>
                <a:gd name="T12" fmla="*/ 117 w 251"/>
                <a:gd name="T13" fmla="*/ 50 h 211"/>
                <a:gd name="T14" fmla="*/ 111 w 251"/>
                <a:gd name="T15" fmla="*/ 90 h 211"/>
                <a:gd name="T16" fmla="*/ 57 w 251"/>
                <a:gd name="T17" fmla="*/ 0 h 211"/>
                <a:gd name="T18" fmla="*/ 1 w 251"/>
                <a:gd name="T19" fmla="*/ 60 h 211"/>
                <a:gd name="T20" fmla="*/ 0 w 251"/>
                <a:gd name="T21" fmla="*/ 60 h 211"/>
                <a:gd name="T22" fmla="*/ 0 w 251"/>
                <a:gd name="T23" fmla="*/ 191 h 211"/>
                <a:gd name="T24" fmla="*/ 1 w 251"/>
                <a:gd name="T25" fmla="*/ 191 h 211"/>
                <a:gd name="T26" fmla="*/ 125 w 251"/>
                <a:gd name="T27" fmla="*/ 211 h 211"/>
                <a:gd name="T28" fmla="*/ 250 w 251"/>
                <a:gd name="T29" fmla="*/ 191 h 211"/>
                <a:gd name="T30" fmla="*/ 251 w 251"/>
                <a:gd name="T31" fmla="*/ 191 h 211"/>
                <a:gd name="T32" fmla="*/ 250 w 251"/>
                <a:gd name="T33" fmla="*/ 60 h 211"/>
                <a:gd name="T34" fmla="*/ 194 w 251"/>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211">
                  <a:moveTo>
                    <a:pt x="194" y="0"/>
                  </a:moveTo>
                  <a:cubicBezTo>
                    <a:pt x="140" y="91"/>
                    <a:pt x="140" y="91"/>
                    <a:pt x="140" y="91"/>
                  </a:cubicBezTo>
                  <a:cubicBezTo>
                    <a:pt x="133" y="50"/>
                    <a:pt x="133" y="50"/>
                    <a:pt x="133" y="50"/>
                  </a:cubicBezTo>
                  <a:cubicBezTo>
                    <a:pt x="138" y="47"/>
                    <a:pt x="141" y="42"/>
                    <a:pt x="141" y="37"/>
                  </a:cubicBezTo>
                  <a:cubicBezTo>
                    <a:pt x="141" y="28"/>
                    <a:pt x="134" y="21"/>
                    <a:pt x="125" y="21"/>
                  </a:cubicBezTo>
                  <a:cubicBezTo>
                    <a:pt x="117" y="21"/>
                    <a:pt x="110" y="28"/>
                    <a:pt x="110" y="37"/>
                  </a:cubicBezTo>
                  <a:cubicBezTo>
                    <a:pt x="110" y="42"/>
                    <a:pt x="113" y="47"/>
                    <a:pt x="117" y="50"/>
                  </a:cubicBezTo>
                  <a:cubicBezTo>
                    <a:pt x="111" y="90"/>
                    <a:pt x="111" y="90"/>
                    <a:pt x="111" y="90"/>
                  </a:cubicBezTo>
                  <a:cubicBezTo>
                    <a:pt x="57" y="0"/>
                    <a:pt x="57" y="0"/>
                    <a:pt x="57" y="0"/>
                  </a:cubicBezTo>
                  <a:cubicBezTo>
                    <a:pt x="27" y="13"/>
                    <a:pt x="6" y="35"/>
                    <a:pt x="1" y="60"/>
                  </a:cubicBezTo>
                  <a:cubicBezTo>
                    <a:pt x="0" y="60"/>
                    <a:pt x="0" y="60"/>
                    <a:pt x="0" y="60"/>
                  </a:cubicBezTo>
                  <a:cubicBezTo>
                    <a:pt x="0" y="191"/>
                    <a:pt x="0" y="191"/>
                    <a:pt x="0" y="191"/>
                  </a:cubicBezTo>
                  <a:cubicBezTo>
                    <a:pt x="1" y="191"/>
                    <a:pt x="1" y="191"/>
                    <a:pt x="1" y="191"/>
                  </a:cubicBezTo>
                  <a:cubicBezTo>
                    <a:pt x="7" y="202"/>
                    <a:pt x="60" y="211"/>
                    <a:pt x="125" y="211"/>
                  </a:cubicBezTo>
                  <a:cubicBezTo>
                    <a:pt x="191" y="211"/>
                    <a:pt x="244" y="202"/>
                    <a:pt x="250" y="191"/>
                  </a:cubicBezTo>
                  <a:cubicBezTo>
                    <a:pt x="251" y="191"/>
                    <a:pt x="251" y="191"/>
                    <a:pt x="251" y="191"/>
                  </a:cubicBezTo>
                  <a:cubicBezTo>
                    <a:pt x="250" y="60"/>
                    <a:pt x="250" y="60"/>
                    <a:pt x="250" y="60"/>
                  </a:cubicBezTo>
                  <a:cubicBezTo>
                    <a:pt x="245" y="35"/>
                    <a:pt x="224" y="13"/>
                    <a:pt x="194" y="0"/>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
        <p:nvSpPr>
          <p:cNvPr id="9" name="Freeform 410"/>
          <p:cNvSpPr>
            <a:spLocks/>
          </p:cNvSpPr>
          <p:nvPr/>
        </p:nvSpPr>
        <p:spPr bwMode="auto">
          <a:xfrm>
            <a:off x="3306520" y="562327"/>
            <a:ext cx="449489" cy="449275"/>
          </a:xfrm>
          <a:custGeom>
            <a:avLst/>
            <a:gdLst>
              <a:gd name="T0" fmla="*/ 1092 w 2099"/>
              <a:gd name="T1" fmla="*/ 1007 h 2098"/>
              <a:gd name="T2" fmla="*/ 1092 w 2099"/>
              <a:gd name="T3" fmla="*/ 0 h 2098"/>
              <a:gd name="T4" fmla="*/ 1007 w 2099"/>
              <a:gd name="T5" fmla="*/ 0 h 2098"/>
              <a:gd name="T6" fmla="*/ 1007 w 2099"/>
              <a:gd name="T7" fmla="*/ 1007 h 2098"/>
              <a:gd name="T8" fmla="*/ 0 w 2099"/>
              <a:gd name="T9" fmla="*/ 1007 h 2098"/>
              <a:gd name="T10" fmla="*/ 0 w 2099"/>
              <a:gd name="T11" fmla="*/ 1092 h 2098"/>
              <a:gd name="T12" fmla="*/ 1007 w 2099"/>
              <a:gd name="T13" fmla="*/ 1092 h 2098"/>
              <a:gd name="T14" fmla="*/ 1007 w 2099"/>
              <a:gd name="T15" fmla="*/ 2098 h 2098"/>
              <a:gd name="T16" fmla="*/ 1092 w 2099"/>
              <a:gd name="T17" fmla="*/ 2098 h 2098"/>
              <a:gd name="T18" fmla="*/ 1092 w 2099"/>
              <a:gd name="T19" fmla="*/ 1092 h 2098"/>
              <a:gd name="T20" fmla="*/ 2099 w 2099"/>
              <a:gd name="T21" fmla="*/ 1092 h 2098"/>
              <a:gd name="T22" fmla="*/ 2099 w 2099"/>
              <a:gd name="T23" fmla="*/ 1007 h 2098"/>
              <a:gd name="T24" fmla="*/ 1092 w 2099"/>
              <a:gd name="T25" fmla="*/ 1007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9" h="2098">
                <a:moveTo>
                  <a:pt x="1092" y="1007"/>
                </a:moveTo>
                <a:lnTo>
                  <a:pt x="1092" y="0"/>
                </a:lnTo>
                <a:lnTo>
                  <a:pt x="1007" y="0"/>
                </a:lnTo>
                <a:lnTo>
                  <a:pt x="1007" y="1007"/>
                </a:lnTo>
                <a:lnTo>
                  <a:pt x="0" y="1007"/>
                </a:lnTo>
                <a:lnTo>
                  <a:pt x="0" y="1092"/>
                </a:lnTo>
                <a:lnTo>
                  <a:pt x="1007" y="1092"/>
                </a:lnTo>
                <a:lnTo>
                  <a:pt x="1007" y="2098"/>
                </a:lnTo>
                <a:lnTo>
                  <a:pt x="1092" y="2098"/>
                </a:lnTo>
                <a:lnTo>
                  <a:pt x="1092" y="1092"/>
                </a:lnTo>
                <a:lnTo>
                  <a:pt x="2099" y="1092"/>
                </a:lnTo>
                <a:lnTo>
                  <a:pt x="2099" y="1007"/>
                </a:lnTo>
                <a:lnTo>
                  <a:pt x="1092" y="1007"/>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0" name="Freeform 411"/>
          <p:cNvSpPr>
            <a:spLocks/>
          </p:cNvSpPr>
          <p:nvPr/>
        </p:nvSpPr>
        <p:spPr bwMode="auto">
          <a:xfrm>
            <a:off x="3331360" y="547552"/>
            <a:ext cx="142192" cy="202580"/>
          </a:xfrm>
          <a:custGeom>
            <a:avLst/>
            <a:gdLst>
              <a:gd name="T0" fmla="*/ 166 w 664"/>
              <a:gd name="T1" fmla="*/ 946 h 946"/>
              <a:gd name="T2" fmla="*/ 501 w 664"/>
              <a:gd name="T3" fmla="*/ 946 h 946"/>
              <a:gd name="T4" fmla="*/ 501 w 664"/>
              <a:gd name="T5" fmla="*/ 438 h 946"/>
              <a:gd name="T6" fmla="*/ 664 w 664"/>
              <a:gd name="T7" fmla="*/ 438 h 946"/>
              <a:gd name="T8" fmla="*/ 338 w 664"/>
              <a:gd name="T9" fmla="*/ 0 h 946"/>
              <a:gd name="T10" fmla="*/ 0 w 664"/>
              <a:gd name="T11" fmla="*/ 438 h 946"/>
              <a:gd name="T12" fmla="*/ 166 w 664"/>
              <a:gd name="T13" fmla="*/ 438 h 946"/>
              <a:gd name="T14" fmla="*/ 166 w 664"/>
              <a:gd name="T15" fmla="*/ 946 h 9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46">
                <a:moveTo>
                  <a:pt x="166" y="946"/>
                </a:moveTo>
                <a:lnTo>
                  <a:pt x="501" y="946"/>
                </a:lnTo>
                <a:lnTo>
                  <a:pt x="501" y="438"/>
                </a:lnTo>
                <a:lnTo>
                  <a:pt x="664" y="438"/>
                </a:lnTo>
                <a:lnTo>
                  <a:pt x="338" y="0"/>
                </a:lnTo>
                <a:lnTo>
                  <a:pt x="0" y="438"/>
                </a:lnTo>
                <a:lnTo>
                  <a:pt x="166" y="438"/>
                </a:lnTo>
                <a:lnTo>
                  <a:pt x="166" y="946"/>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1" name="Freeform 412"/>
          <p:cNvSpPr>
            <a:spLocks/>
          </p:cNvSpPr>
          <p:nvPr/>
        </p:nvSpPr>
        <p:spPr bwMode="auto">
          <a:xfrm>
            <a:off x="3585336" y="813733"/>
            <a:ext cx="142192" cy="201938"/>
          </a:xfrm>
          <a:custGeom>
            <a:avLst/>
            <a:gdLst>
              <a:gd name="T0" fmla="*/ 499 w 664"/>
              <a:gd name="T1" fmla="*/ 0 h 943"/>
              <a:gd name="T2" fmla="*/ 166 w 664"/>
              <a:gd name="T3" fmla="*/ 0 h 943"/>
              <a:gd name="T4" fmla="*/ 166 w 664"/>
              <a:gd name="T5" fmla="*/ 508 h 943"/>
              <a:gd name="T6" fmla="*/ 0 w 664"/>
              <a:gd name="T7" fmla="*/ 508 h 943"/>
              <a:gd name="T8" fmla="*/ 327 w 664"/>
              <a:gd name="T9" fmla="*/ 943 h 943"/>
              <a:gd name="T10" fmla="*/ 664 w 664"/>
              <a:gd name="T11" fmla="*/ 508 h 943"/>
              <a:gd name="T12" fmla="*/ 499 w 664"/>
              <a:gd name="T13" fmla="*/ 508 h 943"/>
              <a:gd name="T14" fmla="*/ 499 w 664"/>
              <a:gd name="T15" fmla="*/ 0 h 9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43">
                <a:moveTo>
                  <a:pt x="499" y="0"/>
                </a:moveTo>
                <a:lnTo>
                  <a:pt x="166" y="0"/>
                </a:lnTo>
                <a:lnTo>
                  <a:pt x="166" y="508"/>
                </a:lnTo>
                <a:lnTo>
                  <a:pt x="0" y="508"/>
                </a:lnTo>
                <a:lnTo>
                  <a:pt x="327" y="943"/>
                </a:lnTo>
                <a:lnTo>
                  <a:pt x="664" y="508"/>
                </a:lnTo>
                <a:lnTo>
                  <a:pt x="499" y="508"/>
                </a:lnTo>
                <a:lnTo>
                  <a:pt x="499" y="0"/>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2" name="Freeform 413"/>
          <p:cNvSpPr>
            <a:spLocks/>
          </p:cNvSpPr>
          <p:nvPr/>
        </p:nvSpPr>
        <p:spPr bwMode="auto">
          <a:xfrm>
            <a:off x="3366909" y="802169"/>
            <a:ext cx="79876" cy="88013"/>
          </a:xfrm>
          <a:custGeom>
            <a:avLst/>
            <a:gdLst>
              <a:gd name="T0" fmla="*/ 22 w 158"/>
              <a:gd name="T1" fmla="*/ 115 h 174"/>
              <a:gd name="T2" fmla="*/ 81 w 158"/>
              <a:gd name="T3" fmla="*/ 174 h 174"/>
              <a:gd name="T4" fmla="*/ 137 w 158"/>
              <a:gd name="T5" fmla="*/ 115 h 174"/>
              <a:gd name="T6" fmla="*/ 155 w 158"/>
              <a:gd name="T7" fmla="*/ 96 h 174"/>
              <a:gd name="T8" fmla="*/ 146 w 158"/>
              <a:gd name="T9" fmla="*/ 67 h 174"/>
              <a:gd name="T10" fmla="*/ 79 w 158"/>
              <a:gd name="T11" fmla="*/ 0 h 174"/>
              <a:gd name="T12" fmla="*/ 13 w 158"/>
              <a:gd name="T13" fmla="*/ 67 h 174"/>
              <a:gd name="T14" fmla="*/ 3 w 158"/>
              <a:gd name="T15" fmla="*/ 96 h 174"/>
              <a:gd name="T16" fmla="*/ 22 w 158"/>
              <a:gd name="T17" fmla="*/ 11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74">
                <a:moveTo>
                  <a:pt x="22" y="115"/>
                </a:moveTo>
                <a:cubicBezTo>
                  <a:pt x="34" y="146"/>
                  <a:pt x="56" y="174"/>
                  <a:pt x="81" y="174"/>
                </a:cubicBezTo>
                <a:cubicBezTo>
                  <a:pt x="105" y="174"/>
                  <a:pt x="126" y="146"/>
                  <a:pt x="137" y="115"/>
                </a:cubicBezTo>
                <a:cubicBezTo>
                  <a:pt x="145" y="115"/>
                  <a:pt x="152" y="107"/>
                  <a:pt x="155" y="96"/>
                </a:cubicBezTo>
                <a:cubicBezTo>
                  <a:pt x="158" y="83"/>
                  <a:pt x="154" y="71"/>
                  <a:pt x="146" y="67"/>
                </a:cubicBezTo>
                <a:cubicBezTo>
                  <a:pt x="143" y="30"/>
                  <a:pt x="114" y="0"/>
                  <a:pt x="79" y="0"/>
                </a:cubicBezTo>
                <a:cubicBezTo>
                  <a:pt x="44" y="0"/>
                  <a:pt x="15" y="30"/>
                  <a:pt x="13" y="67"/>
                </a:cubicBezTo>
                <a:cubicBezTo>
                  <a:pt x="4" y="71"/>
                  <a:pt x="0" y="83"/>
                  <a:pt x="3" y="96"/>
                </a:cubicBezTo>
                <a:cubicBezTo>
                  <a:pt x="6" y="107"/>
                  <a:pt x="14" y="115"/>
                  <a:pt x="22" y="115"/>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3" name="Freeform 414"/>
          <p:cNvSpPr>
            <a:spLocks/>
          </p:cNvSpPr>
          <p:nvPr/>
        </p:nvSpPr>
        <p:spPr bwMode="auto">
          <a:xfrm>
            <a:off x="3343566" y="886113"/>
            <a:ext cx="126560" cy="106858"/>
          </a:xfrm>
          <a:custGeom>
            <a:avLst/>
            <a:gdLst>
              <a:gd name="T0" fmla="*/ 193 w 250"/>
              <a:gd name="T1" fmla="*/ 0 h 211"/>
              <a:gd name="T2" fmla="*/ 139 w 250"/>
              <a:gd name="T3" fmla="*/ 91 h 211"/>
              <a:gd name="T4" fmla="*/ 133 w 250"/>
              <a:gd name="T5" fmla="*/ 50 h 211"/>
              <a:gd name="T6" fmla="*/ 140 w 250"/>
              <a:gd name="T7" fmla="*/ 37 h 211"/>
              <a:gd name="T8" fmla="*/ 125 w 250"/>
              <a:gd name="T9" fmla="*/ 22 h 211"/>
              <a:gd name="T10" fmla="*/ 109 w 250"/>
              <a:gd name="T11" fmla="*/ 37 h 211"/>
              <a:gd name="T12" fmla="*/ 117 w 250"/>
              <a:gd name="T13" fmla="*/ 50 h 211"/>
              <a:gd name="T14" fmla="*/ 110 w 250"/>
              <a:gd name="T15" fmla="*/ 90 h 211"/>
              <a:gd name="T16" fmla="*/ 57 w 250"/>
              <a:gd name="T17" fmla="*/ 0 h 211"/>
              <a:gd name="T18" fmla="*/ 1 w 250"/>
              <a:gd name="T19" fmla="*/ 60 h 211"/>
              <a:gd name="T20" fmla="*/ 0 w 250"/>
              <a:gd name="T21" fmla="*/ 60 h 211"/>
              <a:gd name="T22" fmla="*/ 0 w 250"/>
              <a:gd name="T23" fmla="*/ 191 h 211"/>
              <a:gd name="T24" fmla="*/ 1 w 250"/>
              <a:gd name="T25" fmla="*/ 191 h 211"/>
              <a:gd name="T26" fmla="*/ 125 w 250"/>
              <a:gd name="T27" fmla="*/ 211 h 211"/>
              <a:gd name="T28" fmla="*/ 249 w 250"/>
              <a:gd name="T29" fmla="*/ 191 h 211"/>
              <a:gd name="T30" fmla="*/ 250 w 250"/>
              <a:gd name="T31" fmla="*/ 191 h 211"/>
              <a:gd name="T32" fmla="*/ 249 w 250"/>
              <a:gd name="T33" fmla="*/ 60 h 211"/>
              <a:gd name="T34" fmla="*/ 193 w 250"/>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0" h="211">
                <a:moveTo>
                  <a:pt x="193" y="0"/>
                </a:moveTo>
                <a:cubicBezTo>
                  <a:pt x="139" y="91"/>
                  <a:pt x="139" y="91"/>
                  <a:pt x="139" y="91"/>
                </a:cubicBezTo>
                <a:cubicBezTo>
                  <a:pt x="133" y="50"/>
                  <a:pt x="133" y="50"/>
                  <a:pt x="133" y="50"/>
                </a:cubicBezTo>
                <a:cubicBezTo>
                  <a:pt x="137" y="47"/>
                  <a:pt x="140" y="43"/>
                  <a:pt x="140" y="37"/>
                </a:cubicBezTo>
                <a:cubicBezTo>
                  <a:pt x="140" y="29"/>
                  <a:pt x="133" y="22"/>
                  <a:pt x="125" y="22"/>
                </a:cubicBezTo>
                <a:cubicBezTo>
                  <a:pt x="116" y="22"/>
                  <a:pt x="109" y="29"/>
                  <a:pt x="109" y="37"/>
                </a:cubicBezTo>
                <a:cubicBezTo>
                  <a:pt x="109" y="43"/>
                  <a:pt x="112" y="47"/>
                  <a:pt x="117" y="50"/>
                </a:cubicBezTo>
                <a:cubicBezTo>
                  <a:pt x="110" y="90"/>
                  <a:pt x="110" y="90"/>
                  <a:pt x="110" y="90"/>
                </a:cubicBezTo>
                <a:cubicBezTo>
                  <a:pt x="57" y="0"/>
                  <a:pt x="57" y="0"/>
                  <a:pt x="57" y="0"/>
                </a:cubicBezTo>
                <a:cubicBezTo>
                  <a:pt x="27" y="13"/>
                  <a:pt x="5" y="35"/>
                  <a:pt x="1" y="60"/>
                </a:cubicBezTo>
                <a:cubicBezTo>
                  <a:pt x="0" y="60"/>
                  <a:pt x="0" y="60"/>
                  <a:pt x="0" y="60"/>
                </a:cubicBezTo>
                <a:cubicBezTo>
                  <a:pt x="0" y="191"/>
                  <a:pt x="0" y="191"/>
                  <a:pt x="0" y="191"/>
                </a:cubicBezTo>
                <a:cubicBezTo>
                  <a:pt x="1" y="191"/>
                  <a:pt x="1" y="191"/>
                  <a:pt x="1" y="191"/>
                </a:cubicBezTo>
                <a:cubicBezTo>
                  <a:pt x="6" y="202"/>
                  <a:pt x="60" y="211"/>
                  <a:pt x="125" y="211"/>
                </a:cubicBezTo>
                <a:cubicBezTo>
                  <a:pt x="190" y="211"/>
                  <a:pt x="244" y="202"/>
                  <a:pt x="249" y="191"/>
                </a:cubicBezTo>
                <a:cubicBezTo>
                  <a:pt x="250" y="191"/>
                  <a:pt x="250" y="191"/>
                  <a:pt x="250" y="191"/>
                </a:cubicBezTo>
                <a:cubicBezTo>
                  <a:pt x="249" y="60"/>
                  <a:pt x="249" y="60"/>
                  <a:pt x="249" y="60"/>
                </a:cubicBezTo>
                <a:cubicBezTo>
                  <a:pt x="244" y="35"/>
                  <a:pt x="223" y="13"/>
                  <a:pt x="193" y="0"/>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4" name="Freeform 415"/>
          <p:cNvSpPr>
            <a:spLocks noEditPoints="1"/>
          </p:cNvSpPr>
          <p:nvPr/>
        </p:nvSpPr>
        <p:spPr bwMode="auto">
          <a:xfrm>
            <a:off x="3600539" y="564254"/>
            <a:ext cx="111998" cy="139836"/>
          </a:xfrm>
          <a:custGeom>
            <a:avLst/>
            <a:gdLst>
              <a:gd name="T0" fmla="*/ 53 w 221"/>
              <a:gd name="T1" fmla="*/ 226 h 276"/>
              <a:gd name="T2" fmla="*/ 50 w 221"/>
              <a:gd name="T3" fmla="*/ 276 h 276"/>
              <a:gd name="T4" fmla="*/ 60 w 221"/>
              <a:gd name="T5" fmla="*/ 273 h 276"/>
              <a:gd name="T6" fmla="*/ 166 w 221"/>
              <a:gd name="T7" fmla="*/ 273 h 276"/>
              <a:gd name="T8" fmla="*/ 174 w 221"/>
              <a:gd name="T9" fmla="*/ 275 h 276"/>
              <a:gd name="T10" fmla="*/ 171 w 221"/>
              <a:gd name="T11" fmla="*/ 223 h 276"/>
              <a:gd name="T12" fmla="*/ 221 w 221"/>
              <a:gd name="T13" fmla="*/ 111 h 276"/>
              <a:gd name="T14" fmla="*/ 111 w 221"/>
              <a:gd name="T15" fmla="*/ 0 h 276"/>
              <a:gd name="T16" fmla="*/ 0 w 221"/>
              <a:gd name="T17" fmla="*/ 111 h 276"/>
              <a:gd name="T18" fmla="*/ 53 w 221"/>
              <a:gd name="T19" fmla="*/ 226 h 276"/>
              <a:gd name="T20" fmla="*/ 111 w 221"/>
              <a:gd name="T21" fmla="*/ 23 h 276"/>
              <a:gd name="T22" fmla="*/ 198 w 221"/>
              <a:gd name="T23" fmla="*/ 111 h 276"/>
              <a:gd name="T24" fmla="*/ 155 w 221"/>
              <a:gd name="T25" fmla="*/ 206 h 276"/>
              <a:gd name="T26" fmla="*/ 147 w 221"/>
              <a:gd name="T27" fmla="*/ 214 h 276"/>
              <a:gd name="T28" fmla="*/ 149 w 221"/>
              <a:gd name="T29" fmla="*/ 254 h 276"/>
              <a:gd name="T30" fmla="*/ 75 w 221"/>
              <a:gd name="T31" fmla="*/ 254 h 276"/>
              <a:gd name="T32" fmla="*/ 77 w 221"/>
              <a:gd name="T33" fmla="*/ 216 h 276"/>
              <a:gd name="T34" fmla="*/ 68 w 221"/>
              <a:gd name="T35" fmla="*/ 208 h 276"/>
              <a:gd name="T36" fmla="*/ 24 w 221"/>
              <a:gd name="T37" fmla="*/ 111 h 276"/>
              <a:gd name="T38" fmla="*/ 111 w 221"/>
              <a:gd name="T39" fmla="*/ 2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276">
                <a:moveTo>
                  <a:pt x="53" y="226"/>
                </a:moveTo>
                <a:cubicBezTo>
                  <a:pt x="50" y="276"/>
                  <a:pt x="50" y="276"/>
                  <a:pt x="50" y="276"/>
                </a:cubicBezTo>
                <a:cubicBezTo>
                  <a:pt x="53" y="274"/>
                  <a:pt x="56" y="273"/>
                  <a:pt x="60" y="273"/>
                </a:cubicBezTo>
                <a:cubicBezTo>
                  <a:pt x="166" y="273"/>
                  <a:pt x="166" y="273"/>
                  <a:pt x="166" y="273"/>
                </a:cubicBezTo>
                <a:cubicBezTo>
                  <a:pt x="169" y="273"/>
                  <a:pt x="172" y="274"/>
                  <a:pt x="174" y="275"/>
                </a:cubicBezTo>
                <a:cubicBezTo>
                  <a:pt x="171" y="223"/>
                  <a:pt x="171" y="223"/>
                  <a:pt x="171" y="223"/>
                </a:cubicBezTo>
                <a:cubicBezTo>
                  <a:pt x="201" y="195"/>
                  <a:pt x="221" y="150"/>
                  <a:pt x="221" y="111"/>
                </a:cubicBezTo>
                <a:cubicBezTo>
                  <a:pt x="221" y="50"/>
                  <a:pt x="172" y="0"/>
                  <a:pt x="111" y="0"/>
                </a:cubicBezTo>
                <a:cubicBezTo>
                  <a:pt x="50" y="0"/>
                  <a:pt x="0" y="50"/>
                  <a:pt x="0" y="111"/>
                </a:cubicBezTo>
                <a:cubicBezTo>
                  <a:pt x="0" y="151"/>
                  <a:pt x="21" y="198"/>
                  <a:pt x="53" y="226"/>
                </a:cubicBezTo>
                <a:close/>
                <a:moveTo>
                  <a:pt x="111" y="23"/>
                </a:moveTo>
                <a:cubicBezTo>
                  <a:pt x="159" y="23"/>
                  <a:pt x="198" y="63"/>
                  <a:pt x="198" y="111"/>
                </a:cubicBezTo>
                <a:cubicBezTo>
                  <a:pt x="198" y="144"/>
                  <a:pt x="180" y="183"/>
                  <a:pt x="155" y="206"/>
                </a:cubicBezTo>
                <a:cubicBezTo>
                  <a:pt x="147" y="214"/>
                  <a:pt x="147" y="214"/>
                  <a:pt x="147" y="214"/>
                </a:cubicBezTo>
                <a:cubicBezTo>
                  <a:pt x="149" y="254"/>
                  <a:pt x="149" y="254"/>
                  <a:pt x="149" y="254"/>
                </a:cubicBezTo>
                <a:cubicBezTo>
                  <a:pt x="75" y="254"/>
                  <a:pt x="75" y="254"/>
                  <a:pt x="75" y="254"/>
                </a:cubicBezTo>
                <a:cubicBezTo>
                  <a:pt x="77" y="216"/>
                  <a:pt x="77" y="216"/>
                  <a:pt x="77" y="216"/>
                </a:cubicBezTo>
                <a:cubicBezTo>
                  <a:pt x="68" y="208"/>
                  <a:pt x="68" y="208"/>
                  <a:pt x="68" y="208"/>
                </a:cubicBezTo>
                <a:cubicBezTo>
                  <a:pt x="42" y="185"/>
                  <a:pt x="24" y="145"/>
                  <a:pt x="24" y="111"/>
                </a:cubicBezTo>
                <a:cubicBezTo>
                  <a:pt x="24" y="63"/>
                  <a:pt x="63" y="23"/>
                  <a:pt x="111" y="23"/>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5" name="Freeform 416"/>
          <p:cNvSpPr>
            <a:spLocks/>
          </p:cNvSpPr>
          <p:nvPr/>
        </p:nvSpPr>
        <p:spPr bwMode="auto">
          <a:xfrm>
            <a:off x="3623882" y="706018"/>
            <a:ext cx="67884" cy="14134"/>
          </a:xfrm>
          <a:custGeom>
            <a:avLst/>
            <a:gdLst>
              <a:gd name="T0" fmla="*/ 134 w 134"/>
              <a:gd name="T1" fmla="*/ 14 h 28"/>
              <a:gd name="T2" fmla="*/ 120 w 134"/>
              <a:gd name="T3" fmla="*/ 0 h 28"/>
              <a:gd name="T4" fmla="*/ 14 w 134"/>
              <a:gd name="T5" fmla="*/ 0 h 28"/>
              <a:gd name="T6" fmla="*/ 0 w 134"/>
              <a:gd name="T7" fmla="*/ 14 h 28"/>
              <a:gd name="T8" fmla="*/ 14 w 134"/>
              <a:gd name="T9" fmla="*/ 28 h 28"/>
              <a:gd name="T10" fmla="*/ 120 w 134"/>
              <a:gd name="T11" fmla="*/ 28 h 28"/>
              <a:gd name="T12" fmla="*/ 134 w 134"/>
              <a:gd name="T13" fmla="*/ 14 h 28"/>
            </a:gdLst>
            <a:ahLst/>
            <a:cxnLst>
              <a:cxn ang="0">
                <a:pos x="T0" y="T1"/>
              </a:cxn>
              <a:cxn ang="0">
                <a:pos x="T2" y="T3"/>
              </a:cxn>
              <a:cxn ang="0">
                <a:pos x="T4" y="T5"/>
              </a:cxn>
              <a:cxn ang="0">
                <a:pos x="T6" y="T7"/>
              </a:cxn>
              <a:cxn ang="0">
                <a:pos x="T8" y="T9"/>
              </a:cxn>
              <a:cxn ang="0">
                <a:pos x="T10" y="T11"/>
              </a:cxn>
              <a:cxn ang="0">
                <a:pos x="T12" y="T13"/>
              </a:cxn>
            </a:cxnLst>
            <a:rect l="0" t="0" r="r" b="b"/>
            <a:pathLst>
              <a:path w="134" h="28">
                <a:moveTo>
                  <a:pt x="134" y="14"/>
                </a:moveTo>
                <a:cubicBezTo>
                  <a:pt x="134" y="6"/>
                  <a:pt x="128" y="0"/>
                  <a:pt x="120" y="0"/>
                </a:cubicBezTo>
                <a:cubicBezTo>
                  <a:pt x="14" y="0"/>
                  <a:pt x="14" y="0"/>
                  <a:pt x="14" y="0"/>
                </a:cubicBezTo>
                <a:cubicBezTo>
                  <a:pt x="6" y="0"/>
                  <a:pt x="0" y="6"/>
                  <a:pt x="0" y="14"/>
                </a:cubicBezTo>
                <a:cubicBezTo>
                  <a:pt x="0" y="21"/>
                  <a:pt x="6" y="28"/>
                  <a:pt x="14" y="28"/>
                </a:cubicBezTo>
                <a:cubicBezTo>
                  <a:pt x="120" y="28"/>
                  <a:pt x="120" y="28"/>
                  <a:pt x="120" y="28"/>
                </a:cubicBezTo>
                <a:cubicBezTo>
                  <a:pt x="128" y="28"/>
                  <a:pt x="134" y="21"/>
                  <a:pt x="134" y="14"/>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6" name="Freeform 417"/>
          <p:cNvSpPr>
            <a:spLocks/>
          </p:cNvSpPr>
          <p:nvPr/>
        </p:nvSpPr>
        <p:spPr bwMode="auto">
          <a:xfrm>
            <a:off x="3625809" y="722293"/>
            <a:ext cx="62744" cy="14134"/>
          </a:xfrm>
          <a:custGeom>
            <a:avLst/>
            <a:gdLst>
              <a:gd name="T0" fmla="*/ 124 w 124"/>
              <a:gd name="T1" fmla="*/ 14 h 28"/>
              <a:gd name="T2" fmla="*/ 111 w 124"/>
              <a:gd name="T3" fmla="*/ 0 h 28"/>
              <a:gd name="T4" fmla="*/ 13 w 124"/>
              <a:gd name="T5" fmla="*/ 0 h 28"/>
              <a:gd name="T6" fmla="*/ 0 w 124"/>
              <a:gd name="T7" fmla="*/ 14 h 28"/>
              <a:gd name="T8" fmla="*/ 13 w 124"/>
              <a:gd name="T9" fmla="*/ 28 h 28"/>
              <a:gd name="T10" fmla="*/ 111 w 124"/>
              <a:gd name="T11" fmla="*/ 28 h 28"/>
              <a:gd name="T12" fmla="*/ 124 w 124"/>
              <a:gd name="T13" fmla="*/ 14 h 28"/>
            </a:gdLst>
            <a:ahLst/>
            <a:cxnLst>
              <a:cxn ang="0">
                <a:pos x="T0" y="T1"/>
              </a:cxn>
              <a:cxn ang="0">
                <a:pos x="T2" y="T3"/>
              </a:cxn>
              <a:cxn ang="0">
                <a:pos x="T4" y="T5"/>
              </a:cxn>
              <a:cxn ang="0">
                <a:pos x="T6" y="T7"/>
              </a:cxn>
              <a:cxn ang="0">
                <a:pos x="T8" y="T9"/>
              </a:cxn>
              <a:cxn ang="0">
                <a:pos x="T10" y="T11"/>
              </a:cxn>
              <a:cxn ang="0">
                <a:pos x="T12" y="T13"/>
              </a:cxn>
            </a:cxnLst>
            <a:rect l="0" t="0" r="r" b="b"/>
            <a:pathLst>
              <a:path w="124" h="28">
                <a:moveTo>
                  <a:pt x="124" y="14"/>
                </a:moveTo>
                <a:cubicBezTo>
                  <a:pt x="124" y="6"/>
                  <a:pt x="118" y="0"/>
                  <a:pt x="111" y="0"/>
                </a:cubicBezTo>
                <a:cubicBezTo>
                  <a:pt x="13" y="0"/>
                  <a:pt x="13" y="0"/>
                  <a:pt x="13" y="0"/>
                </a:cubicBezTo>
                <a:cubicBezTo>
                  <a:pt x="6" y="0"/>
                  <a:pt x="0" y="6"/>
                  <a:pt x="0" y="14"/>
                </a:cubicBezTo>
                <a:cubicBezTo>
                  <a:pt x="0" y="22"/>
                  <a:pt x="6" y="28"/>
                  <a:pt x="13" y="28"/>
                </a:cubicBezTo>
                <a:cubicBezTo>
                  <a:pt x="111" y="28"/>
                  <a:pt x="111" y="28"/>
                  <a:pt x="111" y="28"/>
                </a:cubicBezTo>
                <a:cubicBezTo>
                  <a:pt x="118" y="28"/>
                  <a:pt x="124" y="22"/>
                  <a:pt x="124" y="14"/>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7" name="Freeform 418"/>
          <p:cNvSpPr>
            <a:spLocks/>
          </p:cNvSpPr>
          <p:nvPr/>
        </p:nvSpPr>
        <p:spPr bwMode="auto">
          <a:xfrm>
            <a:off x="3631376" y="738353"/>
            <a:ext cx="51609" cy="14348"/>
          </a:xfrm>
          <a:custGeom>
            <a:avLst/>
            <a:gdLst>
              <a:gd name="T0" fmla="*/ 92 w 102"/>
              <a:gd name="T1" fmla="*/ 0 h 28"/>
              <a:gd name="T2" fmla="*/ 11 w 102"/>
              <a:gd name="T3" fmla="*/ 0 h 28"/>
              <a:gd name="T4" fmla="*/ 0 w 102"/>
              <a:gd name="T5" fmla="*/ 14 h 28"/>
              <a:gd name="T6" fmla="*/ 11 w 102"/>
              <a:gd name="T7" fmla="*/ 28 h 28"/>
              <a:gd name="T8" fmla="*/ 92 w 102"/>
              <a:gd name="T9" fmla="*/ 28 h 28"/>
              <a:gd name="T10" fmla="*/ 102 w 102"/>
              <a:gd name="T11" fmla="*/ 14 h 28"/>
              <a:gd name="T12" fmla="*/ 92 w 10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102" h="28">
                <a:moveTo>
                  <a:pt x="92" y="0"/>
                </a:moveTo>
                <a:cubicBezTo>
                  <a:pt x="11" y="0"/>
                  <a:pt x="11" y="0"/>
                  <a:pt x="11" y="0"/>
                </a:cubicBezTo>
                <a:cubicBezTo>
                  <a:pt x="5" y="0"/>
                  <a:pt x="0" y="7"/>
                  <a:pt x="0" y="14"/>
                </a:cubicBezTo>
                <a:cubicBezTo>
                  <a:pt x="0" y="22"/>
                  <a:pt x="5" y="28"/>
                  <a:pt x="11" y="28"/>
                </a:cubicBezTo>
                <a:cubicBezTo>
                  <a:pt x="92" y="28"/>
                  <a:pt x="92" y="28"/>
                  <a:pt x="92" y="28"/>
                </a:cubicBezTo>
                <a:cubicBezTo>
                  <a:pt x="98" y="28"/>
                  <a:pt x="102" y="22"/>
                  <a:pt x="102" y="14"/>
                </a:cubicBezTo>
                <a:cubicBezTo>
                  <a:pt x="102" y="7"/>
                  <a:pt x="98" y="0"/>
                  <a:pt x="92" y="0"/>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18" name="Freeform 419"/>
          <p:cNvSpPr>
            <a:spLocks/>
          </p:cNvSpPr>
          <p:nvPr/>
        </p:nvSpPr>
        <p:spPr bwMode="auto">
          <a:xfrm>
            <a:off x="3631376" y="588667"/>
            <a:ext cx="59747" cy="56748"/>
          </a:xfrm>
          <a:custGeom>
            <a:avLst/>
            <a:gdLst>
              <a:gd name="T0" fmla="*/ 108 w 118"/>
              <a:gd name="T1" fmla="*/ 74 h 112"/>
              <a:gd name="T2" fmla="*/ 96 w 118"/>
              <a:gd name="T3" fmla="*/ 112 h 112"/>
              <a:gd name="T4" fmla="*/ 118 w 118"/>
              <a:gd name="T5" fmla="*/ 64 h 112"/>
              <a:gd name="T6" fmla="*/ 53 w 118"/>
              <a:gd name="T7" fmla="*/ 0 h 112"/>
              <a:gd name="T8" fmla="*/ 0 w 118"/>
              <a:gd name="T9" fmla="*/ 26 h 112"/>
              <a:gd name="T10" fmla="*/ 43 w 118"/>
              <a:gd name="T11" fmla="*/ 10 h 112"/>
              <a:gd name="T12" fmla="*/ 108 w 118"/>
              <a:gd name="T13" fmla="*/ 74 h 112"/>
            </a:gdLst>
            <a:ahLst/>
            <a:cxnLst>
              <a:cxn ang="0">
                <a:pos x="T0" y="T1"/>
              </a:cxn>
              <a:cxn ang="0">
                <a:pos x="T2" y="T3"/>
              </a:cxn>
              <a:cxn ang="0">
                <a:pos x="T4" y="T5"/>
              </a:cxn>
              <a:cxn ang="0">
                <a:pos x="T6" y="T7"/>
              </a:cxn>
              <a:cxn ang="0">
                <a:pos x="T8" y="T9"/>
              </a:cxn>
              <a:cxn ang="0">
                <a:pos x="T10" y="T11"/>
              </a:cxn>
              <a:cxn ang="0">
                <a:pos x="T12" y="T13"/>
              </a:cxn>
            </a:cxnLst>
            <a:rect l="0" t="0" r="r" b="b"/>
            <a:pathLst>
              <a:path w="118" h="112">
                <a:moveTo>
                  <a:pt x="108" y="74"/>
                </a:moveTo>
                <a:cubicBezTo>
                  <a:pt x="108" y="88"/>
                  <a:pt x="104" y="101"/>
                  <a:pt x="96" y="112"/>
                </a:cubicBezTo>
                <a:cubicBezTo>
                  <a:pt x="109" y="100"/>
                  <a:pt x="118" y="83"/>
                  <a:pt x="118" y="64"/>
                </a:cubicBezTo>
                <a:cubicBezTo>
                  <a:pt x="118" y="29"/>
                  <a:pt x="89" y="0"/>
                  <a:pt x="53" y="0"/>
                </a:cubicBezTo>
                <a:cubicBezTo>
                  <a:pt x="31" y="0"/>
                  <a:pt x="12" y="11"/>
                  <a:pt x="0" y="26"/>
                </a:cubicBezTo>
                <a:cubicBezTo>
                  <a:pt x="12" y="16"/>
                  <a:pt x="27" y="10"/>
                  <a:pt x="43" y="10"/>
                </a:cubicBezTo>
                <a:cubicBezTo>
                  <a:pt x="79" y="10"/>
                  <a:pt x="108" y="39"/>
                  <a:pt x="108" y="74"/>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grpSp>
        <p:nvGrpSpPr>
          <p:cNvPr id="32" name="组合 31"/>
          <p:cNvGrpSpPr/>
          <p:nvPr/>
        </p:nvGrpSpPr>
        <p:grpSpPr>
          <a:xfrm>
            <a:off x="4318567" y="3213005"/>
            <a:ext cx="371540" cy="504953"/>
            <a:chOff x="5758088" y="4284007"/>
            <a:chExt cx="495387" cy="673270"/>
          </a:xfrm>
        </p:grpSpPr>
        <p:sp>
          <p:nvSpPr>
            <p:cNvPr id="20" name="Freeform 422"/>
            <p:cNvSpPr>
              <a:spLocks/>
            </p:cNvSpPr>
            <p:nvPr/>
          </p:nvSpPr>
          <p:spPr bwMode="auto">
            <a:xfrm>
              <a:off x="5822902" y="4284007"/>
              <a:ext cx="221283" cy="243554"/>
            </a:xfrm>
            <a:custGeom>
              <a:avLst/>
              <a:gdLst>
                <a:gd name="T0" fmla="*/ 45 w 328"/>
                <a:gd name="T1" fmla="*/ 239 h 361"/>
                <a:gd name="T2" fmla="*/ 167 w 328"/>
                <a:gd name="T3" fmla="*/ 361 h 361"/>
                <a:gd name="T4" fmla="*/ 285 w 328"/>
                <a:gd name="T5" fmla="*/ 239 h 361"/>
                <a:gd name="T6" fmla="*/ 321 w 328"/>
                <a:gd name="T7" fmla="*/ 199 h 361"/>
                <a:gd name="T8" fmla="*/ 302 w 328"/>
                <a:gd name="T9" fmla="*/ 140 h 361"/>
                <a:gd name="T10" fmla="*/ 164 w 328"/>
                <a:gd name="T11" fmla="*/ 0 h 361"/>
                <a:gd name="T12" fmla="*/ 26 w 328"/>
                <a:gd name="T13" fmla="*/ 140 h 361"/>
                <a:gd name="T14" fmla="*/ 7 w 328"/>
                <a:gd name="T15" fmla="*/ 199 h 361"/>
                <a:gd name="T16" fmla="*/ 45 w 328"/>
                <a:gd name="T17" fmla="*/ 23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361">
                  <a:moveTo>
                    <a:pt x="45" y="239"/>
                  </a:moveTo>
                  <a:cubicBezTo>
                    <a:pt x="70" y="303"/>
                    <a:pt x="116" y="361"/>
                    <a:pt x="167" y="361"/>
                  </a:cubicBezTo>
                  <a:cubicBezTo>
                    <a:pt x="219" y="361"/>
                    <a:pt x="262" y="303"/>
                    <a:pt x="285" y="239"/>
                  </a:cubicBezTo>
                  <a:cubicBezTo>
                    <a:pt x="300" y="238"/>
                    <a:pt x="315" y="222"/>
                    <a:pt x="321" y="199"/>
                  </a:cubicBezTo>
                  <a:cubicBezTo>
                    <a:pt x="328" y="173"/>
                    <a:pt x="319" y="146"/>
                    <a:pt x="302" y="140"/>
                  </a:cubicBezTo>
                  <a:cubicBezTo>
                    <a:pt x="297" y="62"/>
                    <a:pt x="237" y="0"/>
                    <a:pt x="164" y="0"/>
                  </a:cubicBezTo>
                  <a:cubicBezTo>
                    <a:pt x="90" y="0"/>
                    <a:pt x="30" y="62"/>
                    <a:pt x="26" y="140"/>
                  </a:cubicBezTo>
                  <a:cubicBezTo>
                    <a:pt x="8" y="146"/>
                    <a:pt x="0" y="173"/>
                    <a:pt x="7" y="199"/>
                  </a:cubicBezTo>
                  <a:cubicBezTo>
                    <a:pt x="13" y="223"/>
                    <a:pt x="29" y="239"/>
                    <a:pt x="45" y="239"/>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 name="Freeform 423"/>
            <p:cNvSpPr>
              <a:spLocks/>
            </p:cNvSpPr>
            <p:nvPr/>
          </p:nvSpPr>
          <p:spPr bwMode="auto">
            <a:xfrm>
              <a:off x="6097007" y="4775683"/>
              <a:ext cx="1999" cy="1428"/>
            </a:xfrm>
            <a:custGeom>
              <a:avLst/>
              <a:gdLst>
                <a:gd name="T0" fmla="*/ 3 w 3"/>
                <a:gd name="T1" fmla="*/ 0 h 2"/>
                <a:gd name="T2" fmla="*/ 0 w 3"/>
                <a:gd name="T3" fmla="*/ 2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2" y="1"/>
                    <a:pt x="1" y="2"/>
                    <a:pt x="0" y="2"/>
                  </a:cubicBezTo>
                  <a:cubicBezTo>
                    <a:pt x="3" y="2"/>
                    <a:pt x="3" y="2"/>
                    <a:pt x="3" y="2"/>
                  </a:cubicBezTo>
                  <a:lnTo>
                    <a:pt x="3" y="0"/>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 name="Freeform 424"/>
            <p:cNvSpPr>
              <a:spLocks/>
            </p:cNvSpPr>
            <p:nvPr/>
          </p:nvSpPr>
          <p:spPr bwMode="auto">
            <a:xfrm>
              <a:off x="6066456" y="4582096"/>
              <a:ext cx="30551" cy="171315"/>
            </a:xfrm>
            <a:custGeom>
              <a:avLst/>
              <a:gdLst>
                <a:gd name="T0" fmla="*/ 0 w 45"/>
                <a:gd name="T1" fmla="*/ 0 h 254"/>
                <a:gd name="T2" fmla="*/ 21 w 45"/>
                <a:gd name="T3" fmla="*/ 254 h 254"/>
                <a:gd name="T4" fmla="*/ 45 w 45"/>
                <a:gd name="T5" fmla="*/ 241 h 254"/>
                <a:gd name="T6" fmla="*/ 29 w 45"/>
                <a:gd name="T7" fmla="*/ 0 h 254"/>
                <a:gd name="T8" fmla="*/ 0 w 45"/>
                <a:gd name="T9" fmla="*/ 0 h 254"/>
              </a:gdLst>
              <a:ahLst/>
              <a:cxnLst>
                <a:cxn ang="0">
                  <a:pos x="T0" y="T1"/>
                </a:cxn>
                <a:cxn ang="0">
                  <a:pos x="T2" y="T3"/>
                </a:cxn>
                <a:cxn ang="0">
                  <a:pos x="T4" y="T5"/>
                </a:cxn>
                <a:cxn ang="0">
                  <a:pos x="T6" y="T7"/>
                </a:cxn>
                <a:cxn ang="0">
                  <a:pos x="T8" y="T9"/>
                </a:cxn>
              </a:cxnLst>
              <a:rect l="0" t="0" r="r" b="b"/>
              <a:pathLst>
                <a:path w="45" h="254">
                  <a:moveTo>
                    <a:pt x="0" y="0"/>
                  </a:moveTo>
                  <a:cubicBezTo>
                    <a:pt x="21" y="254"/>
                    <a:pt x="21" y="254"/>
                    <a:pt x="21" y="254"/>
                  </a:cubicBezTo>
                  <a:cubicBezTo>
                    <a:pt x="29" y="249"/>
                    <a:pt x="37" y="245"/>
                    <a:pt x="45" y="241"/>
                  </a:cubicBezTo>
                  <a:cubicBezTo>
                    <a:pt x="29" y="0"/>
                    <a:pt x="29" y="0"/>
                    <a:pt x="29" y="0"/>
                  </a:cubicBezTo>
                  <a:lnTo>
                    <a:pt x="0" y="0"/>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 name="Freeform 425"/>
            <p:cNvSpPr>
              <a:spLocks/>
            </p:cNvSpPr>
            <p:nvPr/>
          </p:nvSpPr>
          <p:spPr bwMode="auto">
            <a:xfrm>
              <a:off x="6187233" y="4775683"/>
              <a:ext cx="1999" cy="1428"/>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2"/>
                    <a:pt x="0" y="2"/>
                    <a:pt x="0" y="2"/>
                  </a:cubicBezTo>
                  <a:cubicBezTo>
                    <a:pt x="3" y="2"/>
                    <a:pt x="3" y="2"/>
                    <a:pt x="3" y="2"/>
                  </a:cubicBezTo>
                  <a:cubicBezTo>
                    <a:pt x="2" y="2"/>
                    <a:pt x="1" y="1"/>
                    <a:pt x="0" y="0"/>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 name="Freeform 426"/>
            <p:cNvSpPr>
              <a:spLocks/>
            </p:cNvSpPr>
            <p:nvPr/>
          </p:nvSpPr>
          <p:spPr bwMode="auto">
            <a:xfrm>
              <a:off x="6189232" y="4582096"/>
              <a:ext cx="30551" cy="171315"/>
            </a:xfrm>
            <a:custGeom>
              <a:avLst/>
              <a:gdLst>
                <a:gd name="T0" fmla="*/ 45 w 45"/>
                <a:gd name="T1" fmla="*/ 0 h 254"/>
                <a:gd name="T2" fmla="*/ 16 w 45"/>
                <a:gd name="T3" fmla="*/ 0 h 254"/>
                <a:gd name="T4" fmla="*/ 0 w 45"/>
                <a:gd name="T5" fmla="*/ 241 h 254"/>
                <a:gd name="T6" fmla="*/ 24 w 45"/>
                <a:gd name="T7" fmla="*/ 254 h 254"/>
                <a:gd name="T8" fmla="*/ 45 w 45"/>
                <a:gd name="T9" fmla="*/ 0 h 254"/>
              </a:gdLst>
              <a:ahLst/>
              <a:cxnLst>
                <a:cxn ang="0">
                  <a:pos x="T0" y="T1"/>
                </a:cxn>
                <a:cxn ang="0">
                  <a:pos x="T2" y="T3"/>
                </a:cxn>
                <a:cxn ang="0">
                  <a:pos x="T4" y="T5"/>
                </a:cxn>
                <a:cxn ang="0">
                  <a:pos x="T6" y="T7"/>
                </a:cxn>
                <a:cxn ang="0">
                  <a:pos x="T8" y="T9"/>
                </a:cxn>
              </a:cxnLst>
              <a:rect l="0" t="0" r="r" b="b"/>
              <a:pathLst>
                <a:path w="45" h="254">
                  <a:moveTo>
                    <a:pt x="45" y="0"/>
                  </a:moveTo>
                  <a:cubicBezTo>
                    <a:pt x="16" y="0"/>
                    <a:pt x="16" y="0"/>
                    <a:pt x="16" y="0"/>
                  </a:cubicBezTo>
                  <a:cubicBezTo>
                    <a:pt x="0" y="241"/>
                    <a:pt x="0" y="241"/>
                    <a:pt x="0" y="241"/>
                  </a:cubicBezTo>
                  <a:cubicBezTo>
                    <a:pt x="8" y="245"/>
                    <a:pt x="16" y="249"/>
                    <a:pt x="24" y="254"/>
                  </a:cubicBezTo>
                  <a:lnTo>
                    <a:pt x="45" y="0"/>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 name="Freeform 427"/>
            <p:cNvSpPr>
              <a:spLocks noEditPoints="1"/>
            </p:cNvSpPr>
            <p:nvPr/>
          </p:nvSpPr>
          <p:spPr bwMode="auto">
            <a:xfrm>
              <a:off x="6032192" y="4740563"/>
              <a:ext cx="221283" cy="216714"/>
            </a:xfrm>
            <a:custGeom>
              <a:avLst/>
              <a:gdLst>
                <a:gd name="T0" fmla="*/ 164 w 328"/>
                <a:gd name="T1" fmla="*/ 0 h 321"/>
                <a:gd name="T2" fmla="*/ 0 w 328"/>
                <a:gd name="T3" fmla="*/ 161 h 321"/>
                <a:gd name="T4" fmla="*/ 164 w 328"/>
                <a:gd name="T5" fmla="*/ 321 h 321"/>
                <a:gd name="T6" fmla="*/ 328 w 328"/>
                <a:gd name="T7" fmla="*/ 161 h 321"/>
                <a:gd name="T8" fmla="*/ 164 w 328"/>
                <a:gd name="T9" fmla="*/ 0 h 321"/>
                <a:gd name="T10" fmla="*/ 164 w 328"/>
                <a:gd name="T11" fmla="*/ 294 h 321"/>
                <a:gd name="T12" fmla="*/ 27 w 328"/>
                <a:gd name="T13" fmla="*/ 161 h 321"/>
                <a:gd name="T14" fmla="*/ 164 w 328"/>
                <a:gd name="T15" fmla="*/ 27 h 321"/>
                <a:gd name="T16" fmla="*/ 302 w 328"/>
                <a:gd name="T17" fmla="*/ 161 h 321"/>
                <a:gd name="T18" fmla="*/ 164 w 328"/>
                <a:gd name="T19" fmla="*/ 29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321">
                  <a:moveTo>
                    <a:pt x="164" y="0"/>
                  </a:moveTo>
                  <a:cubicBezTo>
                    <a:pt x="74" y="0"/>
                    <a:pt x="0" y="72"/>
                    <a:pt x="0" y="161"/>
                  </a:cubicBezTo>
                  <a:cubicBezTo>
                    <a:pt x="0" y="249"/>
                    <a:pt x="74" y="321"/>
                    <a:pt x="164" y="321"/>
                  </a:cubicBezTo>
                  <a:cubicBezTo>
                    <a:pt x="255" y="321"/>
                    <a:pt x="328" y="249"/>
                    <a:pt x="328" y="161"/>
                  </a:cubicBezTo>
                  <a:cubicBezTo>
                    <a:pt x="328" y="72"/>
                    <a:pt x="255" y="0"/>
                    <a:pt x="164" y="0"/>
                  </a:cubicBezTo>
                  <a:close/>
                  <a:moveTo>
                    <a:pt x="164" y="294"/>
                  </a:moveTo>
                  <a:cubicBezTo>
                    <a:pt x="89" y="294"/>
                    <a:pt x="27" y="234"/>
                    <a:pt x="27" y="161"/>
                  </a:cubicBezTo>
                  <a:cubicBezTo>
                    <a:pt x="27" y="87"/>
                    <a:pt x="89" y="27"/>
                    <a:pt x="164" y="27"/>
                  </a:cubicBezTo>
                  <a:cubicBezTo>
                    <a:pt x="240" y="27"/>
                    <a:pt x="302" y="87"/>
                    <a:pt x="302" y="161"/>
                  </a:cubicBezTo>
                  <a:cubicBezTo>
                    <a:pt x="302" y="234"/>
                    <a:pt x="240" y="294"/>
                    <a:pt x="164" y="294"/>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 name="Freeform 428"/>
            <p:cNvSpPr>
              <a:spLocks/>
            </p:cNvSpPr>
            <p:nvPr/>
          </p:nvSpPr>
          <p:spPr bwMode="auto">
            <a:xfrm>
              <a:off x="6105001" y="4571246"/>
              <a:ext cx="76235" cy="168175"/>
            </a:xfrm>
            <a:custGeom>
              <a:avLst/>
              <a:gdLst>
                <a:gd name="T0" fmla="*/ 56 w 113"/>
                <a:gd name="T1" fmla="*/ 243 h 249"/>
                <a:gd name="T2" fmla="*/ 100 w 113"/>
                <a:gd name="T3" fmla="*/ 249 h 249"/>
                <a:gd name="T4" fmla="*/ 113 w 113"/>
                <a:gd name="T5" fmla="*/ 0 h 249"/>
                <a:gd name="T6" fmla="*/ 0 w 113"/>
                <a:gd name="T7" fmla="*/ 0 h 249"/>
                <a:gd name="T8" fmla="*/ 13 w 113"/>
                <a:gd name="T9" fmla="*/ 249 h 249"/>
                <a:gd name="T10" fmla="*/ 56 w 113"/>
                <a:gd name="T11" fmla="*/ 243 h 249"/>
              </a:gdLst>
              <a:ahLst/>
              <a:cxnLst>
                <a:cxn ang="0">
                  <a:pos x="T0" y="T1"/>
                </a:cxn>
                <a:cxn ang="0">
                  <a:pos x="T2" y="T3"/>
                </a:cxn>
                <a:cxn ang="0">
                  <a:pos x="T4" y="T5"/>
                </a:cxn>
                <a:cxn ang="0">
                  <a:pos x="T6" y="T7"/>
                </a:cxn>
                <a:cxn ang="0">
                  <a:pos x="T8" y="T9"/>
                </a:cxn>
                <a:cxn ang="0">
                  <a:pos x="T10" y="T11"/>
                </a:cxn>
              </a:cxnLst>
              <a:rect l="0" t="0" r="r" b="b"/>
              <a:pathLst>
                <a:path w="113" h="249">
                  <a:moveTo>
                    <a:pt x="56" y="243"/>
                  </a:moveTo>
                  <a:cubicBezTo>
                    <a:pt x="71" y="243"/>
                    <a:pt x="86" y="245"/>
                    <a:pt x="100" y="249"/>
                  </a:cubicBezTo>
                  <a:cubicBezTo>
                    <a:pt x="113" y="0"/>
                    <a:pt x="113" y="0"/>
                    <a:pt x="113" y="0"/>
                  </a:cubicBezTo>
                  <a:cubicBezTo>
                    <a:pt x="0" y="0"/>
                    <a:pt x="0" y="0"/>
                    <a:pt x="0" y="0"/>
                  </a:cubicBezTo>
                  <a:cubicBezTo>
                    <a:pt x="13" y="249"/>
                    <a:pt x="13" y="249"/>
                    <a:pt x="13" y="249"/>
                  </a:cubicBezTo>
                  <a:cubicBezTo>
                    <a:pt x="27" y="245"/>
                    <a:pt x="42" y="243"/>
                    <a:pt x="56" y="243"/>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 name="Freeform 429"/>
            <p:cNvSpPr>
              <a:spLocks/>
            </p:cNvSpPr>
            <p:nvPr/>
          </p:nvSpPr>
          <p:spPr bwMode="auto">
            <a:xfrm>
              <a:off x="5758088" y="4516711"/>
              <a:ext cx="334636" cy="294948"/>
            </a:xfrm>
            <a:custGeom>
              <a:avLst/>
              <a:gdLst>
                <a:gd name="T0" fmla="*/ 460 w 496"/>
                <a:gd name="T1" fmla="*/ 351 h 437"/>
                <a:gd name="T2" fmla="*/ 437 w 496"/>
                <a:gd name="T3" fmla="*/ 80 h 437"/>
                <a:gd name="T4" fmla="*/ 496 w 496"/>
                <a:gd name="T5" fmla="*/ 80 h 437"/>
                <a:gd name="T6" fmla="*/ 496 w 496"/>
                <a:gd name="T7" fmla="*/ 73 h 437"/>
                <a:gd name="T8" fmla="*/ 401 w 496"/>
                <a:gd name="T9" fmla="*/ 0 h 437"/>
                <a:gd name="T10" fmla="*/ 290 w 496"/>
                <a:gd name="T11" fmla="*/ 188 h 437"/>
                <a:gd name="T12" fmla="*/ 276 w 496"/>
                <a:gd name="T13" fmla="*/ 103 h 437"/>
                <a:gd name="T14" fmla="*/ 291 w 496"/>
                <a:gd name="T15" fmla="*/ 76 h 437"/>
                <a:gd name="T16" fmla="*/ 259 w 496"/>
                <a:gd name="T17" fmla="*/ 44 h 437"/>
                <a:gd name="T18" fmla="*/ 227 w 496"/>
                <a:gd name="T19" fmla="*/ 76 h 437"/>
                <a:gd name="T20" fmla="*/ 243 w 496"/>
                <a:gd name="T21" fmla="*/ 103 h 437"/>
                <a:gd name="T22" fmla="*/ 229 w 496"/>
                <a:gd name="T23" fmla="*/ 186 h 437"/>
                <a:gd name="T24" fmla="*/ 118 w 496"/>
                <a:gd name="T25" fmla="*/ 0 h 437"/>
                <a:gd name="T26" fmla="*/ 2 w 496"/>
                <a:gd name="T27" fmla="*/ 123 h 437"/>
                <a:gd name="T28" fmla="*/ 0 w 496"/>
                <a:gd name="T29" fmla="*/ 123 h 437"/>
                <a:gd name="T30" fmla="*/ 0 w 496"/>
                <a:gd name="T31" fmla="*/ 396 h 437"/>
                <a:gd name="T32" fmla="*/ 1 w 496"/>
                <a:gd name="T33" fmla="*/ 396 h 437"/>
                <a:gd name="T34" fmla="*/ 260 w 496"/>
                <a:gd name="T35" fmla="*/ 437 h 437"/>
                <a:gd name="T36" fmla="*/ 400 w 496"/>
                <a:gd name="T37" fmla="*/ 430 h 437"/>
                <a:gd name="T38" fmla="*/ 460 w 496"/>
                <a:gd name="T39" fmla="*/ 35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6" h="437">
                  <a:moveTo>
                    <a:pt x="460" y="351"/>
                  </a:moveTo>
                  <a:cubicBezTo>
                    <a:pt x="437" y="80"/>
                    <a:pt x="437" y="80"/>
                    <a:pt x="437" y="80"/>
                  </a:cubicBezTo>
                  <a:cubicBezTo>
                    <a:pt x="496" y="80"/>
                    <a:pt x="496" y="80"/>
                    <a:pt x="496" y="80"/>
                  </a:cubicBezTo>
                  <a:cubicBezTo>
                    <a:pt x="496" y="73"/>
                    <a:pt x="496" y="73"/>
                    <a:pt x="496" y="73"/>
                  </a:cubicBezTo>
                  <a:cubicBezTo>
                    <a:pt x="475" y="43"/>
                    <a:pt x="442" y="18"/>
                    <a:pt x="401" y="0"/>
                  </a:cubicBezTo>
                  <a:cubicBezTo>
                    <a:pt x="290" y="188"/>
                    <a:pt x="290" y="188"/>
                    <a:pt x="290" y="188"/>
                  </a:cubicBezTo>
                  <a:cubicBezTo>
                    <a:pt x="276" y="103"/>
                    <a:pt x="276" y="103"/>
                    <a:pt x="276" y="103"/>
                  </a:cubicBezTo>
                  <a:cubicBezTo>
                    <a:pt x="285" y="98"/>
                    <a:pt x="291" y="88"/>
                    <a:pt x="291" y="76"/>
                  </a:cubicBezTo>
                  <a:cubicBezTo>
                    <a:pt x="291" y="59"/>
                    <a:pt x="277" y="44"/>
                    <a:pt x="259" y="44"/>
                  </a:cubicBezTo>
                  <a:cubicBezTo>
                    <a:pt x="242" y="44"/>
                    <a:pt x="227" y="59"/>
                    <a:pt x="227" y="76"/>
                  </a:cubicBezTo>
                  <a:cubicBezTo>
                    <a:pt x="227" y="88"/>
                    <a:pt x="233" y="98"/>
                    <a:pt x="243" y="103"/>
                  </a:cubicBezTo>
                  <a:cubicBezTo>
                    <a:pt x="229" y="186"/>
                    <a:pt x="229" y="186"/>
                    <a:pt x="229" y="186"/>
                  </a:cubicBezTo>
                  <a:cubicBezTo>
                    <a:pt x="118" y="0"/>
                    <a:pt x="118" y="0"/>
                    <a:pt x="118" y="0"/>
                  </a:cubicBezTo>
                  <a:cubicBezTo>
                    <a:pt x="56" y="27"/>
                    <a:pt x="12" y="72"/>
                    <a:pt x="2" y="123"/>
                  </a:cubicBezTo>
                  <a:cubicBezTo>
                    <a:pt x="0" y="123"/>
                    <a:pt x="0" y="123"/>
                    <a:pt x="0" y="123"/>
                  </a:cubicBezTo>
                  <a:cubicBezTo>
                    <a:pt x="0" y="396"/>
                    <a:pt x="0" y="396"/>
                    <a:pt x="0" y="396"/>
                  </a:cubicBezTo>
                  <a:cubicBezTo>
                    <a:pt x="1" y="396"/>
                    <a:pt x="1" y="396"/>
                    <a:pt x="1" y="396"/>
                  </a:cubicBezTo>
                  <a:cubicBezTo>
                    <a:pt x="14" y="419"/>
                    <a:pt x="125" y="437"/>
                    <a:pt x="260" y="437"/>
                  </a:cubicBezTo>
                  <a:cubicBezTo>
                    <a:pt x="312" y="437"/>
                    <a:pt x="360" y="435"/>
                    <a:pt x="400" y="430"/>
                  </a:cubicBezTo>
                  <a:cubicBezTo>
                    <a:pt x="413" y="398"/>
                    <a:pt x="434" y="371"/>
                    <a:pt x="460" y="351"/>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 name="Freeform 430"/>
            <p:cNvSpPr>
              <a:spLocks noEditPoints="1"/>
            </p:cNvSpPr>
            <p:nvPr/>
          </p:nvSpPr>
          <p:spPr bwMode="auto">
            <a:xfrm>
              <a:off x="6068454" y="4777111"/>
              <a:ext cx="149330" cy="144476"/>
            </a:xfrm>
            <a:custGeom>
              <a:avLst/>
              <a:gdLst>
                <a:gd name="T0" fmla="*/ 110 w 221"/>
                <a:gd name="T1" fmla="*/ 0 h 214"/>
                <a:gd name="T2" fmla="*/ 0 w 221"/>
                <a:gd name="T3" fmla="*/ 107 h 214"/>
                <a:gd name="T4" fmla="*/ 110 w 221"/>
                <a:gd name="T5" fmla="*/ 214 h 214"/>
                <a:gd name="T6" fmla="*/ 221 w 221"/>
                <a:gd name="T7" fmla="*/ 107 h 214"/>
                <a:gd name="T8" fmla="*/ 110 w 221"/>
                <a:gd name="T9" fmla="*/ 0 h 214"/>
                <a:gd name="T10" fmla="*/ 134 w 221"/>
                <a:gd name="T11" fmla="*/ 188 h 214"/>
                <a:gd name="T12" fmla="*/ 99 w 221"/>
                <a:gd name="T13" fmla="*/ 188 h 214"/>
                <a:gd name="T14" fmla="*/ 99 w 221"/>
                <a:gd name="T15" fmla="*/ 66 h 214"/>
                <a:gd name="T16" fmla="*/ 99 w 221"/>
                <a:gd name="T17" fmla="*/ 66 h 214"/>
                <a:gd name="T18" fmla="*/ 70 w 221"/>
                <a:gd name="T19" fmla="*/ 80 h 214"/>
                <a:gd name="T20" fmla="*/ 64 w 221"/>
                <a:gd name="T21" fmla="*/ 53 h 214"/>
                <a:gd name="T22" fmla="*/ 105 w 221"/>
                <a:gd name="T23" fmla="*/ 34 h 214"/>
                <a:gd name="T24" fmla="*/ 134 w 221"/>
                <a:gd name="T25" fmla="*/ 34 h 214"/>
                <a:gd name="T26" fmla="*/ 134 w 221"/>
                <a:gd name="T27" fmla="*/ 18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14">
                  <a:moveTo>
                    <a:pt x="110" y="0"/>
                  </a:moveTo>
                  <a:cubicBezTo>
                    <a:pt x="50" y="0"/>
                    <a:pt x="0" y="48"/>
                    <a:pt x="0" y="107"/>
                  </a:cubicBezTo>
                  <a:cubicBezTo>
                    <a:pt x="0" y="166"/>
                    <a:pt x="50" y="214"/>
                    <a:pt x="110" y="214"/>
                  </a:cubicBezTo>
                  <a:cubicBezTo>
                    <a:pt x="171" y="214"/>
                    <a:pt x="221" y="166"/>
                    <a:pt x="221" y="107"/>
                  </a:cubicBezTo>
                  <a:cubicBezTo>
                    <a:pt x="221" y="48"/>
                    <a:pt x="171" y="0"/>
                    <a:pt x="110" y="0"/>
                  </a:cubicBezTo>
                  <a:close/>
                  <a:moveTo>
                    <a:pt x="134" y="188"/>
                  </a:moveTo>
                  <a:cubicBezTo>
                    <a:pt x="99" y="188"/>
                    <a:pt x="99" y="188"/>
                    <a:pt x="99" y="188"/>
                  </a:cubicBezTo>
                  <a:cubicBezTo>
                    <a:pt x="99" y="66"/>
                    <a:pt x="99" y="66"/>
                    <a:pt x="99" y="66"/>
                  </a:cubicBezTo>
                  <a:cubicBezTo>
                    <a:pt x="99" y="66"/>
                    <a:pt x="99" y="66"/>
                    <a:pt x="99" y="66"/>
                  </a:cubicBezTo>
                  <a:cubicBezTo>
                    <a:pt x="70" y="80"/>
                    <a:pt x="70" y="80"/>
                    <a:pt x="70" y="80"/>
                  </a:cubicBezTo>
                  <a:cubicBezTo>
                    <a:pt x="64" y="53"/>
                    <a:pt x="64" y="53"/>
                    <a:pt x="64" y="53"/>
                  </a:cubicBezTo>
                  <a:cubicBezTo>
                    <a:pt x="105" y="34"/>
                    <a:pt x="105" y="34"/>
                    <a:pt x="105" y="34"/>
                  </a:cubicBezTo>
                  <a:cubicBezTo>
                    <a:pt x="134" y="34"/>
                    <a:pt x="134" y="34"/>
                    <a:pt x="134" y="34"/>
                  </a:cubicBezTo>
                  <a:lnTo>
                    <a:pt x="134" y="188"/>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29" name="组合 28"/>
          <p:cNvGrpSpPr/>
          <p:nvPr/>
        </p:nvGrpSpPr>
        <p:grpSpPr>
          <a:xfrm>
            <a:off x="2399832" y="585668"/>
            <a:ext cx="352696" cy="395739"/>
            <a:chOff x="3199776" y="780891"/>
            <a:chExt cx="470261" cy="527652"/>
          </a:xfrm>
        </p:grpSpPr>
        <p:sp>
          <p:nvSpPr>
            <p:cNvPr id="30" name="Freeform 433"/>
            <p:cNvSpPr>
              <a:spLocks noEditPoints="1"/>
            </p:cNvSpPr>
            <p:nvPr/>
          </p:nvSpPr>
          <p:spPr bwMode="auto">
            <a:xfrm>
              <a:off x="3262591" y="927080"/>
              <a:ext cx="64814" cy="65671"/>
            </a:xfrm>
            <a:custGeom>
              <a:avLst/>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close/>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 name="Freeform 434"/>
            <p:cNvSpPr>
              <a:spLocks noEditPoints="1"/>
            </p:cNvSpPr>
            <p:nvPr/>
          </p:nvSpPr>
          <p:spPr bwMode="auto">
            <a:xfrm>
              <a:off x="3367094" y="867120"/>
              <a:ext cx="140479" cy="141621"/>
            </a:xfrm>
            <a:custGeom>
              <a:avLst/>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close/>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52" name="Freeform 435"/>
            <p:cNvSpPr>
              <a:spLocks noEditPoints="1"/>
            </p:cNvSpPr>
            <p:nvPr/>
          </p:nvSpPr>
          <p:spPr bwMode="auto">
            <a:xfrm>
              <a:off x="3282007" y="1022446"/>
              <a:ext cx="89941" cy="91083"/>
            </a:xfrm>
            <a:custGeom>
              <a:avLst/>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close/>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53" name="Freeform 436"/>
            <p:cNvSpPr>
              <a:spLocks noEditPoints="1"/>
            </p:cNvSpPr>
            <p:nvPr/>
          </p:nvSpPr>
          <p:spPr bwMode="auto">
            <a:xfrm>
              <a:off x="3199776" y="780891"/>
              <a:ext cx="470261" cy="527652"/>
            </a:xfrm>
            <a:custGeom>
              <a:avLst/>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close/>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close/>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close/>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7632" name="组合 7631"/>
          <p:cNvGrpSpPr/>
          <p:nvPr/>
        </p:nvGrpSpPr>
        <p:grpSpPr>
          <a:xfrm>
            <a:off x="2314389" y="3313654"/>
            <a:ext cx="580760" cy="318218"/>
            <a:chOff x="3085851" y="4418205"/>
            <a:chExt cx="774347" cy="424290"/>
          </a:xfrm>
        </p:grpSpPr>
        <p:sp>
          <p:nvSpPr>
            <p:cNvPr id="7555" name="Freeform 439"/>
            <p:cNvSpPr>
              <a:spLocks/>
            </p:cNvSpPr>
            <p:nvPr/>
          </p:nvSpPr>
          <p:spPr bwMode="auto">
            <a:xfrm>
              <a:off x="3676890" y="4518139"/>
              <a:ext cx="183308" cy="97650"/>
            </a:xfrm>
            <a:custGeom>
              <a:avLst/>
              <a:gdLst>
                <a:gd name="T0" fmla="*/ 272 w 272"/>
                <a:gd name="T1" fmla="*/ 71 h 145"/>
                <a:gd name="T2" fmla="*/ 179 w 272"/>
                <a:gd name="T3" fmla="*/ 0 h 145"/>
                <a:gd name="T4" fmla="*/ 179 w 272"/>
                <a:gd name="T5" fmla="*/ 51 h 145"/>
                <a:gd name="T6" fmla="*/ 0 w 272"/>
                <a:gd name="T7" fmla="*/ 51 h 145"/>
                <a:gd name="T8" fmla="*/ 12 w 272"/>
                <a:gd name="T9" fmla="*/ 94 h 145"/>
                <a:gd name="T10" fmla="*/ 179 w 272"/>
                <a:gd name="T11" fmla="*/ 94 h 145"/>
                <a:gd name="T12" fmla="*/ 179 w 272"/>
                <a:gd name="T13" fmla="*/ 145 h 145"/>
                <a:gd name="T14" fmla="*/ 272 w 272"/>
                <a:gd name="T15" fmla="*/ 71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145">
                  <a:moveTo>
                    <a:pt x="272" y="71"/>
                  </a:moveTo>
                  <a:cubicBezTo>
                    <a:pt x="179" y="0"/>
                    <a:pt x="179" y="0"/>
                    <a:pt x="179" y="0"/>
                  </a:cubicBezTo>
                  <a:cubicBezTo>
                    <a:pt x="179" y="51"/>
                    <a:pt x="179" y="51"/>
                    <a:pt x="179" y="51"/>
                  </a:cubicBezTo>
                  <a:cubicBezTo>
                    <a:pt x="0" y="51"/>
                    <a:pt x="0" y="51"/>
                    <a:pt x="0" y="51"/>
                  </a:cubicBezTo>
                  <a:cubicBezTo>
                    <a:pt x="5" y="65"/>
                    <a:pt x="9" y="79"/>
                    <a:pt x="12" y="94"/>
                  </a:cubicBezTo>
                  <a:cubicBezTo>
                    <a:pt x="179" y="94"/>
                    <a:pt x="179" y="94"/>
                    <a:pt x="179" y="94"/>
                  </a:cubicBezTo>
                  <a:cubicBezTo>
                    <a:pt x="179" y="145"/>
                    <a:pt x="179" y="145"/>
                    <a:pt x="179" y="145"/>
                  </a:cubicBezTo>
                  <a:lnTo>
                    <a:pt x="272" y="71"/>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56" name="Freeform 440"/>
            <p:cNvSpPr>
              <a:spLocks noEditPoints="1"/>
            </p:cNvSpPr>
            <p:nvPr/>
          </p:nvSpPr>
          <p:spPr bwMode="auto">
            <a:xfrm>
              <a:off x="3286005" y="4423630"/>
              <a:ext cx="393455" cy="396024"/>
            </a:xfrm>
            <a:custGeom>
              <a:avLst/>
              <a:gdLst>
                <a:gd name="T0" fmla="*/ 291 w 583"/>
                <a:gd name="T1" fmla="*/ 0 h 587"/>
                <a:gd name="T2" fmla="*/ 0 w 583"/>
                <a:gd name="T3" fmla="*/ 294 h 587"/>
                <a:gd name="T4" fmla="*/ 291 w 583"/>
                <a:gd name="T5" fmla="*/ 587 h 587"/>
                <a:gd name="T6" fmla="*/ 583 w 583"/>
                <a:gd name="T7" fmla="*/ 294 h 587"/>
                <a:gd name="T8" fmla="*/ 291 w 583"/>
                <a:gd name="T9" fmla="*/ 0 h 587"/>
                <a:gd name="T10" fmla="*/ 291 w 583"/>
                <a:gd name="T11" fmla="*/ 517 h 587"/>
                <a:gd name="T12" fmla="*/ 70 w 583"/>
                <a:gd name="T13" fmla="*/ 294 h 587"/>
                <a:gd name="T14" fmla="*/ 291 w 583"/>
                <a:gd name="T15" fmla="*/ 70 h 587"/>
                <a:gd name="T16" fmla="*/ 513 w 583"/>
                <a:gd name="T17" fmla="*/ 294 h 587"/>
                <a:gd name="T18" fmla="*/ 291 w 583"/>
                <a:gd name="T19" fmla="*/ 51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3" h="587">
                  <a:moveTo>
                    <a:pt x="291" y="0"/>
                  </a:moveTo>
                  <a:cubicBezTo>
                    <a:pt x="130" y="0"/>
                    <a:pt x="0" y="132"/>
                    <a:pt x="0" y="294"/>
                  </a:cubicBezTo>
                  <a:cubicBezTo>
                    <a:pt x="0" y="456"/>
                    <a:pt x="130" y="587"/>
                    <a:pt x="291" y="587"/>
                  </a:cubicBezTo>
                  <a:cubicBezTo>
                    <a:pt x="452" y="587"/>
                    <a:pt x="583" y="456"/>
                    <a:pt x="583" y="294"/>
                  </a:cubicBezTo>
                  <a:cubicBezTo>
                    <a:pt x="583" y="132"/>
                    <a:pt x="452" y="0"/>
                    <a:pt x="291" y="0"/>
                  </a:cubicBezTo>
                  <a:close/>
                  <a:moveTo>
                    <a:pt x="291" y="517"/>
                  </a:moveTo>
                  <a:cubicBezTo>
                    <a:pt x="169" y="517"/>
                    <a:pt x="70" y="417"/>
                    <a:pt x="70" y="294"/>
                  </a:cubicBezTo>
                  <a:cubicBezTo>
                    <a:pt x="70" y="170"/>
                    <a:pt x="169" y="70"/>
                    <a:pt x="291" y="70"/>
                  </a:cubicBezTo>
                  <a:cubicBezTo>
                    <a:pt x="413" y="70"/>
                    <a:pt x="513" y="170"/>
                    <a:pt x="513" y="294"/>
                  </a:cubicBezTo>
                  <a:cubicBezTo>
                    <a:pt x="513" y="417"/>
                    <a:pt x="413" y="517"/>
                    <a:pt x="291" y="517"/>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57" name="Freeform 441"/>
            <p:cNvSpPr>
              <a:spLocks/>
            </p:cNvSpPr>
            <p:nvPr/>
          </p:nvSpPr>
          <p:spPr bwMode="auto">
            <a:xfrm>
              <a:off x="3367094" y="4553829"/>
              <a:ext cx="147046" cy="100505"/>
            </a:xfrm>
            <a:custGeom>
              <a:avLst/>
              <a:gdLst>
                <a:gd name="T0" fmla="*/ 185 w 218"/>
                <a:gd name="T1" fmla="*/ 54 h 149"/>
                <a:gd name="T2" fmla="*/ 185 w 218"/>
                <a:gd name="T3" fmla="*/ 14 h 149"/>
                <a:gd name="T4" fmla="*/ 171 w 218"/>
                <a:gd name="T5" fmla="*/ 0 h 149"/>
                <a:gd name="T6" fmla="*/ 157 w 218"/>
                <a:gd name="T7" fmla="*/ 14 h 149"/>
                <a:gd name="T8" fmla="*/ 157 w 218"/>
                <a:gd name="T9" fmla="*/ 54 h 149"/>
                <a:gd name="T10" fmla="*/ 126 w 218"/>
                <a:gd name="T11" fmla="*/ 91 h 149"/>
                <a:gd name="T12" fmla="*/ 10 w 218"/>
                <a:gd name="T13" fmla="*/ 102 h 149"/>
                <a:gd name="T14" fmla="*/ 1 w 218"/>
                <a:gd name="T15" fmla="*/ 114 h 149"/>
                <a:gd name="T16" fmla="*/ 12 w 218"/>
                <a:gd name="T17" fmla="*/ 123 h 149"/>
                <a:gd name="T18" fmla="*/ 126 w 218"/>
                <a:gd name="T19" fmla="*/ 112 h 149"/>
                <a:gd name="T20" fmla="*/ 171 w 218"/>
                <a:gd name="T21" fmla="*/ 149 h 149"/>
                <a:gd name="T22" fmla="*/ 218 w 218"/>
                <a:gd name="T23" fmla="*/ 101 h 149"/>
                <a:gd name="T24" fmla="*/ 185 w 218"/>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 h="149">
                  <a:moveTo>
                    <a:pt x="185" y="54"/>
                  </a:moveTo>
                  <a:cubicBezTo>
                    <a:pt x="185" y="14"/>
                    <a:pt x="185" y="14"/>
                    <a:pt x="185" y="14"/>
                  </a:cubicBezTo>
                  <a:cubicBezTo>
                    <a:pt x="185" y="6"/>
                    <a:pt x="179" y="0"/>
                    <a:pt x="171" y="0"/>
                  </a:cubicBezTo>
                  <a:cubicBezTo>
                    <a:pt x="163" y="0"/>
                    <a:pt x="157" y="6"/>
                    <a:pt x="157" y="14"/>
                  </a:cubicBezTo>
                  <a:cubicBezTo>
                    <a:pt x="157" y="54"/>
                    <a:pt x="157" y="54"/>
                    <a:pt x="157" y="54"/>
                  </a:cubicBezTo>
                  <a:cubicBezTo>
                    <a:pt x="141" y="60"/>
                    <a:pt x="129" y="74"/>
                    <a:pt x="126" y="91"/>
                  </a:cubicBezTo>
                  <a:cubicBezTo>
                    <a:pt x="10" y="102"/>
                    <a:pt x="10" y="102"/>
                    <a:pt x="10" y="102"/>
                  </a:cubicBezTo>
                  <a:cubicBezTo>
                    <a:pt x="5" y="103"/>
                    <a:pt x="0" y="108"/>
                    <a:pt x="1" y="114"/>
                  </a:cubicBezTo>
                  <a:cubicBezTo>
                    <a:pt x="1" y="120"/>
                    <a:pt x="7" y="124"/>
                    <a:pt x="12" y="123"/>
                  </a:cubicBezTo>
                  <a:cubicBezTo>
                    <a:pt x="126" y="112"/>
                    <a:pt x="126" y="112"/>
                    <a:pt x="126" y="112"/>
                  </a:cubicBezTo>
                  <a:cubicBezTo>
                    <a:pt x="131" y="133"/>
                    <a:pt x="149" y="149"/>
                    <a:pt x="171" y="149"/>
                  </a:cubicBezTo>
                  <a:cubicBezTo>
                    <a:pt x="197" y="149"/>
                    <a:pt x="218" y="127"/>
                    <a:pt x="218" y="101"/>
                  </a:cubicBezTo>
                  <a:cubicBezTo>
                    <a:pt x="218" y="79"/>
                    <a:pt x="204" y="61"/>
                    <a:pt x="185" y="54"/>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58" name="Freeform 442"/>
            <p:cNvSpPr>
              <a:spLocks/>
            </p:cNvSpPr>
            <p:nvPr/>
          </p:nvSpPr>
          <p:spPr bwMode="auto">
            <a:xfrm>
              <a:off x="3458748" y="4489015"/>
              <a:ext cx="13705" cy="39117"/>
            </a:xfrm>
            <a:custGeom>
              <a:avLst/>
              <a:gdLst>
                <a:gd name="T0" fmla="*/ 29 w 48"/>
                <a:gd name="T1" fmla="*/ 17 h 137"/>
                <a:gd name="T2" fmla="*/ 29 w 48"/>
                <a:gd name="T3" fmla="*/ 17 h 137"/>
                <a:gd name="T4" fmla="*/ 29 w 48"/>
                <a:gd name="T5" fmla="*/ 137 h 137"/>
                <a:gd name="T6" fmla="*/ 48 w 48"/>
                <a:gd name="T7" fmla="*/ 137 h 137"/>
                <a:gd name="T8" fmla="*/ 48 w 48"/>
                <a:gd name="T9" fmla="*/ 0 h 137"/>
                <a:gd name="T10" fmla="*/ 31 w 48"/>
                <a:gd name="T11" fmla="*/ 0 h 137"/>
                <a:gd name="T12" fmla="*/ 0 w 48"/>
                <a:gd name="T13" fmla="*/ 17 h 137"/>
                <a:gd name="T14" fmla="*/ 5 w 48"/>
                <a:gd name="T15" fmla="*/ 31 h 137"/>
                <a:gd name="T16" fmla="*/ 29 w 48"/>
                <a:gd name="T17" fmla="*/ 1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37">
                  <a:moveTo>
                    <a:pt x="29" y="17"/>
                  </a:moveTo>
                  <a:lnTo>
                    <a:pt x="29" y="17"/>
                  </a:lnTo>
                  <a:lnTo>
                    <a:pt x="29" y="137"/>
                  </a:lnTo>
                  <a:lnTo>
                    <a:pt x="48" y="137"/>
                  </a:lnTo>
                  <a:lnTo>
                    <a:pt x="48" y="0"/>
                  </a:lnTo>
                  <a:lnTo>
                    <a:pt x="31" y="0"/>
                  </a:lnTo>
                  <a:lnTo>
                    <a:pt x="0" y="17"/>
                  </a:lnTo>
                  <a:lnTo>
                    <a:pt x="5" y="31"/>
                  </a:lnTo>
                  <a:lnTo>
                    <a:pt x="29" y="17"/>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59" name="Freeform 443"/>
            <p:cNvSpPr>
              <a:spLocks/>
            </p:cNvSpPr>
            <p:nvPr/>
          </p:nvSpPr>
          <p:spPr bwMode="auto">
            <a:xfrm>
              <a:off x="3476450" y="4488444"/>
              <a:ext cx="24841" cy="39688"/>
            </a:xfrm>
            <a:custGeom>
              <a:avLst/>
              <a:gdLst>
                <a:gd name="T0" fmla="*/ 37 w 37"/>
                <a:gd name="T1" fmla="*/ 52 h 59"/>
                <a:gd name="T2" fmla="*/ 11 w 37"/>
                <a:gd name="T3" fmla="*/ 52 h 59"/>
                <a:gd name="T4" fmla="*/ 11 w 37"/>
                <a:gd name="T5" fmla="*/ 52 h 59"/>
                <a:gd name="T6" fmla="*/ 16 w 37"/>
                <a:gd name="T7" fmla="*/ 48 h 59"/>
                <a:gd name="T8" fmla="*/ 36 w 37"/>
                <a:gd name="T9" fmla="*/ 17 h 59"/>
                <a:gd name="T10" fmla="*/ 18 w 37"/>
                <a:gd name="T11" fmla="*/ 0 h 59"/>
                <a:gd name="T12" fmla="*/ 2 w 37"/>
                <a:gd name="T13" fmla="*/ 6 h 59"/>
                <a:gd name="T14" fmla="*/ 4 w 37"/>
                <a:gd name="T15" fmla="*/ 11 h 59"/>
                <a:gd name="T16" fmla="*/ 17 w 37"/>
                <a:gd name="T17" fmla="*/ 7 h 59"/>
                <a:gd name="T18" fmla="*/ 28 w 37"/>
                <a:gd name="T19" fmla="*/ 18 h 59"/>
                <a:gd name="T20" fmla="*/ 7 w 37"/>
                <a:gd name="T21" fmla="*/ 48 h 59"/>
                <a:gd name="T22" fmla="*/ 0 w 37"/>
                <a:gd name="T23" fmla="*/ 54 h 59"/>
                <a:gd name="T24" fmla="*/ 0 w 37"/>
                <a:gd name="T25" fmla="*/ 59 h 59"/>
                <a:gd name="T26" fmla="*/ 37 w 37"/>
                <a:gd name="T27" fmla="*/ 59 h 59"/>
                <a:gd name="T28" fmla="*/ 37 w 37"/>
                <a:gd name="T29"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59">
                  <a:moveTo>
                    <a:pt x="37" y="52"/>
                  </a:moveTo>
                  <a:cubicBezTo>
                    <a:pt x="11" y="52"/>
                    <a:pt x="11" y="52"/>
                    <a:pt x="11" y="52"/>
                  </a:cubicBezTo>
                  <a:cubicBezTo>
                    <a:pt x="11" y="52"/>
                    <a:pt x="11" y="52"/>
                    <a:pt x="11" y="52"/>
                  </a:cubicBezTo>
                  <a:cubicBezTo>
                    <a:pt x="16" y="48"/>
                    <a:pt x="16" y="48"/>
                    <a:pt x="16" y="48"/>
                  </a:cubicBezTo>
                  <a:cubicBezTo>
                    <a:pt x="28" y="36"/>
                    <a:pt x="36" y="27"/>
                    <a:pt x="36" y="17"/>
                  </a:cubicBezTo>
                  <a:cubicBezTo>
                    <a:pt x="36" y="9"/>
                    <a:pt x="31" y="0"/>
                    <a:pt x="18" y="0"/>
                  </a:cubicBezTo>
                  <a:cubicBezTo>
                    <a:pt x="12" y="0"/>
                    <a:pt x="6" y="3"/>
                    <a:pt x="2" y="6"/>
                  </a:cubicBezTo>
                  <a:cubicBezTo>
                    <a:pt x="4" y="11"/>
                    <a:pt x="4" y="11"/>
                    <a:pt x="4" y="11"/>
                  </a:cubicBezTo>
                  <a:cubicBezTo>
                    <a:pt x="7" y="9"/>
                    <a:pt x="11" y="7"/>
                    <a:pt x="17" y="7"/>
                  </a:cubicBezTo>
                  <a:cubicBezTo>
                    <a:pt x="25" y="7"/>
                    <a:pt x="28" y="12"/>
                    <a:pt x="28" y="18"/>
                  </a:cubicBezTo>
                  <a:cubicBezTo>
                    <a:pt x="28" y="26"/>
                    <a:pt x="21" y="34"/>
                    <a:pt x="7" y="48"/>
                  </a:cubicBezTo>
                  <a:cubicBezTo>
                    <a:pt x="0" y="54"/>
                    <a:pt x="0" y="54"/>
                    <a:pt x="0" y="54"/>
                  </a:cubicBezTo>
                  <a:cubicBezTo>
                    <a:pt x="0" y="59"/>
                    <a:pt x="0" y="59"/>
                    <a:pt x="0" y="59"/>
                  </a:cubicBezTo>
                  <a:cubicBezTo>
                    <a:pt x="37" y="59"/>
                    <a:pt x="37" y="59"/>
                    <a:pt x="37" y="59"/>
                  </a:cubicBezTo>
                  <a:lnTo>
                    <a:pt x="37" y="52"/>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60" name="Freeform 444"/>
            <p:cNvSpPr>
              <a:spLocks/>
            </p:cNvSpPr>
            <p:nvPr/>
          </p:nvSpPr>
          <p:spPr bwMode="auto">
            <a:xfrm>
              <a:off x="3590375" y="4605795"/>
              <a:ext cx="24270" cy="39688"/>
            </a:xfrm>
            <a:custGeom>
              <a:avLst/>
              <a:gdLst>
                <a:gd name="T0" fmla="*/ 36 w 36"/>
                <a:gd name="T1" fmla="*/ 42 h 59"/>
                <a:gd name="T2" fmla="*/ 23 w 36"/>
                <a:gd name="T3" fmla="*/ 27 h 59"/>
                <a:gd name="T4" fmla="*/ 23 w 36"/>
                <a:gd name="T5" fmla="*/ 27 h 59"/>
                <a:gd name="T6" fmla="*/ 34 w 36"/>
                <a:gd name="T7" fmla="*/ 14 h 59"/>
                <a:gd name="T8" fmla="*/ 17 w 36"/>
                <a:gd name="T9" fmla="*/ 0 h 59"/>
                <a:gd name="T10" fmla="*/ 2 w 36"/>
                <a:gd name="T11" fmla="*/ 4 h 59"/>
                <a:gd name="T12" fmla="*/ 4 w 36"/>
                <a:gd name="T13" fmla="*/ 10 h 59"/>
                <a:gd name="T14" fmla="*/ 16 w 36"/>
                <a:gd name="T15" fmla="*/ 6 h 59"/>
                <a:gd name="T16" fmla="*/ 26 w 36"/>
                <a:gd name="T17" fmla="*/ 15 h 59"/>
                <a:gd name="T18" fmla="*/ 13 w 36"/>
                <a:gd name="T19" fmla="*/ 25 h 59"/>
                <a:gd name="T20" fmla="*/ 9 w 36"/>
                <a:gd name="T21" fmla="*/ 25 h 59"/>
                <a:gd name="T22" fmla="*/ 9 w 36"/>
                <a:gd name="T23" fmla="*/ 31 h 59"/>
                <a:gd name="T24" fmla="*/ 13 w 36"/>
                <a:gd name="T25" fmla="*/ 31 h 59"/>
                <a:gd name="T26" fmla="*/ 28 w 36"/>
                <a:gd name="T27" fmla="*/ 42 h 59"/>
                <a:gd name="T28" fmla="*/ 15 w 36"/>
                <a:gd name="T29" fmla="*/ 53 h 59"/>
                <a:gd name="T30" fmla="*/ 2 w 36"/>
                <a:gd name="T31" fmla="*/ 50 h 59"/>
                <a:gd name="T32" fmla="*/ 0 w 36"/>
                <a:gd name="T33" fmla="*/ 56 h 59"/>
                <a:gd name="T34" fmla="*/ 15 w 36"/>
                <a:gd name="T35" fmla="*/ 59 h 59"/>
                <a:gd name="T36" fmla="*/ 36 w 36"/>
                <a:gd name="T37" fmla="*/ 4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59">
                  <a:moveTo>
                    <a:pt x="36" y="42"/>
                  </a:moveTo>
                  <a:cubicBezTo>
                    <a:pt x="36" y="34"/>
                    <a:pt x="30" y="29"/>
                    <a:pt x="23" y="27"/>
                  </a:cubicBezTo>
                  <a:cubicBezTo>
                    <a:pt x="23" y="27"/>
                    <a:pt x="23" y="27"/>
                    <a:pt x="23" y="27"/>
                  </a:cubicBezTo>
                  <a:cubicBezTo>
                    <a:pt x="30" y="25"/>
                    <a:pt x="34" y="20"/>
                    <a:pt x="34" y="14"/>
                  </a:cubicBezTo>
                  <a:cubicBezTo>
                    <a:pt x="34" y="7"/>
                    <a:pt x="29" y="0"/>
                    <a:pt x="17" y="0"/>
                  </a:cubicBezTo>
                  <a:cubicBezTo>
                    <a:pt x="11" y="0"/>
                    <a:pt x="5" y="2"/>
                    <a:pt x="2" y="4"/>
                  </a:cubicBezTo>
                  <a:cubicBezTo>
                    <a:pt x="4" y="10"/>
                    <a:pt x="4" y="10"/>
                    <a:pt x="4" y="10"/>
                  </a:cubicBezTo>
                  <a:cubicBezTo>
                    <a:pt x="7" y="8"/>
                    <a:pt x="11" y="6"/>
                    <a:pt x="16" y="6"/>
                  </a:cubicBezTo>
                  <a:cubicBezTo>
                    <a:pt x="23" y="6"/>
                    <a:pt x="26" y="10"/>
                    <a:pt x="26" y="15"/>
                  </a:cubicBezTo>
                  <a:cubicBezTo>
                    <a:pt x="26" y="22"/>
                    <a:pt x="19" y="25"/>
                    <a:pt x="13" y="25"/>
                  </a:cubicBezTo>
                  <a:cubicBezTo>
                    <a:pt x="9" y="25"/>
                    <a:pt x="9" y="25"/>
                    <a:pt x="9" y="25"/>
                  </a:cubicBezTo>
                  <a:cubicBezTo>
                    <a:pt x="9" y="31"/>
                    <a:pt x="9" y="31"/>
                    <a:pt x="9" y="31"/>
                  </a:cubicBezTo>
                  <a:cubicBezTo>
                    <a:pt x="13" y="31"/>
                    <a:pt x="13" y="31"/>
                    <a:pt x="13" y="31"/>
                  </a:cubicBezTo>
                  <a:cubicBezTo>
                    <a:pt x="21" y="31"/>
                    <a:pt x="28" y="34"/>
                    <a:pt x="28" y="42"/>
                  </a:cubicBezTo>
                  <a:cubicBezTo>
                    <a:pt x="28" y="47"/>
                    <a:pt x="25" y="53"/>
                    <a:pt x="15" y="53"/>
                  </a:cubicBezTo>
                  <a:cubicBezTo>
                    <a:pt x="10" y="53"/>
                    <a:pt x="5" y="51"/>
                    <a:pt x="2" y="50"/>
                  </a:cubicBezTo>
                  <a:cubicBezTo>
                    <a:pt x="0" y="56"/>
                    <a:pt x="0" y="56"/>
                    <a:pt x="0" y="56"/>
                  </a:cubicBezTo>
                  <a:cubicBezTo>
                    <a:pt x="3" y="57"/>
                    <a:pt x="9" y="59"/>
                    <a:pt x="15" y="59"/>
                  </a:cubicBezTo>
                  <a:cubicBezTo>
                    <a:pt x="29" y="59"/>
                    <a:pt x="36" y="51"/>
                    <a:pt x="36" y="42"/>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61" name="Freeform 445"/>
            <p:cNvSpPr>
              <a:spLocks noEditPoints="1"/>
            </p:cNvSpPr>
            <p:nvPr/>
          </p:nvSpPr>
          <p:spPr bwMode="auto">
            <a:xfrm>
              <a:off x="3469027" y="4710869"/>
              <a:ext cx="26839" cy="40545"/>
            </a:xfrm>
            <a:custGeom>
              <a:avLst/>
              <a:gdLst>
                <a:gd name="T0" fmla="*/ 23 w 40"/>
                <a:gd name="T1" fmla="*/ 21 h 60"/>
                <a:gd name="T2" fmla="*/ 9 w 40"/>
                <a:gd name="T3" fmla="*/ 28 h 60"/>
                <a:gd name="T4" fmla="*/ 8 w 40"/>
                <a:gd name="T5" fmla="*/ 28 h 60"/>
                <a:gd name="T6" fmla="*/ 28 w 40"/>
                <a:gd name="T7" fmla="*/ 7 h 60"/>
                <a:gd name="T8" fmla="*/ 34 w 40"/>
                <a:gd name="T9" fmla="*/ 7 h 60"/>
                <a:gd name="T10" fmla="*/ 34 w 40"/>
                <a:gd name="T11" fmla="*/ 0 h 60"/>
                <a:gd name="T12" fmla="*/ 29 w 40"/>
                <a:gd name="T13" fmla="*/ 1 h 60"/>
                <a:gd name="T14" fmla="*/ 10 w 40"/>
                <a:gd name="T15" fmla="*/ 9 h 60"/>
                <a:gd name="T16" fmla="*/ 0 w 40"/>
                <a:gd name="T17" fmla="*/ 35 h 60"/>
                <a:gd name="T18" fmla="*/ 21 w 40"/>
                <a:gd name="T19" fmla="*/ 60 h 60"/>
                <a:gd name="T20" fmla="*/ 40 w 40"/>
                <a:gd name="T21" fmla="*/ 39 h 60"/>
                <a:gd name="T22" fmla="*/ 23 w 40"/>
                <a:gd name="T23" fmla="*/ 21 h 60"/>
                <a:gd name="T24" fmla="*/ 21 w 40"/>
                <a:gd name="T25" fmla="*/ 54 h 60"/>
                <a:gd name="T26" fmla="*/ 8 w 40"/>
                <a:gd name="T27" fmla="*/ 37 h 60"/>
                <a:gd name="T28" fmla="*/ 9 w 40"/>
                <a:gd name="T29" fmla="*/ 34 h 60"/>
                <a:gd name="T30" fmla="*/ 20 w 40"/>
                <a:gd name="T31" fmla="*/ 27 h 60"/>
                <a:gd name="T32" fmla="*/ 32 w 40"/>
                <a:gd name="T33" fmla="*/ 40 h 60"/>
                <a:gd name="T34" fmla="*/ 21 w 40"/>
                <a:gd name="T3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60">
                  <a:moveTo>
                    <a:pt x="23" y="21"/>
                  </a:moveTo>
                  <a:cubicBezTo>
                    <a:pt x="16" y="21"/>
                    <a:pt x="11" y="24"/>
                    <a:pt x="9" y="28"/>
                  </a:cubicBezTo>
                  <a:cubicBezTo>
                    <a:pt x="8" y="28"/>
                    <a:pt x="8" y="28"/>
                    <a:pt x="8" y="28"/>
                  </a:cubicBezTo>
                  <a:cubicBezTo>
                    <a:pt x="10" y="18"/>
                    <a:pt x="16" y="9"/>
                    <a:pt x="28" y="7"/>
                  </a:cubicBezTo>
                  <a:cubicBezTo>
                    <a:pt x="31" y="7"/>
                    <a:pt x="33" y="7"/>
                    <a:pt x="34" y="7"/>
                  </a:cubicBezTo>
                  <a:cubicBezTo>
                    <a:pt x="34" y="0"/>
                    <a:pt x="34" y="0"/>
                    <a:pt x="34" y="0"/>
                  </a:cubicBezTo>
                  <a:cubicBezTo>
                    <a:pt x="33" y="0"/>
                    <a:pt x="31" y="1"/>
                    <a:pt x="29" y="1"/>
                  </a:cubicBezTo>
                  <a:cubicBezTo>
                    <a:pt x="21" y="2"/>
                    <a:pt x="15" y="5"/>
                    <a:pt x="10" y="9"/>
                  </a:cubicBezTo>
                  <a:cubicBezTo>
                    <a:pt x="5" y="15"/>
                    <a:pt x="0" y="24"/>
                    <a:pt x="0" y="35"/>
                  </a:cubicBezTo>
                  <a:cubicBezTo>
                    <a:pt x="0" y="50"/>
                    <a:pt x="9" y="60"/>
                    <a:pt x="21" y="60"/>
                  </a:cubicBezTo>
                  <a:cubicBezTo>
                    <a:pt x="33" y="60"/>
                    <a:pt x="40" y="50"/>
                    <a:pt x="40" y="39"/>
                  </a:cubicBezTo>
                  <a:cubicBezTo>
                    <a:pt x="40" y="28"/>
                    <a:pt x="33" y="21"/>
                    <a:pt x="23" y="21"/>
                  </a:cubicBezTo>
                  <a:close/>
                  <a:moveTo>
                    <a:pt x="21" y="54"/>
                  </a:moveTo>
                  <a:cubicBezTo>
                    <a:pt x="13" y="54"/>
                    <a:pt x="8" y="47"/>
                    <a:pt x="8" y="37"/>
                  </a:cubicBezTo>
                  <a:cubicBezTo>
                    <a:pt x="8" y="36"/>
                    <a:pt x="9" y="35"/>
                    <a:pt x="9" y="34"/>
                  </a:cubicBezTo>
                  <a:cubicBezTo>
                    <a:pt x="11" y="30"/>
                    <a:pt x="15" y="27"/>
                    <a:pt x="20" y="27"/>
                  </a:cubicBezTo>
                  <a:cubicBezTo>
                    <a:pt x="27" y="27"/>
                    <a:pt x="32" y="32"/>
                    <a:pt x="32" y="40"/>
                  </a:cubicBezTo>
                  <a:cubicBezTo>
                    <a:pt x="32" y="48"/>
                    <a:pt x="28" y="54"/>
                    <a:pt x="21" y="54"/>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62" name="Freeform 446"/>
            <p:cNvSpPr>
              <a:spLocks noEditPoints="1"/>
            </p:cNvSpPr>
            <p:nvPr/>
          </p:nvSpPr>
          <p:spPr bwMode="auto">
            <a:xfrm>
              <a:off x="3339398" y="4606366"/>
              <a:ext cx="25697" cy="39974"/>
            </a:xfrm>
            <a:custGeom>
              <a:avLst/>
              <a:gdLst>
                <a:gd name="T0" fmla="*/ 19 w 38"/>
                <a:gd name="T1" fmla="*/ 0 h 59"/>
                <a:gd name="T2" fmla="*/ 0 w 38"/>
                <a:gd name="T3" fmla="*/ 20 h 59"/>
                <a:gd name="T4" fmla="*/ 17 w 38"/>
                <a:gd name="T5" fmla="*/ 38 h 59"/>
                <a:gd name="T6" fmla="*/ 30 w 38"/>
                <a:gd name="T7" fmla="*/ 32 h 59"/>
                <a:gd name="T8" fmla="*/ 30 w 38"/>
                <a:gd name="T9" fmla="*/ 32 h 59"/>
                <a:gd name="T10" fmla="*/ 23 w 38"/>
                <a:gd name="T11" fmla="*/ 47 h 59"/>
                <a:gd name="T12" fmla="*/ 11 w 38"/>
                <a:gd name="T13" fmla="*/ 53 h 59"/>
                <a:gd name="T14" fmla="*/ 5 w 38"/>
                <a:gd name="T15" fmla="*/ 53 h 59"/>
                <a:gd name="T16" fmla="*/ 5 w 38"/>
                <a:gd name="T17" fmla="*/ 59 h 59"/>
                <a:gd name="T18" fmla="*/ 12 w 38"/>
                <a:gd name="T19" fmla="*/ 59 h 59"/>
                <a:gd name="T20" fmla="*/ 28 w 38"/>
                <a:gd name="T21" fmla="*/ 51 h 59"/>
                <a:gd name="T22" fmla="*/ 38 w 38"/>
                <a:gd name="T23" fmla="*/ 24 h 59"/>
                <a:gd name="T24" fmla="*/ 19 w 38"/>
                <a:gd name="T25" fmla="*/ 0 h 59"/>
                <a:gd name="T26" fmla="*/ 30 w 38"/>
                <a:gd name="T27" fmla="*/ 26 h 59"/>
                <a:gd name="T28" fmla="*/ 18 w 38"/>
                <a:gd name="T29" fmla="*/ 32 h 59"/>
                <a:gd name="T30" fmla="*/ 7 w 38"/>
                <a:gd name="T31" fmla="*/ 20 h 59"/>
                <a:gd name="T32" fmla="*/ 19 w 38"/>
                <a:gd name="T33" fmla="*/ 6 h 59"/>
                <a:gd name="T34" fmla="*/ 30 w 38"/>
                <a:gd name="T35" fmla="*/ 23 h 59"/>
                <a:gd name="T36" fmla="*/ 30 w 38"/>
                <a:gd name="T37" fmla="*/ 2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59">
                  <a:moveTo>
                    <a:pt x="19" y="0"/>
                  </a:moveTo>
                  <a:cubicBezTo>
                    <a:pt x="8" y="0"/>
                    <a:pt x="0" y="10"/>
                    <a:pt x="0" y="20"/>
                  </a:cubicBezTo>
                  <a:cubicBezTo>
                    <a:pt x="0" y="30"/>
                    <a:pt x="6" y="38"/>
                    <a:pt x="17" y="38"/>
                  </a:cubicBezTo>
                  <a:cubicBezTo>
                    <a:pt x="22" y="38"/>
                    <a:pt x="27" y="36"/>
                    <a:pt x="30" y="32"/>
                  </a:cubicBezTo>
                  <a:cubicBezTo>
                    <a:pt x="30" y="32"/>
                    <a:pt x="30" y="32"/>
                    <a:pt x="30" y="32"/>
                  </a:cubicBezTo>
                  <a:cubicBezTo>
                    <a:pt x="29" y="39"/>
                    <a:pt x="27" y="44"/>
                    <a:pt x="23" y="47"/>
                  </a:cubicBezTo>
                  <a:cubicBezTo>
                    <a:pt x="20" y="50"/>
                    <a:pt x="15" y="52"/>
                    <a:pt x="11" y="53"/>
                  </a:cubicBezTo>
                  <a:cubicBezTo>
                    <a:pt x="8" y="53"/>
                    <a:pt x="6" y="53"/>
                    <a:pt x="5" y="53"/>
                  </a:cubicBezTo>
                  <a:cubicBezTo>
                    <a:pt x="5" y="59"/>
                    <a:pt x="5" y="59"/>
                    <a:pt x="5" y="59"/>
                  </a:cubicBezTo>
                  <a:cubicBezTo>
                    <a:pt x="6" y="59"/>
                    <a:pt x="9" y="59"/>
                    <a:pt x="12" y="59"/>
                  </a:cubicBezTo>
                  <a:cubicBezTo>
                    <a:pt x="18" y="58"/>
                    <a:pt x="24" y="56"/>
                    <a:pt x="28" y="51"/>
                  </a:cubicBezTo>
                  <a:cubicBezTo>
                    <a:pt x="34" y="46"/>
                    <a:pt x="38" y="37"/>
                    <a:pt x="38" y="24"/>
                  </a:cubicBezTo>
                  <a:cubicBezTo>
                    <a:pt x="38" y="9"/>
                    <a:pt x="31" y="0"/>
                    <a:pt x="19" y="0"/>
                  </a:cubicBezTo>
                  <a:close/>
                  <a:moveTo>
                    <a:pt x="30" y="26"/>
                  </a:moveTo>
                  <a:cubicBezTo>
                    <a:pt x="28" y="30"/>
                    <a:pt x="24" y="32"/>
                    <a:pt x="18" y="32"/>
                  </a:cubicBezTo>
                  <a:cubicBezTo>
                    <a:pt x="12" y="32"/>
                    <a:pt x="7" y="27"/>
                    <a:pt x="7" y="20"/>
                  </a:cubicBezTo>
                  <a:cubicBezTo>
                    <a:pt x="7" y="12"/>
                    <a:pt x="12" y="6"/>
                    <a:pt x="19" y="6"/>
                  </a:cubicBezTo>
                  <a:cubicBezTo>
                    <a:pt x="27" y="6"/>
                    <a:pt x="30" y="13"/>
                    <a:pt x="30" y="23"/>
                  </a:cubicBezTo>
                  <a:cubicBezTo>
                    <a:pt x="30" y="25"/>
                    <a:pt x="30" y="25"/>
                    <a:pt x="30" y="26"/>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63" name="Oval 447"/>
            <p:cNvSpPr>
              <a:spLocks noChangeArrowheads="1"/>
            </p:cNvSpPr>
            <p:nvPr/>
          </p:nvSpPr>
          <p:spPr bwMode="auto">
            <a:xfrm>
              <a:off x="3388794" y="4539553"/>
              <a:ext cx="18845" cy="18274"/>
            </a:xfrm>
            <a:prstGeom prst="ellipse">
              <a:avLst/>
            </a:pr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64" name="Oval 448"/>
            <p:cNvSpPr>
              <a:spLocks noChangeArrowheads="1"/>
            </p:cNvSpPr>
            <p:nvPr/>
          </p:nvSpPr>
          <p:spPr bwMode="auto">
            <a:xfrm>
              <a:off x="3552686" y="4539553"/>
              <a:ext cx="19416" cy="18274"/>
            </a:xfrm>
            <a:prstGeom prst="ellipse">
              <a:avLst/>
            </a:pr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65" name="Oval 449"/>
            <p:cNvSpPr>
              <a:spLocks noChangeArrowheads="1"/>
            </p:cNvSpPr>
            <p:nvPr/>
          </p:nvSpPr>
          <p:spPr bwMode="auto">
            <a:xfrm>
              <a:off x="3552686" y="4695450"/>
              <a:ext cx="19416" cy="17703"/>
            </a:xfrm>
            <a:prstGeom prst="ellipse">
              <a:avLst/>
            </a:pr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66" name="Freeform 450"/>
            <p:cNvSpPr>
              <a:spLocks/>
            </p:cNvSpPr>
            <p:nvPr/>
          </p:nvSpPr>
          <p:spPr bwMode="auto">
            <a:xfrm>
              <a:off x="3085851" y="4650337"/>
              <a:ext cx="211860" cy="97650"/>
            </a:xfrm>
            <a:custGeom>
              <a:avLst/>
              <a:gdLst>
                <a:gd name="T0" fmla="*/ 92 w 314"/>
                <a:gd name="T1" fmla="*/ 51 h 145"/>
                <a:gd name="T2" fmla="*/ 92 w 314"/>
                <a:gd name="T3" fmla="*/ 0 h 145"/>
                <a:gd name="T4" fmla="*/ 0 w 314"/>
                <a:gd name="T5" fmla="*/ 71 h 145"/>
                <a:gd name="T6" fmla="*/ 92 w 314"/>
                <a:gd name="T7" fmla="*/ 145 h 145"/>
                <a:gd name="T8" fmla="*/ 92 w 314"/>
                <a:gd name="T9" fmla="*/ 94 h 145"/>
                <a:gd name="T10" fmla="*/ 314 w 314"/>
                <a:gd name="T11" fmla="*/ 94 h 145"/>
                <a:gd name="T12" fmla="*/ 297 w 314"/>
                <a:gd name="T13" fmla="*/ 51 h 145"/>
                <a:gd name="T14" fmla="*/ 92 w 314"/>
                <a:gd name="T15" fmla="*/ 51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45">
                  <a:moveTo>
                    <a:pt x="92" y="51"/>
                  </a:moveTo>
                  <a:cubicBezTo>
                    <a:pt x="92" y="0"/>
                    <a:pt x="92" y="0"/>
                    <a:pt x="92" y="0"/>
                  </a:cubicBezTo>
                  <a:cubicBezTo>
                    <a:pt x="0" y="71"/>
                    <a:pt x="0" y="71"/>
                    <a:pt x="0" y="71"/>
                  </a:cubicBezTo>
                  <a:cubicBezTo>
                    <a:pt x="92" y="145"/>
                    <a:pt x="92" y="145"/>
                    <a:pt x="92" y="145"/>
                  </a:cubicBezTo>
                  <a:cubicBezTo>
                    <a:pt x="92" y="94"/>
                    <a:pt x="92" y="94"/>
                    <a:pt x="92" y="94"/>
                  </a:cubicBezTo>
                  <a:cubicBezTo>
                    <a:pt x="314" y="94"/>
                    <a:pt x="314" y="94"/>
                    <a:pt x="314" y="94"/>
                  </a:cubicBezTo>
                  <a:cubicBezTo>
                    <a:pt x="308" y="80"/>
                    <a:pt x="302" y="66"/>
                    <a:pt x="297" y="51"/>
                  </a:cubicBezTo>
                  <a:lnTo>
                    <a:pt x="92" y="51"/>
                  </a:ln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67" name="Oval 451"/>
            <p:cNvSpPr>
              <a:spLocks noChangeArrowheads="1"/>
            </p:cNvSpPr>
            <p:nvPr/>
          </p:nvSpPr>
          <p:spPr bwMode="auto">
            <a:xfrm>
              <a:off x="3388794" y="4696021"/>
              <a:ext cx="18845" cy="17703"/>
            </a:xfrm>
            <a:prstGeom prst="ellipse">
              <a:avLst/>
            </a:pr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68" name="Freeform 452"/>
            <p:cNvSpPr>
              <a:spLocks/>
            </p:cNvSpPr>
            <p:nvPr/>
          </p:nvSpPr>
          <p:spPr bwMode="auto">
            <a:xfrm>
              <a:off x="3698304" y="4718292"/>
              <a:ext cx="35120" cy="60246"/>
            </a:xfrm>
            <a:custGeom>
              <a:avLst/>
              <a:gdLst>
                <a:gd name="T0" fmla="*/ 0 w 52"/>
                <a:gd name="T1" fmla="*/ 0 h 89"/>
                <a:gd name="T2" fmla="*/ 0 w 52"/>
                <a:gd name="T3" fmla="*/ 78 h 89"/>
                <a:gd name="T4" fmla="*/ 26 w 52"/>
                <a:gd name="T5" fmla="*/ 89 h 89"/>
                <a:gd name="T6" fmla="*/ 52 w 52"/>
                <a:gd name="T7" fmla="*/ 78 h 89"/>
                <a:gd name="T8" fmla="*/ 52 w 52"/>
                <a:gd name="T9" fmla="*/ 0 h 89"/>
                <a:gd name="T10" fmla="*/ 26 w 52"/>
                <a:gd name="T11" fmla="*/ 6 h 89"/>
                <a:gd name="T12" fmla="*/ 0 w 52"/>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52" h="89">
                  <a:moveTo>
                    <a:pt x="0" y="0"/>
                  </a:moveTo>
                  <a:cubicBezTo>
                    <a:pt x="0" y="78"/>
                    <a:pt x="0" y="78"/>
                    <a:pt x="0" y="78"/>
                  </a:cubicBezTo>
                  <a:cubicBezTo>
                    <a:pt x="0" y="84"/>
                    <a:pt x="11" y="89"/>
                    <a:pt x="26" y="89"/>
                  </a:cubicBezTo>
                  <a:cubicBezTo>
                    <a:pt x="40" y="89"/>
                    <a:pt x="52" y="84"/>
                    <a:pt x="52" y="78"/>
                  </a:cubicBezTo>
                  <a:cubicBezTo>
                    <a:pt x="52" y="0"/>
                    <a:pt x="52" y="0"/>
                    <a:pt x="52" y="0"/>
                  </a:cubicBezTo>
                  <a:cubicBezTo>
                    <a:pt x="46" y="4"/>
                    <a:pt x="35" y="6"/>
                    <a:pt x="26" y="6"/>
                  </a:cubicBezTo>
                  <a:cubicBezTo>
                    <a:pt x="16" y="6"/>
                    <a:pt x="5" y="4"/>
                    <a:pt x="0" y="0"/>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69" name="Oval 453"/>
            <p:cNvSpPr>
              <a:spLocks noChangeArrowheads="1"/>
            </p:cNvSpPr>
            <p:nvPr/>
          </p:nvSpPr>
          <p:spPr bwMode="auto">
            <a:xfrm>
              <a:off x="3698304" y="4704873"/>
              <a:ext cx="35120" cy="14276"/>
            </a:xfrm>
            <a:prstGeom prst="ellipse">
              <a:avLst/>
            </a:pr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70" name="Freeform 454"/>
            <p:cNvSpPr>
              <a:spLocks/>
            </p:cNvSpPr>
            <p:nvPr/>
          </p:nvSpPr>
          <p:spPr bwMode="auto">
            <a:xfrm>
              <a:off x="3748271" y="4695450"/>
              <a:ext cx="35120" cy="83088"/>
            </a:xfrm>
            <a:custGeom>
              <a:avLst/>
              <a:gdLst>
                <a:gd name="T0" fmla="*/ 0 w 52"/>
                <a:gd name="T1" fmla="*/ 0 h 123"/>
                <a:gd name="T2" fmla="*/ 0 w 52"/>
                <a:gd name="T3" fmla="*/ 110 h 123"/>
                <a:gd name="T4" fmla="*/ 0 w 52"/>
                <a:gd name="T5" fmla="*/ 112 h 123"/>
                <a:gd name="T6" fmla="*/ 26 w 52"/>
                <a:gd name="T7" fmla="*/ 123 h 123"/>
                <a:gd name="T8" fmla="*/ 52 w 52"/>
                <a:gd name="T9" fmla="*/ 112 h 123"/>
                <a:gd name="T10" fmla="*/ 52 w 52"/>
                <a:gd name="T11" fmla="*/ 112 h 123"/>
                <a:gd name="T12" fmla="*/ 52 w 52"/>
                <a:gd name="T13" fmla="*/ 0 h 123"/>
                <a:gd name="T14" fmla="*/ 26 w 52"/>
                <a:gd name="T15" fmla="*/ 6 h 123"/>
                <a:gd name="T16" fmla="*/ 0 w 52"/>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23">
                  <a:moveTo>
                    <a:pt x="0" y="0"/>
                  </a:moveTo>
                  <a:cubicBezTo>
                    <a:pt x="0" y="110"/>
                    <a:pt x="0" y="110"/>
                    <a:pt x="0" y="110"/>
                  </a:cubicBezTo>
                  <a:cubicBezTo>
                    <a:pt x="0" y="111"/>
                    <a:pt x="0" y="111"/>
                    <a:pt x="0" y="112"/>
                  </a:cubicBezTo>
                  <a:cubicBezTo>
                    <a:pt x="0" y="118"/>
                    <a:pt x="11" y="123"/>
                    <a:pt x="26" y="123"/>
                  </a:cubicBezTo>
                  <a:cubicBezTo>
                    <a:pt x="40" y="123"/>
                    <a:pt x="52" y="118"/>
                    <a:pt x="52" y="112"/>
                  </a:cubicBezTo>
                  <a:cubicBezTo>
                    <a:pt x="52" y="112"/>
                    <a:pt x="52" y="112"/>
                    <a:pt x="52" y="112"/>
                  </a:cubicBezTo>
                  <a:cubicBezTo>
                    <a:pt x="52" y="0"/>
                    <a:pt x="52" y="0"/>
                    <a:pt x="52" y="0"/>
                  </a:cubicBezTo>
                  <a:cubicBezTo>
                    <a:pt x="46" y="4"/>
                    <a:pt x="36" y="6"/>
                    <a:pt x="26" y="6"/>
                  </a:cubicBezTo>
                  <a:cubicBezTo>
                    <a:pt x="16" y="6"/>
                    <a:pt x="6" y="4"/>
                    <a:pt x="0" y="0"/>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71" name="Oval 455"/>
            <p:cNvSpPr>
              <a:spLocks noChangeArrowheads="1"/>
            </p:cNvSpPr>
            <p:nvPr/>
          </p:nvSpPr>
          <p:spPr bwMode="auto">
            <a:xfrm>
              <a:off x="3748271" y="4682030"/>
              <a:ext cx="35120" cy="13991"/>
            </a:xfrm>
            <a:prstGeom prst="ellipse">
              <a:avLst/>
            </a:pr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72" name="Freeform 456"/>
            <p:cNvSpPr>
              <a:spLocks/>
            </p:cNvSpPr>
            <p:nvPr/>
          </p:nvSpPr>
          <p:spPr bwMode="auto">
            <a:xfrm>
              <a:off x="3797667" y="4644912"/>
              <a:ext cx="35691" cy="133626"/>
            </a:xfrm>
            <a:custGeom>
              <a:avLst/>
              <a:gdLst>
                <a:gd name="T0" fmla="*/ 0 w 53"/>
                <a:gd name="T1" fmla="*/ 0 h 198"/>
                <a:gd name="T2" fmla="*/ 0 w 53"/>
                <a:gd name="T3" fmla="*/ 187 h 198"/>
                <a:gd name="T4" fmla="*/ 26 w 53"/>
                <a:gd name="T5" fmla="*/ 198 h 198"/>
                <a:gd name="T6" fmla="*/ 53 w 53"/>
                <a:gd name="T7" fmla="*/ 187 h 198"/>
                <a:gd name="T8" fmla="*/ 53 w 53"/>
                <a:gd name="T9" fmla="*/ 0 h 198"/>
                <a:gd name="T10" fmla="*/ 26 w 53"/>
                <a:gd name="T11" fmla="*/ 7 h 198"/>
                <a:gd name="T12" fmla="*/ 0 w 53"/>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53" h="198">
                  <a:moveTo>
                    <a:pt x="0" y="0"/>
                  </a:moveTo>
                  <a:cubicBezTo>
                    <a:pt x="0" y="187"/>
                    <a:pt x="0" y="187"/>
                    <a:pt x="0" y="187"/>
                  </a:cubicBezTo>
                  <a:cubicBezTo>
                    <a:pt x="0" y="193"/>
                    <a:pt x="12" y="198"/>
                    <a:pt x="26" y="198"/>
                  </a:cubicBezTo>
                  <a:cubicBezTo>
                    <a:pt x="41" y="198"/>
                    <a:pt x="53" y="193"/>
                    <a:pt x="53" y="187"/>
                  </a:cubicBezTo>
                  <a:cubicBezTo>
                    <a:pt x="53" y="0"/>
                    <a:pt x="53" y="0"/>
                    <a:pt x="53" y="0"/>
                  </a:cubicBezTo>
                  <a:cubicBezTo>
                    <a:pt x="47" y="5"/>
                    <a:pt x="36" y="7"/>
                    <a:pt x="26" y="7"/>
                  </a:cubicBezTo>
                  <a:cubicBezTo>
                    <a:pt x="17" y="7"/>
                    <a:pt x="6" y="5"/>
                    <a:pt x="0" y="0"/>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73" name="Oval 457"/>
            <p:cNvSpPr>
              <a:spLocks noChangeArrowheads="1"/>
            </p:cNvSpPr>
            <p:nvPr/>
          </p:nvSpPr>
          <p:spPr bwMode="auto">
            <a:xfrm>
              <a:off x="3797667" y="4631492"/>
              <a:ext cx="35691" cy="14847"/>
            </a:xfrm>
            <a:prstGeom prst="ellipse">
              <a:avLst/>
            </a:pr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74" name="Freeform 458"/>
            <p:cNvSpPr>
              <a:spLocks/>
            </p:cNvSpPr>
            <p:nvPr/>
          </p:nvSpPr>
          <p:spPr bwMode="auto">
            <a:xfrm>
              <a:off x="3222047" y="4588093"/>
              <a:ext cx="35120" cy="60246"/>
            </a:xfrm>
            <a:custGeom>
              <a:avLst/>
              <a:gdLst>
                <a:gd name="T0" fmla="*/ 26 w 52"/>
                <a:gd name="T1" fmla="*/ 89 h 89"/>
                <a:gd name="T2" fmla="*/ 52 w 52"/>
                <a:gd name="T3" fmla="*/ 78 h 89"/>
                <a:gd name="T4" fmla="*/ 52 w 52"/>
                <a:gd name="T5" fmla="*/ 0 h 89"/>
                <a:gd name="T6" fmla="*/ 26 w 52"/>
                <a:gd name="T7" fmla="*/ 6 h 89"/>
                <a:gd name="T8" fmla="*/ 0 w 52"/>
                <a:gd name="T9" fmla="*/ 0 h 89"/>
                <a:gd name="T10" fmla="*/ 0 w 52"/>
                <a:gd name="T11" fmla="*/ 78 h 89"/>
                <a:gd name="T12" fmla="*/ 26 w 52"/>
                <a:gd name="T13" fmla="*/ 89 h 89"/>
              </a:gdLst>
              <a:ahLst/>
              <a:cxnLst>
                <a:cxn ang="0">
                  <a:pos x="T0" y="T1"/>
                </a:cxn>
                <a:cxn ang="0">
                  <a:pos x="T2" y="T3"/>
                </a:cxn>
                <a:cxn ang="0">
                  <a:pos x="T4" y="T5"/>
                </a:cxn>
                <a:cxn ang="0">
                  <a:pos x="T6" y="T7"/>
                </a:cxn>
                <a:cxn ang="0">
                  <a:pos x="T8" y="T9"/>
                </a:cxn>
                <a:cxn ang="0">
                  <a:pos x="T10" y="T11"/>
                </a:cxn>
                <a:cxn ang="0">
                  <a:pos x="T12" y="T13"/>
                </a:cxn>
              </a:cxnLst>
              <a:rect l="0" t="0" r="r" b="b"/>
              <a:pathLst>
                <a:path w="52" h="89">
                  <a:moveTo>
                    <a:pt x="26" y="89"/>
                  </a:moveTo>
                  <a:cubicBezTo>
                    <a:pt x="40" y="89"/>
                    <a:pt x="52" y="84"/>
                    <a:pt x="52" y="78"/>
                  </a:cubicBezTo>
                  <a:cubicBezTo>
                    <a:pt x="52" y="0"/>
                    <a:pt x="52" y="0"/>
                    <a:pt x="52" y="0"/>
                  </a:cubicBezTo>
                  <a:cubicBezTo>
                    <a:pt x="46" y="4"/>
                    <a:pt x="36" y="6"/>
                    <a:pt x="26" y="6"/>
                  </a:cubicBezTo>
                  <a:cubicBezTo>
                    <a:pt x="16" y="6"/>
                    <a:pt x="6" y="4"/>
                    <a:pt x="0" y="0"/>
                  </a:cubicBezTo>
                  <a:cubicBezTo>
                    <a:pt x="0" y="78"/>
                    <a:pt x="0" y="78"/>
                    <a:pt x="0" y="78"/>
                  </a:cubicBezTo>
                  <a:cubicBezTo>
                    <a:pt x="0" y="84"/>
                    <a:pt x="11" y="89"/>
                    <a:pt x="26" y="89"/>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75" name="Oval 459"/>
            <p:cNvSpPr>
              <a:spLocks noChangeArrowheads="1"/>
            </p:cNvSpPr>
            <p:nvPr/>
          </p:nvSpPr>
          <p:spPr bwMode="auto">
            <a:xfrm>
              <a:off x="3222047" y="4574673"/>
              <a:ext cx="35120" cy="14276"/>
            </a:xfrm>
            <a:prstGeom prst="ellipse">
              <a:avLst/>
            </a:pr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77" name="Freeform 460"/>
            <p:cNvSpPr>
              <a:spLocks/>
            </p:cNvSpPr>
            <p:nvPr/>
          </p:nvSpPr>
          <p:spPr bwMode="auto">
            <a:xfrm>
              <a:off x="3171509" y="4565250"/>
              <a:ext cx="35691" cy="83088"/>
            </a:xfrm>
            <a:custGeom>
              <a:avLst/>
              <a:gdLst>
                <a:gd name="T0" fmla="*/ 26 w 53"/>
                <a:gd name="T1" fmla="*/ 123 h 123"/>
                <a:gd name="T2" fmla="*/ 53 w 53"/>
                <a:gd name="T3" fmla="*/ 112 h 123"/>
                <a:gd name="T4" fmla="*/ 52 w 53"/>
                <a:gd name="T5" fmla="*/ 110 h 123"/>
                <a:gd name="T6" fmla="*/ 52 w 53"/>
                <a:gd name="T7" fmla="*/ 0 h 123"/>
                <a:gd name="T8" fmla="*/ 26 w 53"/>
                <a:gd name="T9" fmla="*/ 6 h 123"/>
                <a:gd name="T10" fmla="*/ 0 w 53"/>
                <a:gd name="T11" fmla="*/ 0 h 123"/>
                <a:gd name="T12" fmla="*/ 0 w 53"/>
                <a:gd name="T13" fmla="*/ 112 h 123"/>
                <a:gd name="T14" fmla="*/ 0 w 53"/>
                <a:gd name="T15" fmla="*/ 112 h 123"/>
                <a:gd name="T16" fmla="*/ 26 w 53"/>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23">
                  <a:moveTo>
                    <a:pt x="26" y="123"/>
                  </a:moveTo>
                  <a:cubicBezTo>
                    <a:pt x="41" y="123"/>
                    <a:pt x="53" y="118"/>
                    <a:pt x="53" y="112"/>
                  </a:cubicBezTo>
                  <a:cubicBezTo>
                    <a:pt x="53" y="111"/>
                    <a:pt x="52" y="111"/>
                    <a:pt x="52" y="110"/>
                  </a:cubicBezTo>
                  <a:cubicBezTo>
                    <a:pt x="52" y="0"/>
                    <a:pt x="52" y="0"/>
                    <a:pt x="52" y="0"/>
                  </a:cubicBezTo>
                  <a:cubicBezTo>
                    <a:pt x="46" y="4"/>
                    <a:pt x="36" y="6"/>
                    <a:pt x="26" y="6"/>
                  </a:cubicBezTo>
                  <a:cubicBezTo>
                    <a:pt x="16" y="6"/>
                    <a:pt x="6" y="4"/>
                    <a:pt x="0" y="0"/>
                  </a:cubicBezTo>
                  <a:cubicBezTo>
                    <a:pt x="0" y="112"/>
                    <a:pt x="0" y="112"/>
                    <a:pt x="0" y="112"/>
                  </a:cubicBezTo>
                  <a:cubicBezTo>
                    <a:pt x="0" y="112"/>
                    <a:pt x="0" y="112"/>
                    <a:pt x="0" y="112"/>
                  </a:cubicBezTo>
                  <a:cubicBezTo>
                    <a:pt x="0" y="118"/>
                    <a:pt x="12" y="123"/>
                    <a:pt x="26" y="123"/>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78" name="Oval 461"/>
            <p:cNvSpPr>
              <a:spLocks noChangeArrowheads="1"/>
            </p:cNvSpPr>
            <p:nvPr/>
          </p:nvSpPr>
          <p:spPr bwMode="auto">
            <a:xfrm>
              <a:off x="3171509" y="4551831"/>
              <a:ext cx="35120" cy="13991"/>
            </a:xfrm>
            <a:prstGeom prst="ellipse">
              <a:avLst/>
            </a:pr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79" name="Freeform 462"/>
            <p:cNvSpPr>
              <a:spLocks/>
            </p:cNvSpPr>
            <p:nvPr/>
          </p:nvSpPr>
          <p:spPr bwMode="auto">
            <a:xfrm>
              <a:off x="3122113" y="4514712"/>
              <a:ext cx="35120" cy="133626"/>
            </a:xfrm>
            <a:custGeom>
              <a:avLst/>
              <a:gdLst>
                <a:gd name="T0" fmla="*/ 26 w 52"/>
                <a:gd name="T1" fmla="*/ 198 h 198"/>
                <a:gd name="T2" fmla="*/ 52 w 52"/>
                <a:gd name="T3" fmla="*/ 187 h 198"/>
                <a:gd name="T4" fmla="*/ 52 w 52"/>
                <a:gd name="T5" fmla="*/ 0 h 198"/>
                <a:gd name="T6" fmla="*/ 26 w 52"/>
                <a:gd name="T7" fmla="*/ 7 h 198"/>
                <a:gd name="T8" fmla="*/ 0 w 52"/>
                <a:gd name="T9" fmla="*/ 0 h 198"/>
                <a:gd name="T10" fmla="*/ 0 w 52"/>
                <a:gd name="T11" fmla="*/ 187 h 198"/>
                <a:gd name="T12" fmla="*/ 26 w 52"/>
                <a:gd name="T13" fmla="*/ 198 h 198"/>
              </a:gdLst>
              <a:ahLst/>
              <a:cxnLst>
                <a:cxn ang="0">
                  <a:pos x="T0" y="T1"/>
                </a:cxn>
                <a:cxn ang="0">
                  <a:pos x="T2" y="T3"/>
                </a:cxn>
                <a:cxn ang="0">
                  <a:pos x="T4" y="T5"/>
                </a:cxn>
                <a:cxn ang="0">
                  <a:pos x="T6" y="T7"/>
                </a:cxn>
                <a:cxn ang="0">
                  <a:pos x="T8" y="T9"/>
                </a:cxn>
                <a:cxn ang="0">
                  <a:pos x="T10" y="T11"/>
                </a:cxn>
                <a:cxn ang="0">
                  <a:pos x="T12" y="T13"/>
                </a:cxn>
              </a:cxnLst>
              <a:rect l="0" t="0" r="r" b="b"/>
              <a:pathLst>
                <a:path w="52" h="198">
                  <a:moveTo>
                    <a:pt x="26" y="198"/>
                  </a:moveTo>
                  <a:cubicBezTo>
                    <a:pt x="40" y="198"/>
                    <a:pt x="52" y="193"/>
                    <a:pt x="52" y="187"/>
                  </a:cubicBezTo>
                  <a:cubicBezTo>
                    <a:pt x="52" y="0"/>
                    <a:pt x="52" y="0"/>
                    <a:pt x="52" y="0"/>
                  </a:cubicBezTo>
                  <a:cubicBezTo>
                    <a:pt x="46" y="5"/>
                    <a:pt x="36" y="7"/>
                    <a:pt x="26" y="7"/>
                  </a:cubicBezTo>
                  <a:cubicBezTo>
                    <a:pt x="16" y="7"/>
                    <a:pt x="6" y="5"/>
                    <a:pt x="0" y="0"/>
                  </a:cubicBezTo>
                  <a:cubicBezTo>
                    <a:pt x="0" y="187"/>
                    <a:pt x="0" y="187"/>
                    <a:pt x="0" y="187"/>
                  </a:cubicBezTo>
                  <a:cubicBezTo>
                    <a:pt x="0" y="193"/>
                    <a:pt x="11" y="198"/>
                    <a:pt x="26" y="198"/>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80" name="Oval 463"/>
            <p:cNvSpPr>
              <a:spLocks noChangeArrowheads="1"/>
            </p:cNvSpPr>
            <p:nvPr/>
          </p:nvSpPr>
          <p:spPr bwMode="auto">
            <a:xfrm>
              <a:off x="3122113" y="4501293"/>
              <a:ext cx="35120" cy="14847"/>
            </a:xfrm>
            <a:prstGeom prst="ellipse">
              <a:avLst/>
            </a:pr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81" name="Freeform 464"/>
            <p:cNvSpPr>
              <a:spLocks noEditPoints="1"/>
            </p:cNvSpPr>
            <p:nvPr/>
          </p:nvSpPr>
          <p:spPr bwMode="auto">
            <a:xfrm>
              <a:off x="3156661" y="4726572"/>
              <a:ext cx="115352" cy="115923"/>
            </a:xfrm>
            <a:custGeom>
              <a:avLst/>
              <a:gdLst>
                <a:gd name="T0" fmla="*/ 85 w 171"/>
                <a:gd name="T1" fmla="*/ 0 h 172"/>
                <a:gd name="T2" fmla="*/ 0 w 171"/>
                <a:gd name="T3" fmla="*/ 86 h 172"/>
                <a:gd name="T4" fmla="*/ 85 w 171"/>
                <a:gd name="T5" fmla="*/ 172 h 172"/>
                <a:gd name="T6" fmla="*/ 171 w 171"/>
                <a:gd name="T7" fmla="*/ 86 h 172"/>
                <a:gd name="T8" fmla="*/ 85 w 171"/>
                <a:gd name="T9" fmla="*/ 0 h 172"/>
                <a:gd name="T10" fmla="*/ 85 w 171"/>
                <a:gd name="T11" fmla="*/ 151 h 172"/>
                <a:gd name="T12" fmla="*/ 21 w 171"/>
                <a:gd name="T13" fmla="*/ 86 h 172"/>
                <a:gd name="T14" fmla="*/ 85 w 171"/>
                <a:gd name="T15" fmla="*/ 21 h 172"/>
                <a:gd name="T16" fmla="*/ 150 w 171"/>
                <a:gd name="T17" fmla="*/ 86 h 172"/>
                <a:gd name="T18" fmla="*/ 85 w 171"/>
                <a:gd name="T19" fmla="*/ 15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2">
                  <a:moveTo>
                    <a:pt x="85" y="0"/>
                  </a:moveTo>
                  <a:cubicBezTo>
                    <a:pt x="38" y="0"/>
                    <a:pt x="0" y="39"/>
                    <a:pt x="0" y="86"/>
                  </a:cubicBezTo>
                  <a:cubicBezTo>
                    <a:pt x="0" y="133"/>
                    <a:pt x="38" y="172"/>
                    <a:pt x="85" y="172"/>
                  </a:cubicBezTo>
                  <a:cubicBezTo>
                    <a:pt x="132" y="172"/>
                    <a:pt x="171" y="133"/>
                    <a:pt x="171" y="86"/>
                  </a:cubicBezTo>
                  <a:cubicBezTo>
                    <a:pt x="171" y="39"/>
                    <a:pt x="132" y="0"/>
                    <a:pt x="85" y="0"/>
                  </a:cubicBezTo>
                  <a:close/>
                  <a:moveTo>
                    <a:pt x="85" y="151"/>
                  </a:moveTo>
                  <a:cubicBezTo>
                    <a:pt x="50" y="151"/>
                    <a:pt x="21" y="122"/>
                    <a:pt x="21" y="86"/>
                  </a:cubicBezTo>
                  <a:cubicBezTo>
                    <a:pt x="21" y="50"/>
                    <a:pt x="50" y="21"/>
                    <a:pt x="85" y="21"/>
                  </a:cubicBezTo>
                  <a:cubicBezTo>
                    <a:pt x="121" y="21"/>
                    <a:pt x="150" y="50"/>
                    <a:pt x="150" y="86"/>
                  </a:cubicBezTo>
                  <a:cubicBezTo>
                    <a:pt x="150" y="122"/>
                    <a:pt x="121" y="151"/>
                    <a:pt x="85" y="151"/>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82" name="Freeform 465"/>
            <p:cNvSpPr>
              <a:spLocks/>
            </p:cNvSpPr>
            <p:nvPr/>
          </p:nvSpPr>
          <p:spPr bwMode="auto">
            <a:xfrm>
              <a:off x="3196349" y="4752841"/>
              <a:ext cx="34549" cy="63387"/>
            </a:xfrm>
            <a:custGeom>
              <a:avLst/>
              <a:gdLst>
                <a:gd name="T0" fmla="*/ 32 w 51"/>
                <a:gd name="T1" fmla="*/ 39 h 94"/>
                <a:gd name="T2" fmla="*/ 18 w 51"/>
                <a:gd name="T3" fmla="*/ 30 h 94"/>
                <a:gd name="T4" fmla="*/ 28 w 51"/>
                <a:gd name="T5" fmla="*/ 23 h 94"/>
                <a:gd name="T6" fmla="*/ 44 w 51"/>
                <a:gd name="T7" fmla="*/ 27 h 94"/>
                <a:gd name="T8" fmla="*/ 48 w 51"/>
                <a:gd name="T9" fmla="*/ 14 h 94"/>
                <a:gd name="T10" fmla="*/ 31 w 51"/>
                <a:gd name="T11" fmla="*/ 10 h 94"/>
                <a:gd name="T12" fmla="*/ 31 w 51"/>
                <a:gd name="T13" fmla="*/ 0 h 94"/>
                <a:gd name="T14" fmla="*/ 20 w 51"/>
                <a:gd name="T15" fmla="*/ 0 h 94"/>
                <a:gd name="T16" fmla="*/ 20 w 51"/>
                <a:gd name="T17" fmla="*/ 11 h 94"/>
                <a:gd name="T18" fmla="*/ 0 w 51"/>
                <a:gd name="T19" fmla="*/ 32 h 94"/>
                <a:gd name="T20" fmla="*/ 21 w 51"/>
                <a:gd name="T21" fmla="*/ 53 h 94"/>
                <a:gd name="T22" fmla="*/ 33 w 51"/>
                <a:gd name="T23" fmla="*/ 62 h 94"/>
                <a:gd name="T24" fmla="*/ 22 w 51"/>
                <a:gd name="T25" fmla="*/ 70 h 94"/>
                <a:gd name="T26" fmla="*/ 3 w 51"/>
                <a:gd name="T27" fmla="*/ 65 h 94"/>
                <a:gd name="T28" fmla="*/ 0 w 51"/>
                <a:gd name="T29" fmla="*/ 78 h 94"/>
                <a:gd name="T30" fmla="*/ 19 w 51"/>
                <a:gd name="T31" fmla="*/ 83 h 94"/>
                <a:gd name="T32" fmla="*/ 19 w 51"/>
                <a:gd name="T33" fmla="*/ 94 h 94"/>
                <a:gd name="T34" fmla="*/ 30 w 51"/>
                <a:gd name="T35" fmla="*/ 94 h 94"/>
                <a:gd name="T36" fmla="*/ 30 w 51"/>
                <a:gd name="T37" fmla="*/ 82 h 94"/>
                <a:gd name="T38" fmla="*/ 51 w 51"/>
                <a:gd name="T39" fmla="*/ 61 h 94"/>
                <a:gd name="T40" fmla="*/ 32 w 51"/>
                <a:gd name="T41"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94">
                  <a:moveTo>
                    <a:pt x="32" y="39"/>
                  </a:moveTo>
                  <a:cubicBezTo>
                    <a:pt x="22" y="36"/>
                    <a:pt x="18" y="33"/>
                    <a:pt x="18" y="30"/>
                  </a:cubicBezTo>
                  <a:cubicBezTo>
                    <a:pt x="18" y="26"/>
                    <a:pt x="20" y="23"/>
                    <a:pt x="28" y="23"/>
                  </a:cubicBezTo>
                  <a:cubicBezTo>
                    <a:pt x="36" y="23"/>
                    <a:pt x="41" y="26"/>
                    <a:pt x="44" y="27"/>
                  </a:cubicBezTo>
                  <a:cubicBezTo>
                    <a:pt x="48" y="14"/>
                    <a:pt x="48" y="14"/>
                    <a:pt x="48" y="14"/>
                  </a:cubicBezTo>
                  <a:cubicBezTo>
                    <a:pt x="44" y="12"/>
                    <a:pt x="38" y="11"/>
                    <a:pt x="31" y="10"/>
                  </a:cubicBezTo>
                  <a:cubicBezTo>
                    <a:pt x="31" y="0"/>
                    <a:pt x="31" y="0"/>
                    <a:pt x="31" y="0"/>
                  </a:cubicBezTo>
                  <a:cubicBezTo>
                    <a:pt x="20" y="0"/>
                    <a:pt x="20" y="0"/>
                    <a:pt x="20" y="0"/>
                  </a:cubicBezTo>
                  <a:cubicBezTo>
                    <a:pt x="20" y="11"/>
                    <a:pt x="20" y="11"/>
                    <a:pt x="20" y="11"/>
                  </a:cubicBezTo>
                  <a:cubicBezTo>
                    <a:pt x="7" y="13"/>
                    <a:pt x="0" y="21"/>
                    <a:pt x="0" y="32"/>
                  </a:cubicBezTo>
                  <a:cubicBezTo>
                    <a:pt x="0" y="43"/>
                    <a:pt x="9" y="48"/>
                    <a:pt x="21" y="53"/>
                  </a:cubicBezTo>
                  <a:cubicBezTo>
                    <a:pt x="30" y="55"/>
                    <a:pt x="33" y="58"/>
                    <a:pt x="33" y="62"/>
                  </a:cubicBezTo>
                  <a:cubicBezTo>
                    <a:pt x="33" y="67"/>
                    <a:pt x="29" y="70"/>
                    <a:pt x="22" y="70"/>
                  </a:cubicBezTo>
                  <a:cubicBezTo>
                    <a:pt x="15" y="70"/>
                    <a:pt x="8" y="67"/>
                    <a:pt x="3" y="65"/>
                  </a:cubicBezTo>
                  <a:cubicBezTo>
                    <a:pt x="0" y="78"/>
                    <a:pt x="0" y="78"/>
                    <a:pt x="0" y="78"/>
                  </a:cubicBezTo>
                  <a:cubicBezTo>
                    <a:pt x="4" y="80"/>
                    <a:pt x="11" y="83"/>
                    <a:pt x="19" y="83"/>
                  </a:cubicBezTo>
                  <a:cubicBezTo>
                    <a:pt x="19" y="94"/>
                    <a:pt x="19" y="94"/>
                    <a:pt x="19" y="94"/>
                  </a:cubicBezTo>
                  <a:cubicBezTo>
                    <a:pt x="30" y="94"/>
                    <a:pt x="30" y="94"/>
                    <a:pt x="30" y="94"/>
                  </a:cubicBezTo>
                  <a:cubicBezTo>
                    <a:pt x="30" y="82"/>
                    <a:pt x="30" y="82"/>
                    <a:pt x="30" y="82"/>
                  </a:cubicBezTo>
                  <a:cubicBezTo>
                    <a:pt x="44" y="80"/>
                    <a:pt x="51" y="71"/>
                    <a:pt x="51" y="61"/>
                  </a:cubicBezTo>
                  <a:cubicBezTo>
                    <a:pt x="51" y="50"/>
                    <a:pt x="45" y="44"/>
                    <a:pt x="32" y="39"/>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83" name="Freeform 466"/>
            <p:cNvSpPr>
              <a:spLocks noEditPoints="1"/>
            </p:cNvSpPr>
            <p:nvPr/>
          </p:nvSpPr>
          <p:spPr bwMode="auto">
            <a:xfrm>
              <a:off x="3679459" y="4418205"/>
              <a:ext cx="115352" cy="115352"/>
            </a:xfrm>
            <a:custGeom>
              <a:avLst/>
              <a:gdLst>
                <a:gd name="T0" fmla="*/ 85 w 171"/>
                <a:gd name="T1" fmla="*/ 171 h 171"/>
                <a:gd name="T2" fmla="*/ 171 w 171"/>
                <a:gd name="T3" fmla="*/ 85 h 171"/>
                <a:gd name="T4" fmla="*/ 85 w 171"/>
                <a:gd name="T5" fmla="*/ 0 h 171"/>
                <a:gd name="T6" fmla="*/ 0 w 171"/>
                <a:gd name="T7" fmla="*/ 85 h 171"/>
                <a:gd name="T8" fmla="*/ 85 w 171"/>
                <a:gd name="T9" fmla="*/ 171 h 171"/>
                <a:gd name="T10" fmla="*/ 85 w 171"/>
                <a:gd name="T11" fmla="*/ 20 h 171"/>
                <a:gd name="T12" fmla="*/ 150 w 171"/>
                <a:gd name="T13" fmla="*/ 85 h 171"/>
                <a:gd name="T14" fmla="*/ 85 w 171"/>
                <a:gd name="T15" fmla="*/ 151 h 171"/>
                <a:gd name="T16" fmla="*/ 21 w 171"/>
                <a:gd name="T17" fmla="*/ 85 h 171"/>
                <a:gd name="T18" fmla="*/ 85 w 171"/>
                <a:gd name="T19" fmla="*/ 2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1">
                  <a:moveTo>
                    <a:pt x="85" y="171"/>
                  </a:moveTo>
                  <a:cubicBezTo>
                    <a:pt x="132" y="171"/>
                    <a:pt x="171" y="133"/>
                    <a:pt x="171" y="85"/>
                  </a:cubicBezTo>
                  <a:cubicBezTo>
                    <a:pt x="171" y="38"/>
                    <a:pt x="132" y="0"/>
                    <a:pt x="85" y="0"/>
                  </a:cubicBezTo>
                  <a:cubicBezTo>
                    <a:pt x="38" y="0"/>
                    <a:pt x="0" y="38"/>
                    <a:pt x="0" y="85"/>
                  </a:cubicBezTo>
                  <a:cubicBezTo>
                    <a:pt x="0" y="133"/>
                    <a:pt x="38" y="171"/>
                    <a:pt x="85" y="171"/>
                  </a:cubicBezTo>
                  <a:close/>
                  <a:moveTo>
                    <a:pt x="85" y="20"/>
                  </a:moveTo>
                  <a:cubicBezTo>
                    <a:pt x="121" y="20"/>
                    <a:pt x="150" y="49"/>
                    <a:pt x="150" y="85"/>
                  </a:cubicBezTo>
                  <a:cubicBezTo>
                    <a:pt x="150" y="121"/>
                    <a:pt x="121" y="151"/>
                    <a:pt x="85" y="151"/>
                  </a:cubicBezTo>
                  <a:cubicBezTo>
                    <a:pt x="50" y="151"/>
                    <a:pt x="21" y="121"/>
                    <a:pt x="21" y="85"/>
                  </a:cubicBezTo>
                  <a:cubicBezTo>
                    <a:pt x="21" y="49"/>
                    <a:pt x="50" y="20"/>
                    <a:pt x="85" y="20"/>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84" name="Freeform 467"/>
            <p:cNvSpPr>
              <a:spLocks/>
            </p:cNvSpPr>
            <p:nvPr/>
          </p:nvSpPr>
          <p:spPr bwMode="auto">
            <a:xfrm>
              <a:off x="3711153" y="4447043"/>
              <a:ext cx="41116" cy="58247"/>
            </a:xfrm>
            <a:custGeom>
              <a:avLst/>
              <a:gdLst>
                <a:gd name="T0" fmla="*/ 50 w 61"/>
                <a:gd name="T1" fmla="*/ 86 h 86"/>
                <a:gd name="T2" fmla="*/ 59 w 61"/>
                <a:gd name="T3" fmla="*/ 85 h 86"/>
                <a:gd name="T4" fmla="*/ 61 w 61"/>
                <a:gd name="T5" fmla="*/ 85 h 86"/>
                <a:gd name="T6" fmla="*/ 61 w 61"/>
                <a:gd name="T7" fmla="*/ 68 h 86"/>
                <a:gd name="T8" fmla="*/ 57 w 61"/>
                <a:gd name="T9" fmla="*/ 69 h 86"/>
                <a:gd name="T10" fmla="*/ 50 w 61"/>
                <a:gd name="T11" fmla="*/ 70 h 86"/>
                <a:gd name="T12" fmla="*/ 26 w 61"/>
                <a:gd name="T13" fmla="*/ 56 h 86"/>
                <a:gd name="T14" fmla="*/ 37 w 61"/>
                <a:gd name="T15" fmla="*/ 56 h 86"/>
                <a:gd name="T16" fmla="*/ 37 w 61"/>
                <a:gd name="T17" fmla="*/ 46 h 86"/>
                <a:gd name="T18" fmla="*/ 23 w 61"/>
                <a:gd name="T19" fmla="*/ 46 h 86"/>
                <a:gd name="T20" fmla="*/ 23 w 61"/>
                <a:gd name="T21" fmla="*/ 43 h 86"/>
                <a:gd name="T22" fmla="*/ 23 w 61"/>
                <a:gd name="T23" fmla="*/ 42 h 86"/>
                <a:gd name="T24" fmla="*/ 37 w 61"/>
                <a:gd name="T25" fmla="*/ 42 h 86"/>
                <a:gd name="T26" fmla="*/ 37 w 61"/>
                <a:gd name="T27" fmla="*/ 33 h 86"/>
                <a:gd name="T28" fmla="*/ 25 w 61"/>
                <a:gd name="T29" fmla="*/ 33 h 86"/>
                <a:gd name="T30" fmla="*/ 50 w 61"/>
                <a:gd name="T31" fmla="*/ 16 h 86"/>
                <a:gd name="T32" fmla="*/ 57 w 61"/>
                <a:gd name="T33" fmla="*/ 17 h 86"/>
                <a:gd name="T34" fmla="*/ 61 w 61"/>
                <a:gd name="T35" fmla="*/ 18 h 86"/>
                <a:gd name="T36" fmla="*/ 61 w 61"/>
                <a:gd name="T37" fmla="*/ 1 h 86"/>
                <a:gd name="T38" fmla="*/ 59 w 61"/>
                <a:gd name="T39" fmla="*/ 1 h 86"/>
                <a:gd name="T40" fmla="*/ 50 w 61"/>
                <a:gd name="T41" fmla="*/ 0 h 86"/>
                <a:gd name="T42" fmla="*/ 8 w 61"/>
                <a:gd name="T43" fmla="*/ 33 h 86"/>
                <a:gd name="T44" fmla="*/ 0 w 61"/>
                <a:gd name="T45" fmla="*/ 33 h 86"/>
                <a:gd name="T46" fmla="*/ 0 w 61"/>
                <a:gd name="T47" fmla="*/ 42 h 86"/>
                <a:gd name="T48" fmla="*/ 6 w 61"/>
                <a:gd name="T49" fmla="*/ 42 h 86"/>
                <a:gd name="T50" fmla="*/ 6 w 61"/>
                <a:gd name="T51" fmla="*/ 43 h 86"/>
                <a:gd name="T52" fmla="*/ 6 w 61"/>
                <a:gd name="T53" fmla="*/ 46 h 86"/>
                <a:gd name="T54" fmla="*/ 0 w 61"/>
                <a:gd name="T55" fmla="*/ 46 h 86"/>
                <a:gd name="T56" fmla="*/ 0 w 61"/>
                <a:gd name="T57" fmla="*/ 56 h 86"/>
                <a:gd name="T58" fmla="*/ 8 w 61"/>
                <a:gd name="T59" fmla="*/ 56 h 86"/>
                <a:gd name="T60" fmla="*/ 50 w 61"/>
                <a:gd name="T6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 h="86">
                  <a:moveTo>
                    <a:pt x="50" y="86"/>
                  </a:moveTo>
                  <a:cubicBezTo>
                    <a:pt x="53" y="86"/>
                    <a:pt x="56" y="86"/>
                    <a:pt x="59" y="85"/>
                  </a:cubicBezTo>
                  <a:cubicBezTo>
                    <a:pt x="61" y="85"/>
                    <a:pt x="61" y="85"/>
                    <a:pt x="61" y="85"/>
                  </a:cubicBezTo>
                  <a:cubicBezTo>
                    <a:pt x="61" y="68"/>
                    <a:pt x="61" y="68"/>
                    <a:pt x="61" y="68"/>
                  </a:cubicBezTo>
                  <a:cubicBezTo>
                    <a:pt x="57" y="69"/>
                    <a:pt x="57" y="69"/>
                    <a:pt x="57" y="69"/>
                  </a:cubicBezTo>
                  <a:cubicBezTo>
                    <a:pt x="55" y="69"/>
                    <a:pt x="52" y="70"/>
                    <a:pt x="50" y="70"/>
                  </a:cubicBezTo>
                  <a:cubicBezTo>
                    <a:pt x="40" y="70"/>
                    <a:pt x="31" y="64"/>
                    <a:pt x="26" y="56"/>
                  </a:cubicBezTo>
                  <a:cubicBezTo>
                    <a:pt x="37" y="56"/>
                    <a:pt x="37" y="56"/>
                    <a:pt x="37" y="56"/>
                  </a:cubicBezTo>
                  <a:cubicBezTo>
                    <a:pt x="37" y="46"/>
                    <a:pt x="37" y="46"/>
                    <a:pt x="37" y="46"/>
                  </a:cubicBezTo>
                  <a:cubicBezTo>
                    <a:pt x="23" y="46"/>
                    <a:pt x="23" y="46"/>
                    <a:pt x="23" y="46"/>
                  </a:cubicBezTo>
                  <a:cubicBezTo>
                    <a:pt x="23" y="45"/>
                    <a:pt x="23" y="44"/>
                    <a:pt x="23" y="43"/>
                  </a:cubicBezTo>
                  <a:cubicBezTo>
                    <a:pt x="23" y="42"/>
                    <a:pt x="23" y="42"/>
                    <a:pt x="23" y="42"/>
                  </a:cubicBezTo>
                  <a:cubicBezTo>
                    <a:pt x="37" y="42"/>
                    <a:pt x="37" y="42"/>
                    <a:pt x="37" y="42"/>
                  </a:cubicBezTo>
                  <a:cubicBezTo>
                    <a:pt x="37" y="33"/>
                    <a:pt x="37" y="33"/>
                    <a:pt x="37" y="33"/>
                  </a:cubicBezTo>
                  <a:cubicBezTo>
                    <a:pt x="25" y="33"/>
                    <a:pt x="25" y="33"/>
                    <a:pt x="25" y="33"/>
                  </a:cubicBezTo>
                  <a:cubicBezTo>
                    <a:pt x="29" y="23"/>
                    <a:pt x="39" y="16"/>
                    <a:pt x="50" y="16"/>
                  </a:cubicBezTo>
                  <a:cubicBezTo>
                    <a:pt x="52" y="16"/>
                    <a:pt x="55" y="16"/>
                    <a:pt x="57" y="17"/>
                  </a:cubicBezTo>
                  <a:cubicBezTo>
                    <a:pt x="61" y="18"/>
                    <a:pt x="61" y="18"/>
                    <a:pt x="61" y="18"/>
                  </a:cubicBezTo>
                  <a:cubicBezTo>
                    <a:pt x="61" y="1"/>
                    <a:pt x="61" y="1"/>
                    <a:pt x="61" y="1"/>
                  </a:cubicBezTo>
                  <a:cubicBezTo>
                    <a:pt x="59" y="1"/>
                    <a:pt x="59" y="1"/>
                    <a:pt x="59" y="1"/>
                  </a:cubicBezTo>
                  <a:cubicBezTo>
                    <a:pt x="56" y="0"/>
                    <a:pt x="53" y="0"/>
                    <a:pt x="50" y="0"/>
                  </a:cubicBezTo>
                  <a:cubicBezTo>
                    <a:pt x="29" y="0"/>
                    <a:pt x="12" y="14"/>
                    <a:pt x="8" y="33"/>
                  </a:cubicBezTo>
                  <a:cubicBezTo>
                    <a:pt x="0" y="33"/>
                    <a:pt x="0" y="33"/>
                    <a:pt x="0" y="33"/>
                  </a:cubicBezTo>
                  <a:cubicBezTo>
                    <a:pt x="0" y="42"/>
                    <a:pt x="0" y="42"/>
                    <a:pt x="0" y="42"/>
                  </a:cubicBezTo>
                  <a:cubicBezTo>
                    <a:pt x="6" y="42"/>
                    <a:pt x="6" y="42"/>
                    <a:pt x="6" y="42"/>
                  </a:cubicBezTo>
                  <a:cubicBezTo>
                    <a:pt x="6" y="43"/>
                    <a:pt x="6" y="43"/>
                    <a:pt x="6" y="43"/>
                  </a:cubicBezTo>
                  <a:cubicBezTo>
                    <a:pt x="6" y="44"/>
                    <a:pt x="6" y="45"/>
                    <a:pt x="6" y="46"/>
                  </a:cubicBezTo>
                  <a:cubicBezTo>
                    <a:pt x="0" y="46"/>
                    <a:pt x="0" y="46"/>
                    <a:pt x="0" y="46"/>
                  </a:cubicBezTo>
                  <a:cubicBezTo>
                    <a:pt x="0" y="56"/>
                    <a:pt x="0" y="56"/>
                    <a:pt x="0" y="56"/>
                  </a:cubicBezTo>
                  <a:cubicBezTo>
                    <a:pt x="8" y="56"/>
                    <a:pt x="8" y="56"/>
                    <a:pt x="8" y="56"/>
                  </a:cubicBezTo>
                  <a:cubicBezTo>
                    <a:pt x="14" y="73"/>
                    <a:pt x="30" y="86"/>
                    <a:pt x="50" y="86"/>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
        <p:nvSpPr>
          <p:cNvPr id="7586" name="Freeform 470"/>
          <p:cNvSpPr>
            <a:spLocks/>
          </p:cNvSpPr>
          <p:nvPr/>
        </p:nvSpPr>
        <p:spPr bwMode="auto">
          <a:xfrm>
            <a:off x="5264442" y="840715"/>
            <a:ext cx="83516" cy="143048"/>
          </a:xfrm>
          <a:custGeom>
            <a:avLst/>
            <a:gdLst>
              <a:gd name="T0" fmla="*/ 0 w 165"/>
              <a:gd name="T1" fmla="*/ 0 h 283"/>
              <a:gd name="T2" fmla="*/ 0 w 165"/>
              <a:gd name="T3" fmla="*/ 249 h 283"/>
              <a:gd name="T4" fmla="*/ 82 w 165"/>
              <a:gd name="T5" fmla="*/ 283 h 283"/>
              <a:gd name="T6" fmla="*/ 165 w 165"/>
              <a:gd name="T7" fmla="*/ 249 h 283"/>
              <a:gd name="T8" fmla="*/ 165 w 165"/>
              <a:gd name="T9" fmla="*/ 0 h 283"/>
              <a:gd name="T10" fmla="*/ 82 w 165"/>
              <a:gd name="T11" fmla="*/ 21 h 283"/>
              <a:gd name="T12" fmla="*/ 0 w 165"/>
              <a:gd name="T13" fmla="*/ 0 h 283"/>
            </a:gdLst>
            <a:ahLst/>
            <a:cxnLst>
              <a:cxn ang="0">
                <a:pos x="T0" y="T1"/>
              </a:cxn>
              <a:cxn ang="0">
                <a:pos x="T2" y="T3"/>
              </a:cxn>
              <a:cxn ang="0">
                <a:pos x="T4" y="T5"/>
              </a:cxn>
              <a:cxn ang="0">
                <a:pos x="T6" y="T7"/>
              </a:cxn>
              <a:cxn ang="0">
                <a:pos x="T8" y="T9"/>
              </a:cxn>
              <a:cxn ang="0">
                <a:pos x="T10" y="T11"/>
              </a:cxn>
              <a:cxn ang="0">
                <a:pos x="T12" y="T13"/>
              </a:cxn>
            </a:cxnLst>
            <a:rect l="0" t="0" r="r" b="b"/>
            <a:pathLst>
              <a:path w="165" h="283">
                <a:moveTo>
                  <a:pt x="0" y="0"/>
                </a:moveTo>
                <a:cubicBezTo>
                  <a:pt x="0" y="249"/>
                  <a:pt x="0" y="249"/>
                  <a:pt x="0" y="249"/>
                </a:cubicBezTo>
                <a:cubicBezTo>
                  <a:pt x="0" y="268"/>
                  <a:pt x="37" y="283"/>
                  <a:pt x="82" y="283"/>
                </a:cubicBezTo>
                <a:cubicBezTo>
                  <a:pt x="128" y="283"/>
                  <a:pt x="165" y="268"/>
                  <a:pt x="165" y="249"/>
                </a:cubicBezTo>
                <a:cubicBezTo>
                  <a:pt x="165" y="0"/>
                  <a:pt x="165" y="0"/>
                  <a:pt x="165" y="0"/>
                </a:cubicBezTo>
                <a:cubicBezTo>
                  <a:pt x="146" y="15"/>
                  <a:pt x="113" y="21"/>
                  <a:pt x="82" y="21"/>
                </a:cubicBezTo>
                <a:cubicBezTo>
                  <a:pt x="51" y="21"/>
                  <a:pt x="19" y="15"/>
                  <a:pt x="0" y="0"/>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587" name="Freeform 471"/>
          <p:cNvSpPr>
            <a:spLocks/>
          </p:cNvSpPr>
          <p:nvPr/>
        </p:nvSpPr>
        <p:spPr bwMode="auto">
          <a:xfrm>
            <a:off x="5264442" y="680749"/>
            <a:ext cx="83516" cy="162322"/>
          </a:xfrm>
          <a:custGeom>
            <a:avLst/>
            <a:gdLst>
              <a:gd name="T0" fmla="*/ 97 w 165"/>
              <a:gd name="T1" fmla="*/ 254 h 321"/>
              <a:gd name="T2" fmla="*/ 97 w 165"/>
              <a:gd name="T3" fmla="*/ 228 h 321"/>
              <a:gd name="T4" fmla="*/ 153 w 165"/>
              <a:gd name="T5" fmla="*/ 169 h 321"/>
              <a:gd name="T6" fmla="*/ 100 w 165"/>
              <a:gd name="T7" fmla="*/ 109 h 321"/>
              <a:gd name="T8" fmla="*/ 62 w 165"/>
              <a:gd name="T9" fmla="*/ 82 h 321"/>
              <a:gd name="T10" fmla="*/ 89 w 165"/>
              <a:gd name="T11" fmla="*/ 64 h 321"/>
              <a:gd name="T12" fmla="*/ 135 w 165"/>
              <a:gd name="T13" fmla="*/ 75 h 321"/>
              <a:gd name="T14" fmla="*/ 145 w 165"/>
              <a:gd name="T15" fmla="*/ 39 h 321"/>
              <a:gd name="T16" fmla="*/ 98 w 165"/>
              <a:gd name="T17" fmla="*/ 28 h 321"/>
              <a:gd name="T18" fmla="*/ 98 w 165"/>
              <a:gd name="T19" fmla="*/ 0 h 321"/>
              <a:gd name="T20" fmla="*/ 67 w 165"/>
              <a:gd name="T21" fmla="*/ 0 h 321"/>
              <a:gd name="T22" fmla="*/ 67 w 165"/>
              <a:gd name="T23" fmla="*/ 30 h 321"/>
              <a:gd name="T24" fmla="*/ 13 w 165"/>
              <a:gd name="T25" fmla="*/ 87 h 321"/>
              <a:gd name="T26" fmla="*/ 70 w 165"/>
              <a:gd name="T27" fmla="*/ 146 h 321"/>
              <a:gd name="T28" fmla="*/ 105 w 165"/>
              <a:gd name="T29" fmla="*/ 174 h 321"/>
              <a:gd name="T30" fmla="*/ 74 w 165"/>
              <a:gd name="T31" fmla="*/ 193 h 321"/>
              <a:gd name="T32" fmla="*/ 20 w 165"/>
              <a:gd name="T33" fmla="*/ 179 h 321"/>
              <a:gd name="T34" fmla="*/ 11 w 165"/>
              <a:gd name="T35" fmla="*/ 217 h 321"/>
              <a:gd name="T36" fmla="*/ 65 w 165"/>
              <a:gd name="T37" fmla="*/ 230 h 321"/>
              <a:gd name="T38" fmla="*/ 65 w 165"/>
              <a:gd name="T39" fmla="*/ 254 h 321"/>
              <a:gd name="T40" fmla="*/ 0 w 165"/>
              <a:gd name="T41" fmla="*/ 287 h 321"/>
              <a:gd name="T42" fmla="*/ 82 w 165"/>
              <a:gd name="T43" fmla="*/ 321 h 321"/>
              <a:gd name="T44" fmla="*/ 165 w 165"/>
              <a:gd name="T45" fmla="*/ 287 h 321"/>
              <a:gd name="T46" fmla="*/ 97 w 165"/>
              <a:gd name="T47" fmla="*/ 25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5" h="321">
                <a:moveTo>
                  <a:pt x="97" y="254"/>
                </a:moveTo>
                <a:cubicBezTo>
                  <a:pt x="97" y="228"/>
                  <a:pt x="97" y="228"/>
                  <a:pt x="97" y="228"/>
                </a:cubicBezTo>
                <a:cubicBezTo>
                  <a:pt x="134" y="222"/>
                  <a:pt x="153" y="198"/>
                  <a:pt x="153" y="169"/>
                </a:cubicBezTo>
                <a:cubicBezTo>
                  <a:pt x="153" y="140"/>
                  <a:pt x="138" y="122"/>
                  <a:pt x="100" y="109"/>
                </a:cubicBezTo>
                <a:cubicBezTo>
                  <a:pt x="73" y="99"/>
                  <a:pt x="62" y="92"/>
                  <a:pt x="62" y="82"/>
                </a:cubicBezTo>
                <a:cubicBezTo>
                  <a:pt x="62" y="73"/>
                  <a:pt x="68" y="64"/>
                  <a:pt x="89" y="64"/>
                </a:cubicBezTo>
                <a:cubicBezTo>
                  <a:pt x="112" y="64"/>
                  <a:pt x="127" y="71"/>
                  <a:pt x="135" y="75"/>
                </a:cubicBezTo>
                <a:cubicBezTo>
                  <a:pt x="145" y="39"/>
                  <a:pt x="145" y="39"/>
                  <a:pt x="145" y="39"/>
                </a:cubicBezTo>
                <a:cubicBezTo>
                  <a:pt x="134" y="33"/>
                  <a:pt x="119" y="29"/>
                  <a:pt x="98" y="28"/>
                </a:cubicBezTo>
                <a:cubicBezTo>
                  <a:pt x="98" y="0"/>
                  <a:pt x="98" y="0"/>
                  <a:pt x="98" y="0"/>
                </a:cubicBezTo>
                <a:cubicBezTo>
                  <a:pt x="67" y="0"/>
                  <a:pt x="67" y="0"/>
                  <a:pt x="67" y="0"/>
                </a:cubicBezTo>
                <a:cubicBezTo>
                  <a:pt x="67" y="30"/>
                  <a:pt x="67" y="30"/>
                  <a:pt x="67" y="30"/>
                </a:cubicBezTo>
                <a:cubicBezTo>
                  <a:pt x="33" y="37"/>
                  <a:pt x="13" y="59"/>
                  <a:pt x="13" y="87"/>
                </a:cubicBezTo>
                <a:cubicBezTo>
                  <a:pt x="13" y="118"/>
                  <a:pt x="36" y="134"/>
                  <a:pt x="70" y="146"/>
                </a:cubicBezTo>
                <a:cubicBezTo>
                  <a:pt x="94" y="154"/>
                  <a:pt x="105" y="161"/>
                  <a:pt x="105" y="174"/>
                </a:cubicBezTo>
                <a:cubicBezTo>
                  <a:pt x="105" y="186"/>
                  <a:pt x="92" y="193"/>
                  <a:pt x="74" y="193"/>
                </a:cubicBezTo>
                <a:cubicBezTo>
                  <a:pt x="53" y="193"/>
                  <a:pt x="34" y="187"/>
                  <a:pt x="20" y="179"/>
                </a:cubicBezTo>
                <a:cubicBezTo>
                  <a:pt x="11" y="217"/>
                  <a:pt x="11" y="217"/>
                  <a:pt x="11" y="217"/>
                </a:cubicBezTo>
                <a:cubicBezTo>
                  <a:pt x="23" y="223"/>
                  <a:pt x="44" y="230"/>
                  <a:pt x="65" y="230"/>
                </a:cubicBezTo>
                <a:cubicBezTo>
                  <a:pt x="65" y="254"/>
                  <a:pt x="65" y="254"/>
                  <a:pt x="65" y="254"/>
                </a:cubicBezTo>
                <a:cubicBezTo>
                  <a:pt x="28" y="257"/>
                  <a:pt x="0" y="271"/>
                  <a:pt x="0" y="287"/>
                </a:cubicBezTo>
                <a:cubicBezTo>
                  <a:pt x="0" y="306"/>
                  <a:pt x="37" y="321"/>
                  <a:pt x="82" y="321"/>
                </a:cubicBezTo>
                <a:cubicBezTo>
                  <a:pt x="128" y="321"/>
                  <a:pt x="165" y="306"/>
                  <a:pt x="165" y="287"/>
                </a:cubicBezTo>
                <a:cubicBezTo>
                  <a:pt x="165" y="271"/>
                  <a:pt x="135" y="257"/>
                  <a:pt x="97" y="254"/>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589" name="Freeform 472"/>
          <p:cNvSpPr>
            <a:spLocks/>
          </p:cNvSpPr>
          <p:nvPr/>
        </p:nvSpPr>
        <p:spPr bwMode="auto">
          <a:xfrm>
            <a:off x="5383292" y="786536"/>
            <a:ext cx="84587" cy="197227"/>
          </a:xfrm>
          <a:custGeom>
            <a:avLst/>
            <a:gdLst>
              <a:gd name="T0" fmla="*/ 1 w 167"/>
              <a:gd name="T1" fmla="*/ 0 h 390"/>
              <a:gd name="T2" fmla="*/ 1 w 167"/>
              <a:gd name="T3" fmla="*/ 350 h 390"/>
              <a:gd name="T4" fmla="*/ 0 w 167"/>
              <a:gd name="T5" fmla="*/ 356 h 390"/>
              <a:gd name="T6" fmla="*/ 83 w 167"/>
              <a:gd name="T7" fmla="*/ 390 h 390"/>
              <a:gd name="T8" fmla="*/ 165 w 167"/>
              <a:gd name="T9" fmla="*/ 356 h 390"/>
              <a:gd name="T10" fmla="*/ 167 w 167"/>
              <a:gd name="T11" fmla="*/ 356 h 390"/>
              <a:gd name="T12" fmla="*/ 167 w 167"/>
              <a:gd name="T13" fmla="*/ 0 h 390"/>
              <a:gd name="T14" fmla="*/ 84 w 167"/>
              <a:gd name="T15" fmla="*/ 21 h 390"/>
              <a:gd name="T16" fmla="*/ 1 w 167"/>
              <a:gd name="T17"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90">
                <a:moveTo>
                  <a:pt x="1" y="0"/>
                </a:moveTo>
                <a:cubicBezTo>
                  <a:pt x="1" y="350"/>
                  <a:pt x="1" y="350"/>
                  <a:pt x="1" y="350"/>
                </a:cubicBezTo>
                <a:cubicBezTo>
                  <a:pt x="1" y="352"/>
                  <a:pt x="0" y="354"/>
                  <a:pt x="0" y="356"/>
                </a:cubicBezTo>
                <a:cubicBezTo>
                  <a:pt x="0" y="375"/>
                  <a:pt x="37" y="390"/>
                  <a:pt x="83" y="390"/>
                </a:cubicBezTo>
                <a:cubicBezTo>
                  <a:pt x="128" y="390"/>
                  <a:pt x="165" y="375"/>
                  <a:pt x="165" y="356"/>
                </a:cubicBezTo>
                <a:cubicBezTo>
                  <a:pt x="167" y="356"/>
                  <a:pt x="167" y="356"/>
                  <a:pt x="167" y="356"/>
                </a:cubicBezTo>
                <a:cubicBezTo>
                  <a:pt x="167" y="0"/>
                  <a:pt x="167" y="0"/>
                  <a:pt x="167" y="0"/>
                </a:cubicBezTo>
                <a:cubicBezTo>
                  <a:pt x="148" y="14"/>
                  <a:pt x="115" y="21"/>
                  <a:pt x="84" y="21"/>
                </a:cubicBezTo>
                <a:cubicBezTo>
                  <a:pt x="53" y="21"/>
                  <a:pt x="20" y="14"/>
                  <a:pt x="1" y="0"/>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590" name="Freeform 473"/>
          <p:cNvSpPr>
            <a:spLocks/>
          </p:cNvSpPr>
          <p:nvPr/>
        </p:nvSpPr>
        <p:spPr bwMode="auto">
          <a:xfrm>
            <a:off x="5383720" y="669184"/>
            <a:ext cx="84159" cy="119921"/>
          </a:xfrm>
          <a:custGeom>
            <a:avLst/>
            <a:gdLst>
              <a:gd name="T0" fmla="*/ 102 w 166"/>
              <a:gd name="T1" fmla="*/ 170 h 237"/>
              <a:gd name="T2" fmla="*/ 102 w 166"/>
              <a:gd name="T3" fmla="*/ 145 h 237"/>
              <a:gd name="T4" fmla="*/ 128 w 166"/>
              <a:gd name="T5" fmla="*/ 145 h 237"/>
              <a:gd name="T6" fmla="*/ 128 w 166"/>
              <a:gd name="T7" fmla="*/ 125 h 237"/>
              <a:gd name="T8" fmla="*/ 102 w 166"/>
              <a:gd name="T9" fmla="*/ 125 h 237"/>
              <a:gd name="T10" fmla="*/ 102 w 166"/>
              <a:gd name="T11" fmla="*/ 115 h 237"/>
              <a:gd name="T12" fmla="*/ 128 w 166"/>
              <a:gd name="T13" fmla="*/ 115 h 237"/>
              <a:gd name="T14" fmla="*/ 128 w 166"/>
              <a:gd name="T15" fmla="*/ 95 h 237"/>
              <a:gd name="T16" fmla="*/ 108 w 166"/>
              <a:gd name="T17" fmla="*/ 95 h 237"/>
              <a:gd name="T18" fmla="*/ 161 w 166"/>
              <a:gd name="T19" fmla="*/ 0 h 237"/>
              <a:gd name="T20" fmla="*/ 116 w 166"/>
              <a:gd name="T21" fmla="*/ 0 h 237"/>
              <a:gd name="T22" fmla="*/ 97 w 166"/>
              <a:gd name="T23" fmla="*/ 43 h 237"/>
              <a:gd name="T24" fmla="*/ 84 w 166"/>
              <a:gd name="T25" fmla="*/ 78 h 237"/>
              <a:gd name="T26" fmla="*/ 83 w 166"/>
              <a:gd name="T27" fmla="*/ 78 h 237"/>
              <a:gd name="T28" fmla="*/ 70 w 166"/>
              <a:gd name="T29" fmla="*/ 43 h 237"/>
              <a:gd name="T30" fmla="*/ 51 w 166"/>
              <a:gd name="T31" fmla="*/ 0 h 237"/>
              <a:gd name="T32" fmla="*/ 5 w 166"/>
              <a:gd name="T33" fmla="*/ 0 h 237"/>
              <a:gd name="T34" fmla="*/ 55 w 166"/>
              <a:gd name="T35" fmla="*/ 95 h 237"/>
              <a:gd name="T36" fmla="*/ 29 w 166"/>
              <a:gd name="T37" fmla="*/ 95 h 237"/>
              <a:gd name="T38" fmla="*/ 29 w 166"/>
              <a:gd name="T39" fmla="*/ 115 h 237"/>
              <a:gd name="T40" fmla="*/ 62 w 166"/>
              <a:gd name="T41" fmla="*/ 115 h 237"/>
              <a:gd name="T42" fmla="*/ 62 w 166"/>
              <a:gd name="T43" fmla="*/ 125 h 237"/>
              <a:gd name="T44" fmla="*/ 29 w 166"/>
              <a:gd name="T45" fmla="*/ 125 h 237"/>
              <a:gd name="T46" fmla="*/ 29 w 166"/>
              <a:gd name="T47" fmla="*/ 145 h 237"/>
              <a:gd name="T48" fmla="*/ 62 w 166"/>
              <a:gd name="T49" fmla="*/ 145 h 237"/>
              <a:gd name="T50" fmla="*/ 62 w 166"/>
              <a:gd name="T51" fmla="*/ 170 h 237"/>
              <a:gd name="T52" fmla="*/ 0 w 166"/>
              <a:gd name="T53" fmla="*/ 203 h 237"/>
              <a:gd name="T54" fmla="*/ 83 w 166"/>
              <a:gd name="T55" fmla="*/ 237 h 237"/>
              <a:gd name="T56" fmla="*/ 166 w 166"/>
              <a:gd name="T57" fmla="*/ 203 h 237"/>
              <a:gd name="T58" fmla="*/ 102 w 166"/>
              <a:gd name="T59" fmla="*/ 17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37">
                <a:moveTo>
                  <a:pt x="102" y="170"/>
                </a:moveTo>
                <a:cubicBezTo>
                  <a:pt x="102" y="145"/>
                  <a:pt x="102" y="145"/>
                  <a:pt x="102" y="145"/>
                </a:cubicBezTo>
                <a:cubicBezTo>
                  <a:pt x="128" y="145"/>
                  <a:pt x="128" y="145"/>
                  <a:pt x="128" y="145"/>
                </a:cubicBezTo>
                <a:cubicBezTo>
                  <a:pt x="128" y="125"/>
                  <a:pt x="128" y="125"/>
                  <a:pt x="128" y="125"/>
                </a:cubicBezTo>
                <a:cubicBezTo>
                  <a:pt x="102" y="125"/>
                  <a:pt x="102" y="125"/>
                  <a:pt x="102" y="125"/>
                </a:cubicBezTo>
                <a:cubicBezTo>
                  <a:pt x="102" y="115"/>
                  <a:pt x="102" y="115"/>
                  <a:pt x="102" y="115"/>
                </a:cubicBezTo>
                <a:cubicBezTo>
                  <a:pt x="128" y="115"/>
                  <a:pt x="128" y="115"/>
                  <a:pt x="128" y="115"/>
                </a:cubicBezTo>
                <a:cubicBezTo>
                  <a:pt x="128" y="95"/>
                  <a:pt x="128" y="95"/>
                  <a:pt x="128" y="95"/>
                </a:cubicBezTo>
                <a:cubicBezTo>
                  <a:pt x="108" y="95"/>
                  <a:pt x="108" y="95"/>
                  <a:pt x="108" y="95"/>
                </a:cubicBezTo>
                <a:cubicBezTo>
                  <a:pt x="161" y="0"/>
                  <a:pt x="161" y="0"/>
                  <a:pt x="161" y="0"/>
                </a:cubicBezTo>
                <a:cubicBezTo>
                  <a:pt x="116" y="0"/>
                  <a:pt x="116" y="0"/>
                  <a:pt x="116" y="0"/>
                </a:cubicBezTo>
                <a:cubicBezTo>
                  <a:pt x="97" y="43"/>
                  <a:pt x="97" y="43"/>
                  <a:pt x="97" y="43"/>
                </a:cubicBezTo>
                <a:cubicBezTo>
                  <a:pt x="92" y="56"/>
                  <a:pt x="88" y="67"/>
                  <a:pt x="84" y="78"/>
                </a:cubicBezTo>
                <a:cubicBezTo>
                  <a:pt x="83" y="78"/>
                  <a:pt x="83" y="78"/>
                  <a:pt x="83" y="78"/>
                </a:cubicBezTo>
                <a:cubicBezTo>
                  <a:pt x="79" y="66"/>
                  <a:pt x="75" y="56"/>
                  <a:pt x="70" y="43"/>
                </a:cubicBezTo>
                <a:cubicBezTo>
                  <a:pt x="51" y="0"/>
                  <a:pt x="51" y="0"/>
                  <a:pt x="51" y="0"/>
                </a:cubicBezTo>
                <a:cubicBezTo>
                  <a:pt x="5" y="0"/>
                  <a:pt x="5" y="0"/>
                  <a:pt x="5" y="0"/>
                </a:cubicBezTo>
                <a:cubicBezTo>
                  <a:pt x="55" y="95"/>
                  <a:pt x="55" y="95"/>
                  <a:pt x="55" y="95"/>
                </a:cubicBezTo>
                <a:cubicBezTo>
                  <a:pt x="29" y="95"/>
                  <a:pt x="29" y="95"/>
                  <a:pt x="29" y="95"/>
                </a:cubicBezTo>
                <a:cubicBezTo>
                  <a:pt x="29" y="115"/>
                  <a:pt x="29" y="115"/>
                  <a:pt x="29" y="115"/>
                </a:cubicBezTo>
                <a:cubicBezTo>
                  <a:pt x="62" y="115"/>
                  <a:pt x="62" y="115"/>
                  <a:pt x="62" y="115"/>
                </a:cubicBezTo>
                <a:cubicBezTo>
                  <a:pt x="62" y="125"/>
                  <a:pt x="62" y="125"/>
                  <a:pt x="62" y="125"/>
                </a:cubicBezTo>
                <a:cubicBezTo>
                  <a:pt x="29" y="125"/>
                  <a:pt x="29" y="125"/>
                  <a:pt x="29" y="125"/>
                </a:cubicBezTo>
                <a:cubicBezTo>
                  <a:pt x="29" y="145"/>
                  <a:pt x="29" y="145"/>
                  <a:pt x="29" y="145"/>
                </a:cubicBezTo>
                <a:cubicBezTo>
                  <a:pt x="62" y="145"/>
                  <a:pt x="62" y="145"/>
                  <a:pt x="62" y="145"/>
                </a:cubicBezTo>
                <a:cubicBezTo>
                  <a:pt x="62" y="170"/>
                  <a:pt x="62" y="170"/>
                  <a:pt x="62" y="170"/>
                </a:cubicBezTo>
                <a:cubicBezTo>
                  <a:pt x="26" y="174"/>
                  <a:pt x="0" y="187"/>
                  <a:pt x="0" y="203"/>
                </a:cubicBezTo>
                <a:cubicBezTo>
                  <a:pt x="0" y="222"/>
                  <a:pt x="37" y="237"/>
                  <a:pt x="83" y="237"/>
                </a:cubicBezTo>
                <a:cubicBezTo>
                  <a:pt x="129" y="237"/>
                  <a:pt x="166" y="222"/>
                  <a:pt x="166" y="203"/>
                </a:cubicBezTo>
                <a:cubicBezTo>
                  <a:pt x="166" y="187"/>
                  <a:pt x="138" y="174"/>
                  <a:pt x="102" y="170"/>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591" name="Freeform 474"/>
          <p:cNvSpPr>
            <a:spLocks/>
          </p:cNvSpPr>
          <p:nvPr/>
        </p:nvSpPr>
        <p:spPr bwMode="auto">
          <a:xfrm>
            <a:off x="5501714" y="664046"/>
            <a:ext cx="83516" cy="316720"/>
          </a:xfrm>
          <a:custGeom>
            <a:avLst/>
            <a:gdLst>
              <a:gd name="T0" fmla="*/ 0 w 165"/>
              <a:gd name="T1" fmla="*/ 0 h 626"/>
              <a:gd name="T2" fmla="*/ 0 w 165"/>
              <a:gd name="T3" fmla="*/ 593 h 626"/>
              <a:gd name="T4" fmla="*/ 82 w 165"/>
              <a:gd name="T5" fmla="*/ 626 h 626"/>
              <a:gd name="T6" fmla="*/ 165 w 165"/>
              <a:gd name="T7" fmla="*/ 593 h 626"/>
              <a:gd name="T8" fmla="*/ 165 w 165"/>
              <a:gd name="T9" fmla="*/ 0 h 626"/>
              <a:gd name="T10" fmla="*/ 82 w 165"/>
              <a:gd name="T11" fmla="*/ 21 h 626"/>
              <a:gd name="T12" fmla="*/ 0 w 165"/>
              <a:gd name="T13" fmla="*/ 0 h 626"/>
            </a:gdLst>
            <a:ahLst/>
            <a:cxnLst>
              <a:cxn ang="0">
                <a:pos x="T0" y="T1"/>
              </a:cxn>
              <a:cxn ang="0">
                <a:pos x="T2" y="T3"/>
              </a:cxn>
              <a:cxn ang="0">
                <a:pos x="T4" y="T5"/>
              </a:cxn>
              <a:cxn ang="0">
                <a:pos x="T6" y="T7"/>
              </a:cxn>
              <a:cxn ang="0">
                <a:pos x="T8" y="T9"/>
              </a:cxn>
              <a:cxn ang="0">
                <a:pos x="T10" y="T11"/>
              </a:cxn>
              <a:cxn ang="0">
                <a:pos x="T12" y="T13"/>
              </a:cxn>
            </a:cxnLst>
            <a:rect l="0" t="0" r="r" b="b"/>
            <a:pathLst>
              <a:path w="165" h="626">
                <a:moveTo>
                  <a:pt x="0" y="0"/>
                </a:moveTo>
                <a:cubicBezTo>
                  <a:pt x="0" y="593"/>
                  <a:pt x="0" y="593"/>
                  <a:pt x="0" y="593"/>
                </a:cubicBezTo>
                <a:cubicBezTo>
                  <a:pt x="0" y="611"/>
                  <a:pt x="36" y="626"/>
                  <a:pt x="82" y="626"/>
                </a:cubicBezTo>
                <a:cubicBezTo>
                  <a:pt x="128" y="626"/>
                  <a:pt x="165" y="611"/>
                  <a:pt x="165" y="593"/>
                </a:cubicBezTo>
                <a:cubicBezTo>
                  <a:pt x="165" y="0"/>
                  <a:pt x="165" y="0"/>
                  <a:pt x="165" y="0"/>
                </a:cubicBezTo>
                <a:cubicBezTo>
                  <a:pt x="146" y="14"/>
                  <a:pt x="113" y="21"/>
                  <a:pt x="82" y="21"/>
                </a:cubicBezTo>
                <a:cubicBezTo>
                  <a:pt x="51" y="21"/>
                  <a:pt x="18" y="14"/>
                  <a:pt x="0" y="0"/>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7592" name="Freeform 475"/>
          <p:cNvSpPr>
            <a:spLocks/>
          </p:cNvSpPr>
          <p:nvPr/>
        </p:nvSpPr>
        <p:spPr bwMode="auto">
          <a:xfrm>
            <a:off x="5486510" y="512217"/>
            <a:ext cx="98721" cy="154398"/>
          </a:xfrm>
          <a:custGeom>
            <a:avLst/>
            <a:gdLst>
              <a:gd name="T0" fmla="*/ 111 w 195"/>
              <a:gd name="T1" fmla="*/ 237 h 305"/>
              <a:gd name="T2" fmla="*/ 30 w 195"/>
              <a:gd name="T3" fmla="*/ 271 h 305"/>
              <a:gd name="T4" fmla="*/ 112 w 195"/>
              <a:gd name="T5" fmla="*/ 305 h 305"/>
              <a:gd name="T6" fmla="*/ 195 w 195"/>
              <a:gd name="T7" fmla="*/ 271 h 305"/>
              <a:gd name="T8" fmla="*/ 146 w 195"/>
              <a:gd name="T9" fmla="*/ 240 h 305"/>
              <a:gd name="T10" fmla="*/ 164 w 195"/>
              <a:gd name="T11" fmla="*/ 238 h 305"/>
              <a:gd name="T12" fmla="*/ 171 w 195"/>
              <a:gd name="T13" fmla="*/ 237 h 305"/>
              <a:gd name="T14" fmla="*/ 171 w 195"/>
              <a:gd name="T15" fmla="*/ 190 h 305"/>
              <a:gd name="T16" fmla="*/ 160 w 195"/>
              <a:gd name="T17" fmla="*/ 193 h 305"/>
              <a:gd name="T18" fmla="*/ 140 w 195"/>
              <a:gd name="T19" fmla="*/ 195 h 305"/>
              <a:gd name="T20" fmla="*/ 73 w 195"/>
              <a:gd name="T21" fmla="*/ 156 h 305"/>
              <a:gd name="T22" fmla="*/ 103 w 195"/>
              <a:gd name="T23" fmla="*/ 156 h 305"/>
              <a:gd name="T24" fmla="*/ 103 w 195"/>
              <a:gd name="T25" fmla="*/ 130 h 305"/>
              <a:gd name="T26" fmla="*/ 65 w 195"/>
              <a:gd name="T27" fmla="*/ 130 h 305"/>
              <a:gd name="T28" fmla="*/ 64 w 195"/>
              <a:gd name="T29" fmla="*/ 120 h 305"/>
              <a:gd name="T30" fmla="*/ 64 w 195"/>
              <a:gd name="T31" fmla="*/ 118 h 305"/>
              <a:gd name="T32" fmla="*/ 103 w 195"/>
              <a:gd name="T33" fmla="*/ 118 h 305"/>
              <a:gd name="T34" fmla="*/ 103 w 195"/>
              <a:gd name="T35" fmla="*/ 92 h 305"/>
              <a:gd name="T36" fmla="*/ 69 w 195"/>
              <a:gd name="T37" fmla="*/ 92 h 305"/>
              <a:gd name="T38" fmla="*/ 140 w 195"/>
              <a:gd name="T39" fmla="*/ 45 h 305"/>
              <a:gd name="T40" fmla="*/ 160 w 195"/>
              <a:gd name="T41" fmla="*/ 48 h 305"/>
              <a:gd name="T42" fmla="*/ 171 w 195"/>
              <a:gd name="T43" fmla="*/ 51 h 305"/>
              <a:gd name="T44" fmla="*/ 171 w 195"/>
              <a:gd name="T45" fmla="*/ 4 h 305"/>
              <a:gd name="T46" fmla="*/ 164 w 195"/>
              <a:gd name="T47" fmla="*/ 2 h 305"/>
              <a:gd name="T48" fmla="*/ 140 w 195"/>
              <a:gd name="T49" fmla="*/ 0 h 305"/>
              <a:gd name="T50" fmla="*/ 22 w 195"/>
              <a:gd name="T51" fmla="*/ 92 h 305"/>
              <a:gd name="T52" fmla="*/ 0 w 195"/>
              <a:gd name="T53" fmla="*/ 92 h 305"/>
              <a:gd name="T54" fmla="*/ 0 w 195"/>
              <a:gd name="T55" fmla="*/ 118 h 305"/>
              <a:gd name="T56" fmla="*/ 18 w 195"/>
              <a:gd name="T57" fmla="*/ 118 h 305"/>
              <a:gd name="T58" fmla="*/ 18 w 195"/>
              <a:gd name="T59" fmla="*/ 120 h 305"/>
              <a:gd name="T60" fmla="*/ 19 w 195"/>
              <a:gd name="T61" fmla="*/ 130 h 305"/>
              <a:gd name="T62" fmla="*/ 0 w 195"/>
              <a:gd name="T63" fmla="*/ 130 h 305"/>
              <a:gd name="T64" fmla="*/ 0 w 195"/>
              <a:gd name="T65" fmla="*/ 156 h 305"/>
              <a:gd name="T66" fmla="*/ 24 w 195"/>
              <a:gd name="T67" fmla="*/ 156 h 305"/>
              <a:gd name="T68" fmla="*/ 111 w 195"/>
              <a:gd name="T69" fmla="*/ 23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 h="305">
                <a:moveTo>
                  <a:pt x="111" y="237"/>
                </a:moveTo>
                <a:cubicBezTo>
                  <a:pt x="66" y="237"/>
                  <a:pt x="30" y="253"/>
                  <a:pt x="30" y="271"/>
                </a:cubicBezTo>
                <a:cubicBezTo>
                  <a:pt x="30" y="290"/>
                  <a:pt x="66" y="305"/>
                  <a:pt x="112" y="305"/>
                </a:cubicBezTo>
                <a:cubicBezTo>
                  <a:pt x="158" y="305"/>
                  <a:pt x="195" y="290"/>
                  <a:pt x="195" y="271"/>
                </a:cubicBezTo>
                <a:cubicBezTo>
                  <a:pt x="195" y="257"/>
                  <a:pt x="175" y="246"/>
                  <a:pt x="146" y="240"/>
                </a:cubicBezTo>
                <a:cubicBezTo>
                  <a:pt x="152" y="240"/>
                  <a:pt x="158" y="240"/>
                  <a:pt x="164" y="238"/>
                </a:cubicBezTo>
                <a:cubicBezTo>
                  <a:pt x="171" y="237"/>
                  <a:pt x="171" y="237"/>
                  <a:pt x="171" y="237"/>
                </a:cubicBezTo>
                <a:cubicBezTo>
                  <a:pt x="171" y="190"/>
                  <a:pt x="171" y="190"/>
                  <a:pt x="171" y="190"/>
                </a:cubicBezTo>
                <a:cubicBezTo>
                  <a:pt x="160" y="193"/>
                  <a:pt x="160" y="193"/>
                  <a:pt x="160" y="193"/>
                </a:cubicBezTo>
                <a:cubicBezTo>
                  <a:pt x="154" y="194"/>
                  <a:pt x="147" y="195"/>
                  <a:pt x="140" y="195"/>
                </a:cubicBezTo>
                <a:cubicBezTo>
                  <a:pt x="111" y="195"/>
                  <a:pt x="86" y="180"/>
                  <a:pt x="73" y="156"/>
                </a:cubicBezTo>
                <a:cubicBezTo>
                  <a:pt x="103" y="156"/>
                  <a:pt x="103" y="156"/>
                  <a:pt x="103" y="156"/>
                </a:cubicBezTo>
                <a:cubicBezTo>
                  <a:pt x="103" y="130"/>
                  <a:pt x="103" y="130"/>
                  <a:pt x="103" y="130"/>
                </a:cubicBezTo>
                <a:cubicBezTo>
                  <a:pt x="65" y="130"/>
                  <a:pt x="65" y="130"/>
                  <a:pt x="65" y="130"/>
                </a:cubicBezTo>
                <a:cubicBezTo>
                  <a:pt x="64" y="127"/>
                  <a:pt x="64" y="124"/>
                  <a:pt x="64" y="120"/>
                </a:cubicBezTo>
                <a:cubicBezTo>
                  <a:pt x="64" y="120"/>
                  <a:pt x="64" y="119"/>
                  <a:pt x="64" y="118"/>
                </a:cubicBezTo>
                <a:cubicBezTo>
                  <a:pt x="103" y="118"/>
                  <a:pt x="103" y="118"/>
                  <a:pt x="103" y="118"/>
                </a:cubicBezTo>
                <a:cubicBezTo>
                  <a:pt x="103" y="92"/>
                  <a:pt x="103" y="92"/>
                  <a:pt x="103" y="92"/>
                </a:cubicBezTo>
                <a:cubicBezTo>
                  <a:pt x="69" y="92"/>
                  <a:pt x="69" y="92"/>
                  <a:pt x="69" y="92"/>
                </a:cubicBezTo>
                <a:cubicBezTo>
                  <a:pt x="81" y="65"/>
                  <a:pt x="108" y="45"/>
                  <a:pt x="140" y="45"/>
                </a:cubicBezTo>
                <a:cubicBezTo>
                  <a:pt x="147" y="45"/>
                  <a:pt x="154" y="46"/>
                  <a:pt x="160" y="48"/>
                </a:cubicBezTo>
                <a:cubicBezTo>
                  <a:pt x="171" y="51"/>
                  <a:pt x="171" y="51"/>
                  <a:pt x="171" y="51"/>
                </a:cubicBezTo>
                <a:cubicBezTo>
                  <a:pt x="171" y="4"/>
                  <a:pt x="171" y="4"/>
                  <a:pt x="171" y="4"/>
                </a:cubicBezTo>
                <a:cubicBezTo>
                  <a:pt x="164" y="2"/>
                  <a:pt x="164" y="2"/>
                  <a:pt x="164" y="2"/>
                </a:cubicBezTo>
                <a:cubicBezTo>
                  <a:pt x="156" y="1"/>
                  <a:pt x="148" y="0"/>
                  <a:pt x="140" y="0"/>
                </a:cubicBezTo>
                <a:cubicBezTo>
                  <a:pt x="83" y="0"/>
                  <a:pt x="35" y="39"/>
                  <a:pt x="22" y="92"/>
                </a:cubicBezTo>
                <a:cubicBezTo>
                  <a:pt x="0" y="92"/>
                  <a:pt x="0" y="92"/>
                  <a:pt x="0" y="92"/>
                </a:cubicBezTo>
                <a:cubicBezTo>
                  <a:pt x="0" y="118"/>
                  <a:pt x="0" y="118"/>
                  <a:pt x="0" y="118"/>
                </a:cubicBezTo>
                <a:cubicBezTo>
                  <a:pt x="18" y="118"/>
                  <a:pt x="18" y="118"/>
                  <a:pt x="18" y="118"/>
                </a:cubicBezTo>
                <a:cubicBezTo>
                  <a:pt x="18" y="119"/>
                  <a:pt x="18" y="120"/>
                  <a:pt x="18" y="120"/>
                </a:cubicBezTo>
                <a:cubicBezTo>
                  <a:pt x="18" y="124"/>
                  <a:pt x="19" y="127"/>
                  <a:pt x="19" y="130"/>
                </a:cubicBezTo>
                <a:cubicBezTo>
                  <a:pt x="0" y="130"/>
                  <a:pt x="0" y="130"/>
                  <a:pt x="0" y="130"/>
                </a:cubicBezTo>
                <a:cubicBezTo>
                  <a:pt x="0" y="156"/>
                  <a:pt x="0" y="156"/>
                  <a:pt x="0" y="156"/>
                </a:cubicBezTo>
                <a:cubicBezTo>
                  <a:pt x="24" y="156"/>
                  <a:pt x="24" y="156"/>
                  <a:pt x="24" y="156"/>
                </a:cubicBezTo>
                <a:cubicBezTo>
                  <a:pt x="37" y="196"/>
                  <a:pt x="70" y="227"/>
                  <a:pt x="111" y="237"/>
                </a:cubicBezTo>
                <a:close/>
              </a:path>
            </a:pathLst>
          </a:custGeom>
          <a:solidFill>
            <a:srgbClr val="588A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rgbClr val="000000"/>
              </a:solidFill>
            </a:endParaRPr>
          </a:p>
        </p:txBody>
      </p:sp>
      <p:sp>
        <p:nvSpPr>
          <p:cNvPr id="227" name="TextBox 42"/>
          <p:cNvSpPr txBox="1"/>
          <p:nvPr/>
        </p:nvSpPr>
        <p:spPr>
          <a:xfrm>
            <a:off x="365100" y="423000"/>
            <a:ext cx="1065834" cy="2308324"/>
          </a:xfrm>
          <a:prstGeom prst="rect">
            <a:avLst/>
          </a:prstGeom>
          <a:noFill/>
        </p:spPr>
        <p:txBody>
          <a:bodyPr wrap="square" rtlCol="0">
            <a:spAutoFit/>
          </a:bodyPr>
          <a:lstStyle/>
          <a:p>
            <a:pPr algn="ctr">
              <a:defRPr/>
            </a:pPr>
            <a:r>
              <a:rPr lang="zh-CN" altLang="en-US" sz="3600" b="1" dirty="0" smtClean="0">
                <a:solidFill>
                  <a:schemeClr val="accent3"/>
                </a:solidFill>
                <a:latin typeface="+mn-ea"/>
              </a:rPr>
              <a:t>赠</a:t>
            </a:r>
            <a:endParaRPr lang="en-US" altLang="zh-CN" sz="3600" b="1" dirty="0" smtClean="0">
              <a:solidFill>
                <a:schemeClr val="accent3"/>
              </a:solidFill>
              <a:latin typeface="+mn-ea"/>
            </a:endParaRPr>
          </a:p>
          <a:p>
            <a:pPr algn="ctr">
              <a:defRPr/>
            </a:pPr>
            <a:r>
              <a:rPr lang="zh-CN" altLang="en-US" sz="3600" b="1" dirty="0" smtClean="0">
                <a:solidFill>
                  <a:schemeClr val="accent3"/>
                </a:solidFill>
                <a:latin typeface="+mn-ea"/>
              </a:rPr>
              <a:t>送</a:t>
            </a:r>
            <a:endParaRPr lang="en-US" altLang="zh-CN" sz="3600" b="1" dirty="0" smtClean="0">
              <a:solidFill>
                <a:schemeClr val="accent3"/>
              </a:solidFill>
              <a:latin typeface="+mn-ea"/>
            </a:endParaRPr>
          </a:p>
          <a:p>
            <a:pPr algn="ctr">
              <a:defRPr/>
            </a:pPr>
            <a:r>
              <a:rPr lang="zh-CN" altLang="en-US" sz="3600" b="1" dirty="0" smtClean="0">
                <a:solidFill>
                  <a:schemeClr val="accent3"/>
                </a:solidFill>
                <a:latin typeface="+mn-ea"/>
              </a:rPr>
              <a:t>图</a:t>
            </a:r>
            <a:endParaRPr lang="en-US" altLang="zh-CN" sz="3600" b="1" dirty="0" smtClean="0">
              <a:solidFill>
                <a:schemeClr val="accent3"/>
              </a:solidFill>
              <a:latin typeface="+mn-ea"/>
            </a:endParaRPr>
          </a:p>
          <a:p>
            <a:pPr algn="ctr">
              <a:defRPr/>
            </a:pPr>
            <a:r>
              <a:rPr lang="zh-CN" altLang="en-US" sz="3600" b="1" dirty="0" smtClean="0">
                <a:solidFill>
                  <a:schemeClr val="accent3"/>
                </a:solidFill>
                <a:latin typeface="+mn-ea"/>
              </a:rPr>
              <a:t>标</a:t>
            </a:r>
            <a:endParaRPr lang="zh-CN" altLang="en-US" sz="3600" b="1" dirty="0">
              <a:solidFill>
                <a:schemeClr val="accent3"/>
              </a:solidFill>
              <a:latin typeface="+mn-ea"/>
            </a:endParaRPr>
          </a:p>
        </p:txBody>
      </p:sp>
    </p:spTree>
    <p:extLst>
      <p:ext uri="{BB962C8B-B14F-4D97-AF65-F5344CB8AC3E}">
        <p14:creationId xmlns:p14="http://schemas.microsoft.com/office/powerpoint/2010/main" xmlns="" val="29338241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5002" y="1249593"/>
            <a:ext cx="1788430" cy="1788430"/>
            <a:chOff x="4240335" y="3008435"/>
            <a:chExt cx="3711332" cy="3711332"/>
          </a:xfrm>
        </p:grpSpPr>
        <p:sp>
          <p:nvSpPr>
            <p:cNvPr id="3" name="椭圆 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 name="组合 3"/>
            <p:cNvGrpSpPr/>
            <p:nvPr/>
          </p:nvGrpSpPr>
          <p:grpSpPr>
            <a:xfrm>
              <a:off x="4710169" y="3478269"/>
              <a:ext cx="2771663" cy="2771663"/>
              <a:chOff x="2193191" y="1899415"/>
              <a:chExt cx="2421376" cy="2421376"/>
            </a:xfrm>
            <a:effectLst/>
          </p:grpSpPr>
          <p:sp>
            <p:nvSpPr>
              <p:cNvPr id="5" name="椭圆 4"/>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52400" dist="63500" dir="2700000" algn="tl" rotWithShape="0">
                  <a:schemeClr val="accent3">
                    <a:lumMod val="50000"/>
                    <a:alpha val="64000"/>
                  </a:scheme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grpSp>
      <p:sp>
        <p:nvSpPr>
          <p:cNvPr id="24" name="任意多边形 23"/>
          <p:cNvSpPr/>
          <p:nvPr/>
        </p:nvSpPr>
        <p:spPr>
          <a:xfrm>
            <a:off x="-89125" y="-427943"/>
            <a:ext cx="2128342" cy="6001429"/>
          </a:xfrm>
          <a:custGeom>
            <a:avLst/>
            <a:gdLst>
              <a:gd name="connsiteX0" fmla="*/ 0 w 2837789"/>
              <a:gd name="connsiteY0" fmla="*/ 0 h 8001905"/>
              <a:gd name="connsiteX1" fmla="*/ 2837788 w 2837789"/>
              <a:gd name="connsiteY1" fmla="*/ 0 h 8001905"/>
              <a:gd name="connsiteX2" fmla="*/ 2837788 w 2837789"/>
              <a:gd name="connsiteY2" fmla="*/ 1968500 h 8001905"/>
              <a:gd name="connsiteX3" fmla="*/ 2837789 w 2837789"/>
              <a:gd name="connsiteY3" fmla="*/ 1968500 h 8001905"/>
              <a:gd name="connsiteX4" fmla="*/ 2837789 w 2837789"/>
              <a:gd name="connsiteY4" fmla="*/ 2363879 h 8001905"/>
              <a:gd name="connsiteX5" fmla="*/ 2618085 w 2837789"/>
              <a:gd name="connsiteY5" fmla="*/ 2386026 h 8001905"/>
              <a:gd name="connsiteX6" fmla="*/ 1747634 w 2837789"/>
              <a:gd name="connsiteY6" fmla="*/ 3454034 h 8001905"/>
              <a:gd name="connsiteX7" fmla="*/ 2618085 w 2837789"/>
              <a:gd name="connsiteY7" fmla="*/ 4522042 h 8001905"/>
              <a:gd name="connsiteX8" fmla="*/ 2837789 w 2837789"/>
              <a:gd name="connsiteY8" fmla="*/ 4544190 h 8001905"/>
              <a:gd name="connsiteX9" fmla="*/ 2837789 w 2837789"/>
              <a:gd name="connsiteY9" fmla="*/ 6858000 h 8001905"/>
              <a:gd name="connsiteX10" fmla="*/ 2837788 w 2837789"/>
              <a:gd name="connsiteY10" fmla="*/ 6858000 h 8001905"/>
              <a:gd name="connsiteX11" fmla="*/ 2837788 w 2837789"/>
              <a:gd name="connsiteY11" fmla="*/ 8001905 h 8001905"/>
              <a:gd name="connsiteX12" fmla="*/ 0 w 2837789"/>
              <a:gd name="connsiteY12" fmla="*/ 8001905 h 8001905"/>
              <a:gd name="connsiteX13" fmla="*/ 0 w 2837789"/>
              <a:gd name="connsiteY13" fmla="*/ 6858000 h 8001905"/>
              <a:gd name="connsiteX14" fmla="*/ 0 w 2837789"/>
              <a:gd name="connsiteY14" fmla="*/ 6376305 h 8001905"/>
              <a:gd name="connsiteX15" fmla="*/ 0 w 2837789"/>
              <a:gd name="connsiteY15" fmla="*/ 2133600 h 8001905"/>
              <a:gd name="connsiteX16" fmla="*/ 0 w 2837789"/>
              <a:gd name="connsiteY16" fmla="*/ 1968500 h 800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789" h="8001905">
                <a:moveTo>
                  <a:pt x="0" y="0"/>
                </a:moveTo>
                <a:lnTo>
                  <a:pt x="2837788" y="0"/>
                </a:lnTo>
                <a:lnTo>
                  <a:pt x="2837788" y="1968500"/>
                </a:lnTo>
                <a:lnTo>
                  <a:pt x="2837789" y="1968500"/>
                </a:lnTo>
                <a:lnTo>
                  <a:pt x="2837789" y="2363879"/>
                </a:lnTo>
                <a:lnTo>
                  <a:pt x="2618085" y="2386026"/>
                </a:lnTo>
                <a:cubicBezTo>
                  <a:pt x="2121320" y="2487680"/>
                  <a:pt x="1747634" y="2927218"/>
                  <a:pt x="1747634" y="3454034"/>
                </a:cubicBezTo>
                <a:cubicBezTo>
                  <a:pt x="1747634" y="3980852"/>
                  <a:pt x="2121320" y="4420389"/>
                  <a:pt x="2618085" y="4522042"/>
                </a:cubicBezTo>
                <a:lnTo>
                  <a:pt x="2837789" y="4544190"/>
                </a:lnTo>
                <a:lnTo>
                  <a:pt x="2837789" y="6858000"/>
                </a:lnTo>
                <a:lnTo>
                  <a:pt x="2837788" y="6858000"/>
                </a:lnTo>
                <a:lnTo>
                  <a:pt x="2837788" y="8001905"/>
                </a:lnTo>
                <a:lnTo>
                  <a:pt x="0" y="8001905"/>
                </a:lnTo>
                <a:lnTo>
                  <a:pt x="0" y="6858000"/>
                </a:lnTo>
                <a:lnTo>
                  <a:pt x="0" y="6376305"/>
                </a:lnTo>
                <a:lnTo>
                  <a:pt x="0" y="2133600"/>
                </a:lnTo>
                <a:lnTo>
                  <a:pt x="0" y="196850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圆角矩形 13"/>
          <p:cNvSpPr/>
          <p:nvPr/>
        </p:nvSpPr>
        <p:spPr>
          <a:xfrm>
            <a:off x="3001095" y="3284307"/>
            <a:ext cx="512867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a:ea typeface="宋体" panose="02010600030101010101" pitchFamily="2" charset="-122"/>
            </a:endParaRPr>
          </a:p>
        </p:txBody>
      </p:sp>
      <p:sp>
        <p:nvSpPr>
          <p:cNvPr id="16" name="文本框 15"/>
          <p:cNvSpPr txBox="1"/>
          <p:nvPr/>
        </p:nvSpPr>
        <p:spPr>
          <a:xfrm>
            <a:off x="2891915" y="1569133"/>
            <a:ext cx="3603777" cy="1177245"/>
          </a:xfrm>
          <a:prstGeom prst="rect">
            <a:avLst/>
          </a:prstGeom>
          <a:noFill/>
        </p:spPr>
        <p:txBody>
          <a:bodyPr wrap="square" lIns="68580" tIns="34290" rIns="68580" bIns="34290" rtlCol="0">
            <a:spAutoFit/>
          </a:bodyPr>
          <a:lstStyle/>
          <a:p>
            <a:r>
              <a:rPr lang="en-US" altLang="zh-CN" sz="7200" dirty="0">
                <a:solidFill>
                  <a:schemeClr val="accent3"/>
                </a:solidFill>
                <a:latin typeface="Impact" panose="020B0806030902050204" pitchFamily="34" charset="0"/>
              </a:rPr>
              <a:t>PART 01</a:t>
            </a:r>
            <a:endParaRPr lang="zh-CN" altLang="en-US" sz="7200" dirty="0">
              <a:solidFill>
                <a:schemeClr val="accent3"/>
              </a:solidFill>
              <a:latin typeface="Impact" panose="020B0806030902050204" pitchFamily="34" charset="0"/>
            </a:endParaRPr>
          </a:p>
        </p:txBody>
      </p:sp>
      <p:sp>
        <p:nvSpPr>
          <p:cNvPr id="18" name="文本框 17"/>
          <p:cNvSpPr txBox="1"/>
          <p:nvPr/>
        </p:nvSpPr>
        <p:spPr>
          <a:xfrm>
            <a:off x="2899391" y="2833300"/>
            <a:ext cx="2486156" cy="400110"/>
          </a:xfrm>
          <a:prstGeom prst="rect">
            <a:avLst/>
          </a:prstGeom>
          <a:noFill/>
        </p:spPr>
        <p:txBody>
          <a:bodyPr wrap="square" rtlCol="0">
            <a:spAutoFit/>
          </a:bodyPr>
          <a:lstStyle/>
          <a:p>
            <a:r>
              <a:rPr lang="zh-CN" altLang="en-US" sz="2000" b="1" dirty="0">
                <a:solidFill>
                  <a:schemeClr val="tx1">
                    <a:lumMod val="75000"/>
                    <a:lumOff val="25000"/>
                  </a:schemeClr>
                </a:solidFill>
                <a:latin typeface="ITC Avant Garde Std Bk" panose="020B0502020202020204" pitchFamily="34" charset="0"/>
              </a:rPr>
              <a:t>点击添加标题内容</a:t>
            </a:r>
            <a:endParaRPr lang="en-US" altLang="zh-CN" sz="2000" b="1" dirty="0">
              <a:solidFill>
                <a:schemeClr val="tx1">
                  <a:lumMod val="75000"/>
                  <a:lumOff val="25000"/>
                </a:schemeClr>
              </a:solidFill>
              <a:latin typeface="ITC Avant Garde Std Bk" panose="020B0502020202020204" pitchFamily="34" charset="0"/>
            </a:endParaRPr>
          </a:p>
        </p:txBody>
      </p:sp>
      <p:sp>
        <p:nvSpPr>
          <p:cNvPr id="20" name="文本框 19"/>
          <p:cNvSpPr txBox="1"/>
          <p:nvPr/>
        </p:nvSpPr>
        <p:spPr bwMode="auto">
          <a:xfrm>
            <a:off x="2926288" y="3383092"/>
            <a:ext cx="5203480" cy="623248"/>
          </a:xfrm>
          <a:prstGeom prst="rect">
            <a:avLst/>
          </a:prstGeom>
          <a:noFill/>
        </p:spPr>
        <p:txBody>
          <a:bodyPr wrap="square" lIns="68580" tIns="34290" rIns="68580" bIns="34290">
            <a:spAutoFit/>
          </a:bodyPr>
          <a:lstStyle/>
          <a:p>
            <a:pPr>
              <a:lnSpc>
                <a:spcPct val="120000"/>
              </a:lnSpc>
            </a:pPr>
            <a:r>
              <a:rPr lang="zh-CN" altLang="en-US" sz="1000" dirty="0">
                <a:solidFill>
                  <a:schemeClr val="tx1">
                    <a:lumMod val="75000"/>
                    <a:lumOff val="25000"/>
                  </a:schemeClr>
                </a:solidFill>
                <a:latin typeface="微软雅黑" pitchFamily="34" charset="-122"/>
                <a:ea typeface="微软雅黑" pitchFamily="34" charset="-122"/>
              </a:rPr>
              <a:t>详细内容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点击输入本栏的具体文字，简明扼要的说明分项内容，此为概念图解，请根据您的具体内容酌情修改。详细内容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grpSp>
        <p:nvGrpSpPr>
          <p:cNvPr id="25" name="组合 24"/>
          <p:cNvGrpSpPr/>
          <p:nvPr/>
        </p:nvGrpSpPr>
        <p:grpSpPr>
          <a:xfrm>
            <a:off x="1787045" y="1867537"/>
            <a:ext cx="527203" cy="530769"/>
            <a:chOff x="5042691" y="2273920"/>
            <a:chExt cx="702937" cy="707692"/>
          </a:xfrm>
          <a:solidFill>
            <a:schemeClr val="accent3"/>
          </a:solidFill>
        </p:grpSpPr>
        <p:sp>
          <p:nvSpPr>
            <p:cNvPr id="26" name="Freeform 12"/>
            <p:cNvSpPr>
              <a:spLocks/>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xmlns="" val="4103843715"/>
      </p:ext>
    </p:extLst>
  </p:cSld>
  <p:clrMapOvr>
    <a:masterClrMapping/>
  </p:clrMapOvr>
  <mc:AlternateContent xmlns:mc="http://schemas.openxmlformats.org/markup-compatibility/2006">
    <mc:Choice xmlns:p14="http://schemas.microsoft.com/office/powerpoint/2010/main" xmlns=""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25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750"/>
                            </p:stCondLst>
                            <p:childTnLst>
                              <p:par>
                                <p:cTn id="19" presetID="22" presetClass="entr" presetSubtype="2" fill="hold" grpId="0" nodeType="afterEffect">
                                  <p:stCondLst>
                                    <p:cond delay="0"/>
                                  </p:stCondLst>
                                  <p:iterate type="lt">
                                    <p:tmPct val="4878"/>
                                  </p:iterate>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 name="组合 175"/>
          <p:cNvGrpSpPr/>
          <p:nvPr/>
        </p:nvGrpSpPr>
        <p:grpSpPr>
          <a:xfrm>
            <a:off x="790940" y="1326148"/>
            <a:ext cx="2551321" cy="525222"/>
            <a:chOff x="828467" y="1326148"/>
            <a:chExt cx="2551321" cy="525222"/>
          </a:xfrm>
        </p:grpSpPr>
        <p:sp>
          <p:nvSpPr>
            <p:cNvPr id="177" name="圆角矩形 176"/>
            <p:cNvSpPr/>
            <p:nvPr/>
          </p:nvSpPr>
          <p:spPr>
            <a:xfrm>
              <a:off x="828467" y="1326148"/>
              <a:ext cx="2551321" cy="525222"/>
            </a:xfrm>
            <a:prstGeom prst="roundRect">
              <a:avLst>
                <a:gd name="adj" fmla="val 0"/>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78" name="圆角矩形 177"/>
            <p:cNvSpPr/>
            <p:nvPr/>
          </p:nvSpPr>
          <p:spPr>
            <a:xfrm>
              <a:off x="910698" y="1400423"/>
              <a:ext cx="2386859" cy="376672"/>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79" name="组合 178"/>
          <p:cNvGrpSpPr/>
          <p:nvPr/>
        </p:nvGrpSpPr>
        <p:grpSpPr>
          <a:xfrm>
            <a:off x="790940" y="2394983"/>
            <a:ext cx="2551321" cy="525222"/>
            <a:chOff x="828467" y="1326148"/>
            <a:chExt cx="2551321" cy="525222"/>
          </a:xfrm>
        </p:grpSpPr>
        <p:sp>
          <p:nvSpPr>
            <p:cNvPr id="180" name="圆角矩形 179"/>
            <p:cNvSpPr/>
            <p:nvPr/>
          </p:nvSpPr>
          <p:spPr>
            <a:xfrm>
              <a:off x="828467" y="1326148"/>
              <a:ext cx="2551321" cy="525222"/>
            </a:xfrm>
            <a:prstGeom prst="roundRect">
              <a:avLst>
                <a:gd name="adj" fmla="val 0"/>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81" name="圆角矩形 180"/>
            <p:cNvSpPr/>
            <p:nvPr/>
          </p:nvSpPr>
          <p:spPr>
            <a:xfrm>
              <a:off x="910698" y="1400423"/>
              <a:ext cx="2386859" cy="376672"/>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82" name="组合 181"/>
          <p:cNvGrpSpPr/>
          <p:nvPr/>
        </p:nvGrpSpPr>
        <p:grpSpPr>
          <a:xfrm>
            <a:off x="790940" y="3509018"/>
            <a:ext cx="2551321" cy="525222"/>
            <a:chOff x="828467" y="1326148"/>
            <a:chExt cx="2551321" cy="525222"/>
          </a:xfrm>
        </p:grpSpPr>
        <p:sp>
          <p:nvSpPr>
            <p:cNvPr id="183" name="圆角矩形 182"/>
            <p:cNvSpPr/>
            <p:nvPr/>
          </p:nvSpPr>
          <p:spPr>
            <a:xfrm>
              <a:off x="828467" y="1326148"/>
              <a:ext cx="2551321" cy="525222"/>
            </a:xfrm>
            <a:prstGeom prst="roundRect">
              <a:avLst>
                <a:gd name="adj" fmla="val 0"/>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84" name="圆角矩形 183"/>
            <p:cNvSpPr/>
            <p:nvPr/>
          </p:nvSpPr>
          <p:spPr>
            <a:xfrm>
              <a:off x="910698" y="1400423"/>
              <a:ext cx="2386859" cy="376672"/>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85" name="组合 184"/>
          <p:cNvGrpSpPr/>
          <p:nvPr/>
        </p:nvGrpSpPr>
        <p:grpSpPr>
          <a:xfrm>
            <a:off x="5751501" y="1325708"/>
            <a:ext cx="2551321" cy="525222"/>
            <a:chOff x="828467" y="1326148"/>
            <a:chExt cx="2551321" cy="525222"/>
          </a:xfrm>
        </p:grpSpPr>
        <p:sp>
          <p:nvSpPr>
            <p:cNvPr id="186" name="圆角矩形 185"/>
            <p:cNvSpPr/>
            <p:nvPr/>
          </p:nvSpPr>
          <p:spPr>
            <a:xfrm>
              <a:off x="828467" y="1326148"/>
              <a:ext cx="2551321" cy="525222"/>
            </a:xfrm>
            <a:prstGeom prst="roundRect">
              <a:avLst>
                <a:gd name="adj" fmla="val 0"/>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87" name="圆角矩形 186"/>
            <p:cNvSpPr/>
            <p:nvPr/>
          </p:nvSpPr>
          <p:spPr>
            <a:xfrm>
              <a:off x="910698" y="1400423"/>
              <a:ext cx="2386859" cy="376672"/>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88" name="组合 187"/>
          <p:cNvGrpSpPr/>
          <p:nvPr/>
        </p:nvGrpSpPr>
        <p:grpSpPr>
          <a:xfrm>
            <a:off x="5751501" y="2394543"/>
            <a:ext cx="2551321" cy="525222"/>
            <a:chOff x="828467" y="1326148"/>
            <a:chExt cx="2551321" cy="525222"/>
          </a:xfrm>
        </p:grpSpPr>
        <p:sp>
          <p:nvSpPr>
            <p:cNvPr id="189" name="圆角矩形 188"/>
            <p:cNvSpPr/>
            <p:nvPr/>
          </p:nvSpPr>
          <p:spPr>
            <a:xfrm>
              <a:off x="828467" y="1326148"/>
              <a:ext cx="2551321" cy="525222"/>
            </a:xfrm>
            <a:prstGeom prst="roundRect">
              <a:avLst>
                <a:gd name="adj" fmla="val 0"/>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90" name="圆角矩形 189"/>
            <p:cNvSpPr/>
            <p:nvPr/>
          </p:nvSpPr>
          <p:spPr>
            <a:xfrm>
              <a:off x="910698" y="1400423"/>
              <a:ext cx="2386859" cy="376672"/>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91" name="组合 190"/>
          <p:cNvGrpSpPr/>
          <p:nvPr/>
        </p:nvGrpSpPr>
        <p:grpSpPr>
          <a:xfrm>
            <a:off x="5751501" y="3508578"/>
            <a:ext cx="2551321" cy="525222"/>
            <a:chOff x="828467" y="1326148"/>
            <a:chExt cx="2551321" cy="525222"/>
          </a:xfrm>
        </p:grpSpPr>
        <p:sp>
          <p:nvSpPr>
            <p:cNvPr id="192" name="圆角矩形 191"/>
            <p:cNvSpPr/>
            <p:nvPr/>
          </p:nvSpPr>
          <p:spPr>
            <a:xfrm>
              <a:off x="828467" y="1326148"/>
              <a:ext cx="2551321" cy="525222"/>
            </a:xfrm>
            <a:prstGeom prst="roundRect">
              <a:avLst>
                <a:gd name="adj" fmla="val 0"/>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93" name="圆角矩形 192"/>
            <p:cNvSpPr/>
            <p:nvPr/>
          </p:nvSpPr>
          <p:spPr>
            <a:xfrm>
              <a:off x="910698" y="1400423"/>
              <a:ext cx="2386859" cy="376672"/>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smtClean="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82" name="组合 81"/>
          <p:cNvGrpSpPr/>
          <p:nvPr/>
        </p:nvGrpSpPr>
        <p:grpSpPr>
          <a:xfrm>
            <a:off x="3549527" y="1649601"/>
            <a:ext cx="2018784" cy="2018784"/>
            <a:chOff x="2193191" y="1899415"/>
            <a:chExt cx="2421376" cy="2421376"/>
          </a:xfrm>
          <a:effectLst/>
        </p:grpSpPr>
        <p:sp>
          <p:nvSpPr>
            <p:cNvPr id="83" name="椭圆 82"/>
            <p:cNvSpPr/>
            <p:nvPr/>
          </p:nvSpPr>
          <p:spPr>
            <a:xfrm>
              <a:off x="2193191" y="1899415"/>
              <a:ext cx="2421376" cy="2421376"/>
            </a:xfrm>
            <a:prstGeom prst="ellipse">
              <a:avLst/>
            </a:prstGeom>
            <a:solidFill>
              <a:schemeClr val="accent3"/>
            </a:solidFill>
            <a:ln w="31750">
              <a:gradFill flip="none" rotWithShape="1">
                <a:gsLst>
                  <a:gs pos="0">
                    <a:schemeClr val="bg1">
                      <a:lumMod val="6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84" name="椭圆 83"/>
            <p:cNvSpPr/>
            <p:nvPr/>
          </p:nvSpPr>
          <p:spPr>
            <a:xfrm>
              <a:off x="2345502" y="2051726"/>
              <a:ext cx="2116756" cy="2116756"/>
            </a:xfrm>
            <a:prstGeom prst="ellipse">
              <a:avLst/>
            </a:prstGeom>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sp>
        <p:nvSpPr>
          <p:cNvPr id="86" name="Text Placeholder 12"/>
          <p:cNvSpPr txBox="1">
            <a:spLocks/>
          </p:cNvSpPr>
          <p:nvPr/>
        </p:nvSpPr>
        <p:spPr>
          <a:xfrm>
            <a:off x="1197608" y="1450149"/>
            <a:ext cx="1959184" cy="287177"/>
          </a:xfrm>
          <a:prstGeom prst="rect">
            <a:avLst/>
          </a:prstGeom>
        </p:spPr>
        <p:txBody>
          <a:bodyPr lIns="0" rIns="0">
            <a:normAutofit/>
          </a:bodyPr>
          <a:lstStyle>
            <a:lvl1pPr marL="0" indent="0" algn="l"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01 </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点击</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输入</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Text Placeholder 12"/>
          <p:cNvSpPr txBox="1">
            <a:spLocks/>
          </p:cNvSpPr>
          <p:nvPr/>
        </p:nvSpPr>
        <p:spPr>
          <a:xfrm>
            <a:off x="1197608" y="2517560"/>
            <a:ext cx="1959184" cy="287177"/>
          </a:xfrm>
          <a:prstGeom prst="rect">
            <a:avLst/>
          </a:prstGeom>
        </p:spPr>
        <p:txBody>
          <a:bodyPr lIns="0" rIns="0">
            <a:normAutofit/>
          </a:bodyPr>
          <a:lstStyle>
            <a:lvl1pPr marL="0" indent="0" algn="l"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02 </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点击</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8" name="Text Placeholder 12"/>
          <p:cNvSpPr txBox="1">
            <a:spLocks/>
          </p:cNvSpPr>
          <p:nvPr/>
        </p:nvSpPr>
        <p:spPr>
          <a:xfrm>
            <a:off x="1197608" y="3628041"/>
            <a:ext cx="1959184" cy="287177"/>
          </a:xfrm>
          <a:prstGeom prst="rect">
            <a:avLst/>
          </a:prstGeom>
        </p:spPr>
        <p:txBody>
          <a:bodyPr lIns="0" rIns="0">
            <a:normAutofit/>
          </a:bodyPr>
          <a:lstStyle>
            <a:lvl1pPr marL="0" indent="0" algn="l"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03 </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点击</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Text Placeholder 12"/>
          <p:cNvSpPr txBox="1">
            <a:spLocks/>
          </p:cNvSpPr>
          <p:nvPr/>
        </p:nvSpPr>
        <p:spPr>
          <a:xfrm>
            <a:off x="5976229" y="1450149"/>
            <a:ext cx="1959184" cy="287177"/>
          </a:xfrm>
          <a:prstGeom prst="rect">
            <a:avLst/>
          </a:prstGeom>
        </p:spPr>
        <p:txBody>
          <a:bodyPr lIns="0" rIns="0">
            <a:normAutofit/>
          </a:bodyPr>
          <a:lstStyle>
            <a:lvl1pPr marL="0" indent="0" algn="r"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04 </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点击</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0" name="Text Placeholder 12"/>
          <p:cNvSpPr txBox="1">
            <a:spLocks/>
          </p:cNvSpPr>
          <p:nvPr/>
        </p:nvSpPr>
        <p:spPr>
          <a:xfrm>
            <a:off x="5976229" y="2517560"/>
            <a:ext cx="1959184" cy="287177"/>
          </a:xfrm>
          <a:prstGeom prst="rect">
            <a:avLst/>
          </a:prstGeom>
        </p:spPr>
        <p:txBody>
          <a:bodyPr lIns="0" rIns="0">
            <a:normAutofit/>
          </a:bodyPr>
          <a:lstStyle>
            <a:lvl1pPr marL="0" indent="0" algn="r"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05 </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点击</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Text Placeholder 12"/>
          <p:cNvSpPr txBox="1">
            <a:spLocks/>
          </p:cNvSpPr>
          <p:nvPr/>
        </p:nvSpPr>
        <p:spPr>
          <a:xfrm>
            <a:off x="5976229" y="3628041"/>
            <a:ext cx="1959184" cy="287177"/>
          </a:xfrm>
          <a:prstGeom prst="rect">
            <a:avLst/>
          </a:prstGeom>
        </p:spPr>
        <p:txBody>
          <a:bodyPr lIns="0" rIns="0">
            <a:normAutofit/>
          </a:bodyPr>
          <a:lstStyle>
            <a:lvl1pPr marL="0" indent="0" algn="r"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06 </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点击</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Text Placeholder 12"/>
          <p:cNvSpPr txBox="1">
            <a:spLocks/>
          </p:cNvSpPr>
          <p:nvPr/>
        </p:nvSpPr>
        <p:spPr>
          <a:xfrm>
            <a:off x="1381121" y="196567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文字简明扼要</a:t>
            </a:r>
            <a:r>
              <a:rPr lang="zh-CN" altLang="en-US" sz="1000" dirty="0">
                <a:solidFill>
                  <a:schemeClr val="tx1">
                    <a:lumMod val="75000"/>
                    <a:lumOff val="25000"/>
                  </a:schemeClr>
                </a:solidFill>
                <a:latin typeface="微软雅黑" pitchFamily="34" charset="-122"/>
                <a:ea typeface="微软雅黑" pitchFamily="34" charset="-122"/>
              </a:rPr>
              <a:t>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93" name="Text Placeholder 12"/>
          <p:cNvSpPr txBox="1">
            <a:spLocks/>
          </p:cNvSpPr>
          <p:nvPr/>
        </p:nvSpPr>
        <p:spPr>
          <a:xfrm>
            <a:off x="1381121" y="303844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文字简明扼要</a:t>
            </a:r>
            <a:r>
              <a:rPr lang="zh-CN" altLang="en-US" sz="1000" dirty="0">
                <a:solidFill>
                  <a:schemeClr val="tx1">
                    <a:lumMod val="75000"/>
                    <a:lumOff val="25000"/>
                  </a:schemeClr>
                </a:solidFill>
                <a:latin typeface="微软雅黑" pitchFamily="34" charset="-122"/>
                <a:ea typeface="微软雅黑" pitchFamily="34" charset="-122"/>
              </a:rPr>
              <a:t>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94" name="Text Placeholder 12"/>
          <p:cNvSpPr txBox="1">
            <a:spLocks/>
          </p:cNvSpPr>
          <p:nvPr/>
        </p:nvSpPr>
        <p:spPr>
          <a:xfrm>
            <a:off x="1381121" y="4176003"/>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文字简明扼要</a:t>
            </a:r>
            <a:r>
              <a:rPr lang="zh-CN" altLang="en-US" sz="1000" dirty="0">
                <a:solidFill>
                  <a:schemeClr val="tx1">
                    <a:lumMod val="75000"/>
                    <a:lumOff val="25000"/>
                  </a:schemeClr>
                </a:solidFill>
                <a:latin typeface="微软雅黑" pitchFamily="34" charset="-122"/>
                <a:ea typeface="微软雅黑" pitchFamily="34" charset="-122"/>
              </a:rPr>
              <a:t>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95" name="Text Placeholder 12"/>
          <p:cNvSpPr txBox="1">
            <a:spLocks/>
          </p:cNvSpPr>
          <p:nvPr/>
        </p:nvSpPr>
        <p:spPr>
          <a:xfrm>
            <a:off x="5976229" y="196880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文字简明扼要</a:t>
            </a:r>
            <a:r>
              <a:rPr lang="zh-CN" altLang="en-US" sz="1000" dirty="0">
                <a:solidFill>
                  <a:schemeClr val="tx1">
                    <a:lumMod val="75000"/>
                    <a:lumOff val="25000"/>
                  </a:schemeClr>
                </a:solidFill>
                <a:latin typeface="微软雅黑" pitchFamily="34" charset="-122"/>
                <a:ea typeface="微软雅黑" pitchFamily="34" charset="-122"/>
              </a:rPr>
              <a:t>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96" name="Text Placeholder 12"/>
          <p:cNvSpPr txBox="1">
            <a:spLocks/>
          </p:cNvSpPr>
          <p:nvPr/>
        </p:nvSpPr>
        <p:spPr>
          <a:xfrm>
            <a:off x="5976229" y="304157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文字简明扼要</a:t>
            </a:r>
            <a:r>
              <a:rPr lang="zh-CN" altLang="en-US" sz="1000" dirty="0">
                <a:solidFill>
                  <a:schemeClr val="tx1">
                    <a:lumMod val="75000"/>
                    <a:lumOff val="25000"/>
                  </a:schemeClr>
                </a:solidFill>
                <a:latin typeface="微软雅黑" pitchFamily="34" charset="-122"/>
                <a:ea typeface="微软雅黑" pitchFamily="34" charset="-122"/>
              </a:rPr>
              <a:t>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97" name="Text Placeholder 12"/>
          <p:cNvSpPr txBox="1">
            <a:spLocks/>
          </p:cNvSpPr>
          <p:nvPr/>
        </p:nvSpPr>
        <p:spPr>
          <a:xfrm>
            <a:off x="5976229" y="4179133"/>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文字简明扼要</a:t>
            </a:r>
            <a:r>
              <a:rPr lang="zh-CN" altLang="en-US" sz="1000" dirty="0">
                <a:solidFill>
                  <a:schemeClr val="tx1">
                    <a:lumMod val="75000"/>
                    <a:lumOff val="25000"/>
                  </a:schemeClr>
                </a:solidFill>
                <a:latin typeface="微软雅黑" pitchFamily="34" charset="-122"/>
                <a:ea typeface="微软雅黑" pitchFamily="34" charset="-122"/>
              </a:rPr>
              <a:t>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 name="矩形 1"/>
          <p:cNvSpPr/>
          <p:nvPr/>
        </p:nvSpPr>
        <p:spPr>
          <a:xfrm>
            <a:off x="3797048" y="2283244"/>
            <a:ext cx="1512794" cy="707886"/>
          </a:xfrm>
          <a:prstGeom prst="rect">
            <a:avLst/>
          </a:prstGeom>
        </p:spPr>
        <p:txBody>
          <a:bodyPr wrap="squar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年度工作</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内容概述</a:t>
            </a:r>
          </a:p>
        </p:txBody>
      </p:sp>
    </p:spTree>
    <p:extLst>
      <p:ext uri="{BB962C8B-B14F-4D97-AF65-F5344CB8AC3E}">
        <p14:creationId xmlns:p14="http://schemas.microsoft.com/office/powerpoint/2010/main" xmlns="" val="48934399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heel(1)">
                                      <p:cBhvr>
                                        <p:cTn id="7" dur="500"/>
                                        <p:tgtEl>
                                          <p:spTgt spid="8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76"/>
                                        </p:tgtEl>
                                        <p:attrNameLst>
                                          <p:attrName>style.visibility</p:attrName>
                                        </p:attrNameLst>
                                      </p:cBhvr>
                                      <p:to>
                                        <p:strVal val="visible"/>
                                      </p:to>
                                    </p:set>
                                    <p:anim calcmode="lin" valueType="num">
                                      <p:cBhvr additive="base">
                                        <p:cTn id="15" dur="500" fill="hold"/>
                                        <p:tgtEl>
                                          <p:spTgt spid="176"/>
                                        </p:tgtEl>
                                        <p:attrNameLst>
                                          <p:attrName>ppt_x</p:attrName>
                                        </p:attrNameLst>
                                      </p:cBhvr>
                                      <p:tavLst>
                                        <p:tav tm="0">
                                          <p:val>
                                            <p:strVal val="0-#ppt_w/2"/>
                                          </p:val>
                                        </p:tav>
                                        <p:tav tm="100000">
                                          <p:val>
                                            <p:strVal val="#ppt_x"/>
                                          </p:val>
                                        </p:tav>
                                      </p:tavLst>
                                    </p:anim>
                                    <p:anim calcmode="lin" valueType="num">
                                      <p:cBhvr additive="base">
                                        <p:cTn id="16" dur="500" fill="hold"/>
                                        <p:tgtEl>
                                          <p:spTgt spid="17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wipe(left)">
                                      <p:cBhvr>
                                        <p:cTn id="20" dur="500"/>
                                        <p:tgtEl>
                                          <p:spTgt spid="86"/>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92">
                                            <p:txEl>
                                              <p:pRg st="0" end="0"/>
                                            </p:txEl>
                                          </p:spTgt>
                                        </p:tgtEl>
                                        <p:attrNameLst>
                                          <p:attrName>style.visibility</p:attrName>
                                        </p:attrNameLst>
                                      </p:cBhvr>
                                      <p:to>
                                        <p:strVal val="visible"/>
                                      </p:to>
                                    </p:set>
                                    <p:animEffect transition="in" filter="fade">
                                      <p:cBhvr>
                                        <p:cTn id="24" dur="500"/>
                                        <p:tgtEl>
                                          <p:spTgt spid="92">
                                            <p:txEl>
                                              <p:pRg st="0" end="0"/>
                                            </p:txEl>
                                          </p:spTgt>
                                        </p:tgtEl>
                                      </p:cBhvr>
                                    </p:animEffect>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179"/>
                                        </p:tgtEl>
                                        <p:attrNameLst>
                                          <p:attrName>style.visibility</p:attrName>
                                        </p:attrNameLst>
                                      </p:cBhvr>
                                      <p:to>
                                        <p:strVal val="visible"/>
                                      </p:to>
                                    </p:set>
                                    <p:anim calcmode="lin" valueType="num">
                                      <p:cBhvr additive="base">
                                        <p:cTn id="28" dur="500" fill="hold"/>
                                        <p:tgtEl>
                                          <p:spTgt spid="179"/>
                                        </p:tgtEl>
                                        <p:attrNameLst>
                                          <p:attrName>ppt_x</p:attrName>
                                        </p:attrNameLst>
                                      </p:cBhvr>
                                      <p:tavLst>
                                        <p:tav tm="0">
                                          <p:val>
                                            <p:strVal val="0-#ppt_w/2"/>
                                          </p:val>
                                        </p:tav>
                                        <p:tav tm="100000">
                                          <p:val>
                                            <p:strVal val="#ppt_x"/>
                                          </p:val>
                                        </p:tav>
                                      </p:tavLst>
                                    </p:anim>
                                    <p:anim calcmode="lin" valueType="num">
                                      <p:cBhvr additive="base">
                                        <p:cTn id="29" dur="500" fill="hold"/>
                                        <p:tgtEl>
                                          <p:spTgt spid="179"/>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wipe(left)">
                                      <p:cBhvr>
                                        <p:cTn id="33" dur="500"/>
                                        <p:tgtEl>
                                          <p:spTgt spid="87"/>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93">
                                            <p:txEl>
                                              <p:pRg st="0" end="0"/>
                                            </p:txEl>
                                          </p:spTgt>
                                        </p:tgtEl>
                                        <p:attrNameLst>
                                          <p:attrName>style.visibility</p:attrName>
                                        </p:attrNameLst>
                                      </p:cBhvr>
                                      <p:to>
                                        <p:strVal val="visible"/>
                                      </p:to>
                                    </p:set>
                                    <p:animEffect transition="in" filter="fade">
                                      <p:cBhvr>
                                        <p:cTn id="37" dur="500"/>
                                        <p:tgtEl>
                                          <p:spTgt spid="93">
                                            <p:txEl>
                                              <p:pRg st="0" end="0"/>
                                            </p:txEl>
                                          </p:spTgt>
                                        </p:tgtEl>
                                      </p:cBhvr>
                                    </p:animEffect>
                                  </p:childTnLst>
                                </p:cTn>
                              </p:par>
                            </p:childTnLst>
                          </p:cTn>
                        </p:par>
                        <p:par>
                          <p:cTn id="38" fill="hold">
                            <p:stCondLst>
                              <p:cond delay="4000"/>
                            </p:stCondLst>
                            <p:childTnLst>
                              <p:par>
                                <p:cTn id="39" presetID="2" presetClass="entr" presetSubtype="8" fill="hold" nodeType="afterEffect">
                                  <p:stCondLst>
                                    <p:cond delay="0"/>
                                  </p:stCondLst>
                                  <p:childTnLst>
                                    <p:set>
                                      <p:cBhvr>
                                        <p:cTn id="40" dur="1" fill="hold">
                                          <p:stCondLst>
                                            <p:cond delay="0"/>
                                          </p:stCondLst>
                                        </p:cTn>
                                        <p:tgtEl>
                                          <p:spTgt spid="182"/>
                                        </p:tgtEl>
                                        <p:attrNameLst>
                                          <p:attrName>style.visibility</p:attrName>
                                        </p:attrNameLst>
                                      </p:cBhvr>
                                      <p:to>
                                        <p:strVal val="visible"/>
                                      </p:to>
                                    </p:set>
                                    <p:anim calcmode="lin" valueType="num">
                                      <p:cBhvr additive="base">
                                        <p:cTn id="41" dur="500" fill="hold"/>
                                        <p:tgtEl>
                                          <p:spTgt spid="182"/>
                                        </p:tgtEl>
                                        <p:attrNameLst>
                                          <p:attrName>ppt_x</p:attrName>
                                        </p:attrNameLst>
                                      </p:cBhvr>
                                      <p:tavLst>
                                        <p:tav tm="0">
                                          <p:val>
                                            <p:strVal val="0-#ppt_w/2"/>
                                          </p:val>
                                        </p:tav>
                                        <p:tav tm="100000">
                                          <p:val>
                                            <p:strVal val="#ppt_x"/>
                                          </p:val>
                                        </p:tav>
                                      </p:tavLst>
                                    </p:anim>
                                    <p:anim calcmode="lin" valueType="num">
                                      <p:cBhvr additive="base">
                                        <p:cTn id="42" dur="500" fill="hold"/>
                                        <p:tgtEl>
                                          <p:spTgt spid="18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wipe(left)">
                                      <p:cBhvr>
                                        <p:cTn id="46" dur="500"/>
                                        <p:tgtEl>
                                          <p:spTgt spid="88"/>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94">
                                            <p:txEl>
                                              <p:pRg st="0" end="0"/>
                                            </p:txEl>
                                          </p:spTgt>
                                        </p:tgtEl>
                                        <p:attrNameLst>
                                          <p:attrName>style.visibility</p:attrName>
                                        </p:attrNameLst>
                                      </p:cBhvr>
                                      <p:to>
                                        <p:strVal val="visible"/>
                                      </p:to>
                                    </p:set>
                                    <p:animEffect transition="in" filter="fade">
                                      <p:cBhvr>
                                        <p:cTn id="50" dur="500"/>
                                        <p:tgtEl>
                                          <p:spTgt spid="94">
                                            <p:txEl>
                                              <p:pRg st="0" end="0"/>
                                            </p:txEl>
                                          </p:spTgt>
                                        </p:tgtEl>
                                      </p:cBhvr>
                                    </p:animEffect>
                                  </p:childTnLst>
                                </p:cTn>
                              </p:par>
                            </p:childTnLst>
                          </p:cTn>
                        </p:par>
                        <p:par>
                          <p:cTn id="51" fill="hold">
                            <p:stCondLst>
                              <p:cond delay="5500"/>
                            </p:stCondLst>
                            <p:childTnLst>
                              <p:par>
                                <p:cTn id="52" presetID="2" presetClass="entr" presetSubtype="2" fill="hold" nodeType="afterEffect">
                                  <p:stCondLst>
                                    <p:cond delay="0"/>
                                  </p:stCondLst>
                                  <p:childTnLst>
                                    <p:set>
                                      <p:cBhvr>
                                        <p:cTn id="53" dur="1" fill="hold">
                                          <p:stCondLst>
                                            <p:cond delay="0"/>
                                          </p:stCondLst>
                                        </p:cTn>
                                        <p:tgtEl>
                                          <p:spTgt spid="185"/>
                                        </p:tgtEl>
                                        <p:attrNameLst>
                                          <p:attrName>style.visibility</p:attrName>
                                        </p:attrNameLst>
                                      </p:cBhvr>
                                      <p:to>
                                        <p:strVal val="visible"/>
                                      </p:to>
                                    </p:set>
                                    <p:anim calcmode="lin" valueType="num">
                                      <p:cBhvr additive="base">
                                        <p:cTn id="54" dur="500" fill="hold"/>
                                        <p:tgtEl>
                                          <p:spTgt spid="185"/>
                                        </p:tgtEl>
                                        <p:attrNameLst>
                                          <p:attrName>ppt_x</p:attrName>
                                        </p:attrNameLst>
                                      </p:cBhvr>
                                      <p:tavLst>
                                        <p:tav tm="0">
                                          <p:val>
                                            <p:strVal val="1+#ppt_w/2"/>
                                          </p:val>
                                        </p:tav>
                                        <p:tav tm="100000">
                                          <p:val>
                                            <p:strVal val="#ppt_x"/>
                                          </p:val>
                                        </p:tav>
                                      </p:tavLst>
                                    </p:anim>
                                    <p:anim calcmode="lin" valueType="num">
                                      <p:cBhvr additive="base">
                                        <p:cTn id="55" dur="500" fill="hold"/>
                                        <p:tgtEl>
                                          <p:spTgt spid="18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wipe(left)">
                                      <p:cBhvr>
                                        <p:cTn id="59" dur="500"/>
                                        <p:tgtEl>
                                          <p:spTgt spid="89"/>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95">
                                            <p:txEl>
                                              <p:pRg st="0" end="0"/>
                                            </p:txEl>
                                          </p:spTgt>
                                        </p:tgtEl>
                                        <p:attrNameLst>
                                          <p:attrName>style.visibility</p:attrName>
                                        </p:attrNameLst>
                                      </p:cBhvr>
                                      <p:to>
                                        <p:strVal val="visible"/>
                                      </p:to>
                                    </p:set>
                                    <p:animEffect transition="in" filter="fade">
                                      <p:cBhvr>
                                        <p:cTn id="63" dur="500"/>
                                        <p:tgtEl>
                                          <p:spTgt spid="95">
                                            <p:txEl>
                                              <p:pRg st="0" end="0"/>
                                            </p:txEl>
                                          </p:spTgt>
                                        </p:tgtEl>
                                      </p:cBhvr>
                                    </p:animEffect>
                                  </p:childTnLst>
                                </p:cTn>
                              </p:par>
                            </p:childTnLst>
                          </p:cTn>
                        </p:par>
                        <p:par>
                          <p:cTn id="64" fill="hold">
                            <p:stCondLst>
                              <p:cond delay="7000"/>
                            </p:stCondLst>
                            <p:childTnLst>
                              <p:par>
                                <p:cTn id="65" presetID="2" presetClass="entr" presetSubtype="2" fill="hold" nodeType="afterEffect">
                                  <p:stCondLst>
                                    <p:cond delay="0"/>
                                  </p:stCondLst>
                                  <p:childTnLst>
                                    <p:set>
                                      <p:cBhvr>
                                        <p:cTn id="66" dur="1" fill="hold">
                                          <p:stCondLst>
                                            <p:cond delay="0"/>
                                          </p:stCondLst>
                                        </p:cTn>
                                        <p:tgtEl>
                                          <p:spTgt spid="188"/>
                                        </p:tgtEl>
                                        <p:attrNameLst>
                                          <p:attrName>style.visibility</p:attrName>
                                        </p:attrNameLst>
                                      </p:cBhvr>
                                      <p:to>
                                        <p:strVal val="visible"/>
                                      </p:to>
                                    </p:set>
                                    <p:anim calcmode="lin" valueType="num">
                                      <p:cBhvr additive="base">
                                        <p:cTn id="67" dur="500" fill="hold"/>
                                        <p:tgtEl>
                                          <p:spTgt spid="188"/>
                                        </p:tgtEl>
                                        <p:attrNameLst>
                                          <p:attrName>ppt_x</p:attrName>
                                        </p:attrNameLst>
                                      </p:cBhvr>
                                      <p:tavLst>
                                        <p:tav tm="0">
                                          <p:val>
                                            <p:strVal val="1+#ppt_w/2"/>
                                          </p:val>
                                        </p:tav>
                                        <p:tav tm="100000">
                                          <p:val>
                                            <p:strVal val="#ppt_x"/>
                                          </p:val>
                                        </p:tav>
                                      </p:tavLst>
                                    </p:anim>
                                    <p:anim calcmode="lin" valueType="num">
                                      <p:cBhvr additive="base">
                                        <p:cTn id="68" dur="500" fill="hold"/>
                                        <p:tgtEl>
                                          <p:spTgt spid="188"/>
                                        </p:tgtEl>
                                        <p:attrNameLst>
                                          <p:attrName>ppt_y</p:attrName>
                                        </p:attrNameLst>
                                      </p:cBhvr>
                                      <p:tavLst>
                                        <p:tav tm="0">
                                          <p:val>
                                            <p:strVal val="#ppt_y"/>
                                          </p:val>
                                        </p:tav>
                                        <p:tav tm="100000">
                                          <p:val>
                                            <p:strVal val="#ppt_y"/>
                                          </p:val>
                                        </p:tav>
                                      </p:tavLst>
                                    </p:anim>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wipe(left)">
                                      <p:cBhvr>
                                        <p:cTn id="72" dur="500"/>
                                        <p:tgtEl>
                                          <p:spTgt spid="90"/>
                                        </p:tgtEl>
                                      </p:cBhvr>
                                    </p:animEffect>
                                  </p:childTnLst>
                                </p:cTn>
                              </p:par>
                            </p:childTnLst>
                          </p:cTn>
                        </p:par>
                        <p:par>
                          <p:cTn id="73" fill="hold">
                            <p:stCondLst>
                              <p:cond delay="8000"/>
                            </p:stCondLst>
                            <p:childTnLst>
                              <p:par>
                                <p:cTn id="74" presetID="10" presetClass="entr" presetSubtype="0" fill="hold" grpId="0" nodeType="afterEffect">
                                  <p:stCondLst>
                                    <p:cond delay="0"/>
                                  </p:stCondLst>
                                  <p:childTnLst>
                                    <p:set>
                                      <p:cBhvr>
                                        <p:cTn id="75" dur="1" fill="hold">
                                          <p:stCondLst>
                                            <p:cond delay="0"/>
                                          </p:stCondLst>
                                        </p:cTn>
                                        <p:tgtEl>
                                          <p:spTgt spid="96">
                                            <p:txEl>
                                              <p:pRg st="0" end="0"/>
                                            </p:txEl>
                                          </p:spTgt>
                                        </p:tgtEl>
                                        <p:attrNameLst>
                                          <p:attrName>style.visibility</p:attrName>
                                        </p:attrNameLst>
                                      </p:cBhvr>
                                      <p:to>
                                        <p:strVal val="visible"/>
                                      </p:to>
                                    </p:set>
                                    <p:animEffect transition="in" filter="fade">
                                      <p:cBhvr>
                                        <p:cTn id="76" dur="500"/>
                                        <p:tgtEl>
                                          <p:spTgt spid="96">
                                            <p:txEl>
                                              <p:pRg st="0" end="0"/>
                                            </p:txEl>
                                          </p:spTgt>
                                        </p:tgtEl>
                                      </p:cBhvr>
                                    </p:animEffect>
                                  </p:childTnLst>
                                </p:cTn>
                              </p:par>
                            </p:childTnLst>
                          </p:cTn>
                        </p:par>
                        <p:par>
                          <p:cTn id="77" fill="hold">
                            <p:stCondLst>
                              <p:cond delay="8500"/>
                            </p:stCondLst>
                            <p:childTnLst>
                              <p:par>
                                <p:cTn id="78" presetID="2" presetClass="entr" presetSubtype="2" fill="hold" nodeType="afterEffect">
                                  <p:stCondLst>
                                    <p:cond delay="0"/>
                                  </p:stCondLst>
                                  <p:childTnLst>
                                    <p:set>
                                      <p:cBhvr>
                                        <p:cTn id="79" dur="1" fill="hold">
                                          <p:stCondLst>
                                            <p:cond delay="0"/>
                                          </p:stCondLst>
                                        </p:cTn>
                                        <p:tgtEl>
                                          <p:spTgt spid="191"/>
                                        </p:tgtEl>
                                        <p:attrNameLst>
                                          <p:attrName>style.visibility</p:attrName>
                                        </p:attrNameLst>
                                      </p:cBhvr>
                                      <p:to>
                                        <p:strVal val="visible"/>
                                      </p:to>
                                    </p:set>
                                    <p:anim calcmode="lin" valueType="num">
                                      <p:cBhvr additive="base">
                                        <p:cTn id="80" dur="500" fill="hold"/>
                                        <p:tgtEl>
                                          <p:spTgt spid="191"/>
                                        </p:tgtEl>
                                        <p:attrNameLst>
                                          <p:attrName>ppt_x</p:attrName>
                                        </p:attrNameLst>
                                      </p:cBhvr>
                                      <p:tavLst>
                                        <p:tav tm="0">
                                          <p:val>
                                            <p:strVal val="1+#ppt_w/2"/>
                                          </p:val>
                                        </p:tav>
                                        <p:tav tm="100000">
                                          <p:val>
                                            <p:strVal val="#ppt_x"/>
                                          </p:val>
                                        </p:tav>
                                      </p:tavLst>
                                    </p:anim>
                                    <p:anim calcmode="lin" valueType="num">
                                      <p:cBhvr additive="base">
                                        <p:cTn id="81" dur="500" fill="hold"/>
                                        <p:tgtEl>
                                          <p:spTgt spid="191"/>
                                        </p:tgtEl>
                                        <p:attrNameLst>
                                          <p:attrName>ppt_y</p:attrName>
                                        </p:attrNameLst>
                                      </p:cBhvr>
                                      <p:tavLst>
                                        <p:tav tm="0">
                                          <p:val>
                                            <p:strVal val="#ppt_y"/>
                                          </p:val>
                                        </p:tav>
                                        <p:tav tm="100000">
                                          <p:val>
                                            <p:strVal val="#ppt_y"/>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91"/>
                                        </p:tgtEl>
                                        <p:attrNameLst>
                                          <p:attrName>style.visibility</p:attrName>
                                        </p:attrNameLst>
                                      </p:cBhvr>
                                      <p:to>
                                        <p:strVal val="visible"/>
                                      </p:to>
                                    </p:set>
                                    <p:animEffect transition="in" filter="wipe(left)">
                                      <p:cBhvr>
                                        <p:cTn id="85" dur="500"/>
                                        <p:tgtEl>
                                          <p:spTgt spid="91"/>
                                        </p:tgtEl>
                                      </p:cBhvr>
                                    </p:animEffect>
                                  </p:childTnLst>
                                </p:cTn>
                              </p:par>
                            </p:childTnLst>
                          </p:cTn>
                        </p:par>
                        <p:par>
                          <p:cTn id="86" fill="hold">
                            <p:stCondLst>
                              <p:cond delay="9500"/>
                            </p:stCondLst>
                            <p:childTnLst>
                              <p:par>
                                <p:cTn id="87" presetID="10" presetClass="entr" presetSubtype="0" fill="hold" grpId="0" nodeType="afterEffect">
                                  <p:stCondLst>
                                    <p:cond delay="0"/>
                                  </p:stCondLst>
                                  <p:childTnLst>
                                    <p:set>
                                      <p:cBhvr>
                                        <p:cTn id="88" dur="1" fill="hold">
                                          <p:stCondLst>
                                            <p:cond delay="0"/>
                                          </p:stCondLst>
                                        </p:cTn>
                                        <p:tgtEl>
                                          <p:spTgt spid="97">
                                            <p:txEl>
                                              <p:pRg st="0" end="0"/>
                                            </p:txEl>
                                          </p:spTgt>
                                        </p:tgtEl>
                                        <p:attrNameLst>
                                          <p:attrName>style.visibility</p:attrName>
                                        </p:attrNameLst>
                                      </p:cBhvr>
                                      <p:to>
                                        <p:strVal val="visible"/>
                                      </p:to>
                                    </p:set>
                                    <p:animEffect transition="in" filter="fade">
                                      <p:cBhvr>
                                        <p:cTn id="89" dur="500"/>
                                        <p:tgtEl>
                                          <p:spTgt spid="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0" grpId="0"/>
      <p:bldP spid="91" grpId="0"/>
      <p:bldP spid="92" grpId="0" build="p">
        <p:tmplLst>
          <p:tmpl lvl="1">
            <p:tnLst>
              <p:par>
                <p:cTn presetID="10" presetClass="entr" presetSubtype="0" fill="hold" nodeType="afterEffect">
                  <p:stCondLst>
                    <p:cond delay="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93" grpId="0" build="p">
        <p:tmplLst>
          <p:tmpl lvl="1">
            <p:tnLst>
              <p:par>
                <p:cTn presetID="10" presetClass="entr" presetSubtype="0" fill="hold" nodeType="afterEffect">
                  <p:stCondLst>
                    <p:cond delay="0"/>
                  </p:stCondLst>
                  <p:childTnLst>
                    <p:set>
                      <p:cBhvr>
                        <p:cTn dur="1" fill="hold">
                          <p:stCondLst>
                            <p:cond delay="0"/>
                          </p:stCondLst>
                        </p:cTn>
                        <p:tgtEl>
                          <p:spTgt spid="93"/>
                        </p:tgtEl>
                        <p:attrNameLst>
                          <p:attrName>style.visibility</p:attrName>
                        </p:attrNameLst>
                      </p:cBhvr>
                      <p:to>
                        <p:strVal val="visible"/>
                      </p:to>
                    </p:set>
                    <p:animEffect transition="in" filter="fade">
                      <p:cBhvr>
                        <p:cTn dur="500"/>
                        <p:tgtEl>
                          <p:spTgt spid="93"/>
                        </p:tgtEl>
                      </p:cBhvr>
                    </p:animEffect>
                  </p:childTnLst>
                </p:cTn>
              </p:par>
            </p:tnLst>
          </p:tmpl>
        </p:tmplLst>
      </p:bldP>
      <p:bldP spid="94" grpId="0" build="p">
        <p:tmplLst>
          <p:tmpl lvl="1">
            <p:tnLst>
              <p:par>
                <p:cTn presetID="10" presetClass="entr" presetSubtype="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Effect transition="in" filter="fade">
                      <p:cBhvr>
                        <p:cTn dur="500"/>
                        <p:tgtEl>
                          <p:spTgt spid="94"/>
                        </p:tgtEl>
                      </p:cBhvr>
                    </p:animEffect>
                  </p:childTnLst>
                </p:cTn>
              </p:par>
            </p:tnLst>
          </p:tmpl>
        </p:tmplLst>
      </p:bldP>
      <p:bldP spid="95" grpId="0" build="p">
        <p:tmplLst>
          <p:tmpl lvl="1">
            <p:tnLst>
              <p:par>
                <p:cTn presetID="10" presetClass="entr" presetSubtype="0" fill="hold" nodeType="afterEffect">
                  <p:stCondLst>
                    <p:cond delay="0"/>
                  </p:st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p:stCondLst>
                    <p:cond delay="0"/>
                  </p:st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97" grpId="0" build="p">
        <p:tmplLst>
          <p:tmpl lvl="1">
            <p:tnLst>
              <p:par>
                <p:cTn presetID="10" presetClass="entr" presetSubtype="0" fill="hold" nodeType="afterEffect">
                  <p:stCondLst>
                    <p:cond delay="0"/>
                  </p:stCondLst>
                  <p:childTnLst>
                    <p:set>
                      <p:cBhvr>
                        <p:cTn dur="1" fill="hold">
                          <p:stCondLst>
                            <p:cond delay="0"/>
                          </p:stCondLst>
                        </p:cTn>
                        <p:tgtEl>
                          <p:spTgt spid="97"/>
                        </p:tgtEl>
                        <p:attrNameLst>
                          <p:attrName>style.visibility</p:attrName>
                        </p:attrNameLst>
                      </p:cBhvr>
                      <p:to>
                        <p:strVal val="visible"/>
                      </p:to>
                    </p:set>
                    <p:animEffect transition="in" filter="fade">
                      <p:cBhvr>
                        <p:cTn dur="500"/>
                        <p:tgtEl>
                          <p:spTgt spid="97"/>
                        </p:tgtEl>
                      </p:cBhvr>
                    </p:animEffect>
                  </p:childTnLst>
                </p:cTn>
              </p:par>
            </p:tnLst>
          </p:tmpl>
        </p:tmplLst>
      </p:b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smtClean="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42" name="圆角矩形 41"/>
          <p:cNvSpPr/>
          <p:nvPr/>
        </p:nvSpPr>
        <p:spPr>
          <a:xfrm>
            <a:off x="899160" y="1221266"/>
            <a:ext cx="7345680" cy="1395596"/>
          </a:xfrm>
          <a:prstGeom prst="roundRect">
            <a:avLst>
              <a:gd name="adj" fmla="val 0"/>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nvSpPr>
        <p:spPr>
          <a:xfrm>
            <a:off x="1196625" y="1464734"/>
            <a:ext cx="6750750" cy="886397"/>
          </a:xfrm>
          <a:prstGeom prst="rect">
            <a:avLst/>
          </a:prstGeom>
          <a:noFill/>
        </p:spPr>
        <p:txBody>
          <a:bodyPr wrap="square" lIns="0" tIns="0" rIns="0" bIns="0" rtlCol="0">
            <a:spAutoFit/>
          </a:bodyPr>
          <a:lstStyle/>
          <a:p>
            <a:pPr algn="just">
              <a:lnSpc>
                <a:spcPct val="120000"/>
              </a:lnSpc>
            </a:pPr>
            <a:r>
              <a:rPr lang="zh-CN" altLang="en-US" sz="1200" dirty="0" smtClean="0">
                <a:solidFill>
                  <a:schemeClr val="tx1">
                    <a:lumMod val="75000"/>
                    <a:lumOff val="25000"/>
                  </a:schemeClr>
                </a:solidFill>
                <a:latin typeface="微软雅黑" pitchFamily="34" charset="-122"/>
                <a:ea typeface="微软雅黑" pitchFamily="34" charset="-122"/>
              </a:rPr>
              <a:t>详细内容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详细</a:t>
            </a:r>
            <a:r>
              <a:rPr lang="zh-CN" altLang="en-US" sz="1200" dirty="0" smtClean="0">
                <a:solidFill>
                  <a:schemeClr val="tx1">
                    <a:lumMod val="75000"/>
                    <a:lumOff val="25000"/>
                  </a:schemeClr>
                </a:solidFill>
                <a:latin typeface="微软雅黑" pitchFamily="34" charset="-122"/>
                <a:ea typeface="微软雅黑" pitchFamily="34" charset="-122"/>
              </a:rPr>
              <a:t>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详细</a:t>
            </a:r>
            <a:r>
              <a:rPr lang="zh-CN" altLang="en-US" sz="1200" dirty="0" smtClean="0">
                <a:solidFill>
                  <a:schemeClr val="tx1">
                    <a:lumMod val="75000"/>
                    <a:lumOff val="25000"/>
                  </a:schemeClr>
                </a:solidFill>
                <a:latin typeface="微软雅黑" pitchFamily="34" charset="-122"/>
                <a:ea typeface="微软雅黑" pitchFamily="34" charset="-122"/>
              </a:rPr>
              <a:t>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44" name="矩形 93"/>
          <p:cNvSpPr/>
          <p:nvPr/>
        </p:nvSpPr>
        <p:spPr>
          <a:xfrm>
            <a:off x="861492" y="11767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93"/>
          <p:cNvSpPr/>
          <p:nvPr/>
        </p:nvSpPr>
        <p:spPr>
          <a:xfrm rot="10800000">
            <a:off x="7996471" y="2373206"/>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5"/>
          <p:cNvSpPr>
            <a:spLocks/>
          </p:cNvSpPr>
          <p:nvPr/>
        </p:nvSpPr>
        <p:spPr bwMode="auto">
          <a:xfrm>
            <a:off x="1404977" y="2959514"/>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55" name="Freeform 5"/>
          <p:cNvSpPr>
            <a:spLocks/>
          </p:cNvSpPr>
          <p:nvPr/>
        </p:nvSpPr>
        <p:spPr bwMode="auto">
          <a:xfrm>
            <a:off x="1485847" y="3031189"/>
            <a:ext cx="1324551" cy="11739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1">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56" name="Freeform 5"/>
          <p:cNvSpPr>
            <a:spLocks/>
          </p:cNvSpPr>
          <p:nvPr/>
        </p:nvSpPr>
        <p:spPr bwMode="auto">
          <a:xfrm>
            <a:off x="2979308" y="2959514"/>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57" name="Freeform 5"/>
          <p:cNvSpPr>
            <a:spLocks/>
          </p:cNvSpPr>
          <p:nvPr/>
        </p:nvSpPr>
        <p:spPr bwMode="auto">
          <a:xfrm>
            <a:off x="3060178" y="3031189"/>
            <a:ext cx="1324551" cy="11739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58" name="Freeform 5"/>
          <p:cNvSpPr>
            <a:spLocks/>
          </p:cNvSpPr>
          <p:nvPr/>
        </p:nvSpPr>
        <p:spPr bwMode="auto">
          <a:xfrm>
            <a:off x="4578724" y="2959514"/>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59" name="Freeform 5"/>
          <p:cNvSpPr>
            <a:spLocks/>
          </p:cNvSpPr>
          <p:nvPr/>
        </p:nvSpPr>
        <p:spPr bwMode="auto">
          <a:xfrm>
            <a:off x="4659593" y="3031189"/>
            <a:ext cx="1324551" cy="11739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60" name="矩形 59"/>
          <p:cNvSpPr/>
          <p:nvPr/>
        </p:nvSpPr>
        <p:spPr>
          <a:xfrm>
            <a:off x="1631183" y="3531619"/>
            <a:ext cx="1036181" cy="284693"/>
          </a:xfrm>
          <a:prstGeom prst="rect">
            <a:avLst/>
          </a:prstGeom>
        </p:spPr>
        <p:txBody>
          <a:bodyPr wrap="none" lIns="68580" tIns="34290" rIns="68580" bIns="34290">
            <a:spAutoFit/>
          </a:bodyPr>
          <a:lstStyle/>
          <a:p>
            <a:pPr algn="ctr"/>
            <a:r>
              <a:rPr lang="zh-CN" altLang="en-US" b="1" dirty="0" smtClean="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sp>
        <p:nvSpPr>
          <p:cNvPr id="61" name="矩形 60"/>
          <p:cNvSpPr/>
          <p:nvPr/>
        </p:nvSpPr>
        <p:spPr>
          <a:xfrm>
            <a:off x="4804929" y="3531619"/>
            <a:ext cx="1036181" cy="284693"/>
          </a:xfrm>
          <a:prstGeom prst="rect">
            <a:avLst/>
          </a:prstGeom>
        </p:spPr>
        <p:txBody>
          <a:bodyPr wrap="non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sp>
        <p:nvSpPr>
          <p:cNvPr id="62" name="矩形 61"/>
          <p:cNvSpPr/>
          <p:nvPr/>
        </p:nvSpPr>
        <p:spPr>
          <a:xfrm>
            <a:off x="3205514" y="3531619"/>
            <a:ext cx="1036181" cy="284693"/>
          </a:xfrm>
          <a:prstGeom prst="rect">
            <a:avLst/>
          </a:prstGeom>
        </p:spPr>
        <p:txBody>
          <a:bodyPr wrap="non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grpSp>
        <p:nvGrpSpPr>
          <p:cNvPr id="63" name="组合 62"/>
          <p:cNvGrpSpPr/>
          <p:nvPr/>
        </p:nvGrpSpPr>
        <p:grpSpPr>
          <a:xfrm>
            <a:off x="5192945" y="3204188"/>
            <a:ext cx="230951" cy="229729"/>
            <a:chOff x="3856417" y="4248125"/>
            <a:chExt cx="409860" cy="407692"/>
          </a:xfrm>
          <a:solidFill>
            <a:schemeClr val="accent3"/>
          </a:solidFill>
        </p:grpSpPr>
        <p:sp>
          <p:nvSpPr>
            <p:cNvPr id="64" name="Freeform 187"/>
            <p:cNvSpPr>
              <a:spLocks/>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5" name="Freeform 188"/>
            <p:cNvSpPr>
              <a:spLocks/>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6"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7"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8"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9"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0"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71" name="组合 70"/>
          <p:cNvGrpSpPr/>
          <p:nvPr/>
        </p:nvGrpSpPr>
        <p:grpSpPr>
          <a:xfrm>
            <a:off x="1997345" y="3162335"/>
            <a:ext cx="273108" cy="313433"/>
            <a:chOff x="2733098" y="4187405"/>
            <a:chExt cx="484675" cy="556238"/>
          </a:xfrm>
          <a:solidFill>
            <a:schemeClr val="accent1"/>
          </a:solidFill>
        </p:grpSpPr>
        <p:sp>
          <p:nvSpPr>
            <p:cNvPr id="72"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3"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 name="Freeform 304"/>
            <p:cNvSpPr>
              <a:spLocks/>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 name="Freeform 305"/>
            <p:cNvSpPr>
              <a:spLocks/>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 name="Freeform 306"/>
            <p:cNvSpPr>
              <a:spLocks/>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7" name="Freeform 307"/>
            <p:cNvSpPr>
              <a:spLocks/>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8" name="Freeform 308"/>
            <p:cNvSpPr>
              <a:spLocks/>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9" name="Freeform 309"/>
            <p:cNvSpPr>
              <a:spLocks/>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0" name="Freeform 310"/>
            <p:cNvSpPr>
              <a:spLocks/>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1" name="Freeform 311"/>
            <p:cNvSpPr>
              <a:spLocks/>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2" name="Freeform 312"/>
            <p:cNvSpPr>
              <a:spLocks/>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3" name="Freeform 313"/>
            <p:cNvSpPr>
              <a:spLocks/>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4" name="Freeform 314"/>
            <p:cNvSpPr>
              <a:spLocks/>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5" name="Freeform 315"/>
            <p:cNvSpPr>
              <a:spLocks/>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6" name="Freeform 316"/>
            <p:cNvSpPr>
              <a:spLocks/>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7"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8"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89" name="组合 88"/>
          <p:cNvGrpSpPr/>
          <p:nvPr/>
        </p:nvGrpSpPr>
        <p:grpSpPr>
          <a:xfrm>
            <a:off x="3565873" y="3209382"/>
            <a:ext cx="321986" cy="219341"/>
            <a:chOff x="4895160" y="4287159"/>
            <a:chExt cx="571418" cy="389258"/>
          </a:xfrm>
          <a:solidFill>
            <a:schemeClr val="accent2"/>
          </a:solidFill>
        </p:grpSpPr>
        <p:sp>
          <p:nvSpPr>
            <p:cNvPr id="90"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1"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2"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3"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4"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5"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6"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7"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8"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
        <p:nvSpPr>
          <p:cNvPr id="99" name="Freeform 5"/>
          <p:cNvSpPr>
            <a:spLocks/>
          </p:cNvSpPr>
          <p:nvPr/>
        </p:nvSpPr>
        <p:spPr bwMode="auto">
          <a:xfrm>
            <a:off x="6168236" y="2959513"/>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00" name="Freeform 5"/>
          <p:cNvSpPr>
            <a:spLocks/>
          </p:cNvSpPr>
          <p:nvPr/>
        </p:nvSpPr>
        <p:spPr bwMode="auto">
          <a:xfrm>
            <a:off x="6249105" y="3031188"/>
            <a:ext cx="1324551" cy="11739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01" name="矩形 100"/>
          <p:cNvSpPr/>
          <p:nvPr/>
        </p:nvSpPr>
        <p:spPr>
          <a:xfrm>
            <a:off x="6394441" y="3531618"/>
            <a:ext cx="1036181" cy="284693"/>
          </a:xfrm>
          <a:prstGeom prst="rect">
            <a:avLst/>
          </a:prstGeom>
        </p:spPr>
        <p:txBody>
          <a:bodyPr wrap="non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grpSp>
        <p:nvGrpSpPr>
          <p:cNvPr id="110" name="组合 109"/>
          <p:cNvGrpSpPr/>
          <p:nvPr/>
        </p:nvGrpSpPr>
        <p:grpSpPr>
          <a:xfrm>
            <a:off x="6807867" y="3211806"/>
            <a:ext cx="207026" cy="195550"/>
            <a:chOff x="4882149" y="3025052"/>
            <a:chExt cx="489013" cy="461905"/>
          </a:xfrm>
          <a:solidFill>
            <a:schemeClr val="accent4"/>
          </a:solidFill>
        </p:grpSpPr>
        <p:sp>
          <p:nvSpPr>
            <p:cNvPr id="111" name="Freeform 250"/>
            <p:cNvSpPr>
              <a:spLocks/>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12" name="Freeform 251"/>
            <p:cNvSpPr>
              <a:spLocks/>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13" name="Freeform 252"/>
            <p:cNvSpPr>
              <a:spLocks/>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14" name="Freeform 253"/>
            <p:cNvSpPr>
              <a:spLocks/>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15" name="Rectangle 254"/>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16" name="Rectangle 255"/>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17" name="Rectangle 256"/>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grpSp>
    </p:spTree>
    <p:extLst>
      <p:ext uri="{BB962C8B-B14F-4D97-AF65-F5344CB8AC3E}">
        <p14:creationId xmlns:p14="http://schemas.microsoft.com/office/powerpoint/2010/main" xmlns="" val="406391970"/>
      </p:ext>
    </p:extLst>
  </p:cSld>
  <p:clrMapOvr>
    <a:masterClrMapping/>
  </p:clrMapOvr>
  <mc:AlternateContent xmlns:mc="http://schemas.openxmlformats.org/markup-compatibility/2006">
    <mc:Choice xmlns:p14="http://schemas.microsoft.com/office/powerpoint/2010/main" xmlns=""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anim calcmode="lin" valueType="num">
                                      <p:cBhvr>
                                        <p:cTn id="10" dur="500" fill="hold"/>
                                        <p:tgtEl>
                                          <p:spTgt spid="44"/>
                                        </p:tgtEl>
                                        <p:attrNameLst>
                                          <p:attrName>ppt_x</p:attrName>
                                        </p:attrNameLst>
                                      </p:cBhvr>
                                      <p:tavLst>
                                        <p:tav tm="0">
                                          <p:val>
                                            <p:fltVal val="0.5"/>
                                          </p:val>
                                        </p:tav>
                                        <p:tav tm="100000">
                                          <p:val>
                                            <p:strVal val="#ppt_x"/>
                                          </p:val>
                                        </p:tav>
                                      </p:tavLst>
                                    </p:anim>
                                    <p:anim calcmode="lin" valueType="num">
                                      <p:cBhvr>
                                        <p:cTn id="11" dur="500" fill="hold"/>
                                        <p:tgtEl>
                                          <p:spTgt spid="44"/>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Effect transition="in" filter="fade">
                                      <p:cBhvr>
                                        <p:cTn id="16" dur="500"/>
                                        <p:tgtEl>
                                          <p:spTgt spid="45"/>
                                        </p:tgtEl>
                                      </p:cBhvr>
                                    </p:animEffect>
                                    <p:anim calcmode="lin" valueType="num">
                                      <p:cBhvr>
                                        <p:cTn id="17" dur="500" fill="hold"/>
                                        <p:tgtEl>
                                          <p:spTgt spid="45"/>
                                        </p:tgtEl>
                                        <p:attrNameLst>
                                          <p:attrName>ppt_x</p:attrName>
                                        </p:attrNameLst>
                                      </p:cBhvr>
                                      <p:tavLst>
                                        <p:tav tm="0">
                                          <p:val>
                                            <p:fltVal val="0.5"/>
                                          </p:val>
                                        </p:tav>
                                        <p:tav tm="100000">
                                          <p:val>
                                            <p:strVal val="#ppt_x"/>
                                          </p:val>
                                        </p:tav>
                                      </p:tavLst>
                                    </p:anim>
                                    <p:anim calcmode="lin" valueType="num">
                                      <p:cBhvr>
                                        <p:cTn id="18" dur="500" fill="hold"/>
                                        <p:tgtEl>
                                          <p:spTgt spid="45"/>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up)">
                                      <p:cBhvr>
                                        <p:cTn id="26" dur="500"/>
                                        <p:tgtEl>
                                          <p:spTgt spid="43"/>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500" fill="hold"/>
                                        <p:tgtEl>
                                          <p:spTgt spid="54"/>
                                        </p:tgtEl>
                                        <p:attrNameLst>
                                          <p:attrName>ppt_w</p:attrName>
                                        </p:attrNameLst>
                                      </p:cBhvr>
                                      <p:tavLst>
                                        <p:tav tm="0">
                                          <p:val>
                                            <p:fltVal val="0"/>
                                          </p:val>
                                        </p:tav>
                                        <p:tav tm="100000">
                                          <p:val>
                                            <p:strVal val="#ppt_w"/>
                                          </p:val>
                                        </p:tav>
                                      </p:tavLst>
                                    </p:anim>
                                    <p:anim calcmode="lin" valueType="num">
                                      <p:cBhvr>
                                        <p:cTn id="31" dur="500" fill="hold"/>
                                        <p:tgtEl>
                                          <p:spTgt spid="54"/>
                                        </p:tgtEl>
                                        <p:attrNameLst>
                                          <p:attrName>ppt_h</p:attrName>
                                        </p:attrNameLst>
                                      </p:cBhvr>
                                      <p:tavLst>
                                        <p:tav tm="0">
                                          <p:val>
                                            <p:fltVal val="0"/>
                                          </p:val>
                                        </p:tav>
                                        <p:tav tm="100000">
                                          <p:val>
                                            <p:strVal val="#ppt_h"/>
                                          </p:val>
                                        </p:tav>
                                      </p:tavLst>
                                    </p:anim>
                                    <p:animEffect transition="in" filter="fade">
                                      <p:cBhvr>
                                        <p:cTn id="32" dur="500"/>
                                        <p:tgtEl>
                                          <p:spTgt spid="54"/>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56"/>
                                        </p:tgtEl>
                                        <p:attrNameLst>
                                          <p:attrName>style.visibility</p:attrName>
                                        </p:attrNameLst>
                                      </p:cBhvr>
                                      <p:to>
                                        <p:strVal val="visible"/>
                                      </p:to>
                                    </p:set>
                                    <p:anim calcmode="lin" valueType="num">
                                      <p:cBhvr>
                                        <p:cTn id="35" dur="500" fill="hold"/>
                                        <p:tgtEl>
                                          <p:spTgt spid="56"/>
                                        </p:tgtEl>
                                        <p:attrNameLst>
                                          <p:attrName>ppt_w</p:attrName>
                                        </p:attrNameLst>
                                      </p:cBhvr>
                                      <p:tavLst>
                                        <p:tav tm="0">
                                          <p:val>
                                            <p:fltVal val="0"/>
                                          </p:val>
                                        </p:tav>
                                        <p:tav tm="100000">
                                          <p:val>
                                            <p:strVal val="#ppt_w"/>
                                          </p:val>
                                        </p:tav>
                                      </p:tavLst>
                                    </p:anim>
                                    <p:anim calcmode="lin" valueType="num">
                                      <p:cBhvr>
                                        <p:cTn id="36" dur="500" fill="hold"/>
                                        <p:tgtEl>
                                          <p:spTgt spid="56"/>
                                        </p:tgtEl>
                                        <p:attrNameLst>
                                          <p:attrName>ppt_h</p:attrName>
                                        </p:attrNameLst>
                                      </p:cBhvr>
                                      <p:tavLst>
                                        <p:tav tm="0">
                                          <p:val>
                                            <p:fltVal val="0"/>
                                          </p:val>
                                        </p:tav>
                                        <p:tav tm="100000">
                                          <p:val>
                                            <p:strVal val="#ppt_h"/>
                                          </p:val>
                                        </p:tav>
                                      </p:tavLst>
                                    </p:anim>
                                    <p:animEffect transition="in" filter="fade">
                                      <p:cBhvr>
                                        <p:cTn id="37" dur="500"/>
                                        <p:tgtEl>
                                          <p:spTgt spid="56"/>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58"/>
                                        </p:tgtEl>
                                        <p:attrNameLst>
                                          <p:attrName>style.visibility</p:attrName>
                                        </p:attrNameLst>
                                      </p:cBhvr>
                                      <p:to>
                                        <p:strVal val="visible"/>
                                      </p:to>
                                    </p:set>
                                    <p:anim calcmode="lin" valueType="num">
                                      <p:cBhvr>
                                        <p:cTn id="40" dur="500" fill="hold"/>
                                        <p:tgtEl>
                                          <p:spTgt spid="58"/>
                                        </p:tgtEl>
                                        <p:attrNameLst>
                                          <p:attrName>ppt_w</p:attrName>
                                        </p:attrNameLst>
                                      </p:cBhvr>
                                      <p:tavLst>
                                        <p:tav tm="0">
                                          <p:val>
                                            <p:fltVal val="0"/>
                                          </p:val>
                                        </p:tav>
                                        <p:tav tm="100000">
                                          <p:val>
                                            <p:strVal val="#ppt_w"/>
                                          </p:val>
                                        </p:tav>
                                      </p:tavLst>
                                    </p:anim>
                                    <p:anim calcmode="lin" valueType="num">
                                      <p:cBhvr>
                                        <p:cTn id="41" dur="500" fill="hold"/>
                                        <p:tgtEl>
                                          <p:spTgt spid="58"/>
                                        </p:tgtEl>
                                        <p:attrNameLst>
                                          <p:attrName>ppt_h</p:attrName>
                                        </p:attrNameLst>
                                      </p:cBhvr>
                                      <p:tavLst>
                                        <p:tav tm="0">
                                          <p:val>
                                            <p:fltVal val="0"/>
                                          </p:val>
                                        </p:tav>
                                        <p:tav tm="100000">
                                          <p:val>
                                            <p:strVal val="#ppt_h"/>
                                          </p:val>
                                        </p:tav>
                                      </p:tavLst>
                                    </p:anim>
                                    <p:animEffect transition="in" filter="fade">
                                      <p:cBhvr>
                                        <p:cTn id="42" dur="500"/>
                                        <p:tgtEl>
                                          <p:spTgt spid="58"/>
                                        </p:tgtEl>
                                      </p:cBhvr>
                                    </p:animEffect>
                                  </p:childTnLst>
                                </p:cTn>
                              </p:par>
                              <p:par>
                                <p:cTn id="43" presetID="53" presetClass="entr" presetSubtype="16" fill="hold" grpId="0" nodeType="withEffect">
                                  <p:stCondLst>
                                    <p:cond delay="600"/>
                                  </p:stCondLst>
                                  <p:childTnLst>
                                    <p:set>
                                      <p:cBhvr>
                                        <p:cTn id="44" dur="1" fill="hold">
                                          <p:stCondLst>
                                            <p:cond delay="0"/>
                                          </p:stCondLst>
                                        </p:cTn>
                                        <p:tgtEl>
                                          <p:spTgt spid="99"/>
                                        </p:tgtEl>
                                        <p:attrNameLst>
                                          <p:attrName>style.visibility</p:attrName>
                                        </p:attrNameLst>
                                      </p:cBhvr>
                                      <p:to>
                                        <p:strVal val="visible"/>
                                      </p:to>
                                    </p:set>
                                    <p:anim calcmode="lin" valueType="num">
                                      <p:cBhvr>
                                        <p:cTn id="45" dur="500" fill="hold"/>
                                        <p:tgtEl>
                                          <p:spTgt spid="99"/>
                                        </p:tgtEl>
                                        <p:attrNameLst>
                                          <p:attrName>ppt_w</p:attrName>
                                        </p:attrNameLst>
                                      </p:cBhvr>
                                      <p:tavLst>
                                        <p:tav tm="0">
                                          <p:val>
                                            <p:fltVal val="0"/>
                                          </p:val>
                                        </p:tav>
                                        <p:tav tm="100000">
                                          <p:val>
                                            <p:strVal val="#ppt_w"/>
                                          </p:val>
                                        </p:tav>
                                      </p:tavLst>
                                    </p:anim>
                                    <p:anim calcmode="lin" valueType="num">
                                      <p:cBhvr>
                                        <p:cTn id="46" dur="500" fill="hold"/>
                                        <p:tgtEl>
                                          <p:spTgt spid="99"/>
                                        </p:tgtEl>
                                        <p:attrNameLst>
                                          <p:attrName>ppt_h</p:attrName>
                                        </p:attrNameLst>
                                      </p:cBhvr>
                                      <p:tavLst>
                                        <p:tav tm="0">
                                          <p:val>
                                            <p:fltVal val="0"/>
                                          </p:val>
                                        </p:tav>
                                        <p:tav tm="100000">
                                          <p:val>
                                            <p:strVal val="#ppt_h"/>
                                          </p:val>
                                        </p:tav>
                                      </p:tavLst>
                                    </p:anim>
                                    <p:animEffect transition="in" filter="fade">
                                      <p:cBhvr>
                                        <p:cTn id="47" dur="500"/>
                                        <p:tgtEl>
                                          <p:spTgt spid="99"/>
                                        </p:tgtEl>
                                      </p:cBhvr>
                                    </p:animEffect>
                                  </p:childTnLst>
                                </p:cTn>
                              </p:par>
                            </p:childTnLst>
                          </p:cTn>
                        </p:par>
                        <p:par>
                          <p:cTn id="48" fill="hold">
                            <p:stCondLst>
                              <p:cond delay="2600"/>
                            </p:stCondLst>
                            <p:childTnLst>
                              <p:par>
                                <p:cTn id="49" presetID="21" presetClass="entr" presetSubtype="1"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heel(1)">
                                      <p:cBhvr>
                                        <p:cTn id="51" dur="500"/>
                                        <p:tgtEl>
                                          <p:spTgt spid="55"/>
                                        </p:tgtEl>
                                      </p:cBhvr>
                                    </p:animEffect>
                                  </p:childTnLst>
                                </p:cTn>
                              </p:par>
                              <p:par>
                                <p:cTn id="52" presetID="21" presetClass="entr" presetSubtype="1" fill="hold" grpId="0" nodeType="withEffect">
                                  <p:stCondLst>
                                    <p:cond delay="200"/>
                                  </p:stCondLst>
                                  <p:childTnLst>
                                    <p:set>
                                      <p:cBhvr>
                                        <p:cTn id="53" dur="1" fill="hold">
                                          <p:stCondLst>
                                            <p:cond delay="0"/>
                                          </p:stCondLst>
                                        </p:cTn>
                                        <p:tgtEl>
                                          <p:spTgt spid="57"/>
                                        </p:tgtEl>
                                        <p:attrNameLst>
                                          <p:attrName>style.visibility</p:attrName>
                                        </p:attrNameLst>
                                      </p:cBhvr>
                                      <p:to>
                                        <p:strVal val="visible"/>
                                      </p:to>
                                    </p:set>
                                    <p:animEffect transition="in" filter="wheel(1)">
                                      <p:cBhvr>
                                        <p:cTn id="54" dur="500"/>
                                        <p:tgtEl>
                                          <p:spTgt spid="57"/>
                                        </p:tgtEl>
                                      </p:cBhvr>
                                    </p:animEffect>
                                  </p:childTnLst>
                                </p:cTn>
                              </p:par>
                              <p:par>
                                <p:cTn id="55" presetID="21" presetClass="entr" presetSubtype="1" fill="hold" grpId="0" nodeType="withEffect">
                                  <p:stCondLst>
                                    <p:cond delay="400"/>
                                  </p:stCondLst>
                                  <p:childTnLst>
                                    <p:set>
                                      <p:cBhvr>
                                        <p:cTn id="56" dur="1" fill="hold">
                                          <p:stCondLst>
                                            <p:cond delay="0"/>
                                          </p:stCondLst>
                                        </p:cTn>
                                        <p:tgtEl>
                                          <p:spTgt spid="59"/>
                                        </p:tgtEl>
                                        <p:attrNameLst>
                                          <p:attrName>style.visibility</p:attrName>
                                        </p:attrNameLst>
                                      </p:cBhvr>
                                      <p:to>
                                        <p:strVal val="visible"/>
                                      </p:to>
                                    </p:set>
                                    <p:animEffect transition="in" filter="wheel(1)">
                                      <p:cBhvr>
                                        <p:cTn id="57" dur="500"/>
                                        <p:tgtEl>
                                          <p:spTgt spid="59"/>
                                        </p:tgtEl>
                                      </p:cBhvr>
                                    </p:animEffect>
                                  </p:childTnLst>
                                </p:cTn>
                              </p:par>
                              <p:par>
                                <p:cTn id="58" presetID="21" presetClass="entr" presetSubtype="1" fill="hold" grpId="0" nodeType="withEffect">
                                  <p:stCondLst>
                                    <p:cond delay="600"/>
                                  </p:stCondLst>
                                  <p:childTnLst>
                                    <p:set>
                                      <p:cBhvr>
                                        <p:cTn id="59" dur="1" fill="hold">
                                          <p:stCondLst>
                                            <p:cond delay="0"/>
                                          </p:stCondLst>
                                        </p:cTn>
                                        <p:tgtEl>
                                          <p:spTgt spid="100"/>
                                        </p:tgtEl>
                                        <p:attrNameLst>
                                          <p:attrName>style.visibility</p:attrName>
                                        </p:attrNameLst>
                                      </p:cBhvr>
                                      <p:to>
                                        <p:strVal val="visible"/>
                                      </p:to>
                                    </p:set>
                                    <p:animEffect transition="in" filter="wheel(1)">
                                      <p:cBhvr>
                                        <p:cTn id="60" dur="500"/>
                                        <p:tgtEl>
                                          <p:spTgt spid="100"/>
                                        </p:tgtEl>
                                      </p:cBhvr>
                                    </p:animEffect>
                                  </p:childTnLst>
                                </p:cTn>
                              </p:par>
                            </p:childTnLst>
                          </p:cTn>
                        </p:par>
                        <p:par>
                          <p:cTn id="61" fill="hold">
                            <p:stCondLst>
                              <p:cond delay="3700"/>
                            </p:stCondLst>
                            <p:childTnLst>
                              <p:par>
                                <p:cTn id="62" presetID="45" presetClass="entr" presetSubtype="0" fill="hold" nodeType="after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ppt_w</p:attrName>
                                        </p:attrNameLst>
                                      </p:cBhvr>
                                      <p:tavLst>
                                        <p:tav tm="0" fmla="#ppt_w*sin(2.5*pi*$)">
                                          <p:val>
                                            <p:fltVal val="0"/>
                                          </p:val>
                                        </p:tav>
                                        <p:tav tm="100000">
                                          <p:val>
                                            <p:fltVal val="1"/>
                                          </p:val>
                                        </p:tav>
                                      </p:tavLst>
                                    </p:anim>
                                    <p:anim calcmode="lin" valueType="num">
                                      <p:cBhvr>
                                        <p:cTn id="66" dur="500" fill="hold"/>
                                        <p:tgtEl>
                                          <p:spTgt spid="71"/>
                                        </p:tgtEl>
                                        <p:attrNameLst>
                                          <p:attrName>ppt_h</p:attrName>
                                        </p:attrNameLst>
                                      </p:cBhvr>
                                      <p:tavLst>
                                        <p:tav tm="0">
                                          <p:val>
                                            <p:strVal val="#ppt_h"/>
                                          </p:val>
                                        </p:tav>
                                        <p:tav tm="100000">
                                          <p:val>
                                            <p:strVal val="#ppt_h"/>
                                          </p:val>
                                        </p:tav>
                                      </p:tavLst>
                                    </p:anim>
                                  </p:childTnLst>
                                </p:cTn>
                              </p:par>
                              <p:par>
                                <p:cTn id="67" presetID="53" presetClass="entr" presetSubtype="16" fill="hold" grpId="0" nodeType="withEffect">
                                  <p:stCondLst>
                                    <p:cond delay="0"/>
                                  </p:stCondLst>
                                  <p:iterate type="lt">
                                    <p:tmPct val="10000"/>
                                  </p:iterate>
                                  <p:childTnLst>
                                    <p:set>
                                      <p:cBhvr>
                                        <p:cTn id="68" dur="1" fill="hold">
                                          <p:stCondLst>
                                            <p:cond delay="0"/>
                                          </p:stCondLst>
                                        </p:cTn>
                                        <p:tgtEl>
                                          <p:spTgt spid="60"/>
                                        </p:tgtEl>
                                        <p:attrNameLst>
                                          <p:attrName>style.visibility</p:attrName>
                                        </p:attrNameLst>
                                      </p:cBhvr>
                                      <p:to>
                                        <p:strVal val="visible"/>
                                      </p:to>
                                    </p:set>
                                    <p:anim calcmode="lin" valueType="num">
                                      <p:cBhvr>
                                        <p:cTn id="69" dur="500" fill="hold"/>
                                        <p:tgtEl>
                                          <p:spTgt spid="60"/>
                                        </p:tgtEl>
                                        <p:attrNameLst>
                                          <p:attrName>ppt_w</p:attrName>
                                        </p:attrNameLst>
                                      </p:cBhvr>
                                      <p:tavLst>
                                        <p:tav tm="0">
                                          <p:val>
                                            <p:fltVal val="0"/>
                                          </p:val>
                                        </p:tav>
                                        <p:tav tm="100000">
                                          <p:val>
                                            <p:strVal val="#ppt_w"/>
                                          </p:val>
                                        </p:tav>
                                      </p:tavLst>
                                    </p:anim>
                                    <p:anim calcmode="lin" valueType="num">
                                      <p:cBhvr>
                                        <p:cTn id="70" dur="500" fill="hold"/>
                                        <p:tgtEl>
                                          <p:spTgt spid="60"/>
                                        </p:tgtEl>
                                        <p:attrNameLst>
                                          <p:attrName>ppt_h</p:attrName>
                                        </p:attrNameLst>
                                      </p:cBhvr>
                                      <p:tavLst>
                                        <p:tav tm="0">
                                          <p:val>
                                            <p:fltVal val="0"/>
                                          </p:val>
                                        </p:tav>
                                        <p:tav tm="100000">
                                          <p:val>
                                            <p:strVal val="#ppt_h"/>
                                          </p:val>
                                        </p:tav>
                                      </p:tavLst>
                                    </p:anim>
                                    <p:animEffect transition="in" filter="fade">
                                      <p:cBhvr>
                                        <p:cTn id="71" dur="500"/>
                                        <p:tgtEl>
                                          <p:spTgt spid="60"/>
                                        </p:tgtEl>
                                      </p:cBhvr>
                                    </p:animEffect>
                                  </p:childTnLst>
                                </p:cTn>
                              </p:par>
                            </p:childTnLst>
                          </p:cTn>
                        </p:par>
                        <p:par>
                          <p:cTn id="72" fill="hold">
                            <p:stCondLst>
                              <p:cond delay="4400"/>
                            </p:stCondLst>
                            <p:childTnLst>
                              <p:par>
                                <p:cTn id="73" presetID="45" presetClass="entr" presetSubtype="0" fill="hold"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fade">
                                      <p:cBhvr>
                                        <p:cTn id="75" dur="500"/>
                                        <p:tgtEl>
                                          <p:spTgt spid="89"/>
                                        </p:tgtEl>
                                      </p:cBhvr>
                                    </p:animEffect>
                                    <p:anim calcmode="lin" valueType="num">
                                      <p:cBhvr>
                                        <p:cTn id="76" dur="500" fill="hold"/>
                                        <p:tgtEl>
                                          <p:spTgt spid="89"/>
                                        </p:tgtEl>
                                        <p:attrNameLst>
                                          <p:attrName>ppt_w</p:attrName>
                                        </p:attrNameLst>
                                      </p:cBhvr>
                                      <p:tavLst>
                                        <p:tav tm="0" fmla="#ppt_w*sin(2.5*pi*$)">
                                          <p:val>
                                            <p:fltVal val="0"/>
                                          </p:val>
                                        </p:tav>
                                        <p:tav tm="100000">
                                          <p:val>
                                            <p:fltVal val="1"/>
                                          </p:val>
                                        </p:tav>
                                      </p:tavLst>
                                    </p:anim>
                                    <p:anim calcmode="lin" valueType="num">
                                      <p:cBhvr>
                                        <p:cTn id="77" dur="500" fill="hold"/>
                                        <p:tgtEl>
                                          <p:spTgt spid="89"/>
                                        </p:tgtEl>
                                        <p:attrNameLst>
                                          <p:attrName>ppt_h</p:attrName>
                                        </p:attrNameLst>
                                      </p:cBhvr>
                                      <p:tavLst>
                                        <p:tav tm="0">
                                          <p:val>
                                            <p:strVal val="#ppt_h"/>
                                          </p:val>
                                        </p:tav>
                                        <p:tav tm="100000">
                                          <p:val>
                                            <p:strVal val="#ppt_h"/>
                                          </p:val>
                                        </p:tav>
                                      </p:tavLst>
                                    </p:anim>
                                  </p:childTnLst>
                                </p:cTn>
                              </p:par>
                              <p:par>
                                <p:cTn id="78" presetID="53" presetClass="entr" presetSubtype="16" fill="hold" grpId="0" nodeType="withEffect">
                                  <p:stCondLst>
                                    <p:cond delay="0"/>
                                  </p:stCondLst>
                                  <p:iterate type="lt">
                                    <p:tmPct val="10000"/>
                                  </p:iterate>
                                  <p:childTnLst>
                                    <p:set>
                                      <p:cBhvr>
                                        <p:cTn id="79" dur="1" fill="hold">
                                          <p:stCondLst>
                                            <p:cond delay="0"/>
                                          </p:stCondLst>
                                        </p:cTn>
                                        <p:tgtEl>
                                          <p:spTgt spid="62"/>
                                        </p:tgtEl>
                                        <p:attrNameLst>
                                          <p:attrName>style.visibility</p:attrName>
                                        </p:attrNameLst>
                                      </p:cBhvr>
                                      <p:to>
                                        <p:strVal val="visible"/>
                                      </p:to>
                                    </p:set>
                                    <p:anim calcmode="lin" valueType="num">
                                      <p:cBhvr>
                                        <p:cTn id="80" dur="500" fill="hold"/>
                                        <p:tgtEl>
                                          <p:spTgt spid="62"/>
                                        </p:tgtEl>
                                        <p:attrNameLst>
                                          <p:attrName>ppt_w</p:attrName>
                                        </p:attrNameLst>
                                      </p:cBhvr>
                                      <p:tavLst>
                                        <p:tav tm="0">
                                          <p:val>
                                            <p:fltVal val="0"/>
                                          </p:val>
                                        </p:tav>
                                        <p:tav tm="100000">
                                          <p:val>
                                            <p:strVal val="#ppt_w"/>
                                          </p:val>
                                        </p:tav>
                                      </p:tavLst>
                                    </p:anim>
                                    <p:anim calcmode="lin" valueType="num">
                                      <p:cBhvr>
                                        <p:cTn id="81" dur="500" fill="hold"/>
                                        <p:tgtEl>
                                          <p:spTgt spid="62"/>
                                        </p:tgtEl>
                                        <p:attrNameLst>
                                          <p:attrName>ppt_h</p:attrName>
                                        </p:attrNameLst>
                                      </p:cBhvr>
                                      <p:tavLst>
                                        <p:tav tm="0">
                                          <p:val>
                                            <p:fltVal val="0"/>
                                          </p:val>
                                        </p:tav>
                                        <p:tav tm="100000">
                                          <p:val>
                                            <p:strVal val="#ppt_h"/>
                                          </p:val>
                                        </p:tav>
                                      </p:tavLst>
                                    </p:anim>
                                    <p:animEffect transition="in" filter="fade">
                                      <p:cBhvr>
                                        <p:cTn id="82" dur="500"/>
                                        <p:tgtEl>
                                          <p:spTgt spid="62"/>
                                        </p:tgtEl>
                                      </p:cBhvr>
                                    </p:animEffect>
                                  </p:childTnLst>
                                </p:cTn>
                              </p:par>
                            </p:childTnLst>
                          </p:cTn>
                        </p:par>
                        <p:par>
                          <p:cTn id="83" fill="hold">
                            <p:stCondLst>
                              <p:cond delay="5100"/>
                            </p:stCondLst>
                            <p:childTnLst>
                              <p:par>
                                <p:cTn id="84" presetID="45"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500"/>
                                        <p:tgtEl>
                                          <p:spTgt spid="63"/>
                                        </p:tgtEl>
                                      </p:cBhvr>
                                    </p:animEffect>
                                    <p:anim calcmode="lin" valueType="num">
                                      <p:cBhvr>
                                        <p:cTn id="87" dur="500" fill="hold"/>
                                        <p:tgtEl>
                                          <p:spTgt spid="63"/>
                                        </p:tgtEl>
                                        <p:attrNameLst>
                                          <p:attrName>ppt_w</p:attrName>
                                        </p:attrNameLst>
                                      </p:cBhvr>
                                      <p:tavLst>
                                        <p:tav tm="0" fmla="#ppt_w*sin(2.5*pi*$)">
                                          <p:val>
                                            <p:fltVal val="0"/>
                                          </p:val>
                                        </p:tav>
                                        <p:tav tm="100000">
                                          <p:val>
                                            <p:fltVal val="1"/>
                                          </p:val>
                                        </p:tav>
                                      </p:tavLst>
                                    </p:anim>
                                    <p:anim calcmode="lin" valueType="num">
                                      <p:cBhvr>
                                        <p:cTn id="88" dur="500" fill="hold"/>
                                        <p:tgtEl>
                                          <p:spTgt spid="63"/>
                                        </p:tgtEl>
                                        <p:attrNameLst>
                                          <p:attrName>ppt_h</p:attrName>
                                        </p:attrNameLst>
                                      </p:cBhvr>
                                      <p:tavLst>
                                        <p:tav tm="0">
                                          <p:val>
                                            <p:strVal val="#ppt_h"/>
                                          </p:val>
                                        </p:tav>
                                        <p:tav tm="100000">
                                          <p:val>
                                            <p:strVal val="#ppt_h"/>
                                          </p:val>
                                        </p:tav>
                                      </p:tavLst>
                                    </p:anim>
                                  </p:childTnLst>
                                </p:cTn>
                              </p:par>
                              <p:par>
                                <p:cTn id="89" presetID="53" presetClass="entr" presetSubtype="16" fill="hold" grpId="0" nodeType="withEffect">
                                  <p:stCondLst>
                                    <p:cond delay="0"/>
                                  </p:stCondLst>
                                  <p:iterate type="lt">
                                    <p:tmPct val="10000"/>
                                  </p:iterate>
                                  <p:childTnLst>
                                    <p:set>
                                      <p:cBhvr>
                                        <p:cTn id="90" dur="1" fill="hold">
                                          <p:stCondLst>
                                            <p:cond delay="0"/>
                                          </p:stCondLst>
                                        </p:cTn>
                                        <p:tgtEl>
                                          <p:spTgt spid="61"/>
                                        </p:tgtEl>
                                        <p:attrNameLst>
                                          <p:attrName>style.visibility</p:attrName>
                                        </p:attrNameLst>
                                      </p:cBhvr>
                                      <p:to>
                                        <p:strVal val="visible"/>
                                      </p:to>
                                    </p:set>
                                    <p:anim calcmode="lin" valueType="num">
                                      <p:cBhvr>
                                        <p:cTn id="91" dur="500" fill="hold"/>
                                        <p:tgtEl>
                                          <p:spTgt spid="61"/>
                                        </p:tgtEl>
                                        <p:attrNameLst>
                                          <p:attrName>ppt_w</p:attrName>
                                        </p:attrNameLst>
                                      </p:cBhvr>
                                      <p:tavLst>
                                        <p:tav tm="0">
                                          <p:val>
                                            <p:fltVal val="0"/>
                                          </p:val>
                                        </p:tav>
                                        <p:tav tm="100000">
                                          <p:val>
                                            <p:strVal val="#ppt_w"/>
                                          </p:val>
                                        </p:tav>
                                      </p:tavLst>
                                    </p:anim>
                                    <p:anim calcmode="lin" valueType="num">
                                      <p:cBhvr>
                                        <p:cTn id="92" dur="500" fill="hold"/>
                                        <p:tgtEl>
                                          <p:spTgt spid="61"/>
                                        </p:tgtEl>
                                        <p:attrNameLst>
                                          <p:attrName>ppt_h</p:attrName>
                                        </p:attrNameLst>
                                      </p:cBhvr>
                                      <p:tavLst>
                                        <p:tav tm="0">
                                          <p:val>
                                            <p:fltVal val="0"/>
                                          </p:val>
                                        </p:tav>
                                        <p:tav tm="100000">
                                          <p:val>
                                            <p:strVal val="#ppt_h"/>
                                          </p:val>
                                        </p:tav>
                                      </p:tavLst>
                                    </p:anim>
                                    <p:animEffect transition="in" filter="fade">
                                      <p:cBhvr>
                                        <p:cTn id="93" dur="500"/>
                                        <p:tgtEl>
                                          <p:spTgt spid="61"/>
                                        </p:tgtEl>
                                      </p:cBhvr>
                                    </p:animEffect>
                                  </p:childTnLst>
                                </p:cTn>
                              </p:par>
                            </p:childTnLst>
                          </p:cTn>
                        </p:par>
                        <p:par>
                          <p:cTn id="94" fill="hold">
                            <p:stCondLst>
                              <p:cond delay="5800"/>
                            </p:stCondLst>
                            <p:childTnLst>
                              <p:par>
                                <p:cTn id="95" presetID="45" presetClass="entr" presetSubtype="0" fill="hold" nodeType="afterEffect">
                                  <p:stCondLst>
                                    <p:cond delay="0"/>
                                  </p:stCondLst>
                                  <p:childTnLst>
                                    <p:set>
                                      <p:cBhvr>
                                        <p:cTn id="96" dur="1" fill="hold">
                                          <p:stCondLst>
                                            <p:cond delay="0"/>
                                          </p:stCondLst>
                                        </p:cTn>
                                        <p:tgtEl>
                                          <p:spTgt spid="110"/>
                                        </p:tgtEl>
                                        <p:attrNameLst>
                                          <p:attrName>style.visibility</p:attrName>
                                        </p:attrNameLst>
                                      </p:cBhvr>
                                      <p:to>
                                        <p:strVal val="visible"/>
                                      </p:to>
                                    </p:set>
                                    <p:animEffect transition="in" filter="fade">
                                      <p:cBhvr>
                                        <p:cTn id="97" dur="500"/>
                                        <p:tgtEl>
                                          <p:spTgt spid="110"/>
                                        </p:tgtEl>
                                      </p:cBhvr>
                                    </p:animEffect>
                                    <p:anim calcmode="lin" valueType="num">
                                      <p:cBhvr>
                                        <p:cTn id="98" dur="500" fill="hold"/>
                                        <p:tgtEl>
                                          <p:spTgt spid="110"/>
                                        </p:tgtEl>
                                        <p:attrNameLst>
                                          <p:attrName>ppt_w</p:attrName>
                                        </p:attrNameLst>
                                      </p:cBhvr>
                                      <p:tavLst>
                                        <p:tav tm="0" fmla="#ppt_w*sin(2.5*pi*$)">
                                          <p:val>
                                            <p:fltVal val="0"/>
                                          </p:val>
                                        </p:tav>
                                        <p:tav tm="100000">
                                          <p:val>
                                            <p:fltVal val="1"/>
                                          </p:val>
                                        </p:tav>
                                      </p:tavLst>
                                    </p:anim>
                                    <p:anim calcmode="lin" valueType="num">
                                      <p:cBhvr>
                                        <p:cTn id="99" dur="500" fill="hold"/>
                                        <p:tgtEl>
                                          <p:spTgt spid="110"/>
                                        </p:tgtEl>
                                        <p:attrNameLst>
                                          <p:attrName>ppt_h</p:attrName>
                                        </p:attrNameLst>
                                      </p:cBhvr>
                                      <p:tavLst>
                                        <p:tav tm="0">
                                          <p:val>
                                            <p:strVal val="#ppt_h"/>
                                          </p:val>
                                        </p:tav>
                                        <p:tav tm="100000">
                                          <p:val>
                                            <p:strVal val="#ppt_h"/>
                                          </p:val>
                                        </p:tav>
                                      </p:tavLst>
                                    </p:anim>
                                  </p:childTnLst>
                                </p:cTn>
                              </p:par>
                              <p:par>
                                <p:cTn id="100" presetID="53" presetClass="entr" presetSubtype="16" fill="hold" grpId="0" nodeType="withEffect">
                                  <p:stCondLst>
                                    <p:cond delay="0"/>
                                  </p:stCondLst>
                                  <p:iterate type="lt">
                                    <p:tmPct val="10000"/>
                                  </p:iterate>
                                  <p:childTnLst>
                                    <p:set>
                                      <p:cBhvr>
                                        <p:cTn id="101" dur="1" fill="hold">
                                          <p:stCondLst>
                                            <p:cond delay="0"/>
                                          </p:stCondLst>
                                        </p:cTn>
                                        <p:tgtEl>
                                          <p:spTgt spid="101"/>
                                        </p:tgtEl>
                                        <p:attrNameLst>
                                          <p:attrName>style.visibility</p:attrName>
                                        </p:attrNameLst>
                                      </p:cBhvr>
                                      <p:to>
                                        <p:strVal val="visible"/>
                                      </p:to>
                                    </p:set>
                                    <p:anim calcmode="lin" valueType="num">
                                      <p:cBhvr>
                                        <p:cTn id="102" dur="500" fill="hold"/>
                                        <p:tgtEl>
                                          <p:spTgt spid="101"/>
                                        </p:tgtEl>
                                        <p:attrNameLst>
                                          <p:attrName>ppt_w</p:attrName>
                                        </p:attrNameLst>
                                      </p:cBhvr>
                                      <p:tavLst>
                                        <p:tav tm="0">
                                          <p:val>
                                            <p:fltVal val="0"/>
                                          </p:val>
                                        </p:tav>
                                        <p:tav tm="100000">
                                          <p:val>
                                            <p:strVal val="#ppt_w"/>
                                          </p:val>
                                        </p:tav>
                                      </p:tavLst>
                                    </p:anim>
                                    <p:anim calcmode="lin" valueType="num">
                                      <p:cBhvr>
                                        <p:cTn id="103" dur="500" fill="hold"/>
                                        <p:tgtEl>
                                          <p:spTgt spid="101"/>
                                        </p:tgtEl>
                                        <p:attrNameLst>
                                          <p:attrName>ppt_h</p:attrName>
                                        </p:attrNameLst>
                                      </p:cBhvr>
                                      <p:tavLst>
                                        <p:tav tm="0">
                                          <p:val>
                                            <p:fltVal val="0"/>
                                          </p:val>
                                        </p:tav>
                                        <p:tav tm="100000">
                                          <p:val>
                                            <p:strVal val="#ppt_h"/>
                                          </p:val>
                                        </p:tav>
                                      </p:tavLst>
                                    </p:anim>
                                    <p:animEffect transition="in" filter="fade">
                                      <p:cBhvr>
                                        <p:cTn id="104"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P spid="44" grpId="0" animBg="1"/>
      <p:bldP spid="45" grpId="0" animBg="1"/>
      <p:bldP spid="54" grpId="0" animBg="1"/>
      <p:bldP spid="55" grpId="0" animBg="1"/>
      <p:bldP spid="56" grpId="0" animBg="1"/>
      <p:bldP spid="57" grpId="0" animBg="1"/>
      <p:bldP spid="58" grpId="0" animBg="1"/>
      <p:bldP spid="59" grpId="0" animBg="1"/>
      <p:bldP spid="60" grpId="0"/>
      <p:bldP spid="61" grpId="0"/>
      <p:bldP spid="62" grpId="0"/>
      <p:bldP spid="99" grpId="0" animBg="1"/>
      <p:bldP spid="100" grpId="0" animBg="1"/>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smtClean="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43" name="组合 32"/>
          <p:cNvGrpSpPr>
            <a:grpSpLocks/>
          </p:cNvGrpSpPr>
          <p:nvPr/>
        </p:nvGrpSpPr>
        <p:grpSpPr bwMode="auto">
          <a:xfrm>
            <a:off x="-108519" y="2553259"/>
            <a:ext cx="2967608" cy="506412"/>
            <a:chOff x="-1032447" y="0"/>
            <a:chExt cx="2967616" cy="506624"/>
          </a:xfrm>
          <a:solidFill>
            <a:schemeClr val="accent1"/>
          </a:solidFill>
        </p:grpSpPr>
        <p:sp>
          <p:nvSpPr>
            <p:cNvPr id="44" name="圆角矩形 33"/>
            <p:cNvSpPr>
              <a:spLocks noChangeArrowheads="1"/>
            </p:cNvSpPr>
            <p:nvPr/>
          </p:nvSpPr>
          <p:spPr bwMode="auto">
            <a:xfrm>
              <a:off x="-1032447" y="73989"/>
              <a:ext cx="2967616" cy="432635"/>
            </a:xfrm>
            <a:prstGeom prst="roundRect">
              <a:avLst>
                <a:gd name="adj" fmla="val 16667"/>
              </a:avLst>
            </a:prstGeom>
            <a:solidFill>
              <a:schemeClr val="accent1"/>
            </a:solid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45" name="等腰三角形 34"/>
            <p:cNvSpPr>
              <a:spLocks noChangeArrowheads="1"/>
            </p:cNvSpPr>
            <p:nvPr/>
          </p:nvSpPr>
          <p:spPr bwMode="auto">
            <a:xfrm>
              <a:off x="902659" y="0"/>
              <a:ext cx="129852" cy="95220"/>
            </a:xfrm>
            <a:prstGeom prst="triangle">
              <a:avLst>
                <a:gd name="adj" fmla="val 50000"/>
              </a:avLst>
            </a:prstGeom>
            <a:solidFill>
              <a:schemeClr val="accent1"/>
            </a:solid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47" name="组合 36"/>
          <p:cNvGrpSpPr>
            <a:grpSpLocks/>
          </p:cNvGrpSpPr>
          <p:nvPr/>
        </p:nvGrpSpPr>
        <p:grpSpPr bwMode="auto">
          <a:xfrm flipV="1">
            <a:off x="2743200" y="2627871"/>
            <a:ext cx="1935163" cy="506413"/>
            <a:chOff x="0" y="0"/>
            <a:chExt cx="1935168" cy="506624"/>
          </a:xfrm>
          <a:solidFill>
            <a:schemeClr val="accent2"/>
          </a:solidFill>
        </p:grpSpPr>
        <p:sp>
          <p:nvSpPr>
            <p:cNvPr id="48" name="圆角矩形 37"/>
            <p:cNvSpPr>
              <a:spLocks noChangeArrowheads="1"/>
            </p:cNvSpPr>
            <p:nvPr/>
          </p:nvSpPr>
          <p:spPr bwMode="auto">
            <a:xfrm>
              <a:off x="0" y="73989"/>
              <a:ext cx="1935168" cy="432635"/>
            </a:xfrm>
            <a:prstGeom prst="roundRect">
              <a:avLst>
                <a:gd name="adj" fmla="val 16667"/>
              </a:avLst>
            </a:prstGeom>
            <a:solidFill>
              <a:schemeClr val="accent2"/>
            </a:solid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49" name="等腰三角形 38"/>
            <p:cNvSpPr>
              <a:spLocks noChangeArrowheads="1"/>
            </p:cNvSpPr>
            <p:nvPr/>
          </p:nvSpPr>
          <p:spPr bwMode="auto">
            <a:xfrm>
              <a:off x="902659" y="0"/>
              <a:ext cx="129852" cy="95220"/>
            </a:xfrm>
            <a:prstGeom prst="triangle">
              <a:avLst>
                <a:gd name="adj" fmla="val 50000"/>
              </a:avLst>
            </a:prstGeom>
            <a:solidFill>
              <a:schemeClr val="accent2"/>
            </a:solid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51" name="组合 40"/>
          <p:cNvGrpSpPr>
            <a:grpSpLocks/>
          </p:cNvGrpSpPr>
          <p:nvPr/>
        </p:nvGrpSpPr>
        <p:grpSpPr bwMode="auto">
          <a:xfrm>
            <a:off x="4565650" y="2553259"/>
            <a:ext cx="1936750" cy="506412"/>
            <a:chOff x="0" y="0"/>
            <a:chExt cx="1935168" cy="506624"/>
          </a:xfrm>
          <a:solidFill>
            <a:schemeClr val="accent1"/>
          </a:solidFill>
        </p:grpSpPr>
        <p:sp>
          <p:nvSpPr>
            <p:cNvPr id="52" name="圆角矩形 41"/>
            <p:cNvSpPr>
              <a:spLocks noChangeArrowheads="1"/>
            </p:cNvSpPr>
            <p:nvPr/>
          </p:nvSpPr>
          <p:spPr bwMode="auto">
            <a:xfrm>
              <a:off x="0" y="73989"/>
              <a:ext cx="1935168" cy="432635"/>
            </a:xfrm>
            <a:prstGeom prst="roundRect">
              <a:avLst>
                <a:gd name="adj" fmla="val 16667"/>
              </a:avLst>
            </a:prstGeom>
            <a:solidFill>
              <a:schemeClr val="accent3"/>
            </a:solid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53" name="等腰三角形 42"/>
            <p:cNvSpPr>
              <a:spLocks noChangeArrowheads="1"/>
            </p:cNvSpPr>
            <p:nvPr/>
          </p:nvSpPr>
          <p:spPr bwMode="auto">
            <a:xfrm>
              <a:off x="902659" y="0"/>
              <a:ext cx="129852" cy="95220"/>
            </a:xfrm>
            <a:prstGeom prst="triangle">
              <a:avLst>
                <a:gd name="adj" fmla="val 50000"/>
              </a:avLst>
            </a:prstGeom>
            <a:solidFill>
              <a:schemeClr val="accent3"/>
            </a:solid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56" name="TextBox 46"/>
          <p:cNvSpPr>
            <a:spLocks noChangeArrowheads="1"/>
          </p:cNvSpPr>
          <p:nvPr/>
        </p:nvSpPr>
        <p:spPr bwMode="auto">
          <a:xfrm>
            <a:off x="1192213" y="3653396"/>
            <a:ext cx="1397000" cy="89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85" name="TextBox 47"/>
          <p:cNvSpPr>
            <a:spLocks noChangeArrowheads="1"/>
          </p:cNvSpPr>
          <p:nvPr/>
        </p:nvSpPr>
        <p:spPr bwMode="auto">
          <a:xfrm>
            <a:off x="1293813" y="3361296"/>
            <a:ext cx="119538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添加标题内容</a:t>
            </a:r>
          </a:p>
        </p:txBody>
      </p:sp>
      <p:sp>
        <p:nvSpPr>
          <p:cNvPr id="86" name="TextBox 50"/>
          <p:cNvSpPr>
            <a:spLocks noChangeArrowheads="1"/>
          </p:cNvSpPr>
          <p:nvPr/>
        </p:nvSpPr>
        <p:spPr bwMode="auto">
          <a:xfrm>
            <a:off x="1293813" y="2751696"/>
            <a:ext cx="119538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smtClean="0">
                <a:solidFill>
                  <a:schemeClr val="bg1"/>
                </a:solidFill>
                <a:latin typeface="微软雅黑" pitchFamily="34" charset="-122"/>
                <a:ea typeface="微软雅黑" pitchFamily="34" charset="-122"/>
                <a:sym typeface="微软雅黑" pitchFamily="34" charset="-122"/>
              </a:rPr>
              <a:t>输入文本内容</a:t>
            </a:r>
            <a:endParaRPr lang="zh-CN" altLang="en-US" sz="1200" b="1" dirty="0">
              <a:solidFill>
                <a:schemeClr val="bg1"/>
              </a:solidFill>
              <a:latin typeface="微软雅黑" pitchFamily="34" charset="-122"/>
              <a:ea typeface="微软雅黑" pitchFamily="34" charset="-122"/>
              <a:sym typeface="微软雅黑" pitchFamily="34" charset="-122"/>
            </a:endParaRPr>
          </a:p>
        </p:txBody>
      </p:sp>
      <p:sp>
        <p:nvSpPr>
          <p:cNvPr id="87" name="TextBox 51"/>
          <p:cNvSpPr>
            <a:spLocks noChangeArrowheads="1"/>
          </p:cNvSpPr>
          <p:nvPr/>
        </p:nvSpPr>
        <p:spPr bwMode="auto">
          <a:xfrm>
            <a:off x="3113088" y="2751696"/>
            <a:ext cx="119538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itchFamily="34" charset="-122"/>
                <a:ea typeface="微软雅黑" pitchFamily="34" charset="-122"/>
                <a:sym typeface="微软雅黑" pitchFamily="34" charset="-122"/>
              </a:rPr>
              <a:t>输入文本内容</a:t>
            </a:r>
          </a:p>
        </p:txBody>
      </p:sp>
      <p:sp>
        <p:nvSpPr>
          <p:cNvPr id="88" name="TextBox 52"/>
          <p:cNvSpPr>
            <a:spLocks noChangeArrowheads="1"/>
          </p:cNvSpPr>
          <p:nvPr/>
        </p:nvSpPr>
        <p:spPr bwMode="auto">
          <a:xfrm>
            <a:off x="5016500" y="2751696"/>
            <a:ext cx="119380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itchFamily="34" charset="-122"/>
                <a:ea typeface="微软雅黑" pitchFamily="34" charset="-122"/>
                <a:sym typeface="微软雅黑" pitchFamily="34" charset="-122"/>
              </a:rPr>
              <a:t>输入文本内容</a:t>
            </a:r>
          </a:p>
        </p:txBody>
      </p:sp>
      <p:grpSp>
        <p:nvGrpSpPr>
          <p:cNvPr id="89" name="组合 53"/>
          <p:cNvGrpSpPr>
            <a:grpSpLocks/>
          </p:cNvGrpSpPr>
          <p:nvPr/>
        </p:nvGrpSpPr>
        <p:grpSpPr bwMode="auto">
          <a:xfrm flipV="1">
            <a:off x="6384924" y="2627870"/>
            <a:ext cx="2867595" cy="506414"/>
            <a:chOff x="-1" y="0"/>
            <a:chExt cx="2865253" cy="506625"/>
          </a:xfrm>
          <a:solidFill>
            <a:schemeClr val="accent2"/>
          </a:solidFill>
        </p:grpSpPr>
        <p:sp>
          <p:nvSpPr>
            <p:cNvPr id="90" name="圆角矩形 54"/>
            <p:cNvSpPr>
              <a:spLocks noChangeArrowheads="1"/>
            </p:cNvSpPr>
            <p:nvPr/>
          </p:nvSpPr>
          <p:spPr bwMode="auto">
            <a:xfrm>
              <a:off x="-1" y="73990"/>
              <a:ext cx="2865253" cy="432635"/>
            </a:xfrm>
            <a:prstGeom prst="roundRect">
              <a:avLst>
                <a:gd name="adj" fmla="val 16667"/>
              </a:avLst>
            </a:prstGeom>
            <a:solidFill>
              <a:schemeClr val="accent4"/>
            </a:solid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91" name="等腰三角形 55"/>
            <p:cNvSpPr>
              <a:spLocks noChangeArrowheads="1"/>
            </p:cNvSpPr>
            <p:nvPr/>
          </p:nvSpPr>
          <p:spPr bwMode="auto">
            <a:xfrm>
              <a:off x="902659" y="0"/>
              <a:ext cx="129852" cy="95220"/>
            </a:xfrm>
            <a:prstGeom prst="triangle">
              <a:avLst>
                <a:gd name="adj" fmla="val 50000"/>
              </a:avLst>
            </a:prstGeom>
            <a:solidFill>
              <a:schemeClr val="accent4"/>
            </a:solid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92" name="TextBox 56"/>
          <p:cNvSpPr>
            <a:spLocks noChangeArrowheads="1"/>
          </p:cNvSpPr>
          <p:nvPr/>
        </p:nvSpPr>
        <p:spPr bwMode="auto">
          <a:xfrm>
            <a:off x="6689725" y="2751696"/>
            <a:ext cx="11953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itchFamily="34" charset="-122"/>
                <a:ea typeface="微软雅黑" pitchFamily="34" charset="-122"/>
                <a:sym typeface="微软雅黑" pitchFamily="34" charset="-122"/>
              </a:rPr>
              <a:t>输入文本内容</a:t>
            </a:r>
          </a:p>
        </p:txBody>
      </p:sp>
      <p:sp>
        <p:nvSpPr>
          <p:cNvPr id="93" name="TextBox 57"/>
          <p:cNvSpPr>
            <a:spLocks noChangeArrowheads="1"/>
          </p:cNvSpPr>
          <p:nvPr/>
        </p:nvSpPr>
        <p:spPr bwMode="auto">
          <a:xfrm>
            <a:off x="3076575" y="1429309"/>
            <a:ext cx="1397000" cy="896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94" name="TextBox 58"/>
          <p:cNvSpPr>
            <a:spLocks noChangeArrowheads="1"/>
          </p:cNvSpPr>
          <p:nvPr/>
        </p:nvSpPr>
        <p:spPr bwMode="auto">
          <a:xfrm>
            <a:off x="3178175" y="1135621"/>
            <a:ext cx="1193800"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smtClean="0">
                <a:solidFill>
                  <a:schemeClr val="tx1">
                    <a:lumMod val="75000"/>
                    <a:lumOff val="25000"/>
                  </a:schemeClr>
                </a:solidFill>
                <a:latin typeface="微软雅黑" pitchFamily="34" charset="-122"/>
                <a:ea typeface="微软雅黑" pitchFamily="34" charset="-122"/>
                <a:sym typeface="微软雅黑" pitchFamily="34" charset="-122"/>
              </a:rPr>
              <a:t>添加标题内容</a:t>
            </a:r>
            <a:endPar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95" name="TextBox 59"/>
          <p:cNvSpPr>
            <a:spLocks noChangeArrowheads="1"/>
          </p:cNvSpPr>
          <p:nvPr/>
        </p:nvSpPr>
        <p:spPr bwMode="auto">
          <a:xfrm>
            <a:off x="4835525" y="3666096"/>
            <a:ext cx="1397000" cy="896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96" name="TextBox 62"/>
          <p:cNvSpPr>
            <a:spLocks noChangeArrowheads="1"/>
          </p:cNvSpPr>
          <p:nvPr/>
        </p:nvSpPr>
        <p:spPr bwMode="auto">
          <a:xfrm>
            <a:off x="4935538" y="3372409"/>
            <a:ext cx="1195387" cy="18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添加标题内容</a:t>
            </a:r>
          </a:p>
        </p:txBody>
      </p:sp>
      <p:sp>
        <p:nvSpPr>
          <p:cNvPr id="97" name="TextBox 63"/>
          <p:cNvSpPr>
            <a:spLocks noChangeArrowheads="1"/>
          </p:cNvSpPr>
          <p:nvPr/>
        </p:nvSpPr>
        <p:spPr bwMode="auto">
          <a:xfrm>
            <a:off x="6589713" y="1429309"/>
            <a:ext cx="1397000" cy="896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98" name="TextBox 66"/>
          <p:cNvSpPr>
            <a:spLocks noChangeArrowheads="1"/>
          </p:cNvSpPr>
          <p:nvPr/>
        </p:nvSpPr>
        <p:spPr bwMode="auto">
          <a:xfrm>
            <a:off x="6689725" y="1135621"/>
            <a:ext cx="1195388"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添加标题内容</a:t>
            </a:r>
          </a:p>
        </p:txBody>
      </p:sp>
      <p:grpSp>
        <p:nvGrpSpPr>
          <p:cNvPr id="59" name="组合 58"/>
          <p:cNvGrpSpPr/>
          <p:nvPr/>
        </p:nvGrpSpPr>
        <p:grpSpPr>
          <a:xfrm>
            <a:off x="1154670" y="1036478"/>
            <a:ext cx="1465428" cy="1465428"/>
            <a:chOff x="4184106" y="2952206"/>
            <a:chExt cx="3823790" cy="3823790"/>
          </a:xfrm>
        </p:grpSpPr>
        <p:sp>
          <p:nvSpPr>
            <p:cNvPr id="60" name="椭圆 59"/>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nvGrpSpPr>
            <p:cNvPr id="61" name="组合 60"/>
            <p:cNvGrpSpPr/>
            <p:nvPr/>
          </p:nvGrpSpPr>
          <p:grpSpPr>
            <a:xfrm>
              <a:off x="4710169" y="3478269"/>
              <a:ext cx="2771663" cy="2771663"/>
              <a:chOff x="2193191" y="1899415"/>
              <a:chExt cx="2421376" cy="2421376"/>
            </a:xfrm>
            <a:effectLst/>
          </p:grpSpPr>
          <p:sp>
            <p:nvSpPr>
              <p:cNvPr id="62" name="椭圆 61"/>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sp>
            <p:nvSpPr>
              <p:cNvPr id="63" name="椭圆 62"/>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grpSp>
      <p:grpSp>
        <p:nvGrpSpPr>
          <p:cNvPr id="64" name="组合 63"/>
          <p:cNvGrpSpPr/>
          <p:nvPr/>
        </p:nvGrpSpPr>
        <p:grpSpPr>
          <a:xfrm>
            <a:off x="3042995" y="3086694"/>
            <a:ext cx="1465428" cy="1465428"/>
            <a:chOff x="4184106" y="2952206"/>
            <a:chExt cx="3823790" cy="3823790"/>
          </a:xfrm>
        </p:grpSpPr>
        <p:sp>
          <p:nvSpPr>
            <p:cNvPr id="65" name="椭圆 64"/>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nvGrpSpPr>
            <p:cNvPr id="66" name="组合 65"/>
            <p:cNvGrpSpPr/>
            <p:nvPr/>
          </p:nvGrpSpPr>
          <p:grpSpPr>
            <a:xfrm>
              <a:off x="4710169" y="3478269"/>
              <a:ext cx="2771663" cy="2771663"/>
              <a:chOff x="2193191" y="1899415"/>
              <a:chExt cx="2421376" cy="2421376"/>
            </a:xfrm>
            <a:effectLst/>
          </p:grpSpPr>
          <p:sp>
            <p:nvSpPr>
              <p:cNvPr id="67" name="椭圆 66"/>
              <p:cNvSpPr/>
              <p:nvPr/>
            </p:nvSpPr>
            <p:spPr>
              <a:xfrm>
                <a:off x="2193191" y="1899415"/>
                <a:ext cx="2421376" cy="2421376"/>
              </a:xfrm>
              <a:prstGeom prst="ellipse">
                <a:avLst/>
              </a:prstGeom>
              <a:solidFill>
                <a:schemeClr val="accent2"/>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sp>
            <p:nvSpPr>
              <p:cNvPr id="68" name="椭圆 67"/>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2">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grpSp>
      <p:grpSp>
        <p:nvGrpSpPr>
          <p:cNvPr id="69" name="组合 68"/>
          <p:cNvGrpSpPr/>
          <p:nvPr/>
        </p:nvGrpSpPr>
        <p:grpSpPr>
          <a:xfrm>
            <a:off x="4801312" y="1023030"/>
            <a:ext cx="1465428" cy="1465428"/>
            <a:chOff x="4184106" y="2952206"/>
            <a:chExt cx="3823790" cy="3823790"/>
          </a:xfrm>
        </p:grpSpPr>
        <p:sp>
          <p:nvSpPr>
            <p:cNvPr id="70" name="椭圆 69"/>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nvGrpSpPr>
            <p:cNvPr id="71" name="组合 70"/>
            <p:cNvGrpSpPr/>
            <p:nvPr/>
          </p:nvGrpSpPr>
          <p:grpSpPr>
            <a:xfrm>
              <a:off x="4710169" y="3478269"/>
              <a:ext cx="2771663" cy="2771663"/>
              <a:chOff x="2193191" y="1899415"/>
              <a:chExt cx="2421376" cy="2421376"/>
            </a:xfrm>
            <a:effectLst/>
          </p:grpSpPr>
          <p:sp>
            <p:nvSpPr>
              <p:cNvPr id="72" name="椭圆 71"/>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sp>
            <p:nvSpPr>
              <p:cNvPr id="73" name="椭圆 72"/>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grpSp>
      <p:grpSp>
        <p:nvGrpSpPr>
          <p:cNvPr id="74" name="组合 73"/>
          <p:cNvGrpSpPr/>
          <p:nvPr/>
        </p:nvGrpSpPr>
        <p:grpSpPr>
          <a:xfrm>
            <a:off x="6620587" y="3097606"/>
            <a:ext cx="1465428" cy="1465428"/>
            <a:chOff x="4184106" y="2952206"/>
            <a:chExt cx="3823790" cy="3823790"/>
          </a:xfrm>
        </p:grpSpPr>
        <p:sp>
          <p:nvSpPr>
            <p:cNvPr id="75" name="椭圆 74"/>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nvGrpSpPr>
            <p:cNvPr id="76" name="组合 75"/>
            <p:cNvGrpSpPr/>
            <p:nvPr/>
          </p:nvGrpSpPr>
          <p:grpSpPr>
            <a:xfrm>
              <a:off x="4710167" y="3478267"/>
              <a:ext cx="2771663" cy="2771663"/>
              <a:chOff x="2193190" y="1899413"/>
              <a:chExt cx="2421376" cy="2421376"/>
            </a:xfrm>
            <a:effectLst/>
          </p:grpSpPr>
          <p:sp>
            <p:nvSpPr>
              <p:cNvPr id="77" name="椭圆 76"/>
              <p:cNvSpPr/>
              <p:nvPr/>
            </p:nvSpPr>
            <p:spPr>
              <a:xfrm>
                <a:off x="2193190" y="1899413"/>
                <a:ext cx="2421376" cy="2421376"/>
              </a:xfrm>
              <a:prstGeom prst="ellipse">
                <a:avLst/>
              </a:prstGeom>
              <a:solidFill>
                <a:schemeClr val="accent4"/>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sp>
            <p:nvSpPr>
              <p:cNvPr id="78" name="椭圆 77"/>
              <p:cNvSpPr/>
              <p:nvPr/>
            </p:nvSpPr>
            <p:spPr>
              <a:xfrm>
                <a:off x="2386802" y="2093027"/>
                <a:ext cx="2034160" cy="2034159"/>
              </a:xfrm>
              <a:prstGeom prst="ellipse">
                <a:avLst/>
              </a:prstGeom>
              <a:solidFill>
                <a:schemeClr val="bg1">
                  <a:lumMod val="95000"/>
                </a:schemeClr>
              </a:solidFill>
              <a:ln w="50800">
                <a:noFill/>
              </a:ln>
              <a:effectLst>
                <a:outerShdw blurRad="76200" dist="38100" dir="2700000" algn="tl" rotWithShape="0">
                  <a:schemeClr val="accent4">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grpSp>
      <p:sp>
        <p:nvSpPr>
          <p:cNvPr id="79" name="TextBox 78"/>
          <p:cNvSpPr txBox="1"/>
          <p:nvPr/>
        </p:nvSpPr>
        <p:spPr>
          <a:xfrm>
            <a:off x="1437068" y="1486597"/>
            <a:ext cx="894905" cy="544256"/>
          </a:xfrm>
          <a:prstGeom prst="rect">
            <a:avLst/>
          </a:prstGeom>
          <a:noFill/>
        </p:spPr>
        <p:txBody>
          <a:bodyPr wrap="square" lIns="112274" tIns="56136" rIns="112274" bIns="56136"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80" name="TextBox 79"/>
          <p:cNvSpPr txBox="1"/>
          <p:nvPr/>
        </p:nvSpPr>
        <p:spPr>
          <a:xfrm>
            <a:off x="3325393" y="3536813"/>
            <a:ext cx="894905" cy="544256"/>
          </a:xfrm>
          <a:prstGeom prst="rect">
            <a:avLst/>
          </a:prstGeom>
          <a:noFill/>
        </p:spPr>
        <p:txBody>
          <a:bodyPr wrap="square" lIns="112274" tIns="56136" rIns="112274" bIns="56136"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81" name="TextBox 80"/>
          <p:cNvSpPr txBox="1"/>
          <p:nvPr/>
        </p:nvSpPr>
        <p:spPr>
          <a:xfrm>
            <a:off x="5083710" y="1473149"/>
            <a:ext cx="894905" cy="544256"/>
          </a:xfrm>
          <a:prstGeom prst="rect">
            <a:avLst/>
          </a:prstGeom>
          <a:noFill/>
        </p:spPr>
        <p:txBody>
          <a:bodyPr wrap="square" lIns="112274" tIns="56136" rIns="112274" bIns="56136"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82" name="TextBox 81"/>
          <p:cNvSpPr txBox="1"/>
          <p:nvPr/>
        </p:nvSpPr>
        <p:spPr>
          <a:xfrm>
            <a:off x="6902985" y="3547725"/>
            <a:ext cx="894905" cy="544256"/>
          </a:xfrm>
          <a:prstGeom prst="rect">
            <a:avLst/>
          </a:prstGeom>
          <a:noFill/>
        </p:spPr>
        <p:txBody>
          <a:bodyPr wrap="square" lIns="112274" tIns="56136" rIns="112274" bIns="56136"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Tree>
    <p:extLst>
      <p:ext uri="{BB962C8B-B14F-4D97-AF65-F5344CB8AC3E}">
        <p14:creationId xmlns:p14="http://schemas.microsoft.com/office/powerpoint/2010/main" xmlns="" val="2146671426"/>
      </p:ext>
    </p:extLst>
  </p:cSld>
  <p:clrMapOvr>
    <a:masterClrMapping/>
  </p:clrMapOvr>
  <mc:AlternateContent xmlns:mc="http://schemas.openxmlformats.org/markup-compatibility/2006">
    <mc:Choice xmlns:p14="http://schemas.microsoft.com/office/powerpoint/2010/main" xmlns=""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300" fill="hold"/>
                                        <p:tgtEl>
                                          <p:spTgt spid="86"/>
                                        </p:tgtEl>
                                        <p:attrNameLst>
                                          <p:attrName>ppt_w</p:attrName>
                                        </p:attrNameLst>
                                      </p:cBhvr>
                                      <p:tavLst>
                                        <p:tav tm="0">
                                          <p:val>
                                            <p:fltVal val="0"/>
                                          </p:val>
                                        </p:tav>
                                        <p:tav tm="100000">
                                          <p:val>
                                            <p:strVal val="#ppt_w"/>
                                          </p:val>
                                        </p:tav>
                                      </p:tavLst>
                                    </p:anim>
                                    <p:anim calcmode="lin" valueType="num">
                                      <p:cBhvr>
                                        <p:cTn id="8" dur="300" fill="hold"/>
                                        <p:tgtEl>
                                          <p:spTgt spid="86"/>
                                        </p:tgtEl>
                                        <p:attrNameLst>
                                          <p:attrName>ppt_h</p:attrName>
                                        </p:attrNameLst>
                                      </p:cBhvr>
                                      <p:tavLst>
                                        <p:tav tm="0">
                                          <p:val>
                                            <p:fltVal val="0"/>
                                          </p:val>
                                        </p:tav>
                                        <p:tav tm="100000">
                                          <p:val>
                                            <p:strVal val="#ppt_h"/>
                                          </p:val>
                                        </p:tav>
                                      </p:tavLst>
                                    </p:anim>
                                    <p:animEffect>
                                      <p:cBhvr>
                                        <p:cTn id="9" dur="300"/>
                                        <p:tgtEl>
                                          <p:spTgt spid="86"/>
                                        </p:tgtEl>
                                      </p:cBhvr>
                                    </p:animEffect>
                                  </p:childTnLst>
                                </p:cTn>
                              </p:par>
                              <p:par>
                                <p:cTn id="10" presetID="10" presetClass="entr" presetSubtype="0"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300" fill="hold"/>
                                        <p:tgtEl>
                                          <p:spTgt spid="43"/>
                                        </p:tgtEl>
                                        <p:attrNameLst>
                                          <p:attrName>ppt_w</p:attrName>
                                        </p:attrNameLst>
                                      </p:cBhvr>
                                      <p:tavLst>
                                        <p:tav tm="0">
                                          <p:val>
                                            <p:fltVal val="0"/>
                                          </p:val>
                                        </p:tav>
                                        <p:tav tm="100000">
                                          <p:val>
                                            <p:strVal val="#ppt_w"/>
                                          </p:val>
                                        </p:tav>
                                      </p:tavLst>
                                    </p:anim>
                                    <p:anim calcmode="lin" valueType="num">
                                      <p:cBhvr>
                                        <p:cTn id="13" dur="300" fill="hold"/>
                                        <p:tgtEl>
                                          <p:spTgt spid="43"/>
                                        </p:tgtEl>
                                        <p:attrNameLst>
                                          <p:attrName>ppt_h</p:attrName>
                                        </p:attrNameLst>
                                      </p:cBhvr>
                                      <p:tavLst>
                                        <p:tav tm="0">
                                          <p:val>
                                            <p:fltVal val="0"/>
                                          </p:val>
                                        </p:tav>
                                        <p:tav tm="100000">
                                          <p:val>
                                            <p:strVal val="#ppt_h"/>
                                          </p:val>
                                        </p:tav>
                                      </p:tavLst>
                                    </p:anim>
                                    <p:animEffect>
                                      <p:cBhvr>
                                        <p:cTn id="14" dur="300"/>
                                        <p:tgtEl>
                                          <p:spTgt spid="43"/>
                                        </p:tgtEl>
                                      </p:cBhvr>
                                    </p:animEffect>
                                  </p:childTnLst>
                                </p:cTn>
                              </p:par>
                            </p:childTnLst>
                          </p:cTn>
                        </p:par>
                        <p:par>
                          <p:cTn id="15" fill="hold">
                            <p:stCondLst>
                              <p:cond delay="300"/>
                            </p:stCondLst>
                            <p:childTnLst>
                              <p:par>
                                <p:cTn id="16" presetID="53" presetClass="entr" presetSubtype="16" fill="hold" nodeType="afterEffect">
                                  <p:stCondLst>
                                    <p:cond delay="0"/>
                                  </p:stCondLst>
                                  <p:childTnLst>
                                    <p:set>
                                      <p:cBhvr>
                                        <p:cTn id="17" dur="1" fill="hold">
                                          <p:stCondLst>
                                            <p:cond delay="0"/>
                                          </p:stCondLst>
                                        </p:cTn>
                                        <p:tgtEl>
                                          <p:spTgt spid="59"/>
                                        </p:tgtEl>
                                        <p:attrNameLst>
                                          <p:attrName>style.visibility</p:attrName>
                                        </p:attrNameLst>
                                      </p:cBhvr>
                                      <p:to>
                                        <p:strVal val="visible"/>
                                      </p:to>
                                    </p:set>
                                    <p:anim calcmode="lin" valueType="num">
                                      <p:cBhvr>
                                        <p:cTn id="18" dur="500" fill="hold"/>
                                        <p:tgtEl>
                                          <p:spTgt spid="59"/>
                                        </p:tgtEl>
                                        <p:attrNameLst>
                                          <p:attrName>ppt_w</p:attrName>
                                        </p:attrNameLst>
                                      </p:cBhvr>
                                      <p:tavLst>
                                        <p:tav tm="0">
                                          <p:val>
                                            <p:fltVal val="0"/>
                                          </p:val>
                                        </p:tav>
                                        <p:tav tm="100000">
                                          <p:val>
                                            <p:strVal val="#ppt_w"/>
                                          </p:val>
                                        </p:tav>
                                      </p:tavLst>
                                    </p:anim>
                                    <p:anim calcmode="lin" valueType="num">
                                      <p:cBhvr>
                                        <p:cTn id="19" dur="500" fill="hold"/>
                                        <p:tgtEl>
                                          <p:spTgt spid="59"/>
                                        </p:tgtEl>
                                        <p:attrNameLst>
                                          <p:attrName>ppt_h</p:attrName>
                                        </p:attrNameLst>
                                      </p:cBhvr>
                                      <p:tavLst>
                                        <p:tav tm="0">
                                          <p:val>
                                            <p:fltVal val="0"/>
                                          </p:val>
                                        </p:tav>
                                        <p:tav tm="100000">
                                          <p:val>
                                            <p:strVal val="#ppt_h"/>
                                          </p:val>
                                        </p:tav>
                                      </p:tavLst>
                                    </p:anim>
                                    <p:animEffect transition="in" filter="fade">
                                      <p:cBhvr>
                                        <p:cTn id="20" dur="500"/>
                                        <p:tgtEl>
                                          <p:spTgt spid="5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p:cTn id="23" dur="500" fill="hold"/>
                                        <p:tgtEl>
                                          <p:spTgt spid="79"/>
                                        </p:tgtEl>
                                        <p:attrNameLst>
                                          <p:attrName>ppt_w</p:attrName>
                                        </p:attrNameLst>
                                      </p:cBhvr>
                                      <p:tavLst>
                                        <p:tav tm="0">
                                          <p:val>
                                            <p:fltVal val="0"/>
                                          </p:val>
                                        </p:tav>
                                        <p:tav tm="100000">
                                          <p:val>
                                            <p:strVal val="#ppt_w"/>
                                          </p:val>
                                        </p:tav>
                                      </p:tavLst>
                                    </p:anim>
                                    <p:anim calcmode="lin" valueType="num">
                                      <p:cBhvr>
                                        <p:cTn id="24" dur="500" fill="hold"/>
                                        <p:tgtEl>
                                          <p:spTgt spid="79"/>
                                        </p:tgtEl>
                                        <p:attrNameLst>
                                          <p:attrName>ppt_h</p:attrName>
                                        </p:attrNameLst>
                                      </p:cBhvr>
                                      <p:tavLst>
                                        <p:tav tm="0">
                                          <p:val>
                                            <p:fltVal val="0"/>
                                          </p:val>
                                        </p:tav>
                                        <p:tav tm="100000">
                                          <p:val>
                                            <p:strVal val="#ppt_h"/>
                                          </p:val>
                                        </p:tav>
                                      </p:tavLst>
                                    </p:anim>
                                    <p:animEffect transition="in" filter="fade">
                                      <p:cBhvr>
                                        <p:cTn id="25" dur="500"/>
                                        <p:tgtEl>
                                          <p:spTgt spid="79"/>
                                        </p:tgtEl>
                                      </p:cBhvr>
                                    </p:animEffect>
                                  </p:childTnLst>
                                </p:cTn>
                              </p:par>
                            </p:childTnLst>
                          </p:cTn>
                        </p:par>
                        <p:par>
                          <p:cTn id="26" fill="hold">
                            <p:stCondLst>
                              <p:cond delay="800"/>
                            </p:stCondLst>
                            <p:childTnLst>
                              <p:par>
                                <p:cTn id="27" presetID="42" presetClass="entr" presetSubtype="0" fill="hold" grpId="0" nodeType="afterEffect">
                                  <p:stCondLst>
                                    <p:cond delay="0"/>
                                  </p:stCondLst>
                                  <p:childTnLst>
                                    <p:set>
                                      <p:cBhvr>
                                        <p:cTn id="28" dur="1" fill="hold">
                                          <p:stCondLst>
                                            <p:cond delay="0"/>
                                          </p:stCondLst>
                                        </p:cTn>
                                        <p:tgtEl>
                                          <p:spTgt spid="85"/>
                                        </p:tgtEl>
                                        <p:attrNameLst>
                                          <p:attrName>style.visibility</p:attrName>
                                        </p:attrNameLst>
                                      </p:cBhvr>
                                      <p:to>
                                        <p:strVal val="visible"/>
                                      </p:to>
                                    </p:set>
                                    <p:animEffect>
                                      <p:cBhvr>
                                        <p:cTn id="29" dur="600"/>
                                        <p:tgtEl>
                                          <p:spTgt spid="85"/>
                                        </p:tgtEl>
                                      </p:cBhvr>
                                    </p:animEffect>
                                    <p:anim calcmode="lin" valueType="num">
                                      <p:cBhvr>
                                        <p:cTn id="30" dur="600" fill="hold"/>
                                        <p:tgtEl>
                                          <p:spTgt spid="85"/>
                                        </p:tgtEl>
                                        <p:attrNameLst>
                                          <p:attrName>ppt_x</p:attrName>
                                        </p:attrNameLst>
                                      </p:cBhvr>
                                      <p:tavLst>
                                        <p:tav tm="0">
                                          <p:val>
                                            <p:strVal val="#ppt_x"/>
                                          </p:val>
                                        </p:tav>
                                        <p:tav tm="100000">
                                          <p:val>
                                            <p:strVal val="#ppt_x"/>
                                          </p:val>
                                        </p:tav>
                                      </p:tavLst>
                                    </p:anim>
                                    <p:anim calcmode="lin" valueType="num">
                                      <p:cBhvr>
                                        <p:cTn id="31" dur="600" fill="hold"/>
                                        <p:tgtEl>
                                          <p:spTgt spid="8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p:cBhvr>
                                        <p:cTn id="34" dur="600"/>
                                        <p:tgtEl>
                                          <p:spTgt spid="56"/>
                                        </p:tgtEl>
                                      </p:cBhvr>
                                    </p:animEffect>
                                    <p:anim calcmode="lin" valueType="num">
                                      <p:cBhvr>
                                        <p:cTn id="35" dur="600" fill="hold"/>
                                        <p:tgtEl>
                                          <p:spTgt spid="56"/>
                                        </p:tgtEl>
                                        <p:attrNameLst>
                                          <p:attrName>ppt_x</p:attrName>
                                        </p:attrNameLst>
                                      </p:cBhvr>
                                      <p:tavLst>
                                        <p:tav tm="0">
                                          <p:val>
                                            <p:strVal val="#ppt_x"/>
                                          </p:val>
                                        </p:tav>
                                        <p:tav tm="100000">
                                          <p:val>
                                            <p:strVal val="#ppt_x"/>
                                          </p:val>
                                        </p:tav>
                                      </p:tavLst>
                                    </p:anim>
                                    <p:anim calcmode="lin" valueType="num">
                                      <p:cBhvr>
                                        <p:cTn id="36" dur="600" fill="hold"/>
                                        <p:tgtEl>
                                          <p:spTgt spid="56"/>
                                        </p:tgtEl>
                                        <p:attrNameLst>
                                          <p:attrName>ppt_y</p:attrName>
                                        </p:attrNameLst>
                                      </p:cBhvr>
                                      <p:tavLst>
                                        <p:tav tm="0">
                                          <p:val>
                                            <p:strVal val="#ppt_y+.1"/>
                                          </p:val>
                                        </p:tav>
                                        <p:tav tm="100000">
                                          <p:val>
                                            <p:strVal val="#ppt_y"/>
                                          </p:val>
                                        </p:tav>
                                      </p:tavLst>
                                    </p:anim>
                                  </p:childTnLst>
                                </p:cTn>
                              </p:par>
                            </p:childTnLst>
                          </p:cTn>
                        </p:par>
                        <p:par>
                          <p:cTn id="37" fill="hold">
                            <p:stCondLst>
                              <p:cond delay="1400"/>
                            </p:stCondLst>
                            <p:childTnLst>
                              <p:par>
                                <p:cTn id="38" presetID="10" presetClass="entr" presetSubtype="0" fill="hold" grpId="0" nodeType="afterEffect">
                                  <p:stCondLst>
                                    <p:cond delay="0"/>
                                  </p:stCondLst>
                                  <p:childTnLst>
                                    <p:set>
                                      <p:cBhvr>
                                        <p:cTn id="39" dur="1" fill="hold">
                                          <p:stCondLst>
                                            <p:cond delay="0"/>
                                          </p:stCondLst>
                                        </p:cTn>
                                        <p:tgtEl>
                                          <p:spTgt spid="87"/>
                                        </p:tgtEl>
                                        <p:attrNameLst>
                                          <p:attrName>style.visibility</p:attrName>
                                        </p:attrNameLst>
                                      </p:cBhvr>
                                      <p:to>
                                        <p:strVal val="visible"/>
                                      </p:to>
                                    </p:set>
                                    <p:anim calcmode="lin" valueType="num">
                                      <p:cBhvr>
                                        <p:cTn id="40" dur="300" fill="hold"/>
                                        <p:tgtEl>
                                          <p:spTgt spid="87"/>
                                        </p:tgtEl>
                                        <p:attrNameLst>
                                          <p:attrName>ppt_w</p:attrName>
                                        </p:attrNameLst>
                                      </p:cBhvr>
                                      <p:tavLst>
                                        <p:tav tm="0">
                                          <p:val>
                                            <p:fltVal val="0"/>
                                          </p:val>
                                        </p:tav>
                                        <p:tav tm="100000">
                                          <p:val>
                                            <p:strVal val="#ppt_w"/>
                                          </p:val>
                                        </p:tav>
                                      </p:tavLst>
                                    </p:anim>
                                    <p:anim calcmode="lin" valueType="num">
                                      <p:cBhvr>
                                        <p:cTn id="41" dur="300" fill="hold"/>
                                        <p:tgtEl>
                                          <p:spTgt spid="87"/>
                                        </p:tgtEl>
                                        <p:attrNameLst>
                                          <p:attrName>ppt_h</p:attrName>
                                        </p:attrNameLst>
                                      </p:cBhvr>
                                      <p:tavLst>
                                        <p:tav tm="0">
                                          <p:val>
                                            <p:fltVal val="0"/>
                                          </p:val>
                                        </p:tav>
                                        <p:tav tm="100000">
                                          <p:val>
                                            <p:strVal val="#ppt_h"/>
                                          </p:val>
                                        </p:tav>
                                      </p:tavLst>
                                    </p:anim>
                                    <p:animEffect>
                                      <p:cBhvr>
                                        <p:cTn id="42" dur="300"/>
                                        <p:tgtEl>
                                          <p:spTgt spid="87"/>
                                        </p:tgtEl>
                                      </p:cBhvr>
                                    </p:animEffect>
                                  </p:childTnLst>
                                </p:cTn>
                              </p:par>
                              <p:par>
                                <p:cTn id="43" presetID="10"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p:cTn id="45" dur="300" fill="hold"/>
                                        <p:tgtEl>
                                          <p:spTgt spid="47"/>
                                        </p:tgtEl>
                                        <p:attrNameLst>
                                          <p:attrName>ppt_w</p:attrName>
                                        </p:attrNameLst>
                                      </p:cBhvr>
                                      <p:tavLst>
                                        <p:tav tm="0">
                                          <p:val>
                                            <p:fltVal val="0"/>
                                          </p:val>
                                        </p:tav>
                                        <p:tav tm="100000">
                                          <p:val>
                                            <p:strVal val="#ppt_w"/>
                                          </p:val>
                                        </p:tav>
                                      </p:tavLst>
                                    </p:anim>
                                    <p:anim calcmode="lin" valueType="num">
                                      <p:cBhvr>
                                        <p:cTn id="46" dur="300" fill="hold"/>
                                        <p:tgtEl>
                                          <p:spTgt spid="47"/>
                                        </p:tgtEl>
                                        <p:attrNameLst>
                                          <p:attrName>ppt_h</p:attrName>
                                        </p:attrNameLst>
                                      </p:cBhvr>
                                      <p:tavLst>
                                        <p:tav tm="0">
                                          <p:val>
                                            <p:fltVal val="0"/>
                                          </p:val>
                                        </p:tav>
                                        <p:tav tm="100000">
                                          <p:val>
                                            <p:strVal val="#ppt_h"/>
                                          </p:val>
                                        </p:tav>
                                      </p:tavLst>
                                    </p:anim>
                                    <p:animEffect>
                                      <p:cBhvr>
                                        <p:cTn id="47" dur="300"/>
                                        <p:tgtEl>
                                          <p:spTgt spid="47"/>
                                        </p:tgtEl>
                                      </p:cBhvr>
                                    </p:animEffect>
                                  </p:childTnLst>
                                </p:cTn>
                              </p:par>
                            </p:childTnLst>
                          </p:cTn>
                        </p:par>
                        <p:par>
                          <p:cTn id="48" fill="hold">
                            <p:stCondLst>
                              <p:cond delay="1700"/>
                            </p:stCondLst>
                            <p:childTnLst>
                              <p:par>
                                <p:cTn id="49" presetID="53" presetClass="entr" presetSubtype="16" fill="hold" nodeType="afterEffect">
                                  <p:stCondLst>
                                    <p:cond delay="0"/>
                                  </p:stCondLst>
                                  <p:childTnLst>
                                    <p:set>
                                      <p:cBhvr>
                                        <p:cTn id="50" dur="1" fill="hold">
                                          <p:stCondLst>
                                            <p:cond delay="0"/>
                                          </p:stCondLst>
                                        </p:cTn>
                                        <p:tgtEl>
                                          <p:spTgt spid="64"/>
                                        </p:tgtEl>
                                        <p:attrNameLst>
                                          <p:attrName>style.visibility</p:attrName>
                                        </p:attrNameLst>
                                      </p:cBhvr>
                                      <p:to>
                                        <p:strVal val="visible"/>
                                      </p:to>
                                    </p:set>
                                    <p:anim calcmode="lin" valueType="num">
                                      <p:cBhvr>
                                        <p:cTn id="51" dur="500" fill="hold"/>
                                        <p:tgtEl>
                                          <p:spTgt spid="64"/>
                                        </p:tgtEl>
                                        <p:attrNameLst>
                                          <p:attrName>ppt_w</p:attrName>
                                        </p:attrNameLst>
                                      </p:cBhvr>
                                      <p:tavLst>
                                        <p:tav tm="0">
                                          <p:val>
                                            <p:fltVal val="0"/>
                                          </p:val>
                                        </p:tav>
                                        <p:tav tm="100000">
                                          <p:val>
                                            <p:strVal val="#ppt_w"/>
                                          </p:val>
                                        </p:tav>
                                      </p:tavLst>
                                    </p:anim>
                                    <p:anim calcmode="lin" valueType="num">
                                      <p:cBhvr>
                                        <p:cTn id="52" dur="500" fill="hold"/>
                                        <p:tgtEl>
                                          <p:spTgt spid="64"/>
                                        </p:tgtEl>
                                        <p:attrNameLst>
                                          <p:attrName>ppt_h</p:attrName>
                                        </p:attrNameLst>
                                      </p:cBhvr>
                                      <p:tavLst>
                                        <p:tav tm="0">
                                          <p:val>
                                            <p:fltVal val="0"/>
                                          </p:val>
                                        </p:tav>
                                        <p:tav tm="100000">
                                          <p:val>
                                            <p:strVal val="#ppt_h"/>
                                          </p:val>
                                        </p:tav>
                                      </p:tavLst>
                                    </p:anim>
                                    <p:animEffect transition="in" filter="fade">
                                      <p:cBhvr>
                                        <p:cTn id="53" dur="500"/>
                                        <p:tgtEl>
                                          <p:spTgt spid="6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p:cTn id="56" dur="500" fill="hold"/>
                                        <p:tgtEl>
                                          <p:spTgt spid="80"/>
                                        </p:tgtEl>
                                        <p:attrNameLst>
                                          <p:attrName>ppt_w</p:attrName>
                                        </p:attrNameLst>
                                      </p:cBhvr>
                                      <p:tavLst>
                                        <p:tav tm="0">
                                          <p:val>
                                            <p:fltVal val="0"/>
                                          </p:val>
                                        </p:tav>
                                        <p:tav tm="100000">
                                          <p:val>
                                            <p:strVal val="#ppt_w"/>
                                          </p:val>
                                        </p:tav>
                                      </p:tavLst>
                                    </p:anim>
                                    <p:anim calcmode="lin" valueType="num">
                                      <p:cBhvr>
                                        <p:cTn id="57" dur="500" fill="hold"/>
                                        <p:tgtEl>
                                          <p:spTgt spid="80"/>
                                        </p:tgtEl>
                                        <p:attrNameLst>
                                          <p:attrName>ppt_h</p:attrName>
                                        </p:attrNameLst>
                                      </p:cBhvr>
                                      <p:tavLst>
                                        <p:tav tm="0">
                                          <p:val>
                                            <p:fltVal val="0"/>
                                          </p:val>
                                        </p:tav>
                                        <p:tav tm="100000">
                                          <p:val>
                                            <p:strVal val="#ppt_h"/>
                                          </p:val>
                                        </p:tav>
                                      </p:tavLst>
                                    </p:anim>
                                    <p:animEffect transition="in" filter="fade">
                                      <p:cBhvr>
                                        <p:cTn id="58" dur="500"/>
                                        <p:tgtEl>
                                          <p:spTgt spid="80"/>
                                        </p:tgtEl>
                                      </p:cBhvr>
                                    </p:animEffect>
                                  </p:childTnLst>
                                </p:cTn>
                              </p:par>
                            </p:childTnLst>
                          </p:cTn>
                        </p:par>
                        <p:par>
                          <p:cTn id="59" fill="hold">
                            <p:stCondLst>
                              <p:cond delay="2200"/>
                            </p:stCondLst>
                            <p:childTnLst>
                              <p:par>
                                <p:cTn id="60" presetID="47" presetClass="entr" presetSubtype="0" fill="hold" grpId="0" nodeType="afterEffect">
                                  <p:stCondLst>
                                    <p:cond delay="0"/>
                                  </p:stCondLst>
                                  <p:childTnLst>
                                    <p:set>
                                      <p:cBhvr>
                                        <p:cTn id="61" dur="1" fill="hold">
                                          <p:stCondLst>
                                            <p:cond delay="0"/>
                                          </p:stCondLst>
                                        </p:cTn>
                                        <p:tgtEl>
                                          <p:spTgt spid="94"/>
                                        </p:tgtEl>
                                        <p:attrNameLst>
                                          <p:attrName>style.visibility</p:attrName>
                                        </p:attrNameLst>
                                      </p:cBhvr>
                                      <p:to>
                                        <p:strVal val="visible"/>
                                      </p:to>
                                    </p:set>
                                    <p:animEffect>
                                      <p:cBhvr>
                                        <p:cTn id="62" dur="600"/>
                                        <p:tgtEl>
                                          <p:spTgt spid="94"/>
                                        </p:tgtEl>
                                      </p:cBhvr>
                                    </p:animEffect>
                                    <p:anim calcmode="lin" valueType="num">
                                      <p:cBhvr>
                                        <p:cTn id="63" dur="600" fill="hold"/>
                                        <p:tgtEl>
                                          <p:spTgt spid="94"/>
                                        </p:tgtEl>
                                        <p:attrNameLst>
                                          <p:attrName>ppt_x</p:attrName>
                                        </p:attrNameLst>
                                      </p:cBhvr>
                                      <p:tavLst>
                                        <p:tav tm="0">
                                          <p:val>
                                            <p:strVal val="#ppt_x"/>
                                          </p:val>
                                        </p:tav>
                                        <p:tav tm="100000">
                                          <p:val>
                                            <p:strVal val="#ppt_x"/>
                                          </p:val>
                                        </p:tav>
                                      </p:tavLst>
                                    </p:anim>
                                    <p:anim calcmode="lin" valueType="num">
                                      <p:cBhvr>
                                        <p:cTn id="64" dur="600" fill="hold"/>
                                        <p:tgtEl>
                                          <p:spTgt spid="94"/>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93"/>
                                        </p:tgtEl>
                                        <p:attrNameLst>
                                          <p:attrName>style.visibility</p:attrName>
                                        </p:attrNameLst>
                                      </p:cBhvr>
                                      <p:to>
                                        <p:strVal val="visible"/>
                                      </p:to>
                                    </p:set>
                                    <p:animEffect>
                                      <p:cBhvr>
                                        <p:cTn id="67" dur="600"/>
                                        <p:tgtEl>
                                          <p:spTgt spid="93"/>
                                        </p:tgtEl>
                                      </p:cBhvr>
                                    </p:animEffect>
                                    <p:anim calcmode="lin" valueType="num">
                                      <p:cBhvr>
                                        <p:cTn id="68" dur="600" fill="hold"/>
                                        <p:tgtEl>
                                          <p:spTgt spid="93"/>
                                        </p:tgtEl>
                                        <p:attrNameLst>
                                          <p:attrName>ppt_x</p:attrName>
                                        </p:attrNameLst>
                                      </p:cBhvr>
                                      <p:tavLst>
                                        <p:tav tm="0">
                                          <p:val>
                                            <p:strVal val="#ppt_x"/>
                                          </p:val>
                                        </p:tav>
                                        <p:tav tm="100000">
                                          <p:val>
                                            <p:strVal val="#ppt_x"/>
                                          </p:val>
                                        </p:tav>
                                      </p:tavLst>
                                    </p:anim>
                                    <p:anim calcmode="lin" valueType="num">
                                      <p:cBhvr>
                                        <p:cTn id="69" dur="600" fill="hold"/>
                                        <p:tgtEl>
                                          <p:spTgt spid="93"/>
                                        </p:tgtEl>
                                        <p:attrNameLst>
                                          <p:attrName>ppt_y</p:attrName>
                                        </p:attrNameLst>
                                      </p:cBhvr>
                                      <p:tavLst>
                                        <p:tav tm="0">
                                          <p:val>
                                            <p:strVal val="#ppt_y-.1"/>
                                          </p:val>
                                        </p:tav>
                                        <p:tav tm="100000">
                                          <p:val>
                                            <p:strVal val="#ppt_y"/>
                                          </p:val>
                                        </p:tav>
                                      </p:tavLst>
                                    </p:anim>
                                  </p:childTnLst>
                                </p:cTn>
                              </p:par>
                            </p:childTnLst>
                          </p:cTn>
                        </p:par>
                        <p:par>
                          <p:cTn id="70" fill="hold">
                            <p:stCondLst>
                              <p:cond delay="2800"/>
                            </p:stCondLst>
                            <p:childTnLst>
                              <p:par>
                                <p:cTn id="71" presetID="10" presetClass="entr" presetSubtype="0" fill="hold" grpId="0" nodeType="after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300" fill="hold"/>
                                        <p:tgtEl>
                                          <p:spTgt spid="88"/>
                                        </p:tgtEl>
                                        <p:attrNameLst>
                                          <p:attrName>ppt_w</p:attrName>
                                        </p:attrNameLst>
                                      </p:cBhvr>
                                      <p:tavLst>
                                        <p:tav tm="0">
                                          <p:val>
                                            <p:fltVal val="0"/>
                                          </p:val>
                                        </p:tav>
                                        <p:tav tm="100000">
                                          <p:val>
                                            <p:strVal val="#ppt_w"/>
                                          </p:val>
                                        </p:tav>
                                      </p:tavLst>
                                    </p:anim>
                                    <p:anim calcmode="lin" valueType="num">
                                      <p:cBhvr>
                                        <p:cTn id="74" dur="300" fill="hold"/>
                                        <p:tgtEl>
                                          <p:spTgt spid="88"/>
                                        </p:tgtEl>
                                        <p:attrNameLst>
                                          <p:attrName>ppt_h</p:attrName>
                                        </p:attrNameLst>
                                      </p:cBhvr>
                                      <p:tavLst>
                                        <p:tav tm="0">
                                          <p:val>
                                            <p:fltVal val="0"/>
                                          </p:val>
                                        </p:tav>
                                        <p:tav tm="100000">
                                          <p:val>
                                            <p:strVal val="#ppt_h"/>
                                          </p:val>
                                        </p:tav>
                                      </p:tavLst>
                                    </p:anim>
                                    <p:animEffect>
                                      <p:cBhvr>
                                        <p:cTn id="75" dur="300"/>
                                        <p:tgtEl>
                                          <p:spTgt spid="88"/>
                                        </p:tgtEl>
                                      </p:cBhvr>
                                    </p:animEffect>
                                  </p:childTnLst>
                                </p:cTn>
                              </p:par>
                              <p:par>
                                <p:cTn id="76" presetID="10" presetClass="entr" presetSubtype="0" fill="hold" nodeType="with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300" fill="hold"/>
                                        <p:tgtEl>
                                          <p:spTgt spid="51"/>
                                        </p:tgtEl>
                                        <p:attrNameLst>
                                          <p:attrName>ppt_w</p:attrName>
                                        </p:attrNameLst>
                                      </p:cBhvr>
                                      <p:tavLst>
                                        <p:tav tm="0">
                                          <p:val>
                                            <p:fltVal val="0"/>
                                          </p:val>
                                        </p:tav>
                                        <p:tav tm="100000">
                                          <p:val>
                                            <p:strVal val="#ppt_w"/>
                                          </p:val>
                                        </p:tav>
                                      </p:tavLst>
                                    </p:anim>
                                    <p:anim calcmode="lin" valueType="num">
                                      <p:cBhvr>
                                        <p:cTn id="79" dur="300" fill="hold"/>
                                        <p:tgtEl>
                                          <p:spTgt spid="51"/>
                                        </p:tgtEl>
                                        <p:attrNameLst>
                                          <p:attrName>ppt_h</p:attrName>
                                        </p:attrNameLst>
                                      </p:cBhvr>
                                      <p:tavLst>
                                        <p:tav tm="0">
                                          <p:val>
                                            <p:fltVal val="0"/>
                                          </p:val>
                                        </p:tav>
                                        <p:tav tm="100000">
                                          <p:val>
                                            <p:strVal val="#ppt_h"/>
                                          </p:val>
                                        </p:tav>
                                      </p:tavLst>
                                    </p:anim>
                                    <p:animEffect>
                                      <p:cBhvr>
                                        <p:cTn id="80" dur="300"/>
                                        <p:tgtEl>
                                          <p:spTgt spid="51"/>
                                        </p:tgtEl>
                                      </p:cBhvr>
                                    </p:animEffect>
                                  </p:childTnLst>
                                </p:cTn>
                              </p:par>
                            </p:childTnLst>
                          </p:cTn>
                        </p:par>
                        <p:par>
                          <p:cTn id="81" fill="hold">
                            <p:stCondLst>
                              <p:cond delay="3100"/>
                            </p:stCondLst>
                            <p:childTnLst>
                              <p:par>
                                <p:cTn id="82" presetID="53" presetClass="entr" presetSubtype="16" fill="hold" nodeType="afterEffect">
                                  <p:stCondLst>
                                    <p:cond delay="0"/>
                                  </p:stCondLst>
                                  <p:childTnLst>
                                    <p:set>
                                      <p:cBhvr>
                                        <p:cTn id="83" dur="1" fill="hold">
                                          <p:stCondLst>
                                            <p:cond delay="0"/>
                                          </p:stCondLst>
                                        </p:cTn>
                                        <p:tgtEl>
                                          <p:spTgt spid="69"/>
                                        </p:tgtEl>
                                        <p:attrNameLst>
                                          <p:attrName>style.visibility</p:attrName>
                                        </p:attrNameLst>
                                      </p:cBhvr>
                                      <p:to>
                                        <p:strVal val="visible"/>
                                      </p:to>
                                    </p:set>
                                    <p:anim calcmode="lin" valueType="num">
                                      <p:cBhvr>
                                        <p:cTn id="84" dur="500" fill="hold"/>
                                        <p:tgtEl>
                                          <p:spTgt spid="69"/>
                                        </p:tgtEl>
                                        <p:attrNameLst>
                                          <p:attrName>ppt_w</p:attrName>
                                        </p:attrNameLst>
                                      </p:cBhvr>
                                      <p:tavLst>
                                        <p:tav tm="0">
                                          <p:val>
                                            <p:fltVal val="0"/>
                                          </p:val>
                                        </p:tav>
                                        <p:tav tm="100000">
                                          <p:val>
                                            <p:strVal val="#ppt_w"/>
                                          </p:val>
                                        </p:tav>
                                      </p:tavLst>
                                    </p:anim>
                                    <p:anim calcmode="lin" valueType="num">
                                      <p:cBhvr>
                                        <p:cTn id="85" dur="500" fill="hold"/>
                                        <p:tgtEl>
                                          <p:spTgt spid="69"/>
                                        </p:tgtEl>
                                        <p:attrNameLst>
                                          <p:attrName>ppt_h</p:attrName>
                                        </p:attrNameLst>
                                      </p:cBhvr>
                                      <p:tavLst>
                                        <p:tav tm="0">
                                          <p:val>
                                            <p:fltVal val="0"/>
                                          </p:val>
                                        </p:tav>
                                        <p:tav tm="100000">
                                          <p:val>
                                            <p:strVal val="#ppt_h"/>
                                          </p:val>
                                        </p:tav>
                                      </p:tavLst>
                                    </p:anim>
                                    <p:animEffect transition="in" filter="fade">
                                      <p:cBhvr>
                                        <p:cTn id="86" dur="500"/>
                                        <p:tgtEl>
                                          <p:spTgt spid="6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p:cTn id="89" dur="500" fill="hold"/>
                                        <p:tgtEl>
                                          <p:spTgt spid="81"/>
                                        </p:tgtEl>
                                        <p:attrNameLst>
                                          <p:attrName>ppt_w</p:attrName>
                                        </p:attrNameLst>
                                      </p:cBhvr>
                                      <p:tavLst>
                                        <p:tav tm="0">
                                          <p:val>
                                            <p:fltVal val="0"/>
                                          </p:val>
                                        </p:tav>
                                        <p:tav tm="100000">
                                          <p:val>
                                            <p:strVal val="#ppt_w"/>
                                          </p:val>
                                        </p:tav>
                                      </p:tavLst>
                                    </p:anim>
                                    <p:anim calcmode="lin" valueType="num">
                                      <p:cBhvr>
                                        <p:cTn id="90" dur="500" fill="hold"/>
                                        <p:tgtEl>
                                          <p:spTgt spid="81"/>
                                        </p:tgtEl>
                                        <p:attrNameLst>
                                          <p:attrName>ppt_h</p:attrName>
                                        </p:attrNameLst>
                                      </p:cBhvr>
                                      <p:tavLst>
                                        <p:tav tm="0">
                                          <p:val>
                                            <p:fltVal val="0"/>
                                          </p:val>
                                        </p:tav>
                                        <p:tav tm="100000">
                                          <p:val>
                                            <p:strVal val="#ppt_h"/>
                                          </p:val>
                                        </p:tav>
                                      </p:tavLst>
                                    </p:anim>
                                    <p:animEffect transition="in" filter="fade">
                                      <p:cBhvr>
                                        <p:cTn id="91" dur="500"/>
                                        <p:tgtEl>
                                          <p:spTgt spid="81"/>
                                        </p:tgtEl>
                                      </p:cBhvr>
                                    </p:animEffect>
                                  </p:childTnLst>
                                </p:cTn>
                              </p:par>
                            </p:childTnLst>
                          </p:cTn>
                        </p:par>
                        <p:par>
                          <p:cTn id="92" fill="hold">
                            <p:stCondLst>
                              <p:cond delay="3600"/>
                            </p:stCondLst>
                            <p:childTnLst>
                              <p:par>
                                <p:cTn id="93" presetID="42" presetClass="entr" presetSubtype="0" fill="hold" grpId="0" nodeType="afterEffect">
                                  <p:stCondLst>
                                    <p:cond delay="0"/>
                                  </p:stCondLst>
                                  <p:childTnLst>
                                    <p:set>
                                      <p:cBhvr>
                                        <p:cTn id="94" dur="1" fill="hold">
                                          <p:stCondLst>
                                            <p:cond delay="0"/>
                                          </p:stCondLst>
                                        </p:cTn>
                                        <p:tgtEl>
                                          <p:spTgt spid="96"/>
                                        </p:tgtEl>
                                        <p:attrNameLst>
                                          <p:attrName>style.visibility</p:attrName>
                                        </p:attrNameLst>
                                      </p:cBhvr>
                                      <p:to>
                                        <p:strVal val="visible"/>
                                      </p:to>
                                    </p:set>
                                    <p:animEffect>
                                      <p:cBhvr>
                                        <p:cTn id="95" dur="600"/>
                                        <p:tgtEl>
                                          <p:spTgt spid="96"/>
                                        </p:tgtEl>
                                      </p:cBhvr>
                                    </p:animEffect>
                                    <p:anim calcmode="lin" valueType="num">
                                      <p:cBhvr>
                                        <p:cTn id="96" dur="600" fill="hold"/>
                                        <p:tgtEl>
                                          <p:spTgt spid="96"/>
                                        </p:tgtEl>
                                        <p:attrNameLst>
                                          <p:attrName>ppt_x</p:attrName>
                                        </p:attrNameLst>
                                      </p:cBhvr>
                                      <p:tavLst>
                                        <p:tav tm="0">
                                          <p:val>
                                            <p:strVal val="#ppt_x"/>
                                          </p:val>
                                        </p:tav>
                                        <p:tav tm="100000">
                                          <p:val>
                                            <p:strVal val="#ppt_x"/>
                                          </p:val>
                                        </p:tav>
                                      </p:tavLst>
                                    </p:anim>
                                    <p:anim calcmode="lin" valueType="num">
                                      <p:cBhvr>
                                        <p:cTn id="97" dur="600" fill="hold"/>
                                        <p:tgtEl>
                                          <p:spTgt spid="9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95"/>
                                        </p:tgtEl>
                                        <p:attrNameLst>
                                          <p:attrName>style.visibility</p:attrName>
                                        </p:attrNameLst>
                                      </p:cBhvr>
                                      <p:to>
                                        <p:strVal val="visible"/>
                                      </p:to>
                                    </p:set>
                                    <p:animEffect>
                                      <p:cBhvr>
                                        <p:cTn id="100" dur="600"/>
                                        <p:tgtEl>
                                          <p:spTgt spid="95"/>
                                        </p:tgtEl>
                                      </p:cBhvr>
                                    </p:animEffect>
                                    <p:anim calcmode="lin" valueType="num">
                                      <p:cBhvr>
                                        <p:cTn id="101" dur="600" fill="hold"/>
                                        <p:tgtEl>
                                          <p:spTgt spid="95"/>
                                        </p:tgtEl>
                                        <p:attrNameLst>
                                          <p:attrName>ppt_x</p:attrName>
                                        </p:attrNameLst>
                                      </p:cBhvr>
                                      <p:tavLst>
                                        <p:tav tm="0">
                                          <p:val>
                                            <p:strVal val="#ppt_x"/>
                                          </p:val>
                                        </p:tav>
                                        <p:tav tm="100000">
                                          <p:val>
                                            <p:strVal val="#ppt_x"/>
                                          </p:val>
                                        </p:tav>
                                      </p:tavLst>
                                    </p:anim>
                                    <p:anim calcmode="lin" valueType="num">
                                      <p:cBhvr>
                                        <p:cTn id="102" dur="600" fill="hold"/>
                                        <p:tgtEl>
                                          <p:spTgt spid="95"/>
                                        </p:tgtEl>
                                        <p:attrNameLst>
                                          <p:attrName>ppt_y</p:attrName>
                                        </p:attrNameLst>
                                      </p:cBhvr>
                                      <p:tavLst>
                                        <p:tav tm="0">
                                          <p:val>
                                            <p:strVal val="#ppt_y+.1"/>
                                          </p:val>
                                        </p:tav>
                                        <p:tav tm="100000">
                                          <p:val>
                                            <p:strVal val="#ppt_y"/>
                                          </p:val>
                                        </p:tav>
                                      </p:tavLst>
                                    </p:anim>
                                  </p:childTnLst>
                                </p:cTn>
                              </p:par>
                            </p:childTnLst>
                          </p:cTn>
                        </p:par>
                        <p:par>
                          <p:cTn id="103" fill="hold">
                            <p:stCondLst>
                              <p:cond delay="4200"/>
                            </p:stCondLst>
                            <p:childTnLst>
                              <p:par>
                                <p:cTn id="104" presetID="10" presetClass="entr" presetSubtype="0" fill="hold" grpId="0" nodeType="afterEffect">
                                  <p:stCondLst>
                                    <p:cond delay="0"/>
                                  </p:stCondLst>
                                  <p:childTnLst>
                                    <p:set>
                                      <p:cBhvr>
                                        <p:cTn id="105" dur="1" fill="hold">
                                          <p:stCondLst>
                                            <p:cond delay="0"/>
                                          </p:stCondLst>
                                        </p:cTn>
                                        <p:tgtEl>
                                          <p:spTgt spid="92"/>
                                        </p:tgtEl>
                                        <p:attrNameLst>
                                          <p:attrName>style.visibility</p:attrName>
                                        </p:attrNameLst>
                                      </p:cBhvr>
                                      <p:to>
                                        <p:strVal val="visible"/>
                                      </p:to>
                                    </p:set>
                                    <p:anim calcmode="lin" valueType="num">
                                      <p:cBhvr>
                                        <p:cTn id="106" dur="300" fill="hold"/>
                                        <p:tgtEl>
                                          <p:spTgt spid="92"/>
                                        </p:tgtEl>
                                        <p:attrNameLst>
                                          <p:attrName>ppt_w</p:attrName>
                                        </p:attrNameLst>
                                      </p:cBhvr>
                                      <p:tavLst>
                                        <p:tav tm="0">
                                          <p:val>
                                            <p:fltVal val="0"/>
                                          </p:val>
                                        </p:tav>
                                        <p:tav tm="100000">
                                          <p:val>
                                            <p:strVal val="#ppt_w"/>
                                          </p:val>
                                        </p:tav>
                                      </p:tavLst>
                                    </p:anim>
                                    <p:anim calcmode="lin" valueType="num">
                                      <p:cBhvr>
                                        <p:cTn id="107" dur="300" fill="hold"/>
                                        <p:tgtEl>
                                          <p:spTgt spid="92"/>
                                        </p:tgtEl>
                                        <p:attrNameLst>
                                          <p:attrName>ppt_h</p:attrName>
                                        </p:attrNameLst>
                                      </p:cBhvr>
                                      <p:tavLst>
                                        <p:tav tm="0">
                                          <p:val>
                                            <p:fltVal val="0"/>
                                          </p:val>
                                        </p:tav>
                                        <p:tav tm="100000">
                                          <p:val>
                                            <p:strVal val="#ppt_h"/>
                                          </p:val>
                                        </p:tav>
                                      </p:tavLst>
                                    </p:anim>
                                    <p:animEffect>
                                      <p:cBhvr>
                                        <p:cTn id="108" dur="300"/>
                                        <p:tgtEl>
                                          <p:spTgt spid="92"/>
                                        </p:tgtEl>
                                      </p:cBhvr>
                                    </p:animEffect>
                                  </p:childTnLst>
                                </p:cTn>
                              </p:par>
                              <p:par>
                                <p:cTn id="109" presetID="10" presetClass="entr" presetSubtype="0" fill="hold" nodeType="withEffect">
                                  <p:stCondLst>
                                    <p:cond delay="0"/>
                                  </p:stCondLst>
                                  <p:childTnLst>
                                    <p:set>
                                      <p:cBhvr>
                                        <p:cTn id="110" dur="1" fill="hold">
                                          <p:stCondLst>
                                            <p:cond delay="0"/>
                                          </p:stCondLst>
                                        </p:cTn>
                                        <p:tgtEl>
                                          <p:spTgt spid="89"/>
                                        </p:tgtEl>
                                        <p:attrNameLst>
                                          <p:attrName>style.visibility</p:attrName>
                                        </p:attrNameLst>
                                      </p:cBhvr>
                                      <p:to>
                                        <p:strVal val="visible"/>
                                      </p:to>
                                    </p:set>
                                    <p:anim calcmode="lin" valueType="num">
                                      <p:cBhvr>
                                        <p:cTn id="111" dur="300" fill="hold"/>
                                        <p:tgtEl>
                                          <p:spTgt spid="89"/>
                                        </p:tgtEl>
                                        <p:attrNameLst>
                                          <p:attrName>ppt_w</p:attrName>
                                        </p:attrNameLst>
                                      </p:cBhvr>
                                      <p:tavLst>
                                        <p:tav tm="0">
                                          <p:val>
                                            <p:fltVal val="0"/>
                                          </p:val>
                                        </p:tav>
                                        <p:tav tm="100000">
                                          <p:val>
                                            <p:strVal val="#ppt_w"/>
                                          </p:val>
                                        </p:tav>
                                      </p:tavLst>
                                    </p:anim>
                                    <p:anim calcmode="lin" valueType="num">
                                      <p:cBhvr>
                                        <p:cTn id="112" dur="300" fill="hold"/>
                                        <p:tgtEl>
                                          <p:spTgt spid="89"/>
                                        </p:tgtEl>
                                        <p:attrNameLst>
                                          <p:attrName>ppt_h</p:attrName>
                                        </p:attrNameLst>
                                      </p:cBhvr>
                                      <p:tavLst>
                                        <p:tav tm="0">
                                          <p:val>
                                            <p:fltVal val="0"/>
                                          </p:val>
                                        </p:tav>
                                        <p:tav tm="100000">
                                          <p:val>
                                            <p:strVal val="#ppt_h"/>
                                          </p:val>
                                        </p:tav>
                                      </p:tavLst>
                                    </p:anim>
                                    <p:animEffect>
                                      <p:cBhvr>
                                        <p:cTn id="113" dur="300"/>
                                        <p:tgtEl>
                                          <p:spTgt spid="89"/>
                                        </p:tgtEl>
                                      </p:cBhvr>
                                    </p:animEffect>
                                  </p:childTnLst>
                                </p:cTn>
                              </p:par>
                            </p:childTnLst>
                          </p:cTn>
                        </p:par>
                        <p:par>
                          <p:cTn id="114" fill="hold">
                            <p:stCondLst>
                              <p:cond delay="4500"/>
                            </p:stCondLst>
                            <p:childTnLst>
                              <p:par>
                                <p:cTn id="115" presetID="53" presetClass="entr" presetSubtype="16" fill="hold" nodeType="afterEffect">
                                  <p:stCondLst>
                                    <p:cond delay="0"/>
                                  </p:stCondLst>
                                  <p:childTnLst>
                                    <p:set>
                                      <p:cBhvr>
                                        <p:cTn id="116" dur="1" fill="hold">
                                          <p:stCondLst>
                                            <p:cond delay="0"/>
                                          </p:stCondLst>
                                        </p:cTn>
                                        <p:tgtEl>
                                          <p:spTgt spid="74"/>
                                        </p:tgtEl>
                                        <p:attrNameLst>
                                          <p:attrName>style.visibility</p:attrName>
                                        </p:attrNameLst>
                                      </p:cBhvr>
                                      <p:to>
                                        <p:strVal val="visible"/>
                                      </p:to>
                                    </p:set>
                                    <p:anim calcmode="lin" valueType="num">
                                      <p:cBhvr>
                                        <p:cTn id="117" dur="500" fill="hold"/>
                                        <p:tgtEl>
                                          <p:spTgt spid="74"/>
                                        </p:tgtEl>
                                        <p:attrNameLst>
                                          <p:attrName>ppt_w</p:attrName>
                                        </p:attrNameLst>
                                      </p:cBhvr>
                                      <p:tavLst>
                                        <p:tav tm="0">
                                          <p:val>
                                            <p:fltVal val="0"/>
                                          </p:val>
                                        </p:tav>
                                        <p:tav tm="100000">
                                          <p:val>
                                            <p:strVal val="#ppt_w"/>
                                          </p:val>
                                        </p:tav>
                                      </p:tavLst>
                                    </p:anim>
                                    <p:anim calcmode="lin" valueType="num">
                                      <p:cBhvr>
                                        <p:cTn id="118" dur="500" fill="hold"/>
                                        <p:tgtEl>
                                          <p:spTgt spid="74"/>
                                        </p:tgtEl>
                                        <p:attrNameLst>
                                          <p:attrName>ppt_h</p:attrName>
                                        </p:attrNameLst>
                                      </p:cBhvr>
                                      <p:tavLst>
                                        <p:tav tm="0">
                                          <p:val>
                                            <p:fltVal val="0"/>
                                          </p:val>
                                        </p:tav>
                                        <p:tav tm="100000">
                                          <p:val>
                                            <p:strVal val="#ppt_h"/>
                                          </p:val>
                                        </p:tav>
                                      </p:tavLst>
                                    </p:anim>
                                    <p:animEffect transition="in" filter="fade">
                                      <p:cBhvr>
                                        <p:cTn id="119" dur="500"/>
                                        <p:tgtEl>
                                          <p:spTgt spid="74"/>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82"/>
                                        </p:tgtEl>
                                        <p:attrNameLst>
                                          <p:attrName>style.visibility</p:attrName>
                                        </p:attrNameLst>
                                      </p:cBhvr>
                                      <p:to>
                                        <p:strVal val="visible"/>
                                      </p:to>
                                    </p:set>
                                    <p:anim calcmode="lin" valueType="num">
                                      <p:cBhvr>
                                        <p:cTn id="122" dur="500" fill="hold"/>
                                        <p:tgtEl>
                                          <p:spTgt spid="82"/>
                                        </p:tgtEl>
                                        <p:attrNameLst>
                                          <p:attrName>ppt_w</p:attrName>
                                        </p:attrNameLst>
                                      </p:cBhvr>
                                      <p:tavLst>
                                        <p:tav tm="0">
                                          <p:val>
                                            <p:fltVal val="0"/>
                                          </p:val>
                                        </p:tav>
                                        <p:tav tm="100000">
                                          <p:val>
                                            <p:strVal val="#ppt_w"/>
                                          </p:val>
                                        </p:tav>
                                      </p:tavLst>
                                    </p:anim>
                                    <p:anim calcmode="lin" valueType="num">
                                      <p:cBhvr>
                                        <p:cTn id="123" dur="500" fill="hold"/>
                                        <p:tgtEl>
                                          <p:spTgt spid="82"/>
                                        </p:tgtEl>
                                        <p:attrNameLst>
                                          <p:attrName>ppt_h</p:attrName>
                                        </p:attrNameLst>
                                      </p:cBhvr>
                                      <p:tavLst>
                                        <p:tav tm="0">
                                          <p:val>
                                            <p:fltVal val="0"/>
                                          </p:val>
                                        </p:tav>
                                        <p:tav tm="100000">
                                          <p:val>
                                            <p:strVal val="#ppt_h"/>
                                          </p:val>
                                        </p:tav>
                                      </p:tavLst>
                                    </p:anim>
                                    <p:animEffect transition="in" filter="fade">
                                      <p:cBhvr>
                                        <p:cTn id="124" dur="500"/>
                                        <p:tgtEl>
                                          <p:spTgt spid="82"/>
                                        </p:tgtEl>
                                      </p:cBhvr>
                                    </p:animEffect>
                                  </p:childTnLst>
                                </p:cTn>
                              </p:par>
                            </p:childTnLst>
                          </p:cTn>
                        </p:par>
                        <p:par>
                          <p:cTn id="125" fill="hold">
                            <p:stCondLst>
                              <p:cond delay="5000"/>
                            </p:stCondLst>
                            <p:childTnLst>
                              <p:par>
                                <p:cTn id="126" presetID="47" presetClass="entr" presetSubtype="0" fill="hold" grpId="0" nodeType="afterEffect">
                                  <p:stCondLst>
                                    <p:cond delay="0"/>
                                  </p:stCondLst>
                                  <p:childTnLst>
                                    <p:set>
                                      <p:cBhvr>
                                        <p:cTn id="127" dur="1" fill="hold">
                                          <p:stCondLst>
                                            <p:cond delay="0"/>
                                          </p:stCondLst>
                                        </p:cTn>
                                        <p:tgtEl>
                                          <p:spTgt spid="98"/>
                                        </p:tgtEl>
                                        <p:attrNameLst>
                                          <p:attrName>style.visibility</p:attrName>
                                        </p:attrNameLst>
                                      </p:cBhvr>
                                      <p:to>
                                        <p:strVal val="visible"/>
                                      </p:to>
                                    </p:set>
                                    <p:animEffect>
                                      <p:cBhvr>
                                        <p:cTn id="128" dur="600"/>
                                        <p:tgtEl>
                                          <p:spTgt spid="98"/>
                                        </p:tgtEl>
                                      </p:cBhvr>
                                    </p:animEffect>
                                    <p:anim calcmode="lin" valueType="num">
                                      <p:cBhvr>
                                        <p:cTn id="129" dur="600" fill="hold"/>
                                        <p:tgtEl>
                                          <p:spTgt spid="98"/>
                                        </p:tgtEl>
                                        <p:attrNameLst>
                                          <p:attrName>ppt_x</p:attrName>
                                        </p:attrNameLst>
                                      </p:cBhvr>
                                      <p:tavLst>
                                        <p:tav tm="0">
                                          <p:val>
                                            <p:strVal val="#ppt_x"/>
                                          </p:val>
                                        </p:tav>
                                        <p:tav tm="100000">
                                          <p:val>
                                            <p:strVal val="#ppt_x"/>
                                          </p:val>
                                        </p:tav>
                                      </p:tavLst>
                                    </p:anim>
                                    <p:anim calcmode="lin" valueType="num">
                                      <p:cBhvr>
                                        <p:cTn id="130" dur="600" fill="hold"/>
                                        <p:tgtEl>
                                          <p:spTgt spid="98"/>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97"/>
                                        </p:tgtEl>
                                        <p:attrNameLst>
                                          <p:attrName>style.visibility</p:attrName>
                                        </p:attrNameLst>
                                      </p:cBhvr>
                                      <p:to>
                                        <p:strVal val="visible"/>
                                      </p:to>
                                    </p:set>
                                    <p:animEffect>
                                      <p:cBhvr>
                                        <p:cTn id="133" dur="600"/>
                                        <p:tgtEl>
                                          <p:spTgt spid="97"/>
                                        </p:tgtEl>
                                      </p:cBhvr>
                                    </p:animEffect>
                                    <p:anim calcmode="lin" valueType="num">
                                      <p:cBhvr>
                                        <p:cTn id="134" dur="600" fill="hold"/>
                                        <p:tgtEl>
                                          <p:spTgt spid="97"/>
                                        </p:tgtEl>
                                        <p:attrNameLst>
                                          <p:attrName>ppt_x</p:attrName>
                                        </p:attrNameLst>
                                      </p:cBhvr>
                                      <p:tavLst>
                                        <p:tav tm="0">
                                          <p:val>
                                            <p:strVal val="#ppt_x"/>
                                          </p:val>
                                        </p:tav>
                                        <p:tav tm="100000">
                                          <p:val>
                                            <p:strVal val="#ppt_x"/>
                                          </p:val>
                                        </p:tav>
                                      </p:tavLst>
                                    </p:anim>
                                    <p:anim calcmode="lin" valueType="num">
                                      <p:cBhvr>
                                        <p:cTn id="135" dur="6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utoUpdateAnimBg="0"/>
      <p:bldP spid="85" grpId="0" bldLvl="0" autoUpdateAnimBg="0"/>
      <p:bldP spid="86" grpId="0" bldLvl="0" autoUpdateAnimBg="0"/>
      <p:bldP spid="87" grpId="0" bldLvl="0" autoUpdateAnimBg="0"/>
      <p:bldP spid="88" grpId="0" bldLvl="0" autoUpdateAnimBg="0"/>
      <p:bldP spid="92" grpId="0" bldLvl="0" autoUpdateAnimBg="0"/>
      <p:bldP spid="93" grpId="0" bldLvl="0" autoUpdateAnimBg="0"/>
      <p:bldP spid="94" grpId="0" bldLvl="0" autoUpdateAnimBg="0"/>
      <p:bldP spid="95" grpId="0" bldLvl="0" autoUpdateAnimBg="0"/>
      <p:bldP spid="96" grpId="0" bldLvl="0" autoUpdateAnimBg="0"/>
      <p:bldP spid="97" grpId="0" bldLvl="0" autoUpdateAnimBg="0"/>
      <p:bldP spid="98" grpId="0" bldLvl="0" autoUpdateAnimBg="0"/>
      <p:bldP spid="79" grpId="0"/>
      <p:bldP spid="80" grpId="0"/>
      <p:bldP spid="81" grpId="0"/>
      <p:bldP spid="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smtClean="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54" name="组合 53"/>
          <p:cNvGrpSpPr/>
          <p:nvPr/>
        </p:nvGrpSpPr>
        <p:grpSpPr>
          <a:xfrm>
            <a:off x="3216869" y="1596106"/>
            <a:ext cx="1351175" cy="1197533"/>
            <a:chOff x="1572165" y="1993205"/>
            <a:chExt cx="1962102" cy="1738992"/>
          </a:xfrm>
        </p:grpSpPr>
        <p:sp>
          <p:nvSpPr>
            <p:cNvPr id="55" name="Freeform 5"/>
            <p:cNvSpPr>
              <a:spLocks/>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57" name="Freeform 5"/>
            <p:cNvSpPr>
              <a:spLocks/>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1">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grpSp>
      <p:grpSp>
        <p:nvGrpSpPr>
          <p:cNvPr id="58" name="组合 57"/>
          <p:cNvGrpSpPr/>
          <p:nvPr/>
        </p:nvGrpSpPr>
        <p:grpSpPr>
          <a:xfrm>
            <a:off x="3216869" y="2863970"/>
            <a:ext cx="1351175" cy="1197533"/>
            <a:chOff x="1572165" y="1993205"/>
            <a:chExt cx="1962102" cy="1738992"/>
          </a:xfrm>
        </p:grpSpPr>
        <p:sp>
          <p:nvSpPr>
            <p:cNvPr id="83" name="Freeform 5"/>
            <p:cNvSpPr>
              <a:spLocks/>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84" name="Freeform 5"/>
            <p:cNvSpPr>
              <a:spLocks/>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grpSp>
      <p:grpSp>
        <p:nvGrpSpPr>
          <p:cNvPr id="99" name="组合 98"/>
          <p:cNvGrpSpPr/>
          <p:nvPr/>
        </p:nvGrpSpPr>
        <p:grpSpPr>
          <a:xfrm>
            <a:off x="4323071" y="2230039"/>
            <a:ext cx="1351175" cy="1197533"/>
            <a:chOff x="1572165" y="1993205"/>
            <a:chExt cx="1962102" cy="1738992"/>
          </a:xfrm>
        </p:grpSpPr>
        <p:sp>
          <p:nvSpPr>
            <p:cNvPr id="100" name="Freeform 5"/>
            <p:cNvSpPr>
              <a:spLocks/>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01" name="Freeform 5"/>
            <p:cNvSpPr>
              <a:spLocks/>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grpSp>
      <p:grpSp>
        <p:nvGrpSpPr>
          <p:cNvPr id="102" name="组合 101"/>
          <p:cNvGrpSpPr/>
          <p:nvPr/>
        </p:nvGrpSpPr>
        <p:grpSpPr>
          <a:xfrm>
            <a:off x="3685900" y="2017185"/>
            <a:ext cx="413113" cy="355374"/>
            <a:chOff x="3787022" y="1797643"/>
            <a:chExt cx="550817" cy="473832"/>
          </a:xfrm>
          <a:solidFill>
            <a:schemeClr val="accent1"/>
          </a:solidFill>
        </p:grpSpPr>
        <p:sp>
          <p:nvSpPr>
            <p:cNvPr id="103" name="Oval 217"/>
            <p:cNvSpPr>
              <a:spLocks noChangeArrowheads="1"/>
            </p:cNvSpPr>
            <p:nvPr/>
          </p:nvSpPr>
          <p:spPr bwMode="auto">
            <a:xfrm>
              <a:off x="4007132" y="1931010"/>
              <a:ext cx="108428" cy="13553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4" name="Freeform 218"/>
            <p:cNvSpPr>
              <a:spLocks/>
            </p:cNvSpPr>
            <p:nvPr/>
          </p:nvSpPr>
          <p:spPr bwMode="auto">
            <a:xfrm>
              <a:off x="4079779" y="2081725"/>
              <a:ext cx="96502" cy="133367"/>
            </a:xfrm>
            <a:custGeom>
              <a:avLst/>
              <a:gdLst>
                <a:gd name="T0" fmla="*/ 36 w 38"/>
                <a:gd name="T1" fmla="*/ 12 h 52"/>
                <a:gd name="T2" fmla="*/ 24 w 38"/>
                <a:gd name="T3" fmla="*/ 1 h 52"/>
                <a:gd name="T4" fmla="*/ 12 w 38"/>
                <a:gd name="T5" fmla="*/ 1 h 52"/>
                <a:gd name="T6" fmla="*/ 20 w 38"/>
                <a:gd name="T7" fmla="*/ 7 h 52"/>
                <a:gd name="T8" fmla="*/ 9 w 38"/>
                <a:gd name="T9" fmla="*/ 13 h 52"/>
                <a:gd name="T10" fmla="*/ 14 w 38"/>
                <a:gd name="T11" fmla="*/ 21 h 52"/>
                <a:gd name="T12" fmla="*/ 0 w 38"/>
                <a:gd name="T13" fmla="*/ 52 h 52"/>
                <a:gd name="T14" fmla="*/ 0 w 38"/>
                <a:gd name="T15" fmla="*/ 52 h 52"/>
                <a:gd name="T16" fmla="*/ 38 w 38"/>
                <a:gd name="T17" fmla="*/ 37 h 52"/>
                <a:gd name="T18" fmla="*/ 36 w 38"/>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2">
                  <a:moveTo>
                    <a:pt x="36" y="12"/>
                  </a:moveTo>
                  <a:cubicBezTo>
                    <a:pt x="36" y="5"/>
                    <a:pt x="30" y="0"/>
                    <a:pt x="24" y="1"/>
                  </a:cubicBezTo>
                  <a:cubicBezTo>
                    <a:pt x="24" y="1"/>
                    <a:pt x="19" y="1"/>
                    <a:pt x="12" y="1"/>
                  </a:cubicBezTo>
                  <a:cubicBezTo>
                    <a:pt x="20" y="7"/>
                    <a:pt x="20" y="7"/>
                    <a:pt x="20" y="7"/>
                  </a:cubicBezTo>
                  <a:cubicBezTo>
                    <a:pt x="9" y="13"/>
                    <a:pt x="9" y="13"/>
                    <a:pt x="9" y="13"/>
                  </a:cubicBezTo>
                  <a:cubicBezTo>
                    <a:pt x="14" y="21"/>
                    <a:pt x="14" y="21"/>
                    <a:pt x="14" y="21"/>
                  </a:cubicBezTo>
                  <a:cubicBezTo>
                    <a:pt x="0" y="52"/>
                    <a:pt x="0" y="52"/>
                    <a:pt x="0" y="52"/>
                  </a:cubicBezTo>
                  <a:cubicBezTo>
                    <a:pt x="0" y="52"/>
                    <a:pt x="0" y="52"/>
                    <a:pt x="0" y="52"/>
                  </a:cubicBezTo>
                  <a:cubicBezTo>
                    <a:pt x="15" y="51"/>
                    <a:pt x="28" y="45"/>
                    <a:pt x="38" y="37"/>
                  </a:cubicBezTo>
                  <a:lnTo>
                    <a:pt x="36"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5" name="Freeform 219"/>
            <p:cNvSpPr>
              <a:spLocks/>
            </p:cNvSpPr>
            <p:nvPr/>
          </p:nvSpPr>
          <p:spPr bwMode="auto">
            <a:xfrm>
              <a:off x="3948581" y="2081725"/>
              <a:ext cx="95417" cy="133367"/>
            </a:xfrm>
            <a:custGeom>
              <a:avLst/>
              <a:gdLst>
                <a:gd name="T0" fmla="*/ 23 w 37"/>
                <a:gd name="T1" fmla="*/ 21 h 52"/>
                <a:gd name="T2" fmla="*/ 28 w 37"/>
                <a:gd name="T3" fmla="*/ 13 h 52"/>
                <a:gd name="T4" fmla="*/ 17 w 37"/>
                <a:gd name="T5" fmla="*/ 7 h 52"/>
                <a:gd name="T6" fmla="*/ 25 w 37"/>
                <a:gd name="T7" fmla="*/ 0 h 52"/>
                <a:gd name="T8" fmla="*/ 15 w 37"/>
                <a:gd name="T9" fmla="*/ 1 h 52"/>
                <a:gd name="T10" fmla="*/ 15 w 37"/>
                <a:gd name="T11" fmla="*/ 1 h 52"/>
                <a:gd name="T12" fmla="*/ 2 w 37"/>
                <a:gd name="T13" fmla="*/ 12 h 52"/>
                <a:gd name="T14" fmla="*/ 0 w 37"/>
                <a:gd name="T15" fmla="*/ 37 h 52"/>
                <a:gd name="T16" fmla="*/ 37 w 37"/>
                <a:gd name="T17" fmla="*/ 52 h 52"/>
                <a:gd name="T18" fmla="*/ 37 w 37"/>
                <a:gd name="T19" fmla="*/ 52 h 52"/>
                <a:gd name="T20" fmla="*/ 23 w 37"/>
                <a:gd name="T2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2">
                  <a:moveTo>
                    <a:pt x="23" y="21"/>
                  </a:moveTo>
                  <a:cubicBezTo>
                    <a:pt x="28" y="13"/>
                    <a:pt x="28" y="13"/>
                    <a:pt x="28" y="13"/>
                  </a:cubicBezTo>
                  <a:cubicBezTo>
                    <a:pt x="17" y="7"/>
                    <a:pt x="17" y="7"/>
                    <a:pt x="17" y="7"/>
                  </a:cubicBezTo>
                  <a:cubicBezTo>
                    <a:pt x="25" y="0"/>
                    <a:pt x="25" y="0"/>
                    <a:pt x="25" y="0"/>
                  </a:cubicBezTo>
                  <a:cubicBezTo>
                    <a:pt x="19" y="0"/>
                    <a:pt x="15" y="0"/>
                    <a:pt x="15" y="1"/>
                  </a:cubicBezTo>
                  <a:cubicBezTo>
                    <a:pt x="15" y="1"/>
                    <a:pt x="15" y="1"/>
                    <a:pt x="15" y="1"/>
                  </a:cubicBezTo>
                  <a:cubicBezTo>
                    <a:pt x="8" y="0"/>
                    <a:pt x="3" y="5"/>
                    <a:pt x="2" y="12"/>
                  </a:cubicBezTo>
                  <a:cubicBezTo>
                    <a:pt x="0" y="37"/>
                    <a:pt x="0" y="37"/>
                    <a:pt x="0" y="37"/>
                  </a:cubicBezTo>
                  <a:cubicBezTo>
                    <a:pt x="10" y="46"/>
                    <a:pt x="23" y="51"/>
                    <a:pt x="37" y="52"/>
                  </a:cubicBezTo>
                  <a:cubicBezTo>
                    <a:pt x="37" y="52"/>
                    <a:pt x="37" y="52"/>
                    <a:pt x="37" y="52"/>
                  </a:cubicBezTo>
                  <a:lnTo>
                    <a:pt x="23"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6" name="Freeform 220"/>
            <p:cNvSpPr>
              <a:spLocks/>
            </p:cNvSpPr>
            <p:nvPr/>
          </p:nvSpPr>
          <p:spPr bwMode="auto">
            <a:xfrm>
              <a:off x="4043998" y="2081725"/>
              <a:ext cx="35782" cy="28191"/>
            </a:xfrm>
            <a:custGeom>
              <a:avLst/>
              <a:gdLst>
                <a:gd name="T0" fmla="*/ 28 w 33"/>
                <a:gd name="T1" fmla="*/ 26 h 26"/>
                <a:gd name="T2" fmla="*/ 28 w 33"/>
                <a:gd name="T3" fmla="*/ 26 h 26"/>
                <a:gd name="T4" fmla="*/ 33 w 33"/>
                <a:gd name="T5" fmla="*/ 24 h 26"/>
                <a:gd name="T6" fmla="*/ 28 w 33"/>
                <a:gd name="T7" fmla="*/ 0 h 26"/>
                <a:gd name="T8" fmla="*/ 7 w 33"/>
                <a:gd name="T9" fmla="*/ 0 h 26"/>
                <a:gd name="T10" fmla="*/ 0 w 33"/>
                <a:gd name="T11" fmla="*/ 24 h 26"/>
                <a:gd name="T12" fmla="*/ 4 w 33"/>
                <a:gd name="T13" fmla="*/ 26 h 26"/>
                <a:gd name="T14" fmla="*/ 4 w 33"/>
                <a:gd name="T15" fmla="*/ 26 h 26"/>
                <a:gd name="T16" fmla="*/ 28 w 33"/>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28" y="26"/>
                  </a:moveTo>
                  <a:lnTo>
                    <a:pt x="28" y="26"/>
                  </a:lnTo>
                  <a:lnTo>
                    <a:pt x="33" y="24"/>
                  </a:lnTo>
                  <a:lnTo>
                    <a:pt x="28" y="0"/>
                  </a:lnTo>
                  <a:lnTo>
                    <a:pt x="7" y="0"/>
                  </a:lnTo>
                  <a:lnTo>
                    <a:pt x="0" y="24"/>
                  </a:lnTo>
                  <a:lnTo>
                    <a:pt x="4" y="26"/>
                  </a:lnTo>
                  <a:lnTo>
                    <a:pt x="4" y="26"/>
                  </a:lnTo>
                  <a:lnTo>
                    <a:pt x="28"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7" name="Freeform 221"/>
            <p:cNvSpPr>
              <a:spLocks/>
            </p:cNvSpPr>
            <p:nvPr/>
          </p:nvSpPr>
          <p:spPr bwMode="auto">
            <a:xfrm>
              <a:off x="4043998" y="2109916"/>
              <a:ext cx="35782" cy="108428"/>
            </a:xfrm>
            <a:custGeom>
              <a:avLst/>
              <a:gdLst>
                <a:gd name="T0" fmla="*/ 12 w 14"/>
                <a:gd name="T1" fmla="*/ 0 h 42"/>
                <a:gd name="T2" fmla="*/ 12 w 14"/>
                <a:gd name="T3" fmla="*/ 0 h 42"/>
                <a:gd name="T4" fmla="*/ 2 w 14"/>
                <a:gd name="T5" fmla="*/ 0 h 42"/>
                <a:gd name="T6" fmla="*/ 2 w 14"/>
                <a:gd name="T7" fmla="*/ 0 h 42"/>
                <a:gd name="T8" fmla="*/ 0 w 14"/>
                <a:gd name="T9" fmla="*/ 41 h 42"/>
                <a:gd name="T10" fmla="*/ 0 w 14"/>
                <a:gd name="T11" fmla="*/ 41 h 42"/>
                <a:gd name="T12" fmla="*/ 7 w 14"/>
                <a:gd name="T13" fmla="*/ 42 h 42"/>
                <a:gd name="T14" fmla="*/ 14 w 14"/>
                <a:gd name="T15" fmla="*/ 41 h 42"/>
                <a:gd name="T16" fmla="*/ 14 w 14"/>
                <a:gd name="T17" fmla="*/ 41 h 42"/>
                <a:gd name="T18" fmla="*/ 12 w 14"/>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2">
                  <a:moveTo>
                    <a:pt x="12" y="0"/>
                  </a:moveTo>
                  <a:cubicBezTo>
                    <a:pt x="12" y="0"/>
                    <a:pt x="12" y="0"/>
                    <a:pt x="12" y="0"/>
                  </a:cubicBezTo>
                  <a:cubicBezTo>
                    <a:pt x="2" y="0"/>
                    <a:pt x="2" y="0"/>
                    <a:pt x="2" y="0"/>
                  </a:cubicBezTo>
                  <a:cubicBezTo>
                    <a:pt x="2" y="0"/>
                    <a:pt x="2" y="0"/>
                    <a:pt x="2" y="0"/>
                  </a:cubicBezTo>
                  <a:cubicBezTo>
                    <a:pt x="0" y="41"/>
                    <a:pt x="0" y="41"/>
                    <a:pt x="0" y="41"/>
                  </a:cubicBezTo>
                  <a:cubicBezTo>
                    <a:pt x="0" y="41"/>
                    <a:pt x="0" y="41"/>
                    <a:pt x="0" y="41"/>
                  </a:cubicBezTo>
                  <a:cubicBezTo>
                    <a:pt x="3" y="42"/>
                    <a:pt x="5" y="42"/>
                    <a:pt x="7" y="42"/>
                  </a:cubicBezTo>
                  <a:cubicBezTo>
                    <a:pt x="10" y="42"/>
                    <a:pt x="12" y="42"/>
                    <a:pt x="14" y="41"/>
                  </a:cubicBezTo>
                  <a:cubicBezTo>
                    <a:pt x="14" y="41"/>
                    <a:pt x="14" y="41"/>
                    <a:pt x="14" y="41"/>
                  </a:cubicBezTo>
                  <a:lnTo>
                    <a:pt x="1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8" name="Freeform 222"/>
            <p:cNvSpPr>
              <a:spLocks/>
            </p:cNvSpPr>
            <p:nvPr/>
          </p:nvSpPr>
          <p:spPr bwMode="auto">
            <a:xfrm>
              <a:off x="3826056" y="2032933"/>
              <a:ext cx="460821" cy="238542"/>
            </a:xfrm>
            <a:custGeom>
              <a:avLst/>
              <a:gdLst>
                <a:gd name="T0" fmla="*/ 92 w 180"/>
                <a:gd name="T1" fmla="*/ 93 h 93"/>
                <a:gd name="T2" fmla="*/ 0 w 180"/>
                <a:gd name="T3" fmla="*/ 0 h 93"/>
                <a:gd name="T4" fmla="*/ 23 w 180"/>
                <a:gd name="T5" fmla="*/ 0 h 93"/>
                <a:gd name="T6" fmla="*/ 92 w 180"/>
                <a:gd name="T7" fmla="*/ 70 h 93"/>
                <a:gd name="T8" fmla="*/ 158 w 180"/>
                <a:gd name="T9" fmla="*/ 22 h 93"/>
                <a:gd name="T10" fmla="*/ 180 w 180"/>
                <a:gd name="T11" fmla="*/ 30 h 93"/>
                <a:gd name="T12" fmla="*/ 92 w 180"/>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180" h="93">
                  <a:moveTo>
                    <a:pt x="92" y="93"/>
                  </a:moveTo>
                  <a:cubicBezTo>
                    <a:pt x="41" y="93"/>
                    <a:pt x="0" y="51"/>
                    <a:pt x="0" y="0"/>
                  </a:cubicBezTo>
                  <a:cubicBezTo>
                    <a:pt x="23" y="0"/>
                    <a:pt x="23" y="0"/>
                    <a:pt x="23" y="0"/>
                  </a:cubicBezTo>
                  <a:cubicBezTo>
                    <a:pt x="23" y="39"/>
                    <a:pt x="54" y="70"/>
                    <a:pt x="92" y="70"/>
                  </a:cubicBezTo>
                  <a:cubicBezTo>
                    <a:pt x="122" y="70"/>
                    <a:pt x="149" y="51"/>
                    <a:pt x="158" y="22"/>
                  </a:cubicBezTo>
                  <a:cubicBezTo>
                    <a:pt x="180" y="30"/>
                    <a:pt x="180" y="30"/>
                    <a:pt x="180" y="30"/>
                  </a:cubicBezTo>
                  <a:cubicBezTo>
                    <a:pt x="168" y="67"/>
                    <a:pt x="132" y="93"/>
                    <a:pt x="92" y="9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9" name="Freeform 223"/>
            <p:cNvSpPr>
              <a:spLocks/>
            </p:cNvSpPr>
            <p:nvPr/>
          </p:nvSpPr>
          <p:spPr bwMode="auto">
            <a:xfrm>
              <a:off x="3787022" y="1979802"/>
              <a:ext cx="133367" cy="66142"/>
            </a:xfrm>
            <a:custGeom>
              <a:avLst/>
              <a:gdLst>
                <a:gd name="T0" fmla="*/ 123 w 123"/>
                <a:gd name="T1" fmla="*/ 61 h 61"/>
                <a:gd name="T2" fmla="*/ 62 w 123"/>
                <a:gd name="T3" fmla="*/ 0 h 61"/>
                <a:gd name="T4" fmla="*/ 0 w 123"/>
                <a:gd name="T5" fmla="*/ 61 h 61"/>
                <a:gd name="T6" fmla="*/ 123 w 123"/>
                <a:gd name="T7" fmla="*/ 61 h 61"/>
              </a:gdLst>
              <a:ahLst/>
              <a:cxnLst>
                <a:cxn ang="0">
                  <a:pos x="T0" y="T1"/>
                </a:cxn>
                <a:cxn ang="0">
                  <a:pos x="T2" y="T3"/>
                </a:cxn>
                <a:cxn ang="0">
                  <a:pos x="T4" y="T5"/>
                </a:cxn>
                <a:cxn ang="0">
                  <a:pos x="T6" y="T7"/>
                </a:cxn>
              </a:cxnLst>
              <a:rect l="0" t="0" r="r" b="b"/>
              <a:pathLst>
                <a:path w="123" h="61">
                  <a:moveTo>
                    <a:pt x="123" y="61"/>
                  </a:moveTo>
                  <a:lnTo>
                    <a:pt x="62" y="0"/>
                  </a:lnTo>
                  <a:lnTo>
                    <a:pt x="0" y="61"/>
                  </a:lnTo>
                  <a:lnTo>
                    <a:pt x="123" y="6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0" name="Freeform 224"/>
            <p:cNvSpPr>
              <a:spLocks/>
            </p:cNvSpPr>
            <p:nvPr/>
          </p:nvSpPr>
          <p:spPr bwMode="auto">
            <a:xfrm>
              <a:off x="3837984" y="1797643"/>
              <a:ext cx="461905" cy="235290"/>
            </a:xfrm>
            <a:custGeom>
              <a:avLst/>
              <a:gdLst>
                <a:gd name="T0" fmla="*/ 180 w 180"/>
                <a:gd name="T1" fmla="*/ 92 h 92"/>
                <a:gd name="T2" fmla="*/ 157 w 180"/>
                <a:gd name="T3" fmla="*/ 92 h 92"/>
                <a:gd name="T4" fmla="*/ 88 w 180"/>
                <a:gd name="T5" fmla="*/ 23 h 92"/>
                <a:gd name="T6" fmla="*/ 21 w 180"/>
                <a:gd name="T7" fmla="*/ 70 h 92"/>
                <a:gd name="T8" fmla="*/ 0 w 180"/>
                <a:gd name="T9" fmla="*/ 63 h 92"/>
                <a:gd name="T10" fmla="*/ 88 w 180"/>
                <a:gd name="T11" fmla="*/ 0 h 92"/>
                <a:gd name="T12" fmla="*/ 180 w 180"/>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180" h="92">
                  <a:moveTo>
                    <a:pt x="180" y="92"/>
                  </a:moveTo>
                  <a:cubicBezTo>
                    <a:pt x="157" y="92"/>
                    <a:pt x="157" y="92"/>
                    <a:pt x="157" y="92"/>
                  </a:cubicBezTo>
                  <a:cubicBezTo>
                    <a:pt x="157" y="54"/>
                    <a:pt x="126" y="23"/>
                    <a:pt x="88" y="23"/>
                  </a:cubicBezTo>
                  <a:cubicBezTo>
                    <a:pt x="57" y="23"/>
                    <a:pt x="31" y="42"/>
                    <a:pt x="21" y="70"/>
                  </a:cubicBezTo>
                  <a:cubicBezTo>
                    <a:pt x="0" y="63"/>
                    <a:pt x="0" y="63"/>
                    <a:pt x="0" y="63"/>
                  </a:cubicBezTo>
                  <a:cubicBezTo>
                    <a:pt x="12" y="25"/>
                    <a:pt x="48" y="0"/>
                    <a:pt x="88" y="0"/>
                  </a:cubicBezTo>
                  <a:cubicBezTo>
                    <a:pt x="139" y="0"/>
                    <a:pt x="180" y="41"/>
                    <a:pt x="180" y="9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1" name="Freeform 225"/>
            <p:cNvSpPr>
              <a:spLocks/>
            </p:cNvSpPr>
            <p:nvPr/>
          </p:nvSpPr>
          <p:spPr bwMode="auto">
            <a:xfrm>
              <a:off x="4202303" y="2021005"/>
              <a:ext cx="135536" cy="68310"/>
            </a:xfrm>
            <a:custGeom>
              <a:avLst/>
              <a:gdLst>
                <a:gd name="T0" fmla="*/ 0 w 125"/>
                <a:gd name="T1" fmla="*/ 0 h 63"/>
                <a:gd name="T2" fmla="*/ 64 w 125"/>
                <a:gd name="T3" fmla="*/ 63 h 63"/>
                <a:gd name="T4" fmla="*/ 125 w 125"/>
                <a:gd name="T5" fmla="*/ 0 h 63"/>
                <a:gd name="T6" fmla="*/ 0 w 125"/>
                <a:gd name="T7" fmla="*/ 0 h 63"/>
              </a:gdLst>
              <a:ahLst/>
              <a:cxnLst>
                <a:cxn ang="0">
                  <a:pos x="T0" y="T1"/>
                </a:cxn>
                <a:cxn ang="0">
                  <a:pos x="T2" y="T3"/>
                </a:cxn>
                <a:cxn ang="0">
                  <a:pos x="T4" y="T5"/>
                </a:cxn>
                <a:cxn ang="0">
                  <a:pos x="T6" y="T7"/>
                </a:cxn>
              </a:cxnLst>
              <a:rect l="0" t="0" r="r" b="b"/>
              <a:pathLst>
                <a:path w="125" h="63">
                  <a:moveTo>
                    <a:pt x="0" y="0"/>
                  </a:moveTo>
                  <a:lnTo>
                    <a:pt x="64" y="63"/>
                  </a:lnTo>
                  <a:lnTo>
                    <a:pt x="125"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112" name="组合 111"/>
          <p:cNvGrpSpPr/>
          <p:nvPr/>
        </p:nvGrpSpPr>
        <p:grpSpPr>
          <a:xfrm>
            <a:off x="4840075" y="2698284"/>
            <a:ext cx="401728" cy="261041"/>
            <a:chOff x="7058307" y="1859447"/>
            <a:chExt cx="535637" cy="348055"/>
          </a:xfrm>
          <a:solidFill>
            <a:schemeClr val="accent2"/>
          </a:solidFill>
        </p:grpSpPr>
        <p:sp>
          <p:nvSpPr>
            <p:cNvPr id="113" name="Rectangle 240"/>
            <p:cNvSpPr>
              <a:spLocks noChangeArrowheads="1"/>
            </p:cNvSpPr>
            <p:nvPr/>
          </p:nvSpPr>
          <p:spPr bwMode="auto">
            <a:xfrm>
              <a:off x="7112521" y="1997151"/>
              <a:ext cx="127945" cy="1084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4" name="Rectangle 241"/>
            <p:cNvSpPr>
              <a:spLocks noChangeArrowheads="1"/>
            </p:cNvSpPr>
            <p:nvPr/>
          </p:nvSpPr>
          <p:spPr bwMode="auto">
            <a:xfrm>
              <a:off x="7112521" y="2038354"/>
              <a:ext cx="202761"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5" name="Rectangle 242"/>
            <p:cNvSpPr>
              <a:spLocks noChangeArrowheads="1"/>
            </p:cNvSpPr>
            <p:nvPr/>
          </p:nvSpPr>
          <p:spPr bwMode="auto">
            <a:xfrm>
              <a:off x="7112521" y="2079556"/>
              <a:ext cx="202761"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6" name="Rectangle 243"/>
            <p:cNvSpPr>
              <a:spLocks noChangeArrowheads="1"/>
            </p:cNvSpPr>
            <p:nvPr/>
          </p:nvSpPr>
          <p:spPr bwMode="auto">
            <a:xfrm>
              <a:off x="7112521" y="2120759"/>
              <a:ext cx="202761"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7" name="Freeform 244"/>
            <p:cNvSpPr>
              <a:spLocks/>
            </p:cNvSpPr>
            <p:nvPr/>
          </p:nvSpPr>
          <p:spPr bwMode="auto">
            <a:xfrm>
              <a:off x="7428047" y="2038354"/>
              <a:ext cx="24939" cy="71563"/>
            </a:xfrm>
            <a:custGeom>
              <a:avLst/>
              <a:gdLst>
                <a:gd name="T0" fmla="*/ 4 w 10"/>
                <a:gd name="T1" fmla="*/ 28 h 28"/>
                <a:gd name="T2" fmla="*/ 10 w 10"/>
                <a:gd name="T3" fmla="*/ 25 h 28"/>
                <a:gd name="T4" fmla="*/ 10 w 10"/>
                <a:gd name="T5" fmla="*/ 3 h 28"/>
                <a:gd name="T6" fmla="*/ 1 w 10"/>
                <a:gd name="T7" fmla="*/ 0 h 28"/>
                <a:gd name="T8" fmla="*/ 0 w 10"/>
                <a:gd name="T9" fmla="*/ 0 h 28"/>
                <a:gd name="T10" fmla="*/ 0 w 10"/>
                <a:gd name="T11" fmla="*/ 28 h 28"/>
                <a:gd name="T12" fmla="*/ 1 w 10"/>
                <a:gd name="T13" fmla="*/ 28 h 28"/>
                <a:gd name="T14" fmla="*/ 4 w 1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8">
                  <a:moveTo>
                    <a:pt x="4" y="28"/>
                  </a:moveTo>
                  <a:cubicBezTo>
                    <a:pt x="6" y="27"/>
                    <a:pt x="8" y="26"/>
                    <a:pt x="10" y="25"/>
                  </a:cubicBezTo>
                  <a:cubicBezTo>
                    <a:pt x="10" y="3"/>
                    <a:pt x="10" y="3"/>
                    <a:pt x="10" y="3"/>
                  </a:cubicBezTo>
                  <a:cubicBezTo>
                    <a:pt x="7" y="1"/>
                    <a:pt x="4" y="0"/>
                    <a:pt x="1" y="0"/>
                  </a:cubicBezTo>
                  <a:cubicBezTo>
                    <a:pt x="0" y="0"/>
                    <a:pt x="0" y="0"/>
                    <a:pt x="0" y="0"/>
                  </a:cubicBezTo>
                  <a:cubicBezTo>
                    <a:pt x="0" y="28"/>
                    <a:pt x="0" y="28"/>
                    <a:pt x="0" y="28"/>
                  </a:cubicBezTo>
                  <a:cubicBezTo>
                    <a:pt x="0" y="28"/>
                    <a:pt x="0" y="28"/>
                    <a:pt x="1" y="28"/>
                  </a:cubicBezTo>
                  <a:cubicBezTo>
                    <a:pt x="2" y="28"/>
                    <a:pt x="3" y="28"/>
                    <a:pt x="4"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8" name="Freeform 245"/>
            <p:cNvSpPr>
              <a:spLocks noEditPoints="1"/>
            </p:cNvSpPr>
            <p:nvPr/>
          </p:nvSpPr>
          <p:spPr bwMode="auto">
            <a:xfrm>
              <a:off x="7058307" y="1859447"/>
              <a:ext cx="394679" cy="348055"/>
            </a:xfrm>
            <a:custGeom>
              <a:avLst/>
              <a:gdLst>
                <a:gd name="T0" fmla="*/ 145 w 154"/>
                <a:gd name="T1" fmla="*/ 125 h 136"/>
                <a:gd name="T2" fmla="*/ 144 w 154"/>
                <a:gd name="T3" fmla="*/ 125 h 136"/>
                <a:gd name="T4" fmla="*/ 144 w 154"/>
                <a:gd name="T5" fmla="*/ 127 h 136"/>
                <a:gd name="T6" fmla="*/ 10 w 154"/>
                <a:gd name="T7" fmla="*/ 127 h 136"/>
                <a:gd name="T8" fmla="*/ 10 w 154"/>
                <a:gd name="T9" fmla="*/ 34 h 136"/>
                <a:gd name="T10" fmla="*/ 144 w 154"/>
                <a:gd name="T11" fmla="*/ 34 h 136"/>
                <a:gd name="T12" fmla="*/ 144 w 154"/>
                <a:gd name="T13" fmla="*/ 43 h 136"/>
                <a:gd name="T14" fmla="*/ 145 w 154"/>
                <a:gd name="T15" fmla="*/ 43 h 136"/>
                <a:gd name="T16" fmla="*/ 154 w 154"/>
                <a:gd name="T17" fmla="*/ 44 h 136"/>
                <a:gd name="T18" fmla="*/ 154 w 154"/>
                <a:gd name="T19" fmla="*/ 5 h 136"/>
                <a:gd name="T20" fmla="*/ 149 w 154"/>
                <a:gd name="T21" fmla="*/ 0 h 136"/>
                <a:gd name="T22" fmla="*/ 5 w 154"/>
                <a:gd name="T23" fmla="*/ 0 h 136"/>
                <a:gd name="T24" fmla="*/ 0 w 154"/>
                <a:gd name="T25" fmla="*/ 5 h 136"/>
                <a:gd name="T26" fmla="*/ 0 w 154"/>
                <a:gd name="T27" fmla="*/ 132 h 136"/>
                <a:gd name="T28" fmla="*/ 5 w 154"/>
                <a:gd name="T29" fmla="*/ 136 h 136"/>
                <a:gd name="T30" fmla="*/ 149 w 154"/>
                <a:gd name="T31" fmla="*/ 136 h 136"/>
                <a:gd name="T32" fmla="*/ 154 w 154"/>
                <a:gd name="T33" fmla="*/ 132 h 136"/>
                <a:gd name="T34" fmla="*/ 154 w 154"/>
                <a:gd name="T35" fmla="*/ 124 h 136"/>
                <a:gd name="T36" fmla="*/ 145 w 154"/>
                <a:gd name="T37" fmla="*/ 125 h 136"/>
                <a:gd name="T38" fmla="*/ 137 w 154"/>
                <a:gd name="T39" fmla="*/ 10 h 136"/>
                <a:gd name="T40" fmla="*/ 144 w 154"/>
                <a:gd name="T41" fmla="*/ 17 h 136"/>
                <a:gd name="T42" fmla="*/ 137 w 154"/>
                <a:gd name="T43" fmla="*/ 23 h 136"/>
                <a:gd name="T44" fmla="*/ 131 w 154"/>
                <a:gd name="T45" fmla="*/ 17 h 136"/>
                <a:gd name="T46" fmla="*/ 137 w 154"/>
                <a:gd name="T47" fmla="*/ 10 h 136"/>
                <a:gd name="T48" fmla="*/ 118 w 154"/>
                <a:gd name="T49" fmla="*/ 10 h 136"/>
                <a:gd name="T50" fmla="*/ 125 w 154"/>
                <a:gd name="T51" fmla="*/ 17 h 136"/>
                <a:gd name="T52" fmla="*/ 118 w 154"/>
                <a:gd name="T53" fmla="*/ 23 h 136"/>
                <a:gd name="T54" fmla="*/ 112 w 154"/>
                <a:gd name="T55" fmla="*/ 17 h 136"/>
                <a:gd name="T56" fmla="*/ 118 w 154"/>
                <a:gd name="T57" fmla="*/ 10 h 136"/>
                <a:gd name="T58" fmla="*/ 99 w 154"/>
                <a:gd name="T59" fmla="*/ 10 h 136"/>
                <a:gd name="T60" fmla="*/ 106 w 154"/>
                <a:gd name="T61" fmla="*/ 17 h 136"/>
                <a:gd name="T62" fmla="*/ 99 w 154"/>
                <a:gd name="T63" fmla="*/ 23 h 136"/>
                <a:gd name="T64" fmla="*/ 93 w 154"/>
                <a:gd name="T65" fmla="*/ 17 h 136"/>
                <a:gd name="T66" fmla="*/ 99 w 154"/>
                <a:gd name="T67" fmla="*/ 1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36">
                  <a:moveTo>
                    <a:pt x="145" y="125"/>
                  </a:moveTo>
                  <a:cubicBezTo>
                    <a:pt x="144" y="125"/>
                    <a:pt x="144" y="125"/>
                    <a:pt x="144" y="125"/>
                  </a:cubicBezTo>
                  <a:cubicBezTo>
                    <a:pt x="144" y="127"/>
                    <a:pt x="144" y="127"/>
                    <a:pt x="144" y="127"/>
                  </a:cubicBezTo>
                  <a:cubicBezTo>
                    <a:pt x="10" y="127"/>
                    <a:pt x="10" y="127"/>
                    <a:pt x="10" y="127"/>
                  </a:cubicBezTo>
                  <a:cubicBezTo>
                    <a:pt x="10" y="34"/>
                    <a:pt x="10" y="34"/>
                    <a:pt x="10" y="34"/>
                  </a:cubicBezTo>
                  <a:cubicBezTo>
                    <a:pt x="144" y="34"/>
                    <a:pt x="144" y="34"/>
                    <a:pt x="144" y="34"/>
                  </a:cubicBezTo>
                  <a:cubicBezTo>
                    <a:pt x="144" y="43"/>
                    <a:pt x="144" y="43"/>
                    <a:pt x="144" y="43"/>
                  </a:cubicBezTo>
                  <a:cubicBezTo>
                    <a:pt x="144" y="43"/>
                    <a:pt x="144" y="43"/>
                    <a:pt x="145" y="43"/>
                  </a:cubicBezTo>
                  <a:cubicBezTo>
                    <a:pt x="148" y="43"/>
                    <a:pt x="151" y="43"/>
                    <a:pt x="154" y="44"/>
                  </a:cubicBezTo>
                  <a:cubicBezTo>
                    <a:pt x="154" y="5"/>
                    <a:pt x="154" y="5"/>
                    <a:pt x="154" y="5"/>
                  </a:cubicBezTo>
                  <a:cubicBezTo>
                    <a:pt x="154" y="2"/>
                    <a:pt x="152" y="0"/>
                    <a:pt x="149" y="0"/>
                  </a:cubicBezTo>
                  <a:cubicBezTo>
                    <a:pt x="5" y="0"/>
                    <a:pt x="5" y="0"/>
                    <a:pt x="5" y="0"/>
                  </a:cubicBezTo>
                  <a:cubicBezTo>
                    <a:pt x="2" y="0"/>
                    <a:pt x="0" y="2"/>
                    <a:pt x="0" y="5"/>
                  </a:cubicBezTo>
                  <a:cubicBezTo>
                    <a:pt x="0" y="132"/>
                    <a:pt x="0" y="132"/>
                    <a:pt x="0" y="132"/>
                  </a:cubicBezTo>
                  <a:cubicBezTo>
                    <a:pt x="0" y="134"/>
                    <a:pt x="2" y="136"/>
                    <a:pt x="5" y="136"/>
                  </a:cubicBezTo>
                  <a:cubicBezTo>
                    <a:pt x="149" y="136"/>
                    <a:pt x="149" y="136"/>
                    <a:pt x="149" y="136"/>
                  </a:cubicBezTo>
                  <a:cubicBezTo>
                    <a:pt x="152" y="136"/>
                    <a:pt x="154" y="134"/>
                    <a:pt x="154" y="132"/>
                  </a:cubicBezTo>
                  <a:cubicBezTo>
                    <a:pt x="154" y="124"/>
                    <a:pt x="154" y="124"/>
                    <a:pt x="154" y="124"/>
                  </a:cubicBezTo>
                  <a:cubicBezTo>
                    <a:pt x="151" y="124"/>
                    <a:pt x="148" y="125"/>
                    <a:pt x="145" y="125"/>
                  </a:cubicBezTo>
                  <a:close/>
                  <a:moveTo>
                    <a:pt x="137" y="10"/>
                  </a:moveTo>
                  <a:cubicBezTo>
                    <a:pt x="141" y="10"/>
                    <a:pt x="144" y="13"/>
                    <a:pt x="144" y="17"/>
                  </a:cubicBezTo>
                  <a:cubicBezTo>
                    <a:pt x="144" y="20"/>
                    <a:pt x="141" y="23"/>
                    <a:pt x="137" y="23"/>
                  </a:cubicBezTo>
                  <a:cubicBezTo>
                    <a:pt x="134" y="23"/>
                    <a:pt x="131" y="20"/>
                    <a:pt x="131" y="17"/>
                  </a:cubicBezTo>
                  <a:cubicBezTo>
                    <a:pt x="131" y="13"/>
                    <a:pt x="134" y="10"/>
                    <a:pt x="137" y="10"/>
                  </a:cubicBezTo>
                  <a:close/>
                  <a:moveTo>
                    <a:pt x="118" y="10"/>
                  </a:moveTo>
                  <a:cubicBezTo>
                    <a:pt x="122" y="10"/>
                    <a:pt x="125" y="13"/>
                    <a:pt x="125" y="17"/>
                  </a:cubicBezTo>
                  <a:cubicBezTo>
                    <a:pt x="125" y="20"/>
                    <a:pt x="122" y="23"/>
                    <a:pt x="118" y="23"/>
                  </a:cubicBezTo>
                  <a:cubicBezTo>
                    <a:pt x="115" y="23"/>
                    <a:pt x="112" y="20"/>
                    <a:pt x="112" y="17"/>
                  </a:cubicBezTo>
                  <a:cubicBezTo>
                    <a:pt x="112" y="13"/>
                    <a:pt x="115" y="10"/>
                    <a:pt x="118" y="10"/>
                  </a:cubicBezTo>
                  <a:close/>
                  <a:moveTo>
                    <a:pt x="99" y="10"/>
                  </a:moveTo>
                  <a:cubicBezTo>
                    <a:pt x="103" y="10"/>
                    <a:pt x="106" y="13"/>
                    <a:pt x="106" y="17"/>
                  </a:cubicBezTo>
                  <a:cubicBezTo>
                    <a:pt x="106" y="20"/>
                    <a:pt x="103" y="23"/>
                    <a:pt x="99" y="23"/>
                  </a:cubicBezTo>
                  <a:cubicBezTo>
                    <a:pt x="96" y="23"/>
                    <a:pt x="93" y="20"/>
                    <a:pt x="93" y="17"/>
                  </a:cubicBezTo>
                  <a:cubicBezTo>
                    <a:pt x="93" y="13"/>
                    <a:pt x="96" y="10"/>
                    <a:pt x="99"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9" name="Freeform 246"/>
            <p:cNvSpPr>
              <a:spLocks noEditPoints="1"/>
            </p:cNvSpPr>
            <p:nvPr/>
          </p:nvSpPr>
          <p:spPr bwMode="auto">
            <a:xfrm>
              <a:off x="7335884" y="1979802"/>
              <a:ext cx="258060" cy="210351"/>
            </a:xfrm>
            <a:custGeom>
              <a:avLst/>
              <a:gdLst>
                <a:gd name="T0" fmla="*/ 96 w 101"/>
                <a:gd name="T1" fmla="*/ 68 h 82"/>
                <a:gd name="T2" fmla="*/ 77 w 101"/>
                <a:gd name="T3" fmla="*/ 55 h 82"/>
                <a:gd name="T4" fmla="*/ 71 w 101"/>
                <a:gd name="T5" fmla="*/ 54 h 82"/>
                <a:gd name="T6" fmla="*/ 69 w 101"/>
                <a:gd name="T7" fmla="*/ 55 h 82"/>
                <a:gd name="T8" fmla="*/ 66 w 101"/>
                <a:gd name="T9" fmla="*/ 53 h 82"/>
                <a:gd name="T10" fmla="*/ 69 w 101"/>
                <a:gd name="T11" fmla="*/ 29 h 82"/>
                <a:gd name="T12" fmla="*/ 29 w 101"/>
                <a:gd name="T13" fmla="*/ 4 h 82"/>
                <a:gd name="T14" fmla="*/ 4 w 101"/>
                <a:gd name="T15" fmla="*/ 45 h 82"/>
                <a:gd name="T16" fmla="*/ 45 w 101"/>
                <a:gd name="T17" fmla="*/ 70 h 82"/>
                <a:gd name="T18" fmla="*/ 62 w 101"/>
                <a:gd name="T19" fmla="*/ 59 h 82"/>
                <a:gd name="T20" fmla="*/ 66 w 101"/>
                <a:gd name="T21" fmla="*/ 61 h 82"/>
                <a:gd name="T22" fmla="*/ 69 w 101"/>
                <a:gd name="T23" fmla="*/ 68 h 82"/>
                <a:gd name="T24" fmla="*/ 88 w 101"/>
                <a:gd name="T25" fmla="*/ 80 h 82"/>
                <a:gd name="T26" fmla="*/ 94 w 101"/>
                <a:gd name="T27" fmla="*/ 81 h 82"/>
                <a:gd name="T28" fmla="*/ 99 w 101"/>
                <a:gd name="T29" fmla="*/ 78 h 82"/>
                <a:gd name="T30" fmla="*/ 96 w 101"/>
                <a:gd name="T31" fmla="*/ 68 h 82"/>
                <a:gd name="T32" fmla="*/ 42 w 101"/>
                <a:gd name="T33" fmla="*/ 58 h 82"/>
                <a:gd name="T34" fmla="*/ 16 w 101"/>
                <a:gd name="T35" fmla="*/ 42 h 82"/>
                <a:gd name="T36" fmla="*/ 32 w 101"/>
                <a:gd name="T37" fmla="*/ 16 h 82"/>
                <a:gd name="T38" fmla="*/ 58 w 101"/>
                <a:gd name="T39" fmla="*/ 32 h 82"/>
                <a:gd name="T40" fmla="*/ 42 w 101"/>
                <a:gd name="T4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82">
                  <a:moveTo>
                    <a:pt x="96" y="68"/>
                  </a:moveTo>
                  <a:cubicBezTo>
                    <a:pt x="77" y="55"/>
                    <a:pt x="77" y="55"/>
                    <a:pt x="77" y="55"/>
                  </a:cubicBezTo>
                  <a:cubicBezTo>
                    <a:pt x="75" y="54"/>
                    <a:pt x="73" y="54"/>
                    <a:pt x="71" y="54"/>
                  </a:cubicBezTo>
                  <a:cubicBezTo>
                    <a:pt x="71" y="54"/>
                    <a:pt x="70" y="55"/>
                    <a:pt x="69" y="55"/>
                  </a:cubicBezTo>
                  <a:cubicBezTo>
                    <a:pt x="66" y="53"/>
                    <a:pt x="66" y="53"/>
                    <a:pt x="66" y="53"/>
                  </a:cubicBezTo>
                  <a:cubicBezTo>
                    <a:pt x="70" y="46"/>
                    <a:pt x="71" y="37"/>
                    <a:pt x="69" y="29"/>
                  </a:cubicBezTo>
                  <a:cubicBezTo>
                    <a:pt x="65" y="11"/>
                    <a:pt x="47" y="0"/>
                    <a:pt x="29" y="4"/>
                  </a:cubicBezTo>
                  <a:cubicBezTo>
                    <a:pt x="11" y="9"/>
                    <a:pt x="0" y="27"/>
                    <a:pt x="4" y="45"/>
                  </a:cubicBezTo>
                  <a:cubicBezTo>
                    <a:pt x="8" y="63"/>
                    <a:pt x="27" y="74"/>
                    <a:pt x="45" y="70"/>
                  </a:cubicBezTo>
                  <a:cubicBezTo>
                    <a:pt x="52" y="68"/>
                    <a:pt x="58" y="64"/>
                    <a:pt x="62" y="59"/>
                  </a:cubicBezTo>
                  <a:cubicBezTo>
                    <a:pt x="66" y="61"/>
                    <a:pt x="66" y="61"/>
                    <a:pt x="66" y="61"/>
                  </a:cubicBezTo>
                  <a:cubicBezTo>
                    <a:pt x="65" y="63"/>
                    <a:pt x="67" y="66"/>
                    <a:pt x="69" y="68"/>
                  </a:cubicBezTo>
                  <a:cubicBezTo>
                    <a:pt x="88" y="80"/>
                    <a:pt x="88" y="80"/>
                    <a:pt x="88" y="80"/>
                  </a:cubicBezTo>
                  <a:cubicBezTo>
                    <a:pt x="90" y="81"/>
                    <a:pt x="92" y="82"/>
                    <a:pt x="94" y="81"/>
                  </a:cubicBezTo>
                  <a:cubicBezTo>
                    <a:pt x="96" y="81"/>
                    <a:pt x="98" y="80"/>
                    <a:pt x="99" y="78"/>
                  </a:cubicBezTo>
                  <a:cubicBezTo>
                    <a:pt x="101" y="75"/>
                    <a:pt x="100" y="70"/>
                    <a:pt x="96" y="68"/>
                  </a:cubicBezTo>
                  <a:close/>
                  <a:moveTo>
                    <a:pt x="42" y="58"/>
                  </a:moveTo>
                  <a:cubicBezTo>
                    <a:pt x="30" y="61"/>
                    <a:pt x="19" y="54"/>
                    <a:pt x="16" y="42"/>
                  </a:cubicBezTo>
                  <a:cubicBezTo>
                    <a:pt x="13" y="30"/>
                    <a:pt x="20" y="19"/>
                    <a:pt x="32" y="16"/>
                  </a:cubicBezTo>
                  <a:cubicBezTo>
                    <a:pt x="43" y="13"/>
                    <a:pt x="55" y="20"/>
                    <a:pt x="58" y="32"/>
                  </a:cubicBezTo>
                  <a:cubicBezTo>
                    <a:pt x="60" y="43"/>
                    <a:pt x="53" y="55"/>
                    <a:pt x="42" y="5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120" name="组合 119"/>
          <p:cNvGrpSpPr/>
          <p:nvPr/>
        </p:nvGrpSpPr>
        <p:grpSpPr>
          <a:xfrm>
            <a:off x="3715176" y="3318842"/>
            <a:ext cx="401728" cy="296010"/>
            <a:chOff x="5958843" y="1820413"/>
            <a:chExt cx="535637" cy="394680"/>
          </a:xfrm>
          <a:solidFill>
            <a:schemeClr val="accent3"/>
          </a:solidFill>
        </p:grpSpPr>
        <p:sp>
          <p:nvSpPr>
            <p:cNvPr id="121" name="Freeform 248"/>
            <p:cNvSpPr>
              <a:spLocks/>
            </p:cNvSpPr>
            <p:nvPr/>
          </p:nvSpPr>
          <p:spPr bwMode="auto">
            <a:xfrm>
              <a:off x="5958843" y="1820413"/>
              <a:ext cx="376247" cy="358898"/>
            </a:xfrm>
            <a:custGeom>
              <a:avLst/>
              <a:gdLst>
                <a:gd name="T0" fmla="*/ 61 w 147"/>
                <a:gd name="T1" fmla="*/ 105 h 140"/>
                <a:gd name="T2" fmla="*/ 54 w 147"/>
                <a:gd name="T3" fmla="*/ 103 h 140"/>
                <a:gd name="T4" fmla="*/ 53 w 147"/>
                <a:gd name="T5" fmla="*/ 103 h 140"/>
                <a:gd name="T6" fmla="*/ 52 w 147"/>
                <a:gd name="T7" fmla="*/ 103 h 140"/>
                <a:gd name="T8" fmla="*/ 33 w 147"/>
                <a:gd name="T9" fmla="*/ 111 h 140"/>
                <a:gd name="T10" fmla="*/ 38 w 147"/>
                <a:gd name="T11" fmla="*/ 97 h 140"/>
                <a:gd name="T12" fmla="*/ 34 w 147"/>
                <a:gd name="T13" fmla="*/ 94 h 140"/>
                <a:gd name="T14" fmla="*/ 13 w 147"/>
                <a:gd name="T15" fmla="*/ 60 h 140"/>
                <a:gd name="T16" fmla="*/ 79 w 147"/>
                <a:gd name="T17" fmla="*/ 13 h 140"/>
                <a:gd name="T18" fmla="*/ 128 w 147"/>
                <a:gd name="T19" fmla="*/ 29 h 140"/>
                <a:gd name="T20" fmla="*/ 137 w 147"/>
                <a:gd name="T21" fmla="*/ 29 h 140"/>
                <a:gd name="T22" fmla="*/ 147 w 147"/>
                <a:gd name="T23" fmla="*/ 29 h 140"/>
                <a:gd name="T24" fmla="*/ 79 w 147"/>
                <a:gd name="T25" fmla="*/ 0 h 140"/>
                <a:gd name="T26" fmla="*/ 0 w 147"/>
                <a:gd name="T27" fmla="*/ 60 h 140"/>
                <a:gd name="T28" fmla="*/ 22 w 147"/>
                <a:gd name="T29" fmla="*/ 102 h 140"/>
                <a:gd name="T30" fmla="*/ 9 w 147"/>
                <a:gd name="T31" fmla="*/ 140 h 140"/>
                <a:gd name="T32" fmla="*/ 24 w 147"/>
                <a:gd name="T33" fmla="*/ 131 h 140"/>
                <a:gd name="T34" fmla="*/ 51 w 147"/>
                <a:gd name="T35" fmla="*/ 117 h 140"/>
                <a:gd name="T36" fmla="*/ 70 w 147"/>
                <a:gd name="T37" fmla="*/ 120 h 140"/>
                <a:gd name="T38" fmla="*/ 61 w 147"/>
                <a:gd name="T39" fmla="*/ 10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140">
                  <a:moveTo>
                    <a:pt x="61" y="105"/>
                  </a:moveTo>
                  <a:cubicBezTo>
                    <a:pt x="59" y="105"/>
                    <a:pt x="56" y="104"/>
                    <a:pt x="54" y="103"/>
                  </a:cubicBezTo>
                  <a:cubicBezTo>
                    <a:pt x="53" y="103"/>
                    <a:pt x="53" y="103"/>
                    <a:pt x="53" y="103"/>
                  </a:cubicBezTo>
                  <a:cubicBezTo>
                    <a:pt x="52" y="103"/>
                    <a:pt x="52" y="103"/>
                    <a:pt x="52" y="103"/>
                  </a:cubicBezTo>
                  <a:cubicBezTo>
                    <a:pt x="50" y="103"/>
                    <a:pt x="48" y="103"/>
                    <a:pt x="33" y="111"/>
                  </a:cubicBezTo>
                  <a:cubicBezTo>
                    <a:pt x="38" y="97"/>
                    <a:pt x="38" y="97"/>
                    <a:pt x="38" y="97"/>
                  </a:cubicBezTo>
                  <a:cubicBezTo>
                    <a:pt x="34" y="94"/>
                    <a:pt x="34" y="94"/>
                    <a:pt x="34" y="94"/>
                  </a:cubicBezTo>
                  <a:cubicBezTo>
                    <a:pt x="21" y="85"/>
                    <a:pt x="13" y="73"/>
                    <a:pt x="13" y="60"/>
                  </a:cubicBezTo>
                  <a:cubicBezTo>
                    <a:pt x="13" y="34"/>
                    <a:pt x="43" y="13"/>
                    <a:pt x="79" y="13"/>
                  </a:cubicBezTo>
                  <a:cubicBezTo>
                    <a:pt x="99" y="13"/>
                    <a:pt x="116" y="19"/>
                    <a:pt x="128" y="29"/>
                  </a:cubicBezTo>
                  <a:cubicBezTo>
                    <a:pt x="131" y="29"/>
                    <a:pt x="134" y="29"/>
                    <a:pt x="137" y="29"/>
                  </a:cubicBezTo>
                  <a:cubicBezTo>
                    <a:pt x="140" y="29"/>
                    <a:pt x="143" y="29"/>
                    <a:pt x="147" y="29"/>
                  </a:cubicBezTo>
                  <a:cubicBezTo>
                    <a:pt x="133" y="12"/>
                    <a:pt x="108" y="0"/>
                    <a:pt x="79" y="0"/>
                  </a:cubicBezTo>
                  <a:cubicBezTo>
                    <a:pt x="35" y="0"/>
                    <a:pt x="0" y="27"/>
                    <a:pt x="0" y="60"/>
                  </a:cubicBezTo>
                  <a:cubicBezTo>
                    <a:pt x="0" y="76"/>
                    <a:pt x="8" y="91"/>
                    <a:pt x="22" y="102"/>
                  </a:cubicBezTo>
                  <a:cubicBezTo>
                    <a:pt x="9" y="140"/>
                    <a:pt x="9" y="140"/>
                    <a:pt x="9" y="140"/>
                  </a:cubicBezTo>
                  <a:cubicBezTo>
                    <a:pt x="24" y="131"/>
                    <a:pt x="24" y="131"/>
                    <a:pt x="24" y="131"/>
                  </a:cubicBezTo>
                  <a:cubicBezTo>
                    <a:pt x="35" y="125"/>
                    <a:pt x="47" y="118"/>
                    <a:pt x="51" y="117"/>
                  </a:cubicBezTo>
                  <a:cubicBezTo>
                    <a:pt x="57" y="118"/>
                    <a:pt x="63" y="119"/>
                    <a:pt x="70" y="120"/>
                  </a:cubicBezTo>
                  <a:cubicBezTo>
                    <a:pt x="66" y="115"/>
                    <a:pt x="63" y="110"/>
                    <a:pt x="61" y="10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2" name="Freeform 249"/>
            <p:cNvSpPr>
              <a:spLocks noEditPoints="1"/>
            </p:cNvSpPr>
            <p:nvPr/>
          </p:nvSpPr>
          <p:spPr bwMode="auto">
            <a:xfrm>
              <a:off x="6125823" y="1912577"/>
              <a:ext cx="368657" cy="302516"/>
            </a:xfrm>
            <a:custGeom>
              <a:avLst/>
              <a:gdLst>
                <a:gd name="T0" fmla="*/ 144 w 144"/>
                <a:gd name="T1" fmla="*/ 53 h 118"/>
                <a:gd name="T2" fmla="*/ 72 w 144"/>
                <a:gd name="T3" fmla="*/ 0 h 118"/>
                <a:gd name="T4" fmla="*/ 0 w 144"/>
                <a:gd name="T5" fmla="*/ 53 h 118"/>
                <a:gd name="T6" fmla="*/ 72 w 144"/>
                <a:gd name="T7" fmla="*/ 107 h 118"/>
                <a:gd name="T8" fmla="*/ 99 w 144"/>
                <a:gd name="T9" fmla="*/ 103 h 118"/>
                <a:gd name="T10" fmla="*/ 130 w 144"/>
                <a:gd name="T11" fmla="*/ 118 h 118"/>
                <a:gd name="T12" fmla="*/ 121 w 144"/>
                <a:gd name="T13" fmla="*/ 93 h 118"/>
                <a:gd name="T14" fmla="*/ 144 w 144"/>
                <a:gd name="T15" fmla="*/ 53 h 118"/>
                <a:gd name="T16" fmla="*/ 44 w 144"/>
                <a:gd name="T17" fmla="*/ 61 h 118"/>
                <a:gd name="T18" fmla="*/ 38 w 144"/>
                <a:gd name="T19" fmla="*/ 57 h 118"/>
                <a:gd name="T20" fmla="*/ 31 w 144"/>
                <a:gd name="T21" fmla="*/ 61 h 118"/>
                <a:gd name="T22" fmla="*/ 33 w 144"/>
                <a:gd name="T23" fmla="*/ 53 h 118"/>
                <a:gd name="T24" fmla="*/ 27 w 144"/>
                <a:gd name="T25" fmla="*/ 48 h 118"/>
                <a:gd name="T26" fmla="*/ 35 w 144"/>
                <a:gd name="T27" fmla="*/ 47 h 118"/>
                <a:gd name="T28" fmla="*/ 38 w 144"/>
                <a:gd name="T29" fmla="*/ 41 h 118"/>
                <a:gd name="T30" fmla="*/ 41 w 144"/>
                <a:gd name="T31" fmla="*/ 47 h 118"/>
                <a:gd name="T32" fmla="*/ 48 w 144"/>
                <a:gd name="T33" fmla="*/ 48 h 118"/>
                <a:gd name="T34" fmla="*/ 43 w 144"/>
                <a:gd name="T35" fmla="*/ 53 h 118"/>
                <a:gd name="T36" fmla="*/ 44 w 144"/>
                <a:gd name="T37" fmla="*/ 61 h 118"/>
                <a:gd name="T38" fmla="*/ 82 w 144"/>
                <a:gd name="T39" fmla="*/ 64 h 118"/>
                <a:gd name="T40" fmla="*/ 72 w 144"/>
                <a:gd name="T41" fmla="*/ 58 h 118"/>
                <a:gd name="T42" fmla="*/ 62 w 144"/>
                <a:gd name="T43" fmla="*/ 64 h 118"/>
                <a:gd name="T44" fmla="*/ 64 w 144"/>
                <a:gd name="T45" fmla="*/ 52 h 118"/>
                <a:gd name="T46" fmla="*/ 56 w 144"/>
                <a:gd name="T47" fmla="*/ 44 h 118"/>
                <a:gd name="T48" fmla="*/ 67 w 144"/>
                <a:gd name="T49" fmla="*/ 43 h 118"/>
                <a:gd name="T50" fmla="*/ 72 w 144"/>
                <a:gd name="T51" fmla="*/ 33 h 118"/>
                <a:gd name="T52" fmla="*/ 77 w 144"/>
                <a:gd name="T53" fmla="*/ 43 h 118"/>
                <a:gd name="T54" fmla="*/ 88 w 144"/>
                <a:gd name="T55" fmla="*/ 44 h 118"/>
                <a:gd name="T56" fmla="*/ 80 w 144"/>
                <a:gd name="T57" fmla="*/ 52 h 118"/>
                <a:gd name="T58" fmla="*/ 82 w 144"/>
                <a:gd name="T59" fmla="*/ 64 h 118"/>
                <a:gd name="T60" fmla="*/ 112 w 144"/>
                <a:gd name="T61" fmla="*/ 61 h 118"/>
                <a:gd name="T62" fmla="*/ 106 w 144"/>
                <a:gd name="T63" fmla="*/ 57 h 118"/>
                <a:gd name="T64" fmla="*/ 99 w 144"/>
                <a:gd name="T65" fmla="*/ 61 h 118"/>
                <a:gd name="T66" fmla="*/ 101 w 144"/>
                <a:gd name="T67" fmla="*/ 53 h 118"/>
                <a:gd name="T68" fmla="*/ 95 w 144"/>
                <a:gd name="T69" fmla="*/ 48 h 118"/>
                <a:gd name="T70" fmla="*/ 103 w 144"/>
                <a:gd name="T71" fmla="*/ 47 h 118"/>
                <a:gd name="T72" fmla="*/ 106 w 144"/>
                <a:gd name="T73" fmla="*/ 41 h 118"/>
                <a:gd name="T74" fmla="*/ 109 w 144"/>
                <a:gd name="T75" fmla="*/ 47 h 118"/>
                <a:gd name="T76" fmla="*/ 116 w 144"/>
                <a:gd name="T77" fmla="*/ 48 h 118"/>
                <a:gd name="T78" fmla="*/ 111 w 144"/>
                <a:gd name="T79" fmla="*/ 53 h 118"/>
                <a:gd name="T80" fmla="*/ 112 w 144"/>
                <a:gd name="T81" fmla="*/ 6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18">
                  <a:moveTo>
                    <a:pt x="144" y="53"/>
                  </a:moveTo>
                  <a:cubicBezTo>
                    <a:pt x="144" y="24"/>
                    <a:pt x="112" y="0"/>
                    <a:pt x="72" y="0"/>
                  </a:cubicBezTo>
                  <a:cubicBezTo>
                    <a:pt x="32" y="0"/>
                    <a:pt x="0" y="24"/>
                    <a:pt x="0" y="53"/>
                  </a:cubicBezTo>
                  <a:cubicBezTo>
                    <a:pt x="0" y="83"/>
                    <a:pt x="32" y="107"/>
                    <a:pt x="72" y="107"/>
                  </a:cubicBezTo>
                  <a:cubicBezTo>
                    <a:pt x="82" y="107"/>
                    <a:pt x="91" y="105"/>
                    <a:pt x="99" y="103"/>
                  </a:cubicBezTo>
                  <a:cubicBezTo>
                    <a:pt x="102" y="102"/>
                    <a:pt x="130" y="118"/>
                    <a:pt x="130" y="118"/>
                  </a:cubicBezTo>
                  <a:cubicBezTo>
                    <a:pt x="121" y="93"/>
                    <a:pt x="121" y="93"/>
                    <a:pt x="121" y="93"/>
                  </a:cubicBezTo>
                  <a:cubicBezTo>
                    <a:pt x="135" y="83"/>
                    <a:pt x="144" y="69"/>
                    <a:pt x="144" y="53"/>
                  </a:cubicBezTo>
                  <a:close/>
                  <a:moveTo>
                    <a:pt x="44" y="61"/>
                  </a:moveTo>
                  <a:cubicBezTo>
                    <a:pt x="38" y="57"/>
                    <a:pt x="38" y="57"/>
                    <a:pt x="38" y="57"/>
                  </a:cubicBezTo>
                  <a:cubicBezTo>
                    <a:pt x="31" y="61"/>
                    <a:pt x="31" y="61"/>
                    <a:pt x="31" y="61"/>
                  </a:cubicBezTo>
                  <a:cubicBezTo>
                    <a:pt x="33" y="53"/>
                    <a:pt x="33" y="53"/>
                    <a:pt x="33" y="53"/>
                  </a:cubicBezTo>
                  <a:cubicBezTo>
                    <a:pt x="27" y="48"/>
                    <a:pt x="27" y="48"/>
                    <a:pt x="27" y="48"/>
                  </a:cubicBezTo>
                  <a:cubicBezTo>
                    <a:pt x="35" y="47"/>
                    <a:pt x="35" y="47"/>
                    <a:pt x="35" y="47"/>
                  </a:cubicBezTo>
                  <a:cubicBezTo>
                    <a:pt x="38" y="41"/>
                    <a:pt x="38" y="41"/>
                    <a:pt x="38" y="41"/>
                  </a:cubicBezTo>
                  <a:cubicBezTo>
                    <a:pt x="41" y="47"/>
                    <a:pt x="41" y="47"/>
                    <a:pt x="41" y="47"/>
                  </a:cubicBezTo>
                  <a:cubicBezTo>
                    <a:pt x="48" y="48"/>
                    <a:pt x="48" y="48"/>
                    <a:pt x="48" y="48"/>
                  </a:cubicBezTo>
                  <a:cubicBezTo>
                    <a:pt x="43" y="53"/>
                    <a:pt x="43" y="53"/>
                    <a:pt x="43" y="53"/>
                  </a:cubicBezTo>
                  <a:lnTo>
                    <a:pt x="44" y="61"/>
                  </a:lnTo>
                  <a:close/>
                  <a:moveTo>
                    <a:pt x="82" y="64"/>
                  </a:moveTo>
                  <a:cubicBezTo>
                    <a:pt x="72" y="58"/>
                    <a:pt x="72" y="58"/>
                    <a:pt x="72" y="58"/>
                  </a:cubicBezTo>
                  <a:cubicBezTo>
                    <a:pt x="62" y="64"/>
                    <a:pt x="62" y="64"/>
                    <a:pt x="62" y="64"/>
                  </a:cubicBezTo>
                  <a:cubicBezTo>
                    <a:pt x="64" y="52"/>
                    <a:pt x="64" y="52"/>
                    <a:pt x="64" y="52"/>
                  </a:cubicBezTo>
                  <a:cubicBezTo>
                    <a:pt x="56" y="44"/>
                    <a:pt x="56" y="44"/>
                    <a:pt x="56" y="44"/>
                  </a:cubicBezTo>
                  <a:cubicBezTo>
                    <a:pt x="67" y="43"/>
                    <a:pt x="67" y="43"/>
                    <a:pt x="67" y="43"/>
                  </a:cubicBezTo>
                  <a:cubicBezTo>
                    <a:pt x="72" y="33"/>
                    <a:pt x="72" y="33"/>
                    <a:pt x="72" y="33"/>
                  </a:cubicBezTo>
                  <a:cubicBezTo>
                    <a:pt x="77" y="43"/>
                    <a:pt x="77" y="43"/>
                    <a:pt x="77" y="43"/>
                  </a:cubicBezTo>
                  <a:cubicBezTo>
                    <a:pt x="88" y="44"/>
                    <a:pt x="88" y="44"/>
                    <a:pt x="88" y="44"/>
                  </a:cubicBezTo>
                  <a:cubicBezTo>
                    <a:pt x="80" y="52"/>
                    <a:pt x="80" y="52"/>
                    <a:pt x="80" y="52"/>
                  </a:cubicBezTo>
                  <a:lnTo>
                    <a:pt x="82" y="64"/>
                  </a:lnTo>
                  <a:close/>
                  <a:moveTo>
                    <a:pt x="112" y="61"/>
                  </a:moveTo>
                  <a:cubicBezTo>
                    <a:pt x="106" y="57"/>
                    <a:pt x="106" y="57"/>
                    <a:pt x="106" y="57"/>
                  </a:cubicBezTo>
                  <a:cubicBezTo>
                    <a:pt x="99" y="61"/>
                    <a:pt x="99" y="61"/>
                    <a:pt x="99" y="61"/>
                  </a:cubicBezTo>
                  <a:cubicBezTo>
                    <a:pt x="101" y="53"/>
                    <a:pt x="101" y="53"/>
                    <a:pt x="101" y="53"/>
                  </a:cubicBezTo>
                  <a:cubicBezTo>
                    <a:pt x="95" y="48"/>
                    <a:pt x="95" y="48"/>
                    <a:pt x="95" y="48"/>
                  </a:cubicBezTo>
                  <a:cubicBezTo>
                    <a:pt x="103" y="47"/>
                    <a:pt x="103" y="47"/>
                    <a:pt x="103" y="47"/>
                  </a:cubicBezTo>
                  <a:cubicBezTo>
                    <a:pt x="106" y="41"/>
                    <a:pt x="106" y="41"/>
                    <a:pt x="106" y="41"/>
                  </a:cubicBezTo>
                  <a:cubicBezTo>
                    <a:pt x="109" y="47"/>
                    <a:pt x="109" y="47"/>
                    <a:pt x="109" y="47"/>
                  </a:cubicBezTo>
                  <a:cubicBezTo>
                    <a:pt x="116" y="48"/>
                    <a:pt x="116" y="48"/>
                    <a:pt x="116" y="48"/>
                  </a:cubicBezTo>
                  <a:cubicBezTo>
                    <a:pt x="111" y="53"/>
                    <a:pt x="111" y="53"/>
                    <a:pt x="111" y="53"/>
                  </a:cubicBezTo>
                  <a:lnTo>
                    <a:pt x="112" y="6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123" name="组合 122"/>
          <p:cNvGrpSpPr/>
          <p:nvPr/>
        </p:nvGrpSpPr>
        <p:grpSpPr>
          <a:xfrm>
            <a:off x="923968" y="1221668"/>
            <a:ext cx="1889158" cy="1091527"/>
            <a:chOff x="1224476" y="1925464"/>
            <a:chExt cx="2366578" cy="1455365"/>
          </a:xfrm>
        </p:grpSpPr>
        <p:sp>
          <p:nvSpPr>
            <p:cNvPr id="127" name="文本框 40"/>
            <p:cNvSpPr txBox="1"/>
            <p:nvPr/>
          </p:nvSpPr>
          <p:spPr bwMode="auto">
            <a:xfrm>
              <a:off x="1224476" y="2395944"/>
              <a:ext cx="2349781" cy="984885"/>
            </a:xfrm>
            <a:prstGeom prst="rect">
              <a:avLst/>
            </a:prstGeom>
            <a:noFill/>
          </p:spPr>
          <p:txBody>
            <a:bodyPr wrap="square">
              <a:spAutoFit/>
            </a:body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a:p>
              <a:pPr algn="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a:t>
              </a:r>
              <a:r>
                <a:rPr lang="zh-CN" altLang="en-US" sz="1000" dirty="0" smtClean="0">
                  <a:solidFill>
                    <a:schemeClr val="tx1">
                      <a:lumMod val="75000"/>
                      <a:lumOff val="25000"/>
                    </a:schemeClr>
                  </a:solidFill>
                  <a:latin typeface="微软雅黑" pitchFamily="34" charset="-122"/>
                  <a:ea typeface="微软雅黑" pitchFamily="34" charset="-122"/>
                </a:rPr>
                <a:t>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25" name="矩形 124"/>
            <p:cNvSpPr/>
            <p:nvPr/>
          </p:nvSpPr>
          <p:spPr>
            <a:xfrm>
              <a:off x="3065023" y="1925464"/>
              <a:ext cx="526031" cy="533477"/>
            </a:xfrm>
            <a:prstGeom prst="rect">
              <a:avLst/>
            </a:prstGeom>
          </p:spPr>
          <p:txBody>
            <a:bodyPr wrap="none">
              <a:spAutoFit/>
            </a:bodyPr>
            <a:lstStyle/>
            <a:p>
              <a:pPr algn="r"/>
              <a:r>
                <a:rPr lang="en-US" altLang="zh-CN" sz="2000" spc="75" dirty="0" smtClean="0">
                  <a:solidFill>
                    <a:schemeClr val="accent1"/>
                  </a:solidFill>
                  <a:latin typeface="Impact" panose="020B0806030902050204" pitchFamily="34" charset="0"/>
                  <a:ea typeface="方正正黑简体" panose="02000000000000000000" pitchFamily="2" charset="-122"/>
                </a:rPr>
                <a:t>01</a:t>
              </a:r>
              <a:endParaRPr lang="zh-CN" altLang="en-US" sz="2000" dirty="0">
                <a:solidFill>
                  <a:schemeClr val="accent1"/>
                </a:solidFill>
                <a:latin typeface="Impact" panose="020B0806030902050204" pitchFamily="34" charset="0"/>
              </a:endParaRPr>
            </a:p>
          </p:txBody>
        </p:sp>
      </p:grpSp>
      <p:grpSp>
        <p:nvGrpSpPr>
          <p:cNvPr id="128" name="组合 127"/>
          <p:cNvGrpSpPr/>
          <p:nvPr/>
        </p:nvGrpSpPr>
        <p:grpSpPr>
          <a:xfrm>
            <a:off x="923092" y="2291831"/>
            <a:ext cx="1903706" cy="1071354"/>
            <a:chOff x="1224476" y="1952360"/>
            <a:chExt cx="2384801" cy="1428469"/>
          </a:xfrm>
        </p:grpSpPr>
        <p:sp>
          <p:nvSpPr>
            <p:cNvPr id="132" name="文本框 54"/>
            <p:cNvSpPr txBox="1"/>
            <p:nvPr/>
          </p:nvSpPr>
          <p:spPr bwMode="auto">
            <a:xfrm>
              <a:off x="1224476" y="2395944"/>
              <a:ext cx="2349782" cy="984885"/>
            </a:xfrm>
            <a:prstGeom prst="rect">
              <a:avLst/>
            </a:prstGeom>
            <a:noFill/>
          </p:spPr>
          <p:txBody>
            <a:bodyPr wrap="square">
              <a:spAutoFit/>
            </a:body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a:p>
              <a:pPr algn="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a:t>
              </a:r>
              <a:r>
                <a:rPr lang="zh-CN" altLang="en-US" sz="1000" dirty="0" smtClean="0">
                  <a:solidFill>
                    <a:schemeClr val="tx1">
                      <a:lumMod val="75000"/>
                      <a:lumOff val="25000"/>
                    </a:schemeClr>
                  </a:solidFill>
                  <a:latin typeface="微软雅黑" pitchFamily="34" charset="-122"/>
                  <a:ea typeface="微软雅黑" pitchFamily="34" charset="-122"/>
                </a:rPr>
                <a:t>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30" name="矩形 129"/>
            <p:cNvSpPr/>
            <p:nvPr/>
          </p:nvSpPr>
          <p:spPr>
            <a:xfrm>
              <a:off x="3046798" y="1952360"/>
              <a:ext cx="562479" cy="533479"/>
            </a:xfrm>
            <a:prstGeom prst="rect">
              <a:avLst/>
            </a:prstGeom>
          </p:spPr>
          <p:txBody>
            <a:bodyPr wrap="none">
              <a:spAutoFit/>
            </a:bodyPr>
            <a:lstStyle/>
            <a:p>
              <a:pPr algn="r"/>
              <a:r>
                <a:rPr lang="en-US" altLang="zh-CN" sz="2000" spc="75" dirty="0">
                  <a:solidFill>
                    <a:schemeClr val="accent2"/>
                  </a:solidFill>
                  <a:latin typeface="Impact" panose="020B0806030902050204" pitchFamily="34" charset="0"/>
                  <a:ea typeface="方正正黑简体" panose="02000000000000000000" pitchFamily="2" charset="-122"/>
                </a:rPr>
                <a:t>02</a:t>
              </a:r>
              <a:endParaRPr lang="zh-CN" altLang="en-US" sz="2000" dirty="0">
                <a:solidFill>
                  <a:schemeClr val="accent2"/>
                </a:solidFill>
                <a:latin typeface="Impact" panose="020B0806030902050204" pitchFamily="34" charset="0"/>
              </a:endParaRPr>
            </a:p>
          </p:txBody>
        </p:sp>
      </p:grpSp>
      <p:grpSp>
        <p:nvGrpSpPr>
          <p:cNvPr id="133" name="组合 132"/>
          <p:cNvGrpSpPr/>
          <p:nvPr/>
        </p:nvGrpSpPr>
        <p:grpSpPr>
          <a:xfrm>
            <a:off x="922906" y="3328379"/>
            <a:ext cx="1907535" cy="1084802"/>
            <a:chOff x="1224476" y="1934430"/>
            <a:chExt cx="2389600" cy="1446399"/>
          </a:xfrm>
        </p:grpSpPr>
        <p:sp>
          <p:nvSpPr>
            <p:cNvPr id="137" name="文本框 59"/>
            <p:cNvSpPr txBox="1"/>
            <p:nvPr/>
          </p:nvSpPr>
          <p:spPr bwMode="auto">
            <a:xfrm>
              <a:off x="1224476" y="2395944"/>
              <a:ext cx="2349785" cy="984885"/>
            </a:xfrm>
            <a:prstGeom prst="rect">
              <a:avLst/>
            </a:prstGeom>
            <a:noFill/>
          </p:spPr>
          <p:txBody>
            <a:bodyPr wrap="square">
              <a:spAutoFit/>
            </a:body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a:p>
              <a:pPr algn="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a:t>
              </a:r>
              <a:r>
                <a:rPr lang="zh-CN" altLang="en-US" sz="1000" dirty="0" smtClean="0">
                  <a:solidFill>
                    <a:schemeClr val="tx1">
                      <a:lumMod val="75000"/>
                      <a:lumOff val="25000"/>
                    </a:schemeClr>
                  </a:solidFill>
                  <a:latin typeface="微软雅黑" pitchFamily="34" charset="-122"/>
                  <a:ea typeface="微软雅黑" pitchFamily="34" charset="-122"/>
                </a:rPr>
                <a:t>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35" name="矩形 134"/>
            <p:cNvSpPr/>
            <p:nvPr/>
          </p:nvSpPr>
          <p:spPr>
            <a:xfrm>
              <a:off x="3042003" y="1934430"/>
              <a:ext cx="572073" cy="533479"/>
            </a:xfrm>
            <a:prstGeom prst="rect">
              <a:avLst/>
            </a:prstGeom>
          </p:spPr>
          <p:txBody>
            <a:bodyPr wrap="none">
              <a:spAutoFit/>
            </a:bodyPr>
            <a:lstStyle/>
            <a:p>
              <a:pPr algn="r"/>
              <a:r>
                <a:rPr lang="en-US" altLang="zh-CN" sz="2000" spc="75" dirty="0">
                  <a:solidFill>
                    <a:schemeClr val="accent3"/>
                  </a:solidFill>
                  <a:latin typeface="Impact" panose="020B0806030902050204" pitchFamily="34" charset="0"/>
                  <a:ea typeface="方正正黑简体" panose="02000000000000000000" pitchFamily="2" charset="-122"/>
                </a:rPr>
                <a:t>03</a:t>
              </a:r>
              <a:endParaRPr lang="zh-CN" altLang="en-US" sz="2000" dirty="0">
                <a:solidFill>
                  <a:schemeClr val="accent3"/>
                </a:solidFill>
                <a:latin typeface="Impact" panose="020B0806030902050204" pitchFamily="34" charset="0"/>
              </a:endParaRPr>
            </a:p>
          </p:txBody>
        </p:sp>
      </p:grpSp>
      <p:sp>
        <p:nvSpPr>
          <p:cNvPr id="138" name="文本框 63"/>
          <p:cNvSpPr txBox="1"/>
          <p:nvPr/>
        </p:nvSpPr>
        <p:spPr>
          <a:xfrm>
            <a:off x="5939078" y="2655700"/>
            <a:ext cx="2149327" cy="684803"/>
          </a:xfrm>
          <a:prstGeom prst="rect">
            <a:avLst/>
          </a:prstGeom>
          <a:noFill/>
        </p:spPr>
        <p:txBody>
          <a:bodyPr wrap="square" lIns="68580" tIns="34290" rIns="68580" bIns="34290" rtlCol="0">
            <a:spAutoFit/>
          </a:body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39" name="文本框 64"/>
          <p:cNvSpPr txBox="1"/>
          <p:nvPr/>
        </p:nvSpPr>
        <p:spPr>
          <a:xfrm>
            <a:off x="5939077" y="2335994"/>
            <a:ext cx="1900558" cy="284693"/>
          </a:xfrm>
          <a:prstGeom prst="rect">
            <a:avLst/>
          </a:prstGeom>
          <a:noFill/>
        </p:spPr>
        <p:txBody>
          <a:bodyPr wrap="square" lIns="68580" tIns="34290" rIns="68580" bIns="34290"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40" name="矩形 139"/>
          <p:cNvSpPr/>
          <p:nvPr/>
        </p:nvSpPr>
        <p:spPr>
          <a:xfrm>
            <a:off x="5936526" y="1608407"/>
            <a:ext cx="1117935" cy="746358"/>
          </a:xfrm>
          <a:prstGeom prst="rect">
            <a:avLst/>
          </a:prstGeom>
        </p:spPr>
        <p:txBody>
          <a:bodyPr wrap="none" lIns="68580" tIns="34290" rIns="68580" bIns="34290">
            <a:spAutoFit/>
          </a:bodyPr>
          <a:lstStyle/>
          <a:p>
            <a:r>
              <a:rPr lang="en-US" altLang="zh-CN" sz="4400" dirty="0">
                <a:solidFill>
                  <a:schemeClr val="accent2"/>
                </a:solidFill>
                <a:latin typeface="+mn-ea"/>
              </a:rPr>
              <a:t>75</a:t>
            </a:r>
            <a:r>
              <a:rPr lang="en-US" altLang="zh-CN" sz="2800" dirty="0">
                <a:solidFill>
                  <a:schemeClr val="accent2"/>
                </a:solidFill>
                <a:latin typeface="+mn-ea"/>
              </a:rPr>
              <a:t>%</a:t>
            </a:r>
            <a:endParaRPr lang="zh-CN" altLang="en-US" sz="900" dirty="0">
              <a:solidFill>
                <a:schemeClr val="accent2"/>
              </a:solidFill>
              <a:latin typeface="+mn-ea"/>
            </a:endParaRPr>
          </a:p>
        </p:txBody>
      </p:sp>
      <p:sp>
        <p:nvSpPr>
          <p:cNvPr id="141" name="矩形 140"/>
          <p:cNvSpPr/>
          <p:nvPr/>
        </p:nvSpPr>
        <p:spPr>
          <a:xfrm>
            <a:off x="5936526" y="3422505"/>
            <a:ext cx="2151733" cy="684803"/>
          </a:xfrm>
          <a:prstGeom prst="rect">
            <a:avLst/>
          </a:prstGeom>
          <a:noFill/>
        </p:spPr>
        <p:txBody>
          <a:bodyPr wrap="square" lIns="68580" tIns="34290" rIns="68580" bIns="34290" rtlCol="0">
            <a:spAutoFit/>
          </a:body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2768642528"/>
      </p:ext>
    </p:extLst>
  </p:cSld>
  <p:clrMapOvr>
    <a:masterClrMapping/>
  </p:clrMapOvr>
  <p:transition spd="slow" advClick="0" advTm="0">
    <p:pull/>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0000" fill="hold" nodeType="afterEffect" p14:presetBounceEnd="40000">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14:bounceEnd="40000">
                                          <p:cBhvr additive="base">
                                            <p:cTn id="7" dur="500" fill="hold"/>
                                            <p:tgtEl>
                                              <p:spTgt spid="54"/>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accel="60000" fill="hold" nodeType="withEffect" p14:presetBounceEnd="40000">
                                      <p:stCondLst>
                                        <p:cond delay="200"/>
                                      </p:stCondLst>
                                      <p:childTnLst>
                                        <p:set>
                                          <p:cBhvr>
                                            <p:cTn id="10" dur="1" fill="hold">
                                              <p:stCondLst>
                                                <p:cond delay="0"/>
                                              </p:stCondLst>
                                            </p:cTn>
                                            <p:tgtEl>
                                              <p:spTgt spid="99"/>
                                            </p:tgtEl>
                                            <p:attrNameLst>
                                              <p:attrName>style.visibility</p:attrName>
                                            </p:attrNameLst>
                                          </p:cBhvr>
                                          <p:to>
                                            <p:strVal val="visible"/>
                                          </p:to>
                                        </p:set>
                                        <p:anim calcmode="lin" valueType="num" p14:bounceEnd="40000">
                                          <p:cBhvr additive="base">
                                            <p:cTn id="11" dur="500" fill="hold"/>
                                            <p:tgtEl>
                                              <p:spTgt spid="99"/>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99"/>
                                            </p:tgtEl>
                                            <p:attrNameLst>
                                              <p:attrName>ppt_y</p:attrName>
                                            </p:attrNameLst>
                                          </p:cBhvr>
                                          <p:tavLst>
                                            <p:tav tm="0">
                                              <p:val>
                                                <p:strVal val="#ppt_y"/>
                                              </p:val>
                                            </p:tav>
                                            <p:tav tm="100000">
                                              <p:val>
                                                <p:strVal val="#ppt_y"/>
                                              </p:val>
                                            </p:tav>
                                          </p:tavLst>
                                        </p:anim>
                                      </p:childTnLst>
                                    </p:cTn>
                                  </p:par>
                                  <p:par>
                                    <p:cTn id="13" presetID="2" presetClass="entr" presetSubtype="4" accel="60000" fill="hold" nodeType="withEffect" p14:presetBounceEnd="40000">
                                      <p:stCondLst>
                                        <p:cond delay="400"/>
                                      </p:stCondLst>
                                      <p:childTnLst>
                                        <p:set>
                                          <p:cBhvr>
                                            <p:cTn id="14" dur="1" fill="hold">
                                              <p:stCondLst>
                                                <p:cond delay="0"/>
                                              </p:stCondLst>
                                            </p:cTn>
                                            <p:tgtEl>
                                              <p:spTgt spid="58"/>
                                            </p:tgtEl>
                                            <p:attrNameLst>
                                              <p:attrName>style.visibility</p:attrName>
                                            </p:attrNameLst>
                                          </p:cBhvr>
                                          <p:to>
                                            <p:strVal val="visible"/>
                                          </p:to>
                                        </p:set>
                                        <p:anim calcmode="lin" valueType="num" p14:bounceEnd="40000">
                                          <p:cBhvr additive="base">
                                            <p:cTn id="15" dur="500" fill="hold"/>
                                            <p:tgtEl>
                                              <p:spTgt spid="58"/>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58"/>
                                            </p:tgtEl>
                                            <p:attrNameLst>
                                              <p:attrName>ppt_y</p:attrName>
                                            </p:attrNameLst>
                                          </p:cBhvr>
                                          <p:tavLst>
                                            <p:tav tm="0">
                                              <p:val>
                                                <p:strVal val="1+#ppt_h/2"/>
                                              </p:val>
                                            </p:tav>
                                            <p:tav tm="100000">
                                              <p:val>
                                                <p:strVal val="#ppt_y"/>
                                              </p:val>
                                            </p:tav>
                                          </p:tavLst>
                                        </p:anim>
                                      </p:childTnLst>
                                    </p:cTn>
                                  </p:par>
                                </p:childTnLst>
                              </p:cTn>
                            </p:par>
                            <p:par>
                              <p:cTn id="17" fill="hold">
                                <p:stCondLst>
                                  <p:cond delay="900"/>
                                </p:stCondLst>
                                <p:childTnLst>
                                  <p:par>
                                    <p:cTn id="18" presetID="45" presetClass="entr" presetSubtype="0"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500"/>
                                            <p:tgtEl>
                                              <p:spTgt spid="102"/>
                                            </p:tgtEl>
                                          </p:cBhvr>
                                        </p:animEffect>
                                        <p:anim calcmode="lin" valueType="num">
                                          <p:cBhvr>
                                            <p:cTn id="21" dur="500" fill="hold"/>
                                            <p:tgtEl>
                                              <p:spTgt spid="102"/>
                                            </p:tgtEl>
                                            <p:attrNameLst>
                                              <p:attrName>ppt_w</p:attrName>
                                            </p:attrNameLst>
                                          </p:cBhvr>
                                          <p:tavLst>
                                            <p:tav tm="0" fmla="#ppt_w*sin(2.5*pi*$)">
                                              <p:val>
                                                <p:fltVal val="0"/>
                                              </p:val>
                                            </p:tav>
                                            <p:tav tm="100000">
                                              <p:val>
                                                <p:fltVal val="1"/>
                                              </p:val>
                                            </p:tav>
                                          </p:tavLst>
                                        </p:anim>
                                        <p:anim calcmode="lin" valueType="num">
                                          <p:cBhvr>
                                            <p:cTn id="22" dur="500" fill="hold"/>
                                            <p:tgtEl>
                                              <p:spTgt spid="102"/>
                                            </p:tgtEl>
                                            <p:attrNameLst>
                                              <p:attrName>ppt_h</p:attrName>
                                            </p:attrNameLst>
                                          </p:cBhvr>
                                          <p:tavLst>
                                            <p:tav tm="0">
                                              <p:val>
                                                <p:strVal val="#ppt_h"/>
                                              </p:val>
                                            </p:tav>
                                            <p:tav tm="100000">
                                              <p:val>
                                                <p:strVal val="#ppt_h"/>
                                              </p:val>
                                            </p:tav>
                                          </p:tavLst>
                                        </p:anim>
                                      </p:childTnLst>
                                    </p:cTn>
                                  </p:par>
                                </p:childTnLst>
                              </p:cTn>
                            </p:par>
                            <p:par>
                              <p:cTn id="23" fill="hold">
                                <p:stCondLst>
                                  <p:cond delay="1400"/>
                                </p:stCondLst>
                                <p:childTnLst>
                                  <p:par>
                                    <p:cTn id="24" presetID="22" presetClass="entr" presetSubtype="2" fill="hold" nodeType="afterEffect">
                                      <p:stCondLst>
                                        <p:cond delay="0"/>
                                      </p:stCondLst>
                                      <p:childTnLst>
                                        <p:set>
                                          <p:cBhvr>
                                            <p:cTn id="25" dur="1" fill="hold">
                                              <p:stCondLst>
                                                <p:cond delay="0"/>
                                              </p:stCondLst>
                                            </p:cTn>
                                            <p:tgtEl>
                                              <p:spTgt spid="123"/>
                                            </p:tgtEl>
                                            <p:attrNameLst>
                                              <p:attrName>style.visibility</p:attrName>
                                            </p:attrNameLst>
                                          </p:cBhvr>
                                          <p:to>
                                            <p:strVal val="visible"/>
                                          </p:to>
                                        </p:set>
                                        <p:animEffect transition="in" filter="wipe(right)">
                                          <p:cBhvr>
                                            <p:cTn id="26" dur="500"/>
                                            <p:tgtEl>
                                              <p:spTgt spid="123"/>
                                            </p:tgtEl>
                                          </p:cBhvr>
                                        </p:animEffect>
                                      </p:childTnLst>
                                    </p:cTn>
                                  </p:par>
                                </p:childTnLst>
                              </p:cTn>
                            </p:par>
                            <p:par>
                              <p:cTn id="27" fill="hold">
                                <p:stCondLst>
                                  <p:cond delay="1900"/>
                                </p:stCondLst>
                                <p:childTnLst>
                                  <p:par>
                                    <p:cTn id="28" presetID="45" presetClass="entr" presetSubtype="0" fill="hold" nodeType="afterEffect">
                                      <p:stCondLst>
                                        <p:cond delay="0"/>
                                      </p:stCondLst>
                                      <p:childTnLst>
                                        <p:set>
                                          <p:cBhvr>
                                            <p:cTn id="29" dur="1" fill="hold">
                                              <p:stCondLst>
                                                <p:cond delay="0"/>
                                              </p:stCondLst>
                                            </p:cTn>
                                            <p:tgtEl>
                                              <p:spTgt spid="112"/>
                                            </p:tgtEl>
                                            <p:attrNameLst>
                                              <p:attrName>style.visibility</p:attrName>
                                            </p:attrNameLst>
                                          </p:cBhvr>
                                          <p:to>
                                            <p:strVal val="visible"/>
                                          </p:to>
                                        </p:set>
                                        <p:animEffect transition="in" filter="fade">
                                          <p:cBhvr>
                                            <p:cTn id="30" dur="500"/>
                                            <p:tgtEl>
                                              <p:spTgt spid="112"/>
                                            </p:tgtEl>
                                          </p:cBhvr>
                                        </p:animEffect>
                                        <p:anim calcmode="lin" valueType="num">
                                          <p:cBhvr>
                                            <p:cTn id="31" dur="500" fill="hold"/>
                                            <p:tgtEl>
                                              <p:spTgt spid="112"/>
                                            </p:tgtEl>
                                            <p:attrNameLst>
                                              <p:attrName>ppt_w</p:attrName>
                                            </p:attrNameLst>
                                          </p:cBhvr>
                                          <p:tavLst>
                                            <p:tav tm="0" fmla="#ppt_w*sin(2.5*pi*$)">
                                              <p:val>
                                                <p:fltVal val="0"/>
                                              </p:val>
                                            </p:tav>
                                            <p:tav tm="100000">
                                              <p:val>
                                                <p:fltVal val="1"/>
                                              </p:val>
                                            </p:tav>
                                          </p:tavLst>
                                        </p:anim>
                                        <p:anim calcmode="lin" valueType="num">
                                          <p:cBhvr>
                                            <p:cTn id="32" dur="500" fill="hold"/>
                                            <p:tgtEl>
                                              <p:spTgt spid="112"/>
                                            </p:tgtEl>
                                            <p:attrNameLst>
                                              <p:attrName>ppt_h</p:attrName>
                                            </p:attrNameLst>
                                          </p:cBhvr>
                                          <p:tavLst>
                                            <p:tav tm="0">
                                              <p:val>
                                                <p:strVal val="#ppt_h"/>
                                              </p:val>
                                            </p:tav>
                                            <p:tav tm="100000">
                                              <p:val>
                                                <p:strVal val="#ppt_h"/>
                                              </p:val>
                                            </p:tav>
                                          </p:tavLst>
                                        </p:anim>
                                      </p:childTnLst>
                                    </p:cTn>
                                  </p:par>
                                </p:childTnLst>
                              </p:cTn>
                            </p:par>
                            <p:par>
                              <p:cTn id="33" fill="hold">
                                <p:stCondLst>
                                  <p:cond delay="2400"/>
                                </p:stCondLst>
                                <p:childTnLst>
                                  <p:par>
                                    <p:cTn id="34" presetID="22" presetClass="entr" presetSubtype="2" fill="hold"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wipe(right)">
                                          <p:cBhvr>
                                            <p:cTn id="36" dur="500"/>
                                            <p:tgtEl>
                                              <p:spTgt spid="128"/>
                                            </p:tgtEl>
                                          </p:cBhvr>
                                        </p:animEffect>
                                      </p:childTnLst>
                                    </p:cTn>
                                  </p:par>
                                </p:childTnLst>
                              </p:cTn>
                            </p:par>
                            <p:par>
                              <p:cTn id="37" fill="hold">
                                <p:stCondLst>
                                  <p:cond delay="2900"/>
                                </p:stCondLst>
                                <p:childTnLst>
                                  <p:par>
                                    <p:cTn id="38" presetID="45" presetClass="entr" presetSubtype="0" fill="hold" nodeType="afterEffect">
                                      <p:stCondLst>
                                        <p:cond delay="0"/>
                                      </p:stCondLst>
                                      <p:childTnLst>
                                        <p:set>
                                          <p:cBhvr>
                                            <p:cTn id="39" dur="1" fill="hold">
                                              <p:stCondLst>
                                                <p:cond delay="0"/>
                                              </p:stCondLst>
                                            </p:cTn>
                                            <p:tgtEl>
                                              <p:spTgt spid="120"/>
                                            </p:tgtEl>
                                            <p:attrNameLst>
                                              <p:attrName>style.visibility</p:attrName>
                                            </p:attrNameLst>
                                          </p:cBhvr>
                                          <p:to>
                                            <p:strVal val="visible"/>
                                          </p:to>
                                        </p:set>
                                        <p:animEffect transition="in" filter="fade">
                                          <p:cBhvr>
                                            <p:cTn id="40" dur="500"/>
                                            <p:tgtEl>
                                              <p:spTgt spid="120"/>
                                            </p:tgtEl>
                                          </p:cBhvr>
                                        </p:animEffect>
                                        <p:anim calcmode="lin" valueType="num">
                                          <p:cBhvr>
                                            <p:cTn id="41" dur="500" fill="hold"/>
                                            <p:tgtEl>
                                              <p:spTgt spid="120"/>
                                            </p:tgtEl>
                                            <p:attrNameLst>
                                              <p:attrName>ppt_w</p:attrName>
                                            </p:attrNameLst>
                                          </p:cBhvr>
                                          <p:tavLst>
                                            <p:tav tm="0" fmla="#ppt_w*sin(2.5*pi*$)">
                                              <p:val>
                                                <p:fltVal val="0"/>
                                              </p:val>
                                            </p:tav>
                                            <p:tav tm="100000">
                                              <p:val>
                                                <p:fltVal val="1"/>
                                              </p:val>
                                            </p:tav>
                                          </p:tavLst>
                                        </p:anim>
                                        <p:anim calcmode="lin" valueType="num">
                                          <p:cBhvr>
                                            <p:cTn id="42" dur="500" fill="hold"/>
                                            <p:tgtEl>
                                              <p:spTgt spid="120"/>
                                            </p:tgtEl>
                                            <p:attrNameLst>
                                              <p:attrName>ppt_h</p:attrName>
                                            </p:attrNameLst>
                                          </p:cBhvr>
                                          <p:tavLst>
                                            <p:tav tm="0">
                                              <p:val>
                                                <p:strVal val="#ppt_h"/>
                                              </p:val>
                                            </p:tav>
                                            <p:tav tm="100000">
                                              <p:val>
                                                <p:strVal val="#ppt_h"/>
                                              </p:val>
                                            </p:tav>
                                          </p:tavLst>
                                        </p:anim>
                                      </p:childTnLst>
                                    </p:cTn>
                                  </p:par>
                                </p:childTnLst>
                              </p:cTn>
                            </p:par>
                            <p:par>
                              <p:cTn id="43" fill="hold">
                                <p:stCondLst>
                                  <p:cond delay="3400"/>
                                </p:stCondLst>
                                <p:childTnLst>
                                  <p:par>
                                    <p:cTn id="44" presetID="22" presetClass="entr" presetSubtype="2" fill="hold" nodeType="afterEffect">
                                      <p:stCondLst>
                                        <p:cond delay="0"/>
                                      </p:stCondLst>
                                      <p:childTnLst>
                                        <p:set>
                                          <p:cBhvr>
                                            <p:cTn id="45" dur="1" fill="hold">
                                              <p:stCondLst>
                                                <p:cond delay="0"/>
                                              </p:stCondLst>
                                            </p:cTn>
                                            <p:tgtEl>
                                              <p:spTgt spid="133"/>
                                            </p:tgtEl>
                                            <p:attrNameLst>
                                              <p:attrName>style.visibility</p:attrName>
                                            </p:attrNameLst>
                                          </p:cBhvr>
                                          <p:to>
                                            <p:strVal val="visible"/>
                                          </p:to>
                                        </p:set>
                                        <p:animEffect transition="in" filter="wipe(right)">
                                          <p:cBhvr>
                                            <p:cTn id="46" dur="500"/>
                                            <p:tgtEl>
                                              <p:spTgt spid="133"/>
                                            </p:tgtEl>
                                          </p:cBhvr>
                                        </p:animEffect>
                                      </p:childTnLst>
                                    </p:cTn>
                                  </p:par>
                                </p:childTnLst>
                              </p:cTn>
                            </p:par>
                            <p:par>
                              <p:cTn id="47" fill="hold">
                                <p:stCondLst>
                                  <p:cond delay="3900"/>
                                </p:stCondLst>
                                <p:childTnLst>
                                  <p:par>
                                    <p:cTn id="48" presetID="53" presetClass="entr" presetSubtype="16" fill="hold" grpId="0" nodeType="afterEffect">
                                      <p:stCondLst>
                                        <p:cond delay="0"/>
                                      </p:stCondLst>
                                      <p:iterate type="lt">
                                        <p:tmPct val="10000"/>
                                      </p:iterate>
                                      <p:childTnLst>
                                        <p:set>
                                          <p:cBhvr>
                                            <p:cTn id="49" dur="1" fill="hold">
                                              <p:stCondLst>
                                                <p:cond delay="0"/>
                                              </p:stCondLst>
                                            </p:cTn>
                                            <p:tgtEl>
                                              <p:spTgt spid="140"/>
                                            </p:tgtEl>
                                            <p:attrNameLst>
                                              <p:attrName>style.visibility</p:attrName>
                                            </p:attrNameLst>
                                          </p:cBhvr>
                                          <p:to>
                                            <p:strVal val="visible"/>
                                          </p:to>
                                        </p:set>
                                        <p:anim calcmode="lin" valueType="num">
                                          <p:cBhvr>
                                            <p:cTn id="50" dur="500" fill="hold"/>
                                            <p:tgtEl>
                                              <p:spTgt spid="140"/>
                                            </p:tgtEl>
                                            <p:attrNameLst>
                                              <p:attrName>ppt_w</p:attrName>
                                            </p:attrNameLst>
                                          </p:cBhvr>
                                          <p:tavLst>
                                            <p:tav tm="0">
                                              <p:val>
                                                <p:fltVal val="0"/>
                                              </p:val>
                                            </p:tav>
                                            <p:tav tm="100000">
                                              <p:val>
                                                <p:strVal val="#ppt_w"/>
                                              </p:val>
                                            </p:tav>
                                          </p:tavLst>
                                        </p:anim>
                                        <p:anim calcmode="lin" valueType="num">
                                          <p:cBhvr>
                                            <p:cTn id="51" dur="500" fill="hold"/>
                                            <p:tgtEl>
                                              <p:spTgt spid="140"/>
                                            </p:tgtEl>
                                            <p:attrNameLst>
                                              <p:attrName>ppt_h</p:attrName>
                                            </p:attrNameLst>
                                          </p:cBhvr>
                                          <p:tavLst>
                                            <p:tav tm="0">
                                              <p:val>
                                                <p:fltVal val="0"/>
                                              </p:val>
                                            </p:tav>
                                            <p:tav tm="100000">
                                              <p:val>
                                                <p:strVal val="#ppt_h"/>
                                              </p:val>
                                            </p:tav>
                                          </p:tavLst>
                                        </p:anim>
                                        <p:animEffect transition="in" filter="fade">
                                          <p:cBhvr>
                                            <p:cTn id="52" dur="500"/>
                                            <p:tgtEl>
                                              <p:spTgt spid="140"/>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139"/>
                                            </p:tgtEl>
                                            <p:attrNameLst>
                                              <p:attrName>style.visibility</p:attrName>
                                            </p:attrNameLst>
                                          </p:cBhvr>
                                          <p:to>
                                            <p:strVal val="visible"/>
                                          </p:to>
                                        </p:set>
                                        <p:animEffect transition="in" filter="wipe(left)">
                                          <p:cBhvr>
                                            <p:cTn id="56" dur="500"/>
                                            <p:tgtEl>
                                              <p:spTgt spid="13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41"/>
                                            </p:tgtEl>
                                            <p:attrNameLst>
                                              <p:attrName>style.visibility</p:attrName>
                                            </p:attrNameLst>
                                          </p:cBhvr>
                                          <p:to>
                                            <p:strVal val="visible"/>
                                          </p:to>
                                        </p:set>
                                        <p:animEffect transition="in" filter="wipe(left)">
                                          <p:cBhvr>
                                            <p:cTn id="59" dur="500"/>
                                            <p:tgtEl>
                                              <p:spTgt spid="141"/>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38"/>
                                            </p:tgtEl>
                                            <p:attrNameLst>
                                              <p:attrName>style.visibility</p:attrName>
                                            </p:attrNameLst>
                                          </p:cBhvr>
                                          <p:to>
                                            <p:strVal val="visible"/>
                                          </p:to>
                                        </p:set>
                                        <p:animEffect transition="in" filter="wipe(left)">
                                          <p:cBhvr>
                                            <p:cTn id="62"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9" grpId="0"/>
          <p:bldP spid="140" grpId="0"/>
          <p:bldP spid="14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000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accel="60000" fill="hold" nodeType="withEffect">
                                      <p:stCondLst>
                                        <p:cond delay="200"/>
                                      </p:stCondLst>
                                      <p:childTnLst>
                                        <p:set>
                                          <p:cBhvr>
                                            <p:cTn id="10" dur="1" fill="hold">
                                              <p:stCondLst>
                                                <p:cond delay="0"/>
                                              </p:stCondLst>
                                            </p:cTn>
                                            <p:tgtEl>
                                              <p:spTgt spid="99"/>
                                            </p:tgtEl>
                                            <p:attrNameLst>
                                              <p:attrName>style.visibility</p:attrName>
                                            </p:attrNameLst>
                                          </p:cBhvr>
                                          <p:to>
                                            <p:strVal val="visible"/>
                                          </p:to>
                                        </p:set>
                                        <p:anim calcmode="lin" valueType="num">
                                          <p:cBhvr additive="base">
                                            <p:cTn id="11" dur="500" fill="hold"/>
                                            <p:tgtEl>
                                              <p:spTgt spid="99"/>
                                            </p:tgtEl>
                                            <p:attrNameLst>
                                              <p:attrName>ppt_x</p:attrName>
                                            </p:attrNameLst>
                                          </p:cBhvr>
                                          <p:tavLst>
                                            <p:tav tm="0">
                                              <p:val>
                                                <p:strVal val="1+#ppt_w/2"/>
                                              </p:val>
                                            </p:tav>
                                            <p:tav tm="100000">
                                              <p:val>
                                                <p:strVal val="#ppt_x"/>
                                              </p:val>
                                            </p:tav>
                                          </p:tavLst>
                                        </p:anim>
                                        <p:anim calcmode="lin" valueType="num">
                                          <p:cBhvr additive="base">
                                            <p:cTn id="12" dur="500" fill="hold"/>
                                            <p:tgtEl>
                                              <p:spTgt spid="99"/>
                                            </p:tgtEl>
                                            <p:attrNameLst>
                                              <p:attrName>ppt_y</p:attrName>
                                            </p:attrNameLst>
                                          </p:cBhvr>
                                          <p:tavLst>
                                            <p:tav tm="0">
                                              <p:val>
                                                <p:strVal val="#ppt_y"/>
                                              </p:val>
                                            </p:tav>
                                            <p:tav tm="100000">
                                              <p:val>
                                                <p:strVal val="#ppt_y"/>
                                              </p:val>
                                            </p:tav>
                                          </p:tavLst>
                                        </p:anim>
                                      </p:childTnLst>
                                    </p:cTn>
                                  </p:par>
                                  <p:par>
                                    <p:cTn id="13" presetID="2" presetClass="entr" presetSubtype="4" accel="60000" fill="hold" nodeType="withEffect">
                                      <p:stCondLst>
                                        <p:cond delay="40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ppt_x"/>
                                              </p:val>
                                            </p:tav>
                                            <p:tav tm="100000">
                                              <p:val>
                                                <p:strVal val="#ppt_x"/>
                                              </p:val>
                                            </p:tav>
                                          </p:tavLst>
                                        </p:anim>
                                        <p:anim calcmode="lin" valueType="num">
                                          <p:cBhvr additive="base">
                                            <p:cTn id="16" dur="500" fill="hold"/>
                                            <p:tgtEl>
                                              <p:spTgt spid="58"/>
                                            </p:tgtEl>
                                            <p:attrNameLst>
                                              <p:attrName>ppt_y</p:attrName>
                                            </p:attrNameLst>
                                          </p:cBhvr>
                                          <p:tavLst>
                                            <p:tav tm="0">
                                              <p:val>
                                                <p:strVal val="1+#ppt_h/2"/>
                                              </p:val>
                                            </p:tav>
                                            <p:tav tm="100000">
                                              <p:val>
                                                <p:strVal val="#ppt_y"/>
                                              </p:val>
                                            </p:tav>
                                          </p:tavLst>
                                        </p:anim>
                                      </p:childTnLst>
                                    </p:cTn>
                                  </p:par>
                                </p:childTnLst>
                              </p:cTn>
                            </p:par>
                            <p:par>
                              <p:cTn id="17" fill="hold">
                                <p:stCondLst>
                                  <p:cond delay="900"/>
                                </p:stCondLst>
                                <p:childTnLst>
                                  <p:par>
                                    <p:cTn id="18" presetID="45" presetClass="entr" presetSubtype="0"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500"/>
                                            <p:tgtEl>
                                              <p:spTgt spid="102"/>
                                            </p:tgtEl>
                                          </p:cBhvr>
                                        </p:animEffect>
                                        <p:anim calcmode="lin" valueType="num">
                                          <p:cBhvr>
                                            <p:cTn id="21" dur="500" fill="hold"/>
                                            <p:tgtEl>
                                              <p:spTgt spid="102"/>
                                            </p:tgtEl>
                                            <p:attrNameLst>
                                              <p:attrName>ppt_w</p:attrName>
                                            </p:attrNameLst>
                                          </p:cBhvr>
                                          <p:tavLst>
                                            <p:tav tm="0" fmla="#ppt_w*sin(2.5*pi*$)">
                                              <p:val>
                                                <p:fltVal val="0"/>
                                              </p:val>
                                            </p:tav>
                                            <p:tav tm="100000">
                                              <p:val>
                                                <p:fltVal val="1"/>
                                              </p:val>
                                            </p:tav>
                                          </p:tavLst>
                                        </p:anim>
                                        <p:anim calcmode="lin" valueType="num">
                                          <p:cBhvr>
                                            <p:cTn id="22" dur="500" fill="hold"/>
                                            <p:tgtEl>
                                              <p:spTgt spid="102"/>
                                            </p:tgtEl>
                                            <p:attrNameLst>
                                              <p:attrName>ppt_h</p:attrName>
                                            </p:attrNameLst>
                                          </p:cBhvr>
                                          <p:tavLst>
                                            <p:tav tm="0">
                                              <p:val>
                                                <p:strVal val="#ppt_h"/>
                                              </p:val>
                                            </p:tav>
                                            <p:tav tm="100000">
                                              <p:val>
                                                <p:strVal val="#ppt_h"/>
                                              </p:val>
                                            </p:tav>
                                          </p:tavLst>
                                        </p:anim>
                                      </p:childTnLst>
                                    </p:cTn>
                                  </p:par>
                                </p:childTnLst>
                              </p:cTn>
                            </p:par>
                            <p:par>
                              <p:cTn id="23" fill="hold">
                                <p:stCondLst>
                                  <p:cond delay="1400"/>
                                </p:stCondLst>
                                <p:childTnLst>
                                  <p:par>
                                    <p:cTn id="24" presetID="22" presetClass="entr" presetSubtype="2" fill="hold" nodeType="afterEffect">
                                      <p:stCondLst>
                                        <p:cond delay="0"/>
                                      </p:stCondLst>
                                      <p:childTnLst>
                                        <p:set>
                                          <p:cBhvr>
                                            <p:cTn id="25" dur="1" fill="hold">
                                              <p:stCondLst>
                                                <p:cond delay="0"/>
                                              </p:stCondLst>
                                            </p:cTn>
                                            <p:tgtEl>
                                              <p:spTgt spid="123"/>
                                            </p:tgtEl>
                                            <p:attrNameLst>
                                              <p:attrName>style.visibility</p:attrName>
                                            </p:attrNameLst>
                                          </p:cBhvr>
                                          <p:to>
                                            <p:strVal val="visible"/>
                                          </p:to>
                                        </p:set>
                                        <p:animEffect transition="in" filter="wipe(right)">
                                          <p:cBhvr>
                                            <p:cTn id="26" dur="500"/>
                                            <p:tgtEl>
                                              <p:spTgt spid="123"/>
                                            </p:tgtEl>
                                          </p:cBhvr>
                                        </p:animEffect>
                                      </p:childTnLst>
                                    </p:cTn>
                                  </p:par>
                                </p:childTnLst>
                              </p:cTn>
                            </p:par>
                            <p:par>
                              <p:cTn id="27" fill="hold">
                                <p:stCondLst>
                                  <p:cond delay="1900"/>
                                </p:stCondLst>
                                <p:childTnLst>
                                  <p:par>
                                    <p:cTn id="28" presetID="45" presetClass="entr" presetSubtype="0" fill="hold" nodeType="afterEffect">
                                      <p:stCondLst>
                                        <p:cond delay="0"/>
                                      </p:stCondLst>
                                      <p:childTnLst>
                                        <p:set>
                                          <p:cBhvr>
                                            <p:cTn id="29" dur="1" fill="hold">
                                              <p:stCondLst>
                                                <p:cond delay="0"/>
                                              </p:stCondLst>
                                            </p:cTn>
                                            <p:tgtEl>
                                              <p:spTgt spid="112"/>
                                            </p:tgtEl>
                                            <p:attrNameLst>
                                              <p:attrName>style.visibility</p:attrName>
                                            </p:attrNameLst>
                                          </p:cBhvr>
                                          <p:to>
                                            <p:strVal val="visible"/>
                                          </p:to>
                                        </p:set>
                                        <p:animEffect transition="in" filter="fade">
                                          <p:cBhvr>
                                            <p:cTn id="30" dur="500"/>
                                            <p:tgtEl>
                                              <p:spTgt spid="112"/>
                                            </p:tgtEl>
                                          </p:cBhvr>
                                        </p:animEffect>
                                        <p:anim calcmode="lin" valueType="num">
                                          <p:cBhvr>
                                            <p:cTn id="31" dur="500" fill="hold"/>
                                            <p:tgtEl>
                                              <p:spTgt spid="112"/>
                                            </p:tgtEl>
                                            <p:attrNameLst>
                                              <p:attrName>ppt_w</p:attrName>
                                            </p:attrNameLst>
                                          </p:cBhvr>
                                          <p:tavLst>
                                            <p:tav tm="0" fmla="#ppt_w*sin(2.5*pi*$)">
                                              <p:val>
                                                <p:fltVal val="0"/>
                                              </p:val>
                                            </p:tav>
                                            <p:tav tm="100000">
                                              <p:val>
                                                <p:fltVal val="1"/>
                                              </p:val>
                                            </p:tav>
                                          </p:tavLst>
                                        </p:anim>
                                        <p:anim calcmode="lin" valueType="num">
                                          <p:cBhvr>
                                            <p:cTn id="32" dur="500" fill="hold"/>
                                            <p:tgtEl>
                                              <p:spTgt spid="112"/>
                                            </p:tgtEl>
                                            <p:attrNameLst>
                                              <p:attrName>ppt_h</p:attrName>
                                            </p:attrNameLst>
                                          </p:cBhvr>
                                          <p:tavLst>
                                            <p:tav tm="0">
                                              <p:val>
                                                <p:strVal val="#ppt_h"/>
                                              </p:val>
                                            </p:tav>
                                            <p:tav tm="100000">
                                              <p:val>
                                                <p:strVal val="#ppt_h"/>
                                              </p:val>
                                            </p:tav>
                                          </p:tavLst>
                                        </p:anim>
                                      </p:childTnLst>
                                    </p:cTn>
                                  </p:par>
                                </p:childTnLst>
                              </p:cTn>
                            </p:par>
                            <p:par>
                              <p:cTn id="33" fill="hold">
                                <p:stCondLst>
                                  <p:cond delay="2400"/>
                                </p:stCondLst>
                                <p:childTnLst>
                                  <p:par>
                                    <p:cTn id="34" presetID="22" presetClass="entr" presetSubtype="2" fill="hold"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wipe(right)">
                                          <p:cBhvr>
                                            <p:cTn id="36" dur="500"/>
                                            <p:tgtEl>
                                              <p:spTgt spid="128"/>
                                            </p:tgtEl>
                                          </p:cBhvr>
                                        </p:animEffect>
                                      </p:childTnLst>
                                    </p:cTn>
                                  </p:par>
                                </p:childTnLst>
                              </p:cTn>
                            </p:par>
                            <p:par>
                              <p:cTn id="37" fill="hold">
                                <p:stCondLst>
                                  <p:cond delay="2900"/>
                                </p:stCondLst>
                                <p:childTnLst>
                                  <p:par>
                                    <p:cTn id="38" presetID="45" presetClass="entr" presetSubtype="0" fill="hold" nodeType="afterEffect">
                                      <p:stCondLst>
                                        <p:cond delay="0"/>
                                      </p:stCondLst>
                                      <p:childTnLst>
                                        <p:set>
                                          <p:cBhvr>
                                            <p:cTn id="39" dur="1" fill="hold">
                                              <p:stCondLst>
                                                <p:cond delay="0"/>
                                              </p:stCondLst>
                                            </p:cTn>
                                            <p:tgtEl>
                                              <p:spTgt spid="120"/>
                                            </p:tgtEl>
                                            <p:attrNameLst>
                                              <p:attrName>style.visibility</p:attrName>
                                            </p:attrNameLst>
                                          </p:cBhvr>
                                          <p:to>
                                            <p:strVal val="visible"/>
                                          </p:to>
                                        </p:set>
                                        <p:animEffect transition="in" filter="fade">
                                          <p:cBhvr>
                                            <p:cTn id="40" dur="500"/>
                                            <p:tgtEl>
                                              <p:spTgt spid="120"/>
                                            </p:tgtEl>
                                          </p:cBhvr>
                                        </p:animEffect>
                                        <p:anim calcmode="lin" valueType="num">
                                          <p:cBhvr>
                                            <p:cTn id="41" dur="500" fill="hold"/>
                                            <p:tgtEl>
                                              <p:spTgt spid="120"/>
                                            </p:tgtEl>
                                            <p:attrNameLst>
                                              <p:attrName>ppt_w</p:attrName>
                                            </p:attrNameLst>
                                          </p:cBhvr>
                                          <p:tavLst>
                                            <p:tav tm="0" fmla="#ppt_w*sin(2.5*pi*$)">
                                              <p:val>
                                                <p:fltVal val="0"/>
                                              </p:val>
                                            </p:tav>
                                            <p:tav tm="100000">
                                              <p:val>
                                                <p:fltVal val="1"/>
                                              </p:val>
                                            </p:tav>
                                          </p:tavLst>
                                        </p:anim>
                                        <p:anim calcmode="lin" valueType="num">
                                          <p:cBhvr>
                                            <p:cTn id="42" dur="500" fill="hold"/>
                                            <p:tgtEl>
                                              <p:spTgt spid="120"/>
                                            </p:tgtEl>
                                            <p:attrNameLst>
                                              <p:attrName>ppt_h</p:attrName>
                                            </p:attrNameLst>
                                          </p:cBhvr>
                                          <p:tavLst>
                                            <p:tav tm="0">
                                              <p:val>
                                                <p:strVal val="#ppt_h"/>
                                              </p:val>
                                            </p:tav>
                                            <p:tav tm="100000">
                                              <p:val>
                                                <p:strVal val="#ppt_h"/>
                                              </p:val>
                                            </p:tav>
                                          </p:tavLst>
                                        </p:anim>
                                      </p:childTnLst>
                                    </p:cTn>
                                  </p:par>
                                </p:childTnLst>
                              </p:cTn>
                            </p:par>
                            <p:par>
                              <p:cTn id="43" fill="hold">
                                <p:stCondLst>
                                  <p:cond delay="3400"/>
                                </p:stCondLst>
                                <p:childTnLst>
                                  <p:par>
                                    <p:cTn id="44" presetID="22" presetClass="entr" presetSubtype="2" fill="hold" nodeType="afterEffect">
                                      <p:stCondLst>
                                        <p:cond delay="0"/>
                                      </p:stCondLst>
                                      <p:childTnLst>
                                        <p:set>
                                          <p:cBhvr>
                                            <p:cTn id="45" dur="1" fill="hold">
                                              <p:stCondLst>
                                                <p:cond delay="0"/>
                                              </p:stCondLst>
                                            </p:cTn>
                                            <p:tgtEl>
                                              <p:spTgt spid="133"/>
                                            </p:tgtEl>
                                            <p:attrNameLst>
                                              <p:attrName>style.visibility</p:attrName>
                                            </p:attrNameLst>
                                          </p:cBhvr>
                                          <p:to>
                                            <p:strVal val="visible"/>
                                          </p:to>
                                        </p:set>
                                        <p:animEffect transition="in" filter="wipe(right)">
                                          <p:cBhvr>
                                            <p:cTn id="46" dur="500"/>
                                            <p:tgtEl>
                                              <p:spTgt spid="133"/>
                                            </p:tgtEl>
                                          </p:cBhvr>
                                        </p:animEffect>
                                      </p:childTnLst>
                                    </p:cTn>
                                  </p:par>
                                </p:childTnLst>
                              </p:cTn>
                            </p:par>
                            <p:par>
                              <p:cTn id="47" fill="hold">
                                <p:stCondLst>
                                  <p:cond delay="3900"/>
                                </p:stCondLst>
                                <p:childTnLst>
                                  <p:par>
                                    <p:cTn id="48" presetID="53" presetClass="entr" presetSubtype="16" fill="hold" grpId="0" nodeType="afterEffect">
                                      <p:stCondLst>
                                        <p:cond delay="0"/>
                                      </p:stCondLst>
                                      <p:iterate type="lt">
                                        <p:tmPct val="10000"/>
                                      </p:iterate>
                                      <p:childTnLst>
                                        <p:set>
                                          <p:cBhvr>
                                            <p:cTn id="49" dur="1" fill="hold">
                                              <p:stCondLst>
                                                <p:cond delay="0"/>
                                              </p:stCondLst>
                                            </p:cTn>
                                            <p:tgtEl>
                                              <p:spTgt spid="140"/>
                                            </p:tgtEl>
                                            <p:attrNameLst>
                                              <p:attrName>style.visibility</p:attrName>
                                            </p:attrNameLst>
                                          </p:cBhvr>
                                          <p:to>
                                            <p:strVal val="visible"/>
                                          </p:to>
                                        </p:set>
                                        <p:anim calcmode="lin" valueType="num">
                                          <p:cBhvr>
                                            <p:cTn id="50" dur="500" fill="hold"/>
                                            <p:tgtEl>
                                              <p:spTgt spid="140"/>
                                            </p:tgtEl>
                                            <p:attrNameLst>
                                              <p:attrName>ppt_w</p:attrName>
                                            </p:attrNameLst>
                                          </p:cBhvr>
                                          <p:tavLst>
                                            <p:tav tm="0">
                                              <p:val>
                                                <p:fltVal val="0"/>
                                              </p:val>
                                            </p:tav>
                                            <p:tav tm="100000">
                                              <p:val>
                                                <p:strVal val="#ppt_w"/>
                                              </p:val>
                                            </p:tav>
                                          </p:tavLst>
                                        </p:anim>
                                        <p:anim calcmode="lin" valueType="num">
                                          <p:cBhvr>
                                            <p:cTn id="51" dur="500" fill="hold"/>
                                            <p:tgtEl>
                                              <p:spTgt spid="140"/>
                                            </p:tgtEl>
                                            <p:attrNameLst>
                                              <p:attrName>ppt_h</p:attrName>
                                            </p:attrNameLst>
                                          </p:cBhvr>
                                          <p:tavLst>
                                            <p:tav tm="0">
                                              <p:val>
                                                <p:fltVal val="0"/>
                                              </p:val>
                                            </p:tav>
                                            <p:tav tm="100000">
                                              <p:val>
                                                <p:strVal val="#ppt_h"/>
                                              </p:val>
                                            </p:tav>
                                          </p:tavLst>
                                        </p:anim>
                                        <p:animEffect transition="in" filter="fade">
                                          <p:cBhvr>
                                            <p:cTn id="52" dur="500"/>
                                            <p:tgtEl>
                                              <p:spTgt spid="140"/>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139"/>
                                            </p:tgtEl>
                                            <p:attrNameLst>
                                              <p:attrName>style.visibility</p:attrName>
                                            </p:attrNameLst>
                                          </p:cBhvr>
                                          <p:to>
                                            <p:strVal val="visible"/>
                                          </p:to>
                                        </p:set>
                                        <p:animEffect transition="in" filter="wipe(left)">
                                          <p:cBhvr>
                                            <p:cTn id="56" dur="500"/>
                                            <p:tgtEl>
                                              <p:spTgt spid="13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41"/>
                                            </p:tgtEl>
                                            <p:attrNameLst>
                                              <p:attrName>style.visibility</p:attrName>
                                            </p:attrNameLst>
                                          </p:cBhvr>
                                          <p:to>
                                            <p:strVal val="visible"/>
                                          </p:to>
                                        </p:set>
                                        <p:animEffect transition="in" filter="wipe(left)">
                                          <p:cBhvr>
                                            <p:cTn id="59" dur="500"/>
                                            <p:tgtEl>
                                              <p:spTgt spid="141"/>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38"/>
                                            </p:tgtEl>
                                            <p:attrNameLst>
                                              <p:attrName>style.visibility</p:attrName>
                                            </p:attrNameLst>
                                          </p:cBhvr>
                                          <p:to>
                                            <p:strVal val="visible"/>
                                          </p:to>
                                        </p:set>
                                        <p:animEffect transition="in" filter="wipe(left)">
                                          <p:cBhvr>
                                            <p:cTn id="62"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9" grpId="0"/>
          <p:bldP spid="140" grpId="0"/>
          <p:bldP spid="141"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smtClean="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3" name="箭头3"/>
          <p:cNvSpPr>
            <a:spLocks/>
          </p:cNvSpPr>
          <p:nvPr/>
        </p:nvSpPr>
        <p:spPr bwMode="gray">
          <a:xfrm flipV="1">
            <a:off x="1531850" y="2876219"/>
            <a:ext cx="819764" cy="114053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a:ex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a:ea typeface="宋体"/>
            </a:endParaRPr>
          </a:p>
        </p:txBody>
      </p:sp>
      <p:sp>
        <p:nvSpPr>
          <p:cNvPr id="4" name="箭头2"/>
          <p:cNvSpPr>
            <a:spLocks/>
          </p:cNvSpPr>
          <p:nvPr/>
        </p:nvSpPr>
        <p:spPr bwMode="gray">
          <a:xfrm rot="16200000">
            <a:off x="1747861" y="2401564"/>
            <a:ext cx="243647" cy="97440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a:ex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a:ea typeface="宋体"/>
            </a:endParaRPr>
          </a:p>
        </p:txBody>
      </p:sp>
      <p:sp>
        <p:nvSpPr>
          <p:cNvPr id="6" name="箭头1"/>
          <p:cNvSpPr>
            <a:spLocks/>
          </p:cNvSpPr>
          <p:nvPr/>
        </p:nvSpPr>
        <p:spPr bwMode="gray">
          <a:xfrm>
            <a:off x="1526579" y="1630311"/>
            <a:ext cx="819764" cy="132119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a:ex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a:ea typeface="宋体"/>
            </a:endParaRPr>
          </a:p>
        </p:txBody>
      </p:sp>
      <p:sp>
        <p:nvSpPr>
          <p:cNvPr id="7" name="文本1"/>
          <p:cNvSpPr>
            <a:spLocks noChangeArrowheads="1"/>
          </p:cNvSpPr>
          <p:nvPr/>
        </p:nvSpPr>
        <p:spPr bwMode="gray">
          <a:xfrm>
            <a:off x="3378267" y="1338757"/>
            <a:ext cx="4434093" cy="896993"/>
          </a:xfrm>
          <a:prstGeom prst="roundRect">
            <a:avLst>
              <a:gd name="adj" fmla="val 11505"/>
            </a:avLst>
          </a:prstGeom>
          <a:noFill/>
          <a:ln w="15875" cap="flat" cmpd="sng" algn="ctr">
            <a:solidFill>
              <a:schemeClr val="accent2"/>
            </a:solidFill>
            <a:prstDash val="solid"/>
          </a:ln>
          <a:effectLst/>
          <a:ex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您的内容打在这里，或者通过复制您的文本后，在此框中选择粘贴，并选择只保留文字。在此录入上述图表的综合描述说明。</a:t>
            </a:r>
            <a:endParaRPr lang="zh-CN" altLang="zh-CN" sz="1200" dirty="0">
              <a:solidFill>
                <a:schemeClr val="tx1">
                  <a:lumMod val="75000"/>
                  <a:lumOff val="25000"/>
                </a:schemeClr>
              </a:solidFill>
              <a:latin typeface="微软雅黑" pitchFamily="34" charset="-122"/>
              <a:ea typeface="微软雅黑" pitchFamily="34" charset="-122"/>
            </a:endParaRPr>
          </a:p>
        </p:txBody>
      </p:sp>
      <p:sp>
        <p:nvSpPr>
          <p:cNvPr id="9" name="文本2"/>
          <p:cNvSpPr>
            <a:spLocks noChangeArrowheads="1"/>
          </p:cNvSpPr>
          <p:nvPr/>
        </p:nvSpPr>
        <p:spPr bwMode="gray">
          <a:xfrm>
            <a:off x="3378267" y="2428790"/>
            <a:ext cx="4434093" cy="894027"/>
          </a:xfrm>
          <a:prstGeom prst="roundRect">
            <a:avLst>
              <a:gd name="adj" fmla="val 11505"/>
            </a:avLst>
          </a:prstGeom>
          <a:noFill/>
          <a:ln w="15875" cap="flat" cmpd="sng" algn="ctr">
            <a:solidFill>
              <a:schemeClr val="accent3"/>
            </a:solidFill>
            <a:prstDash val="solid"/>
          </a:ln>
          <a:effectLst/>
          <a:ex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zh-CN" altLang="zh-CN" sz="1200" dirty="0">
              <a:solidFill>
                <a:schemeClr val="tx1">
                  <a:lumMod val="75000"/>
                  <a:lumOff val="25000"/>
                </a:schemeClr>
              </a:solidFill>
              <a:latin typeface="微软雅黑" pitchFamily="34" charset="-122"/>
              <a:ea typeface="微软雅黑" pitchFamily="34" charset="-122"/>
            </a:endParaRPr>
          </a:p>
        </p:txBody>
      </p:sp>
      <p:sp>
        <p:nvSpPr>
          <p:cNvPr id="11" name="文本3"/>
          <p:cNvSpPr>
            <a:spLocks noChangeArrowheads="1"/>
          </p:cNvSpPr>
          <p:nvPr/>
        </p:nvSpPr>
        <p:spPr bwMode="ltGray">
          <a:xfrm>
            <a:off x="3378267" y="3509594"/>
            <a:ext cx="4434093" cy="886051"/>
          </a:xfrm>
          <a:prstGeom prst="roundRect">
            <a:avLst>
              <a:gd name="adj" fmla="val 11505"/>
            </a:avLst>
          </a:prstGeom>
          <a:noFill/>
          <a:ln w="15875" cap="flat" cmpd="sng" algn="ctr">
            <a:solidFill>
              <a:schemeClr val="accent4"/>
            </a:solidFill>
            <a:prstDash val="solid"/>
          </a:ln>
          <a:effectLst/>
          <a:ex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您的内容打在这里，或者通过复制您的文本后，在此框中选择粘贴，并选择只保留文字。在此录入上述图表的综合描述说明。</a:t>
            </a:r>
            <a:endParaRPr lang="zh-CN" altLang="zh-CN" sz="1200" dirty="0">
              <a:solidFill>
                <a:schemeClr val="tx1">
                  <a:lumMod val="75000"/>
                  <a:lumOff val="25000"/>
                </a:schemeClr>
              </a:solidFill>
              <a:latin typeface="微软雅黑" pitchFamily="34" charset="-122"/>
              <a:ea typeface="微软雅黑" pitchFamily="34" charset="-122"/>
            </a:endParaRPr>
          </a:p>
        </p:txBody>
      </p:sp>
      <p:grpSp>
        <p:nvGrpSpPr>
          <p:cNvPr id="34" name="组合 33"/>
          <p:cNvGrpSpPr/>
          <p:nvPr/>
        </p:nvGrpSpPr>
        <p:grpSpPr>
          <a:xfrm>
            <a:off x="661509" y="2094341"/>
            <a:ext cx="1590850" cy="1590851"/>
            <a:chOff x="4184106" y="2952206"/>
            <a:chExt cx="3823790" cy="3823790"/>
          </a:xfrm>
        </p:grpSpPr>
        <p:sp>
          <p:nvSpPr>
            <p:cNvPr id="35" name="椭圆 34"/>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36" name="组合 35"/>
            <p:cNvGrpSpPr/>
            <p:nvPr/>
          </p:nvGrpSpPr>
          <p:grpSpPr>
            <a:xfrm>
              <a:off x="4710170" y="3478267"/>
              <a:ext cx="2771662" cy="2771663"/>
              <a:chOff x="2193192" y="1899414"/>
              <a:chExt cx="2421375" cy="2421376"/>
            </a:xfrm>
            <a:effectLst/>
          </p:grpSpPr>
          <p:sp>
            <p:nvSpPr>
              <p:cNvPr id="37" name="椭圆 36"/>
              <p:cNvSpPr/>
              <p:nvPr/>
            </p:nvSpPr>
            <p:spPr>
              <a:xfrm>
                <a:off x="2193192" y="1899414"/>
                <a:ext cx="2421375"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38" name="椭圆 37"/>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grpSp>
      <p:grpSp>
        <p:nvGrpSpPr>
          <p:cNvPr id="39" name="组合 38"/>
          <p:cNvGrpSpPr/>
          <p:nvPr/>
        </p:nvGrpSpPr>
        <p:grpSpPr>
          <a:xfrm>
            <a:off x="958857" y="2531043"/>
            <a:ext cx="955721" cy="651817"/>
            <a:chOff x="8922207" y="2437732"/>
            <a:chExt cx="1019784" cy="869092"/>
          </a:xfrm>
        </p:grpSpPr>
        <p:sp>
          <p:nvSpPr>
            <p:cNvPr id="40" name="文本框 37"/>
            <p:cNvSpPr txBox="1"/>
            <p:nvPr/>
          </p:nvSpPr>
          <p:spPr>
            <a:xfrm>
              <a:off x="8931338" y="2437732"/>
              <a:ext cx="1010653" cy="697628"/>
            </a:xfrm>
            <a:prstGeom prst="rect">
              <a:avLst/>
            </a:prstGeom>
            <a:noFill/>
          </p:spPr>
          <p:txBody>
            <a:bodyPr wrap="square" rtlCol="0">
              <a:spAutoFit/>
            </a:bodyPr>
            <a:lstStyle/>
            <a:p>
              <a:pPr algn="ctr"/>
              <a:endParaRPr lang="zh-CN" altLang="en-US" sz="2800" dirty="0">
                <a:solidFill>
                  <a:schemeClr val="tx1">
                    <a:lumMod val="65000"/>
                    <a:lumOff val="35000"/>
                  </a:schemeClr>
                </a:solidFill>
                <a:latin typeface="Impact" panose="020B0806030902050204" pitchFamily="34" charset="0"/>
              </a:endParaRPr>
            </a:p>
          </p:txBody>
        </p:sp>
        <p:sp>
          <p:nvSpPr>
            <p:cNvPr id="41" name="文本框 38"/>
            <p:cNvSpPr txBox="1"/>
            <p:nvPr/>
          </p:nvSpPr>
          <p:spPr>
            <a:xfrm>
              <a:off x="8922207" y="2445047"/>
              <a:ext cx="1010653" cy="861777"/>
            </a:xfrm>
            <a:prstGeom prst="rect">
              <a:avLst/>
            </a:prstGeom>
            <a:noFill/>
          </p:spPr>
          <p:txBody>
            <a:bodyPr wrap="square" rtlCol="0">
              <a:spAutoFit/>
            </a:bodyPr>
            <a:lstStyle/>
            <a:p>
              <a:pPr algn="ctr"/>
              <a:r>
                <a:rPr lang="zh-CN" altLang="en-US" sz="1800" b="1" dirty="0" smtClean="0">
                  <a:solidFill>
                    <a:schemeClr val="tx1">
                      <a:lumMod val="65000"/>
                      <a:lumOff val="35000"/>
                    </a:schemeClr>
                  </a:solidFill>
                  <a:latin typeface="+mn-ea"/>
                </a:rPr>
                <a:t>添加</a:t>
              </a:r>
              <a:endParaRPr lang="en-US" altLang="zh-CN" sz="1800" b="1" dirty="0" smtClean="0">
                <a:solidFill>
                  <a:schemeClr val="tx1">
                    <a:lumMod val="65000"/>
                    <a:lumOff val="35000"/>
                  </a:schemeClr>
                </a:solidFill>
                <a:latin typeface="+mn-ea"/>
              </a:endParaRPr>
            </a:p>
            <a:p>
              <a:pPr algn="ctr"/>
              <a:r>
                <a:rPr lang="zh-CN" altLang="en-US" sz="1800" b="1" dirty="0" smtClean="0">
                  <a:solidFill>
                    <a:schemeClr val="tx1">
                      <a:lumMod val="65000"/>
                      <a:lumOff val="35000"/>
                    </a:schemeClr>
                  </a:solidFill>
                  <a:latin typeface="+mn-ea"/>
                </a:rPr>
                <a:t>内容</a:t>
              </a:r>
              <a:endParaRPr lang="zh-CN" altLang="en-US" sz="1800" b="1" dirty="0">
                <a:solidFill>
                  <a:schemeClr val="tx1">
                    <a:lumMod val="65000"/>
                    <a:lumOff val="35000"/>
                  </a:schemeClr>
                </a:solidFill>
                <a:latin typeface="+mn-ea"/>
              </a:endParaRPr>
            </a:p>
          </p:txBody>
        </p:sp>
      </p:grpSp>
      <p:grpSp>
        <p:nvGrpSpPr>
          <p:cNvPr id="42" name="组合 41"/>
          <p:cNvGrpSpPr/>
          <p:nvPr/>
        </p:nvGrpSpPr>
        <p:grpSpPr>
          <a:xfrm>
            <a:off x="2397230" y="1307540"/>
            <a:ext cx="950749" cy="939547"/>
            <a:chOff x="3237545" y="4561747"/>
            <a:chExt cx="1146960" cy="1146960"/>
          </a:xfrm>
        </p:grpSpPr>
        <p:sp>
          <p:nvSpPr>
            <p:cNvPr id="43" name="圆角矩形 42"/>
            <p:cNvSpPr/>
            <p:nvPr/>
          </p:nvSpPr>
          <p:spPr>
            <a:xfrm>
              <a:off x="3237545" y="4561747"/>
              <a:ext cx="1146960" cy="1146960"/>
            </a:xfrm>
            <a:prstGeom prst="roundRect">
              <a:avLst>
                <a:gd name="adj" fmla="val 9039"/>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44" name="圆角矩形 43"/>
            <p:cNvSpPr/>
            <p:nvPr/>
          </p:nvSpPr>
          <p:spPr>
            <a:xfrm>
              <a:off x="3329042" y="4642031"/>
              <a:ext cx="97614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45" name="Text Placeholder 4"/>
          <p:cNvSpPr txBox="1">
            <a:spLocks/>
          </p:cNvSpPr>
          <p:nvPr/>
        </p:nvSpPr>
        <p:spPr>
          <a:xfrm>
            <a:off x="2499684" y="1686062"/>
            <a:ext cx="768478" cy="169945"/>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2397756" y="2404187"/>
            <a:ext cx="950749" cy="939547"/>
            <a:chOff x="3237545" y="4561747"/>
            <a:chExt cx="1146960" cy="1146960"/>
          </a:xfrm>
        </p:grpSpPr>
        <p:sp>
          <p:nvSpPr>
            <p:cNvPr id="47" name="圆角矩形 46"/>
            <p:cNvSpPr/>
            <p:nvPr/>
          </p:nvSpPr>
          <p:spPr>
            <a:xfrm>
              <a:off x="3237545" y="4561747"/>
              <a:ext cx="1146960" cy="1146960"/>
            </a:xfrm>
            <a:prstGeom prst="roundRect">
              <a:avLst>
                <a:gd name="adj" fmla="val 9039"/>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48" name="圆角矩形 47"/>
            <p:cNvSpPr/>
            <p:nvPr/>
          </p:nvSpPr>
          <p:spPr>
            <a:xfrm>
              <a:off x="3329042" y="4642031"/>
              <a:ext cx="97614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49" name="Text Placeholder 4"/>
          <p:cNvSpPr txBox="1">
            <a:spLocks/>
          </p:cNvSpPr>
          <p:nvPr/>
        </p:nvSpPr>
        <p:spPr>
          <a:xfrm>
            <a:off x="2500210" y="2782709"/>
            <a:ext cx="768478" cy="169945"/>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2400287" y="3479839"/>
            <a:ext cx="950749" cy="939547"/>
            <a:chOff x="3237545" y="4561747"/>
            <a:chExt cx="1146960" cy="1146960"/>
          </a:xfrm>
        </p:grpSpPr>
        <p:sp>
          <p:nvSpPr>
            <p:cNvPr id="51" name="圆角矩形 50"/>
            <p:cNvSpPr/>
            <p:nvPr/>
          </p:nvSpPr>
          <p:spPr>
            <a:xfrm>
              <a:off x="3237545" y="4561747"/>
              <a:ext cx="1146960" cy="1146960"/>
            </a:xfrm>
            <a:prstGeom prst="roundRect">
              <a:avLst>
                <a:gd name="adj" fmla="val 9039"/>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52" name="圆角矩形 51"/>
            <p:cNvSpPr/>
            <p:nvPr/>
          </p:nvSpPr>
          <p:spPr>
            <a:xfrm>
              <a:off x="3329042" y="4642031"/>
              <a:ext cx="97614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53" name="Text Placeholder 4"/>
          <p:cNvSpPr txBox="1">
            <a:spLocks/>
          </p:cNvSpPr>
          <p:nvPr/>
        </p:nvSpPr>
        <p:spPr>
          <a:xfrm>
            <a:off x="2502741" y="3858361"/>
            <a:ext cx="768478" cy="169945"/>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119612520"/>
      </p:ext>
    </p:extLst>
  </p:cSld>
  <p:clrMapOvr>
    <a:masterClrMapping/>
  </p:clrMapOvr>
  <mc:AlternateContent xmlns:mc="http://schemas.openxmlformats.org/markup-compatibility/2006">
    <mc:Choice xmlns:p14="http://schemas.microsoft.com/office/powerpoint/2010/main" xmlns=""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500"/>
                                        <p:tgtEl>
                                          <p:spTgt spid="34"/>
                                        </p:tgtEl>
                                      </p:cBhvr>
                                    </p:animEffect>
                                  </p:childTnLst>
                                </p:cTn>
                              </p:par>
                              <p:par>
                                <p:cTn id="8" presetID="53" presetClass="entr" presetSubtype="16"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p:cTn id="10" dur="500" fill="hold"/>
                                        <p:tgtEl>
                                          <p:spTgt spid="39"/>
                                        </p:tgtEl>
                                        <p:attrNameLst>
                                          <p:attrName>ppt_w</p:attrName>
                                        </p:attrNameLst>
                                      </p:cBhvr>
                                      <p:tavLst>
                                        <p:tav tm="0">
                                          <p:val>
                                            <p:fltVal val="0"/>
                                          </p:val>
                                        </p:tav>
                                        <p:tav tm="100000">
                                          <p:val>
                                            <p:strVal val="#ppt_w"/>
                                          </p:val>
                                        </p:tav>
                                      </p:tavLst>
                                    </p:anim>
                                    <p:anim calcmode="lin" valueType="num">
                                      <p:cBhvr>
                                        <p:cTn id="11" dur="500" fill="hold"/>
                                        <p:tgtEl>
                                          <p:spTgt spid="39"/>
                                        </p:tgtEl>
                                        <p:attrNameLst>
                                          <p:attrName>ppt_h</p:attrName>
                                        </p:attrNameLst>
                                      </p:cBhvr>
                                      <p:tavLst>
                                        <p:tav tm="0">
                                          <p:val>
                                            <p:fltVal val="0"/>
                                          </p:val>
                                        </p:tav>
                                        <p:tav tm="100000">
                                          <p:val>
                                            <p:strVal val="#ppt_h"/>
                                          </p:val>
                                        </p:tav>
                                      </p:tavLst>
                                    </p:anim>
                                    <p:animEffect transition="in" filter="fade">
                                      <p:cBhvr>
                                        <p:cTn id="12" dur="500"/>
                                        <p:tgtEl>
                                          <p:spTgt spid="3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p:cTn id="26" dur="500" fill="hold"/>
                                        <p:tgtEl>
                                          <p:spTgt spid="42"/>
                                        </p:tgtEl>
                                        <p:attrNameLst>
                                          <p:attrName>ppt_w</p:attrName>
                                        </p:attrNameLst>
                                      </p:cBhvr>
                                      <p:tavLst>
                                        <p:tav tm="0">
                                          <p:val>
                                            <p:fltVal val="0"/>
                                          </p:val>
                                        </p:tav>
                                        <p:tav tm="100000">
                                          <p:val>
                                            <p:strVal val="#ppt_w"/>
                                          </p:val>
                                        </p:tav>
                                      </p:tavLst>
                                    </p:anim>
                                    <p:anim calcmode="lin" valueType="num">
                                      <p:cBhvr>
                                        <p:cTn id="27" dur="500" fill="hold"/>
                                        <p:tgtEl>
                                          <p:spTgt spid="42"/>
                                        </p:tgtEl>
                                        <p:attrNameLst>
                                          <p:attrName>ppt_h</p:attrName>
                                        </p:attrNameLst>
                                      </p:cBhvr>
                                      <p:tavLst>
                                        <p:tav tm="0">
                                          <p:val>
                                            <p:fltVal val="0"/>
                                          </p:val>
                                        </p:tav>
                                        <p:tav tm="100000">
                                          <p:val>
                                            <p:strVal val="#ppt_h"/>
                                          </p:val>
                                        </p:tav>
                                      </p:tavLst>
                                    </p:anim>
                                    <p:animEffect transition="in" filter="fade">
                                      <p:cBhvr>
                                        <p:cTn id="28" dur="500"/>
                                        <p:tgtEl>
                                          <p:spTgt spid="42"/>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45">
                                            <p:txEl>
                                              <p:pRg st="0" end="0"/>
                                            </p:txEl>
                                          </p:spTgt>
                                        </p:tgtEl>
                                        <p:attrNameLst>
                                          <p:attrName>style.visibility</p:attrName>
                                        </p:attrNameLst>
                                      </p:cBhvr>
                                      <p:to>
                                        <p:strVal val="visible"/>
                                      </p:to>
                                    </p:set>
                                    <p:animEffect transition="in" filter="fade">
                                      <p:cBhvr>
                                        <p:cTn id="32" dur="500"/>
                                        <p:tgtEl>
                                          <p:spTgt spid="45">
                                            <p:txEl>
                                              <p:pRg st="0" end="0"/>
                                            </p:txEl>
                                          </p:spTgt>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p:cTn id="40" dur="500" fill="hold"/>
                                        <p:tgtEl>
                                          <p:spTgt spid="46"/>
                                        </p:tgtEl>
                                        <p:attrNameLst>
                                          <p:attrName>ppt_w</p:attrName>
                                        </p:attrNameLst>
                                      </p:cBhvr>
                                      <p:tavLst>
                                        <p:tav tm="0">
                                          <p:val>
                                            <p:fltVal val="0"/>
                                          </p:val>
                                        </p:tav>
                                        <p:tav tm="100000">
                                          <p:val>
                                            <p:strVal val="#ppt_w"/>
                                          </p:val>
                                        </p:tav>
                                      </p:tavLst>
                                    </p:anim>
                                    <p:anim calcmode="lin" valueType="num">
                                      <p:cBhvr>
                                        <p:cTn id="41" dur="500" fill="hold"/>
                                        <p:tgtEl>
                                          <p:spTgt spid="46"/>
                                        </p:tgtEl>
                                        <p:attrNameLst>
                                          <p:attrName>ppt_h</p:attrName>
                                        </p:attrNameLst>
                                      </p:cBhvr>
                                      <p:tavLst>
                                        <p:tav tm="0">
                                          <p:val>
                                            <p:fltVal val="0"/>
                                          </p:val>
                                        </p:tav>
                                        <p:tav tm="100000">
                                          <p:val>
                                            <p:strVal val="#ppt_h"/>
                                          </p:val>
                                        </p:tav>
                                      </p:tavLst>
                                    </p:anim>
                                    <p:animEffect transition="in" filter="fade">
                                      <p:cBhvr>
                                        <p:cTn id="42" dur="500"/>
                                        <p:tgtEl>
                                          <p:spTgt spid="46"/>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49">
                                            <p:txEl>
                                              <p:pRg st="0" end="0"/>
                                            </p:txEl>
                                          </p:spTgt>
                                        </p:tgtEl>
                                        <p:attrNameLst>
                                          <p:attrName>style.visibility</p:attrName>
                                        </p:attrNameLst>
                                      </p:cBhvr>
                                      <p:to>
                                        <p:strVal val="visible"/>
                                      </p:to>
                                    </p:set>
                                    <p:animEffect transition="in" filter="fade">
                                      <p:cBhvr>
                                        <p:cTn id="46" dur="500"/>
                                        <p:tgtEl>
                                          <p:spTgt spid="49">
                                            <p:txEl>
                                              <p:pRg st="0" end="0"/>
                                            </p:txEl>
                                          </p:spTgt>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 calcmode="lin" valueType="num">
                                      <p:cBhvr>
                                        <p:cTn id="54" dur="500" fill="hold"/>
                                        <p:tgtEl>
                                          <p:spTgt spid="50"/>
                                        </p:tgtEl>
                                        <p:attrNameLst>
                                          <p:attrName>ppt_w</p:attrName>
                                        </p:attrNameLst>
                                      </p:cBhvr>
                                      <p:tavLst>
                                        <p:tav tm="0">
                                          <p:val>
                                            <p:fltVal val="0"/>
                                          </p:val>
                                        </p:tav>
                                        <p:tav tm="100000">
                                          <p:val>
                                            <p:strVal val="#ppt_w"/>
                                          </p:val>
                                        </p:tav>
                                      </p:tavLst>
                                    </p:anim>
                                    <p:anim calcmode="lin" valueType="num">
                                      <p:cBhvr>
                                        <p:cTn id="55" dur="500" fill="hold"/>
                                        <p:tgtEl>
                                          <p:spTgt spid="50"/>
                                        </p:tgtEl>
                                        <p:attrNameLst>
                                          <p:attrName>ppt_h</p:attrName>
                                        </p:attrNameLst>
                                      </p:cBhvr>
                                      <p:tavLst>
                                        <p:tav tm="0">
                                          <p:val>
                                            <p:fltVal val="0"/>
                                          </p:val>
                                        </p:tav>
                                        <p:tav tm="100000">
                                          <p:val>
                                            <p:strVal val="#ppt_h"/>
                                          </p:val>
                                        </p:tav>
                                      </p:tavLst>
                                    </p:anim>
                                    <p:animEffect transition="in" filter="fade">
                                      <p:cBhvr>
                                        <p:cTn id="56" dur="500"/>
                                        <p:tgtEl>
                                          <p:spTgt spid="50"/>
                                        </p:tgtEl>
                                      </p:cBhvr>
                                    </p:animEffect>
                                  </p:childTnLst>
                                </p:cTn>
                              </p:par>
                            </p:childTnLst>
                          </p:cTn>
                        </p:par>
                        <p:par>
                          <p:cTn id="57" fill="hold">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53">
                                            <p:txEl>
                                              <p:pRg st="0" end="0"/>
                                            </p:txEl>
                                          </p:spTgt>
                                        </p:tgtEl>
                                        <p:attrNameLst>
                                          <p:attrName>style.visibility</p:attrName>
                                        </p:attrNameLst>
                                      </p:cBhvr>
                                      <p:to>
                                        <p:strVal val="visible"/>
                                      </p:to>
                                    </p:set>
                                    <p:animEffect transition="in" filter="fade">
                                      <p:cBhvr>
                                        <p:cTn id="60" dur="500"/>
                                        <p:tgtEl>
                                          <p:spTgt spid="53">
                                            <p:txEl>
                                              <p:pRg st="0" end="0"/>
                                            </p:txEl>
                                          </p:spTgt>
                                        </p:tgtEl>
                                      </p:cBhvr>
                                    </p:animEffec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9" grpId="0" animBg="1"/>
      <p:bldP spid="11" grpId="0" animBg="1"/>
      <p:bldP spid="45" grpId="0" build="p"/>
      <p:bldP spid="49" grpId="0" build="p"/>
      <p:bldP spid="5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0.8|1.1"/>
</p:tagLst>
</file>

<file path=ppt/theme/theme1.xml><?xml version="1.0" encoding="utf-8"?>
<a:theme xmlns:a="http://schemas.openxmlformats.org/drawingml/2006/main" name="亮亮图文旗舰店https://liangliangtuwen.tmall.com">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2547</TotalTime>
  <Words>4895</Words>
  <Application>Microsoft Office PowerPoint</Application>
  <PresentationFormat>全屏显示(16:9)</PresentationFormat>
  <Paragraphs>315</Paragraphs>
  <Slides>34</Slides>
  <Notes>0</Notes>
  <HiddenSlides>5</HiddenSlides>
  <MMClips>1</MMClips>
  <ScaleCrop>false</ScaleCrop>
  <HeadingPairs>
    <vt:vector size="4" baseType="variant">
      <vt:variant>
        <vt:lpstr>主题</vt:lpstr>
      </vt:variant>
      <vt:variant>
        <vt:i4>1</vt:i4>
      </vt:variant>
      <vt:variant>
        <vt:lpstr>幻灯片标题</vt:lpstr>
      </vt:variant>
      <vt:variant>
        <vt:i4>34</vt:i4>
      </vt:variant>
    </vt:vector>
  </HeadingPairs>
  <TitlesOfParts>
    <vt:vector size="35" baseType="lpstr">
      <vt:lpstr>亮亮图文旗舰店https://liangliangtuwen.tmall.com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丫丫精饰</dc:title>
  <dc:subject>丫丫精饰</dc:subject>
  <dc:creator>丫丫精饰</dc:creator>
  <cp:keywords>https://cyppt.taobao.com/</cp:keywords>
  <dc:description>https://cyppt.taobao.com/</dc:description>
  <cp:lastModifiedBy>Administrator</cp:lastModifiedBy>
  <cp:revision>225</cp:revision>
  <dcterms:created xsi:type="dcterms:W3CDTF">2015-10-30T14:26:48Z</dcterms:created>
  <dcterms:modified xsi:type="dcterms:W3CDTF">2017-07-06T18:35:24Z</dcterms:modified>
  <cp:category>https://cyppt.taobao.com/</cp:category>
</cp:coreProperties>
</file>