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5" autoAdjust="0"/>
  </p:normalViewPr>
  <p:slideViewPr>
    <p:cSldViewPr>
      <p:cViewPr varScale="1">
        <p:scale>
          <a:sx n="139" d="100"/>
          <a:sy n="139" d="100"/>
        </p:scale>
        <p:origin x="-83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3" d="100"/>
        <a:sy n="10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列1</c:v>
                </c:pt>
              </c:strCache>
            </c:strRef>
          </c:tx>
          <c:spPr>
            <a:solidFill>
              <a:schemeClr val="accent3"/>
            </a:solidFill>
            <a:ln>
              <a:noFill/>
            </a:ln>
            <a:effectLst/>
            <a:sp3d/>
          </c:spPr>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chemeClr val="tx1">
                <a:lumMod val="50000"/>
                <a:lumOff val="50000"/>
              </a:schemeClr>
            </a:solidFill>
            <a:ln>
              <a:noFill/>
            </a:ln>
            <a:effectLst/>
            <a:sp3d/>
          </c:spPr>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列3</c:v>
                </c:pt>
              </c:strCache>
            </c:strRef>
          </c:tx>
          <c:spPr>
            <a:solidFill>
              <a:schemeClr val="accent2"/>
            </a:solidFill>
            <a:ln>
              <a:noFill/>
            </a:ln>
            <a:effectLst/>
            <a:sp3d/>
          </c:spPr>
          <c:dPt>
            <c:idx val="0"/>
            <c:spPr>
              <a:solidFill>
                <a:srgbClr val="FFC000"/>
              </a:solidFill>
              <a:ln>
                <a:noFill/>
              </a:ln>
              <a:effectLst/>
              <a:sp3d/>
            </c:spPr>
          </c:dPt>
          <c:dPt>
            <c:idx val="1"/>
            <c:spPr>
              <a:solidFill>
                <a:srgbClr val="FFC000"/>
              </a:solidFill>
              <a:ln>
                <a:noFill/>
              </a:ln>
              <a:effectLst/>
              <a:sp3d/>
            </c:spPr>
          </c:dPt>
          <c:dPt>
            <c:idx val="2"/>
            <c:spPr>
              <a:solidFill>
                <a:srgbClr val="FFC000"/>
              </a:solidFill>
              <a:ln>
                <a:noFill/>
              </a:ln>
              <a:effectLst/>
              <a:sp3d/>
            </c:spPr>
          </c:dPt>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ape val="box"/>
        <c:axId val="123284096"/>
        <c:axId val="123322752"/>
        <c:axId val="0"/>
      </c:bar3DChart>
      <c:catAx>
        <c:axId val="123284096"/>
        <c:scaling>
          <c:orientation val="minMax"/>
        </c:scaling>
        <c:delete val="1"/>
        <c:axPos val="b"/>
        <c:numFmt formatCode="General" sourceLinked="1"/>
        <c:majorTickMark val="none"/>
        <c:tickLblPos val="none"/>
        <c:crossAx val="123322752"/>
        <c:crosses val="autoZero"/>
        <c:auto val="1"/>
        <c:lblAlgn val="ctr"/>
        <c:lblOffset val="100"/>
      </c:catAx>
      <c:valAx>
        <c:axId val="123322752"/>
        <c:scaling>
          <c:orientation val="minMax"/>
        </c:scaling>
        <c:delete val="1"/>
        <c:axPos val="l"/>
        <c:majorGridlines>
          <c:spPr>
            <a:ln w="9525" cap="flat" cmpd="sng" algn="ctr">
              <a:solidFill>
                <a:schemeClr val="bg1">
                  <a:lumMod val="85000"/>
                </a:schemeClr>
              </a:solidFill>
              <a:round/>
            </a:ln>
            <a:effectLst/>
          </c:spPr>
        </c:majorGridlines>
        <c:numFmt formatCode="General" sourceLinked="1"/>
        <c:majorTickMark val="none"/>
        <c:tickLblPos val="none"/>
        <c:crossAx val="123284096"/>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9" name="Rectangle 9"/>
          <p:cNvSpPr/>
          <p:nvPr userDrawn="1"/>
        </p:nvSpPr>
        <p:spPr>
          <a:xfrm>
            <a:off x="8500361" y="241918"/>
            <a:ext cx="365983" cy="215300"/>
          </a:xfrm>
          <a:prstGeom prst="rect">
            <a:avLst/>
          </a:prstGeom>
          <a:solidFill>
            <a:srgbClr val="00B0F0"/>
          </a:solidFill>
          <a:ln w="9525" cap="flat" cmpd="sng" algn="ctr">
            <a:noFill/>
            <a:prstDash val="solid"/>
          </a:ln>
          <a:effectLst/>
        </p:spPr>
        <p:txBody>
          <a:bodyPr lIns="91420" tIns="45709" rIns="91420" bIns="45709"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20" name="Isosceles Triangle 10"/>
          <p:cNvSpPr/>
          <p:nvPr userDrawn="1"/>
        </p:nvSpPr>
        <p:spPr>
          <a:xfrm rot="10610802">
            <a:off x="8504736" y="316259"/>
            <a:ext cx="366581" cy="196391"/>
          </a:xfrm>
          <a:prstGeom prst="triangle">
            <a:avLst/>
          </a:prstGeom>
          <a:solidFill>
            <a:srgbClr val="00B0F0"/>
          </a:solidFill>
          <a:ln w="9525" cap="flat" cmpd="sng" algn="ctr">
            <a:noFill/>
            <a:prstDash val="solid"/>
          </a:ln>
          <a:effectLst/>
        </p:spPr>
        <p:txBody>
          <a:bodyPr lIns="91420" tIns="45709" rIns="91420" bIns="45709"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21" name="Slide Number Placeholder 5"/>
          <p:cNvSpPr txBox="1">
            <a:spLocks/>
          </p:cNvSpPr>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314FFB07-917D-5348-AE2D-F9A4E0AD1751}" type="slidenum">
              <a:rPr lang="en-US" sz="1000" smtClean="0">
                <a:solidFill>
                  <a:prstClr val="white"/>
                </a:solidFill>
                <a:ea typeface="微软雅黑"/>
              </a:rPr>
              <a:pPr fontAlgn="base">
                <a:spcBef>
                  <a:spcPct val="0"/>
                </a:spcBef>
                <a:spcAft>
                  <a:spcPct val="0"/>
                </a:spcAft>
              </a:pPr>
              <a:t>‹#›</a:t>
            </a:fld>
            <a:endParaRPr lang="en-US" sz="1000" dirty="0">
              <a:solidFill>
                <a:prstClr val="white"/>
              </a:solidFill>
              <a:ea typeface="微软雅黑"/>
            </a:endParaRPr>
          </a:p>
        </p:txBody>
      </p:sp>
      <p:grpSp>
        <p:nvGrpSpPr>
          <p:cNvPr id="22" name="Group 5"/>
          <p:cNvGrpSpPr/>
          <p:nvPr userDrawn="1"/>
        </p:nvGrpSpPr>
        <p:grpSpPr>
          <a:xfrm>
            <a:off x="347419" y="4731991"/>
            <a:ext cx="224082" cy="221156"/>
            <a:chOff x="4328868" y="5502988"/>
            <a:chExt cx="500307" cy="493774"/>
          </a:xfrm>
        </p:grpSpPr>
        <p:sp>
          <p:nvSpPr>
            <p:cNvPr id="23"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a typeface="宋体" charset="-122"/>
              </a:endParaRPr>
            </a:p>
          </p:txBody>
        </p:sp>
        <p:sp>
          <p:nvSpPr>
            <p:cNvPr id="2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a typeface="宋体" charset="-122"/>
              </a:endParaRPr>
            </a:p>
          </p:txBody>
        </p:sp>
      </p:grpSp>
      <p:grpSp>
        <p:nvGrpSpPr>
          <p:cNvPr id="25" name="Group 9"/>
          <p:cNvGrpSpPr/>
          <p:nvPr userDrawn="1"/>
        </p:nvGrpSpPr>
        <p:grpSpPr>
          <a:xfrm flipH="1">
            <a:off x="933709" y="4731991"/>
            <a:ext cx="224082" cy="221156"/>
            <a:chOff x="4328868" y="5502988"/>
            <a:chExt cx="500307" cy="493774"/>
          </a:xfrm>
        </p:grpSpPr>
        <p:sp>
          <p:nvSpPr>
            <p:cNvPr id="26"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a typeface="宋体" charset="-122"/>
              </a:endParaRPr>
            </a:p>
          </p:txBody>
        </p:sp>
        <p:sp>
          <p:nvSpPr>
            <p:cNvPr id="2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a typeface="宋体" charset="-122"/>
              </a:endParaRPr>
            </a:p>
          </p:txBody>
        </p:sp>
      </p:grpSp>
      <p:cxnSp>
        <p:nvCxnSpPr>
          <p:cNvPr id="28" name="Straight Connector 3"/>
          <p:cNvCxnSpPr/>
          <p:nvPr userDrawn="1"/>
        </p:nvCxnSpPr>
        <p:spPr>
          <a:xfrm>
            <a:off x="552709" y="4845350"/>
            <a:ext cx="381000" cy="0"/>
          </a:xfrm>
          <a:prstGeom prst="line">
            <a:avLst/>
          </a:prstGeom>
          <a:noFill/>
          <a:ln w="12700" cap="flat" cmpd="sng" algn="ctr">
            <a:solidFill>
              <a:sysClr val="window" lastClr="FFFFFF">
                <a:lumMod val="85000"/>
              </a:sysClr>
            </a:solidFill>
            <a:prstDash val="dash"/>
          </a:ln>
          <a:effectLst/>
        </p:spPr>
      </p:cxnSp>
      <p:pic>
        <p:nvPicPr>
          <p:cNvPr id="29" name="Picture 3" descr="C:\Users\Administrator\Desktop\微立体创业计划\005.png"/>
          <p:cNvPicPr>
            <a:picLocks noChangeAspect="1" noChangeArrowheads="1"/>
          </p:cNvPicPr>
          <p:nvPr userDrawn="1"/>
        </p:nvPicPr>
        <p:blipFill>
          <a:blip r:embed="rId2" cstate="print">
            <a:duotone>
              <a:srgbClr val="0070C0">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30"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2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2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00" fill="hold"/>
                                            <p:tgtEl>
                                              <p:spTgt spid="29"/>
                                            </p:tgtEl>
                                            <p:attrNameLst>
                                              <p:attrName>ppt_x</p:attrName>
                                            </p:attrNameLst>
                                          </p:cBhvr>
                                          <p:tavLst>
                                            <p:tav tm="0">
                                              <p:val>
                                                <p:strVal val="0-#ppt_w/2"/>
                                              </p:val>
                                            </p:tav>
                                            <p:tav tm="100000">
                                              <p:val>
                                                <p:strVal val="#ppt_x"/>
                                              </p:val>
                                            </p:tav>
                                          </p:tavLst>
                                        </p:anim>
                                        <p:anim calcmode="lin" valueType="num">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200" fill="hold"/>
                                            <p:tgtEl>
                                              <p:spTgt spid="30"/>
                                            </p:tgtEl>
                                            <p:attrNameLst>
                                              <p:attrName>ppt_x</p:attrName>
                                            </p:attrNameLst>
                                          </p:cBhvr>
                                          <p:tavLst>
                                            <p:tav tm="0">
                                              <p:val>
                                                <p:strVal val="#ppt_x"/>
                                              </p:val>
                                            </p:tav>
                                            <p:tav tm="100000">
                                              <p:val>
                                                <p:strVal val="#ppt_x"/>
                                              </p:val>
                                            </p:tav>
                                          </p:tavLst>
                                        </p:anim>
                                        <p:anim calcmode="lin" valueType="num">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E:\2016 ppt\77.png"/>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t="5000" b="5000"/>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userDrawn="1"/>
        </p:nvSpPr>
        <p:spPr>
          <a:xfrm>
            <a:off x="0" y="0"/>
            <a:ext cx="9144000" cy="51435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descr="E:\2016 ppt\77.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220" b="4999"/>
          <a:stretch/>
        </p:blipFill>
        <p:spPr bwMode="auto">
          <a:xfrm>
            <a:off x="0" y="12568"/>
            <a:ext cx="9144000" cy="51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4" name="组合 93"/>
          <p:cNvGrpSpPr>
            <a:grpSpLocks/>
          </p:cNvGrpSpPr>
          <p:nvPr/>
        </p:nvGrpSpPr>
        <p:grpSpPr bwMode="auto">
          <a:xfrm>
            <a:off x="1431925" y="1489075"/>
            <a:ext cx="1368425" cy="1368425"/>
            <a:chOff x="1614601" y="1489405"/>
            <a:chExt cx="1368095" cy="1368095"/>
          </a:xfrm>
        </p:grpSpPr>
        <p:grpSp>
          <p:nvGrpSpPr>
            <p:cNvPr id="95" name="组合 94"/>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98" name="椭圆 97"/>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96" name="TextBox 6"/>
            <p:cNvSpPr txBox="1">
              <a:spLocks noChangeArrowheads="1"/>
            </p:cNvSpPr>
            <p:nvPr/>
          </p:nvSpPr>
          <p:spPr bwMode="auto">
            <a:xfrm>
              <a:off x="1972045" y="1711601"/>
              <a:ext cx="569250" cy="923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rPr>
                <a:t>2</a:t>
              </a:r>
              <a:endParaRPr kumimoji="0" lang="zh-CN" altLang="en-US"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endParaRPr>
            </a:p>
          </p:txBody>
        </p:sp>
      </p:grpSp>
      <p:grpSp>
        <p:nvGrpSpPr>
          <p:cNvPr id="99" name="组合 98"/>
          <p:cNvGrpSpPr>
            <a:grpSpLocks/>
          </p:cNvGrpSpPr>
          <p:nvPr/>
        </p:nvGrpSpPr>
        <p:grpSpPr bwMode="auto">
          <a:xfrm>
            <a:off x="2974975" y="2173288"/>
            <a:ext cx="1368425" cy="1368425"/>
            <a:chOff x="1614601" y="1489405"/>
            <a:chExt cx="1368095" cy="1368095"/>
          </a:xfrm>
        </p:grpSpPr>
        <p:grpSp>
          <p:nvGrpSpPr>
            <p:cNvPr id="100" name="组合 99"/>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03" name="椭圆 102"/>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01" name="TextBox 11"/>
            <p:cNvSpPr txBox="1">
              <a:spLocks noChangeArrowheads="1"/>
            </p:cNvSpPr>
            <p:nvPr/>
          </p:nvSpPr>
          <p:spPr bwMode="auto">
            <a:xfrm>
              <a:off x="1958169" y="1711601"/>
              <a:ext cx="569250" cy="923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rPr>
                <a:t>0</a:t>
              </a:r>
              <a:endParaRPr kumimoji="0" lang="zh-CN" altLang="en-US"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endParaRPr>
            </a:p>
          </p:txBody>
        </p:sp>
      </p:grpSp>
      <p:grpSp>
        <p:nvGrpSpPr>
          <p:cNvPr id="104" name="组合 103"/>
          <p:cNvGrpSpPr>
            <a:grpSpLocks/>
          </p:cNvGrpSpPr>
          <p:nvPr/>
        </p:nvGrpSpPr>
        <p:grpSpPr bwMode="auto">
          <a:xfrm>
            <a:off x="4595813" y="1543050"/>
            <a:ext cx="1366837" cy="1368425"/>
            <a:chOff x="1614601" y="1489405"/>
            <a:chExt cx="1368095" cy="1368095"/>
          </a:xfrm>
        </p:grpSpPr>
        <p:grpSp>
          <p:nvGrpSpPr>
            <p:cNvPr id="105" name="组合 104"/>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08" name="椭圆 107"/>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06" name="TextBox 16"/>
            <p:cNvSpPr txBox="1">
              <a:spLocks noChangeArrowheads="1"/>
            </p:cNvSpPr>
            <p:nvPr/>
          </p:nvSpPr>
          <p:spPr bwMode="auto">
            <a:xfrm>
              <a:off x="1949020" y="1711601"/>
              <a:ext cx="569911" cy="923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rPr>
                <a:t>1</a:t>
              </a:r>
              <a:endParaRPr kumimoji="0" lang="zh-CN" altLang="en-US"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endParaRPr>
            </a:p>
          </p:txBody>
        </p:sp>
      </p:grpSp>
      <p:grpSp>
        <p:nvGrpSpPr>
          <p:cNvPr id="109" name="组合 108"/>
          <p:cNvGrpSpPr>
            <a:grpSpLocks/>
          </p:cNvGrpSpPr>
          <p:nvPr/>
        </p:nvGrpSpPr>
        <p:grpSpPr bwMode="auto">
          <a:xfrm>
            <a:off x="6289675" y="1711325"/>
            <a:ext cx="1366838" cy="1368425"/>
            <a:chOff x="1614601" y="1489405"/>
            <a:chExt cx="1368095" cy="1368095"/>
          </a:xfrm>
        </p:grpSpPr>
        <p:grpSp>
          <p:nvGrpSpPr>
            <p:cNvPr id="110" name="组合 109"/>
            <p:cNvGrpSpPr/>
            <p:nvPr/>
          </p:nvGrpSpPr>
          <p:grpSpPr>
            <a:xfrm>
              <a:off x="1614601" y="1489405"/>
              <a:ext cx="1368095" cy="1368095"/>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13" name="椭圆 112"/>
              <p:cNvSpPr/>
              <p:nvPr/>
            </p:nvSpPr>
            <p:spPr>
              <a:xfrm>
                <a:off x="392112" y="760412"/>
                <a:ext cx="3825873" cy="3825873"/>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11" name="TextBox 21"/>
            <p:cNvSpPr txBox="1">
              <a:spLocks noChangeArrowheads="1"/>
            </p:cNvSpPr>
            <p:nvPr/>
          </p:nvSpPr>
          <p:spPr bwMode="auto">
            <a:xfrm>
              <a:off x="1967966" y="1711601"/>
              <a:ext cx="531403" cy="923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rPr>
                <a:t>9</a:t>
              </a:r>
              <a:endParaRPr kumimoji="0" lang="zh-CN" altLang="en-US" sz="5400" b="0" i="0" u="none" strike="noStrike" kern="0" cap="none" spc="0" normalizeH="0" baseline="0" noProof="0" dirty="0" smtClean="0">
                <a:ln>
                  <a:noFill/>
                </a:ln>
                <a:solidFill>
                  <a:srgbClr val="000000"/>
                </a:solidFill>
                <a:effectLst/>
                <a:uLnTx/>
                <a:uFillTx/>
                <a:latin typeface="方正粗谭黑简体" pitchFamily="2" charset="-122"/>
                <a:ea typeface="方正粗谭黑简体" pitchFamily="2" charset="-122"/>
              </a:endParaRPr>
            </a:p>
          </p:txBody>
        </p:sp>
      </p:grpSp>
      <p:sp>
        <p:nvSpPr>
          <p:cNvPr id="114" name="椭圆 113"/>
          <p:cNvSpPr/>
          <p:nvPr/>
        </p:nvSpPr>
        <p:spPr>
          <a:xfrm>
            <a:off x="8101013" y="3762375"/>
            <a:ext cx="379412" cy="379413"/>
          </a:xfrm>
          <a:prstGeom prst="ellipse">
            <a:avLst/>
          </a:prstGeom>
          <a:solidFill>
            <a:srgbClr val="FFFFFF"/>
          </a:solidFill>
          <a:ln w="25400" cap="flat" cmpd="sng" algn="ctr">
            <a:noFill/>
            <a:prstDash val="solid"/>
          </a:ln>
          <a:effectLst>
            <a:outerShdw blurRad="317500" dist="1905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nvGrpSpPr>
          <p:cNvPr id="115" name="组合 114"/>
          <p:cNvGrpSpPr/>
          <p:nvPr/>
        </p:nvGrpSpPr>
        <p:grpSpPr>
          <a:xfrm>
            <a:off x="755735" y="1845503"/>
            <a:ext cx="363952" cy="363952"/>
            <a:chOff x="304800" y="673100"/>
            <a:chExt cx="4000500" cy="4000500"/>
          </a:xfrm>
          <a:effectLst>
            <a:outerShdw blurRad="317500" dist="1905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17" name="椭圆 116"/>
            <p:cNvSpPr/>
            <p:nvPr/>
          </p:nvSpPr>
          <p:spPr>
            <a:xfrm>
              <a:off x="392113" y="760413"/>
              <a:ext cx="3825874" cy="3825874"/>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grpSp>
        <p:nvGrpSpPr>
          <p:cNvPr id="118" name="组合 117"/>
          <p:cNvGrpSpPr/>
          <p:nvPr/>
        </p:nvGrpSpPr>
        <p:grpSpPr>
          <a:xfrm>
            <a:off x="369328" y="0"/>
            <a:ext cx="287919" cy="287919"/>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20" name="椭圆 119"/>
            <p:cNvSpPr/>
            <p:nvPr/>
          </p:nvSpPr>
          <p:spPr>
            <a:xfrm>
              <a:off x="479425" y="847725"/>
              <a:ext cx="3651250" cy="3651250"/>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grpSp>
        <p:nvGrpSpPr>
          <p:cNvPr id="121" name="组合 120"/>
          <p:cNvGrpSpPr/>
          <p:nvPr/>
        </p:nvGrpSpPr>
        <p:grpSpPr>
          <a:xfrm>
            <a:off x="971750" y="4441610"/>
            <a:ext cx="240103" cy="240103"/>
            <a:chOff x="304800" y="673100"/>
            <a:chExt cx="4000500" cy="4000500"/>
          </a:xfrm>
          <a:effectLst>
            <a:outerShdw blurRad="317500" dist="1905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23" name="椭圆 122"/>
            <p:cNvSpPr/>
            <p:nvPr/>
          </p:nvSpPr>
          <p:spPr>
            <a:xfrm>
              <a:off x="392113" y="760413"/>
              <a:ext cx="3825874" cy="3825874"/>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grpSp>
        <p:nvGrpSpPr>
          <p:cNvPr id="124" name="组合 123"/>
          <p:cNvGrpSpPr/>
          <p:nvPr/>
        </p:nvGrpSpPr>
        <p:grpSpPr>
          <a:xfrm>
            <a:off x="6084206" y="1057375"/>
            <a:ext cx="287919" cy="287919"/>
            <a:chOff x="304800" y="673100"/>
            <a:chExt cx="4000500" cy="4000500"/>
          </a:xfrm>
          <a:effectLst>
            <a:outerShdw blurRad="381000" dist="152400" dir="8100000" algn="tr" rotWithShape="0">
              <a:prstClr val="black">
                <a:alpha val="70000"/>
              </a:prstClr>
            </a:outerShdw>
          </a:effectLst>
        </p:grpSpPr>
        <p:sp>
          <p:nvSpPr>
            <p:cNvPr id="125" name="同心圆 124"/>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26" name="椭圆 125"/>
            <p:cNvSpPr/>
            <p:nvPr/>
          </p:nvSpPr>
          <p:spPr>
            <a:xfrm>
              <a:off x="479425" y="847725"/>
              <a:ext cx="3651250" cy="3651250"/>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
        <p:nvSpPr>
          <p:cNvPr id="127" name="椭圆 126"/>
          <p:cNvSpPr/>
          <p:nvPr/>
        </p:nvSpPr>
        <p:spPr>
          <a:xfrm>
            <a:off x="8774113" y="1876425"/>
            <a:ext cx="190500" cy="188913"/>
          </a:xfrm>
          <a:prstGeom prst="ellipse">
            <a:avLst/>
          </a:prstGeom>
          <a:solidFill>
            <a:srgbClr val="FFFFFF"/>
          </a:solidFill>
          <a:ln w="25400" cap="flat" cmpd="sng" algn="ctr">
            <a:noFill/>
            <a:prstDash val="solid"/>
          </a:ln>
          <a:effectLst>
            <a:outerShdw blurRad="317500" dist="1905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128" name="椭圆 127"/>
          <p:cNvSpPr/>
          <p:nvPr/>
        </p:nvSpPr>
        <p:spPr>
          <a:xfrm>
            <a:off x="3816350" y="1344613"/>
            <a:ext cx="250825" cy="252412"/>
          </a:xfrm>
          <a:prstGeom prst="ellipse">
            <a:avLst/>
          </a:prstGeom>
          <a:solidFill>
            <a:srgbClr val="FFFFFF"/>
          </a:solidFill>
          <a:ln w="25400" cap="flat" cmpd="sng" algn="ctr">
            <a:noFill/>
            <a:prstDash val="solid"/>
          </a:ln>
          <a:effectLst>
            <a:outerShdw blurRad="317500" dist="1905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129" name="矩形 4"/>
          <p:cNvSpPr>
            <a:spLocks noChangeArrowheads="1"/>
          </p:cNvSpPr>
          <p:nvPr/>
        </p:nvSpPr>
        <p:spPr bwMode="auto">
          <a:xfrm>
            <a:off x="1584325" y="4370388"/>
            <a:ext cx="59769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600" b="1" dirty="0">
                <a:latin typeface="微软雅黑" pitchFamily="34" charset="-122"/>
                <a:ea typeface="微软雅黑" pitchFamily="34" charset="-122"/>
                <a:sym typeface="微软雅黑" pitchFamily="34" charset="-122"/>
              </a:rPr>
              <a:t>适用于工作汇报、年终总结、新年计划、商业提案等演示</a:t>
            </a:r>
          </a:p>
        </p:txBody>
      </p:sp>
      <p:sp>
        <p:nvSpPr>
          <p:cNvPr id="130" name="矩形 4"/>
          <p:cNvSpPr>
            <a:spLocks noChangeArrowheads="1"/>
          </p:cNvSpPr>
          <p:nvPr/>
        </p:nvSpPr>
        <p:spPr bwMode="auto">
          <a:xfrm>
            <a:off x="1584325" y="3740150"/>
            <a:ext cx="59769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3600" dirty="0">
                <a:latin typeface="方正粗谭黑简体" pitchFamily="2" charset="-122"/>
                <a:ea typeface="方正粗谭黑简体" pitchFamily="2" charset="-122"/>
                <a:sym typeface="微软雅黑" pitchFamily="34" charset="-122"/>
              </a:rPr>
              <a:t>年终总结工作总结</a:t>
            </a:r>
            <a:r>
              <a:rPr lang="en-US" altLang="zh-CN" sz="3600" dirty="0">
                <a:latin typeface="方正粗谭黑简体" pitchFamily="2" charset="-122"/>
                <a:ea typeface="方正粗谭黑简体" pitchFamily="2" charset="-122"/>
                <a:sym typeface="微软雅黑" pitchFamily="34" charset="-122"/>
              </a:rPr>
              <a:t>PPT</a:t>
            </a:r>
            <a:endParaRPr lang="zh-CN" altLang="en-US" sz="3600" b="1" dirty="0">
              <a:latin typeface="方正粗谭黑简体" pitchFamily="2" charset="-122"/>
              <a:ea typeface="方正粗谭黑简体" pitchFamily="2" charset="-122"/>
              <a:sym typeface="微软雅黑" pitchFamily="34" charset="-122"/>
            </a:endParaRPr>
          </a:p>
        </p:txBody>
      </p:sp>
      <p:grpSp>
        <p:nvGrpSpPr>
          <p:cNvPr id="131" name="组合 130"/>
          <p:cNvGrpSpPr/>
          <p:nvPr/>
        </p:nvGrpSpPr>
        <p:grpSpPr>
          <a:xfrm>
            <a:off x="7380195" y="265320"/>
            <a:ext cx="143960" cy="143960"/>
            <a:chOff x="304800" y="673100"/>
            <a:chExt cx="4000500" cy="4000500"/>
          </a:xfrm>
          <a:effectLst>
            <a:outerShdw blurRad="381000" dist="152400" dir="8100000" algn="tr" rotWithShape="0">
              <a:prstClr val="black">
                <a:alpha val="70000"/>
              </a:prstClr>
            </a:outerShdw>
          </a:effectLst>
        </p:grpSpPr>
        <p:sp>
          <p:nvSpPr>
            <p:cNvPr id="132" name="同心圆 131"/>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Calibri"/>
                <a:ea typeface="宋体"/>
                <a:cs typeface="+mn-cs"/>
              </a:endParaRPr>
            </a:p>
          </p:txBody>
        </p:sp>
        <p:sp>
          <p:nvSpPr>
            <p:cNvPr id="133" name="椭圆 132"/>
            <p:cNvSpPr/>
            <p:nvPr/>
          </p:nvSpPr>
          <p:spPr>
            <a:xfrm>
              <a:off x="479425" y="847725"/>
              <a:ext cx="3651250" cy="3651250"/>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grpSp>
    </p:spTree>
    <p:extLst>
      <p:ext uri="{BB962C8B-B14F-4D97-AF65-F5344CB8AC3E}">
        <p14:creationId xmlns:p14="http://schemas.microsoft.com/office/powerpoint/2010/main" xmlns="" val="1988110142"/>
      </p:ext>
    </p:extLst>
  </p:cSld>
  <p:clrMapOvr>
    <a:masterClrMapping/>
  </p:clrMapOvr>
  <mc:AlternateContent xmlns:mc="http://schemas.openxmlformats.org/markup-compatibility/2006">
    <mc:Choice xmlns:p14="http://schemas.microsoft.com/office/powerpoint/2010/main" xmlns="" Requires="p14">
      <p:transition spd="slow" p14:dur="4000" advTm="100">
        <p14:vortex dir="r"/>
      </p:transition>
    </mc:Choice>
    <mc:Fallback>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p:cTn id="19" dur="500" fill="hold"/>
                                        <p:tgtEl>
                                          <p:spTgt spid="104"/>
                                        </p:tgtEl>
                                        <p:attrNameLst>
                                          <p:attrName>ppt_w</p:attrName>
                                        </p:attrNameLst>
                                      </p:cBhvr>
                                      <p:tavLst>
                                        <p:tav tm="0">
                                          <p:val>
                                            <p:fltVal val="0"/>
                                          </p:val>
                                        </p:tav>
                                        <p:tav tm="100000">
                                          <p:val>
                                            <p:strVal val="#ppt_w"/>
                                          </p:val>
                                        </p:tav>
                                      </p:tavLst>
                                    </p:anim>
                                    <p:anim calcmode="lin" valueType="num">
                                      <p:cBhvr>
                                        <p:cTn id="20" dur="500" fill="hold"/>
                                        <p:tgtEl>
                                          <p:spTgt spid="104"/>
                                        </p:tgtEl>
                                        <p:attrNameLst>
                                          <p:attrName>ppt_h</p:attrName>
                                        </p:attrNameLst>
                                      </p:cBhvr>
                                      <p:tavLst>
                                        <p:tav tm="0">
                                          <p:val>
                                            <p:fltVal val="0"/>
                                          </p:val>
                                        </p:tav>
                                        <p:tav tm="100000">
                                          <p:val>
                                            <p:strVal val="#ppt_h"/>
                                          </p:val>
                                        </p:tav>
                                      </p:tavLst>
                                    </p:anim>
                                    <p:animEffect transition="in" filter="fade">
                                      <p:cBhvr>
                                        <p:cTn id="21" dur="500"/>
                                        <p:tgtEl>
                                          <p:spTgt spid="10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500" fill="hold"/>
                                        <p:tgtEl>
                                          <p:spTgt spid="109"/>
                                        </p:tgtEl>
                                        <p:attrNameLst>
                                          <p:attrName>ppt_w</p:attrName>
                                        </p:attrNameLst>
                                      </p:cBhvr>
                                      <p:tavLst>
                                        <p:tav tm="0">
                                          <p:val>
                                            <p:fltVal val="0"/>
                                          </p:val>
                                        </p:tav>
                                        <p:tav tm="100000">
                                          <p:val>
                                            <p:strVal val="#ppt_w"/>
                                          </p:val>
                                        </p:tav>
                                      </p:tavLst>
                                    </p:anim>
                                    <p:anim calcmode="lin" valueType="num">
                                      <p:cBhvr>
                                        <p:cTn id="26" dur="500" fill="hold"/>
                                        <p:tgtEl>
                                          <p:spTgt spid="109"/>
                                        </p:tgtEl>
                                        <p:attrNameLst>
                                          <p:attrName>ppt_h</p:attrName>
                                        </p:attrNameLst>
                                      </p:cBhvr>
                                      <p:tavLst>
                                        <p:tav tm="0">
                                          <p:val>
                                            <p:fltVal val="0"/>
                                          </p:val>
                                        </p:tav>
                                        <p:tav tm="100000">
                                          <p:val>
                                            <p:strVal val="#ppt_h"/>
                                          </p:val>
                                        </p:tav>
                                      </p:tavLst>
                                    </p:anim>
                                    <p:animEffect transition="in" filter="fade">
                                      <p:cBhvr>
                                        <p:cTn id="27" dur="500"/>
                                        <p:tgtEl>
                                          <p:spTgt spid="10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childTnLst>
                                </p:cTn>
                              </p:par>
                              <p:par>
                                <p:cTn id="30" presetID="53" presetClass="entr" presetSubtype="16" fill="hold" grpId="1" nodeType="with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p:cTn id="32" dur="500" fill="hold"/>
                                        <p:tgtEl>
                                          <p:spTgt spid="114"/>
                                        </p:tgtEl>
                                        <p:attrNameLst>
                                          <p:attrName>ppt_w</p:attrName>
                                        </p:attrNameLst>
                                      </p:cBhvr>
                                      <p:tavLst>
                                        <p:tav tm="0">
                                          <p:val>
                                            <p:fltVal val="0"/>
                                          </p:val>
                                        </p:tav>
                                        <p:tav tm="100000">
                                          <p:val>
                                            <p:strVal val="#ppt_w"/>
                                          </p:val>
                                        </p:tav>
                                      </p:tavLst>
                                    </p:anim>
                                    <p:anim calcmode="lin" valueType="num">
                                      <p:cBhvr>
                                        <p:cTn id="33" dur="500" fill="hold"/>
                                        <p:tgtEl>
                                          <p:spTgt spid="114"/>
                                        </p:tgtEl>
                                        <p:attrNameLst>
                                          <p:attrName>ppt_h</p:attrName>
                                        </p:attrNameLst>
                                      </p:cBhvr>
                                      <p:tavLst>
                                        <p:tav tm="0">
                                          <p:val>
                                            <p:fltVal val="0"/>
                                          </p:val>
                                        </p:tav>
                                        <p:tav tm="100000">
                                          <p:val>
                                            <p:strVal val="#ppt_h"/>
                                          </p:val>
                                        </p:tav>
                                      </p:tavLst>
                                    </p:anim>
                                    <p:animEffect transition="in" filter="fade">
                                      <p:cBhvr>
                                        <p:cTn id="34" dur="500"/>
                                        <p:tgtEl>
                                          <p:spTgt spid="114"/>
                                        </p:tgtEl>
                                      </p:cBhvr>
                                    </p:animEffect>
                                  </p:childTnLst>
                                </p:cTn>
                              </p:par>
                              <p:par>
                                <p:cTn id="35" presetID="64" presetClass="path" presetSubtype="0" fill="hold" grpId="2" nodeType="withEffect">
                                  <p:stCondLst>
                                    <p:cond delay="0"/>
                                  </p:stCondLst>
                                  <p:childTnLst>
                                    <p:animMotion origin="layout" path="M -2.77778E-7 2.71605E-6 L 0.1526 -0.4034 " pathEditMode="relative" rAng="0" ptsTypes="AA">
                                      <p:cBhvr>
                                        <p:cTn id="36" dur="500" spd="-100000" fill="hold"/>
                                        <p:tgtEl>
                                          <p:spTgt spid="114"/>
                                        </p:tgtEl>
                                        <p:attrNameLst>
                                          <p:attrName>ppt_x</p:attrName>
                                          <p:attrName>ppt_y</p:attrName>
                                        </p:attrNameLst>
                                      </p:cBhvr>
                                      <p:rCtr x="7622" y="-20185"/>
                                    </p:animMotion>
                                  </p:childTnLst>
                                </p:cTn>
                              </p:par>
                              <p:par>
                                <p:cTn id="37" presetID="1" presetClass="entr" presetSubtype="0" fill="hold" nodeType="withEffect">
                                  <p:stCondLst>
                                    <p:cond delay="200"/>
                                  </p:stCondLst>
                                  <p:childTnLst>
                                    <p:set>
                                      <p:cBhvr>
                                        <p:cTn id="38" dur="1" fill="hold">
                                          <p:stCondLst>
                                            <p:cond delay="0"/>
                                          </p:stCondLst>
                                        </p:cTn>
                                        <p:tgtEl>
                                          <p:spTgt spid="118"/>
                                        </p:tgtEl>
                                        <p:attrNameLst>
                                          <p:attrName>style.visibility</p:attrName>
                                        </p:attrNameLst>
                                      </p:cBhvr>
                                      <p:to>
                                        <p:strVal val="visible"/>
                                      </p:to>
                                    </p:set>
                                  </p:childTnLst>
                                </p:cTn>
                              </p:par>
                              <p:par>
                                <p:cTn id="39" presetID="53" presetClass="entr" presetSubtype="16" fill="hold"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500" fill="hold"/>
                                        <p:tgtEl>
                                          <p:spTgt spid="118"/>
                                        </p:tgtEl>
                                        <p:attrNameLst>
                                          <p:attrName>ppt_w</p:attrName>
                                        </p:attrNameLst>
                                      </p:cBhvr>
                                      <p:tavLst>
                                        <p:tav tm="0">
                                          <p:val>
                                            <p:fltVal val="0"/>
                                          </p:val>
                                        </p:tav>
                                        <p:tav tm="100000">
                                          <p:val>
                                            <p:strVal val="#ppt_w"/>
                                          </p:val>
                                        </p:tav>
                                      </p:tavLst>
                                    </p:anim>
                                    <p:anim calcmode="lin" valueType="num">
                                      <p:cBhvr>
                                        <p:cTn id="42" dur="500" fill="hold"/>
                                        <p:tgtEl>
                                          <p:spTgt spid="118"/>
                                        </p:tgtEl>
                                        <p:attrNameLst>
                                          <p:attrName>ppt_h</p:attrName>
                                        </p:attrNameLst>
                                      </p:cBhvr>
                                      <p:tavLst>
                                        <p:tav tm="0">
                                          <p:val>
                                            <p:fltVal val="0"/>
                                          </p:val>
                                        </p:tav>
                                        <p:tav tm="100000">
                                          <p:val>
                                            <p:strVal val="#ppt_h"/>
                                          </p:val>
                                        </p:tav>
                                      </p:tavLst>
                                    </p:anim>
                                    <p:animEffect transition="in" filter="fade">
                                      <p:cBhvr>
                                        <p:cTn id="43" dur="500"/>
                                        <p:tgtEl>
                                          <p:spTgt spid="118"/>
                                        </p:tgtEl>
                                      </p:cBhvr>
                                    </p:animEffect>
                                  </p:childTnLst>
                                </p:cTn>
                              </p:par>
                              <p:par>
                                <p:cTn id="44" presetID="1" presetClass="entr" presetSubtype="0" fill="hold" nodeType="withEffect">
                                  <p:stCondLst>
                                    <p:cond delay="0"/>
                                  </p:stCondLst>
                                  <p:childTnLst>
                                    <p:set>
                                      <p:cBhvr>
                                        <p:cTn id="45" dur="1" fill="hold">
                                          <p:stCondLst>
                                            <p:cond delay="0"/>
                                          </p:stCondLst>
                                        </p:cTn>
                                        <p:tgtEl>
                                          <p:spTgt spid="115"/>
                                        </p:tgtEl>
                                        <p:attrNameLst>
                                          <p:attrName>style.visibility</p:attrName>
                                        </p:attrNameLst>
                                      </p:cBhvr>
                                      <p:to>
                                        <p:strVal val="visible"/>
                                      </p:to>
                                    </p:set>
                                  </p:childTnLst>
                                </p:cTn>
                              </p:par>
                              <p:par>
                                <p:cTn id="46" presetID="53" presetClass="entr" presetSubtype="16"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cBhvr>
                                        <p:cTn id="48" dur="500" fill="hold"/>
                                        <p:tgtEl>
                                          <p:spTgt spid="115"/>
                                        </p:tgtEl>
                                        <p:attrNameLst>
                                          <p:attrName>ppt_w</p:attrName>
                                        </p:attrNameLst>
                                      </p:cBhvr>
                                      <p:tavLst>
                                        <p:tav tm="0">
                                          <p:val>
                                            <p:fltVal val="0"/>
                                          </p:val>
                                        </p:tav>
                                        <p:tav tm="100000">
                                          <p:val>
                                            <p:strVal val="#ppt_w"/>
                                          </p:val>
                                        </p:tav>
                                      </p:tavLst>
                                    </p:anim>
                                    <p:anim calcmode="lin" valueType="num">
                                      <p:cBhvr>
                                        <p:cTn id="49" dur="500" fill="hold"/>
                                        <p:tgtEl>
                                          <p:spTgt spid="115"/>
                                        </p:tgtEl>
                                        <p:attrNameLst>
                                          <p:attrName>ppt_h</p:attrName>
                                        </p:attrNameLst>
                                      </p:cBhvr>
                                      <p:tavLst>
                                        <p:tav tm="0">
                                          <p:val>
                                            <p:fltVal val="0"/>
                                          </p:val>
                                        </p:tav>
                                        <p:tav tm="100000">
                                          <p:val>
                                            <p:strVal val="#ppt_h"/>
                                          </p:val>
                                        </p:tav>
                                      </p:tavLst>
                                    </p:anim>
                                    <p:animEffect transition="in" filter="fade">
                                      <p:cBhvr>
                                        <p:cTn id="50" dur="500"/>
                                        <p:tgtEl>
                                          <p:spTgt spid="115"/>
                                        </p:tgtEl>
                                      </p:cBhvr>
                                    </p:animEffect>
                                  </p:childTnLst>
                                </p:cTn>
                              </p:par>
                              <p:par>
                                <p:cTn id="51" presetID="42" presetClass="path" presetSubtype="0" fill="hold" nodeType="withEffect">
                                  <p:stCondLst>
                                    <p:cond delay="0"/>
                                  </p:stCondLst>
                                  <p:childTnLst>
                                    <p:animMotion origin="layout" path="M -1.66667E-6 -2.59259E-6 L 0.14375 0.17222 " pathEditMode="relative" rAng="0" ptsTypes="AA">
                                      <p:cBhvr>
                                        <p:cTn id="52" dur="500" spd="-100000" fill="hold"/>
                                        <p:tgtEl>
                                          <p:spTgt spid="115"/>
                                        </p:tgtEl>
                                        <p:attrNameLst>
                                          <p:attrName>ppt_x</p:attrName>
                                          <p:attrName>ppt_y</p:attrName>
                                        </p:attrNameLst>
                                      </p:cBhvr>
                                      <p:rCtr x="7187" y="8611"/>
                                    </p:animMotion>
                                  </p:childTnLst>
                                </p:cTn>
                              </p:par>
                              <p:par>
                                <p:cTn id="53" presetID="1" presetClass="entr" presetSubtype="0" fill="hold" nodeType="withEffect">
                                  <p:stCondLst>
                                    <p:cond delay="200"/>
                                  </p:stCondLst>
                                  <p:childTnLst>
                                    <p:set>
                                      <p:cBhvr>
                                        <p:cTn id="54" dur="1" fill="hold">
                                          <p:stCondLst>
                                            <p:cond delay="0"/>
                                          </p:stCondLst>
                                        </p:cTn>
                                        <p:tgtEl>
                                          <p:spTgt spid="121"/>
                                        </p:tgtEl>
                                        <p:attrNameLst>
                                          <p:attrName>style.visibility</p:attrName>
                                        </p:attrNameLst>
                                      </p:cBhvr>
                                      <p:to>
                                        <p:strVal val="visible"/>
                                      </p:to>
                                    </p:set>
                                  </p:childTnLst>
                                </p:cTn>
                              </p:par>
                              <p:par>
                                <p:cTn id="55" presetID="53" presetClass="entr" presetSubtype="16" fill="hold" nodeType="withEffect">
                                  <p:stCondLst>
                                    <p:cond delay="200"/>
                                  </p:stCondLst>
                                  <p:childTnLst>
                                    <p:set>
                                      <p:cBhvr>
                                        <p:cTn id="56" dur="1" fill="hold">
                                          <p:stCondLst>
                                            <p:cond delay="0"/>
                                          </p:stCondLst>
                                        </p:cTn>
                                        <p:tgtEl>
                                          <p:spTgt spid="121"/>
                                        </p:tgtEl>
                                        <p:attrNameLst>
                                          <p:attrName>style.visibility</p:attrName>
                                        </p:attrNameLst>
                                      </p:cBhvr>
                                      <p:to>
                                        <p:strVal val="visible"/>
                                      </p:to>
                                    </p:set>
                                    <p:anim calcmode="lin" valueType="num">
                                      <p:cBhvr>
                                        <p:cTn id="57" dur="500" fill="hold"/>
                                        <p:tgtEl>
                                          <p:spTgt spid="121"/>
                                        </p:tgtEl>
                                        <p:attrNameLst>
                                          <p:attrName>ppt_w</p:attrName>
                                        </p:attrNameLst>
                                      </p:cBhvr>
                                      <p:tavLst>
                                        <p:tav tm="0">
                                          <p:val>
                                            <p:fltVal val="0"/>
                                          </p:val>
                                        </p:tav>
                                        <p:tav tm="100000">
                                          <p:val>
                                            <p:strVal val="#ppt_w"/>
                                          </p:val>
                                        </p:tav>
                                      </p:tavLst>
                                    </p:anim>
                                    <p:anim calcmode="lin" valueType="num">
                                      <p:cBhvr>
                                        <p:cTn id="58" dur="500" fill="hold"/>
                                        <p:tgtEl>
                                          <p:spTgt spid="121"/>
                                        </p:tgtEl>
                                        <p:attrNameLst>
                                          <p:attrName>ppt_h</p:attrName>
                                        </p:attrNameLst>
                                      </p:cBhvr>
                                      <p:tavLst>
                                        <p:tav tm="0">
                                          <p:val>
                                            <p:fltVal val="0"/>
                                          </p:val>
                                        </p:tav>
                                        <p:tav tm="100000">
                                          <p:val>
                                            <p:strVal val="#ppt_h"/>
                                          </p:val>
                                        </p:tav>
                                      </p:tavLst>
                                    </p:anim>
                                    <p:animEffect transition="in" filter="fade">
                                      <p:cBhvr>
                                        <p:cTn id="59" dur="500"/>
                                        <p:tgtEl>
                                          <p:spTgt spid="121"/>
                                        </p:tgtEl>
                                      </p:cBhvr>
                                    </p:animEffect>
                                  </p:childTnLst>
                                </p:cTn>
                              </p:par>
                              <p:par>
                                <p:cTn id="60" presetID="64" presetClass="path" presetSubtype="0" fill="hold" nodeType="withEffect">
                                  <p:stCondLst>
                                    <p:cond delay="200"/>
                                  </p:stCondLst>
                                  <p:childTnLst>
                                    <p:animMotion origin="layout" path="M -2.77778E-6 2.71605E-6 L -0.18993 -0.35895 " pathEditMode="relative" rAng="0" ptsTypes="AA">
                                      <p:cBhvr>
                                        <p:cTn id="61" dur="500" spd="-100000" fill="hold"/>
                                        <p:tgtEl>
                                          <p:spTgt spid="121"/>
                                        </p:tgtEl>
                                        <p:attrNameLst>
                                          <p:attrName>ppt_x</p:attrName>
                                          <p:attrName>ppt_y</p:attrName>
                                        </p:attrNameLst>
                                      </p:cBhvr>
                                      <p:rCtr x="-9497" y="-17963"/>
                                    </p:animMotion>
                                  </p:childTnLst>
                                </p:cTn>
                              </p:par>
                              <p:par>
                                <p:cTn id="62" presetID="1" presetClass="entr" presetSubtype="0" fill="hold" nodeType="withEffect">
                                  <p:stCondLst>
                                    <p:cond delay="200"/>
                                  </p:stCondLst>
                                  <p:childTnLst>
                                    <p:set>
                                      <p:cBhvr>
                                        <p:cTn id="63" dur="1" fill="hold">
                                          <p:stCondLst>
                                            <p:cond delay="0"/>
                                          </p:stCondLst>
                                        </p:cTn>
                                        <p:tgtEl>
                                          <p:spTgt spid="124"/>
                                        </p:tgtEl>
                                        <p:attrNameLst>
                                          <p:attrName>style.visibility</p:attrName>
                                        </p:attrNameLst>
                                      </p:cBhvr>
                                      <p:to>
                                        <p:strVal val="visible"/>
                                      </p:to>
                                    </p:set>
                                  </p:childTnLst>
                                </p:cTn>
                              </p:par>
                              <p:par>
                                <p:cTn id="64" presetID="53" presetClass="entr" presetSubtype="16" fill="hold" nodeType="withEffect">
                                  <p:stCondLst>
                                    <p:cond delay="20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par>
                                <p:cTn id="69" presetID="64" presetClass="path" presetSubtype="0" fill="hold" nodeType="withEffect">
                                  <p:stCondLst>
                                    <p:cond delay="200"/>
                                  </p:stCondLst>
                                  <p:childTnLst>
                                    <p:animMotion origin="layout" path="M 2.77778E-6 -4.19753E-6 L 0.13021 -0.19259 " pathEditMode="relative" rAng="0" ptsTypes="AA">
                                      <p:cBhvr>
                                        <p:cTn id="70" dur="500" spd="-100000" fill="hold"/>
                                        <p:tgtEl>
                                          <p:spTgt spid="124"/>
                                        </p:tgtEl>
                                        <p:attrNameLst>
                                          <p:attrName>ppt_x</p:attrName>
                                          <p:attrName>ppt_y</p:attrName>
                                        </p:attrNameLst>
                                      </p:cBhvr>
                                      <p:rCtr x="6510" y="-9630"/>
                                    </p:animMotion>
                                  </p:childTnLst>
                                </p:cTn>
                              </p:par>
                              <p:par>
                                <p:cTn id="71" presetID="1" presetClass="entr" presetSubtype="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childTnLst>
                                </p:cTn>
                              </p:par>
                              <p:par>
                                <p:cTn id="73" presetID="53" presetClass="entr" presetSubtype="16" fill="hold" grpId="1" nodeType="withEffect">
                                  <p:stCondLst>
                                    <p:cond delay="0"/>
                                  </p:stCondLst>
                                  <p:childTnLst>
                                    <p:set>
                                      <p:cBhvr>
                                        <p:cTn id="74" dur="1" fill="hold">
                                          <p:stCondLst>
                                            <p:cond delay="0"/>
                                          </p:stCondLst>
                                        </p:cTn>
                                        <p:tgtEl>
                                          <p:spTgt spid="127"/>
                                        </p:tgtEl>
                                        <p:attrNameLst>
                                          <p:attrName>style.visibility</p:attrName>
                                        </p:attrNameLst>
                                      </p:cBhvr>
                                      <p:to>
                                        <p:strVal val="visible"/>
                                      </p:to>
                                    </p:set>
                                    <p:anim calcmode="lin" valueType="num">
                                      <p:cBhvr>
                                        <p:cTn id="75" dur="500" fill="hold"/>
                                        <p:tgtEl>
                                          <p:spTgt spid="127"/>
                                        </p:tgtEl>
                                        <p:attrNameLst>
                                          <p:attrName>ppt_w</p:attrName>
                                        </p:attrNameLst>
                                      </p:cBhvr>
                                      <p:tavLst>
                                        <p:tav tm="0">
                                          <p:val>
                                            <p:fltVal val="0"/>
                                          </p:val>
                                        </p:tav>
                                        <p:tav tm="100000">
                                          <p:val>
                                            <p:strVal val="#ppt_w"/>
                                          </p:val>
                                        </p:tav>
                                      </p:tavLst>
                                    </p:anim>
                                    <p:anim calcmode="lin" valueType="num">
                                      <p:cBhvr>
                                        <p:cTn id="76" dur="500" fill="hold"/>
                                        <p:tgtEl>
                                          <p:spTgt spid="127"/>
                                        </p:tgtEl>
                                        <p:attrNameLst>
                                          <p:attrName>ppt_h</p:attrName>
                                        </p:attrNameLst>
                                      </p:cBhvr>
                                      <p:tavLst>
                                        <p:tav tm="0">
                                          <p:val>
                                            <p:fltVal val="0"/>
                                          </p:val>
                                        </p:tav>
                                        <p:tav tm="100000">
                                          <p:val>
                                            <p:strVal val="#ppt_h"/>
                                          </p:val>
                                        </p:tav>
                                      </p:tavLst>
                                    </p:anim>
                                    <p:animEffect transition="in" filter="fade">
                                      <p:cBhvr>
                                        <p:cTn id="77" dur="500"/>
                                        <p:tgtEl>
                                          <p:spTgt spid="127"/>
                                        </p:tgtEl>
                                      </p:cBhvr>
                                    </p:animEffect>
                                  </p:childTnLst>
                                </p:cTn>
                              </p:par>
                              <p:par>
                                <p:cTn id="78" presetID="64" presetClass="path" presetSubtype="0" fill="hold" grpId="2" nodeType="withEffect">
                                  <p:stCondLst>
                                    <p:cond delay="0"/>
                                  </p:stCondLst>
                                  <p:childTnLst>
                                    <p:animMotion origin="layout" path="M -2.77778E-7 2.71605E-6 L 0.1526 -0.4034 " pathEditMode="relative" rAng="0" ptsTypes="AA">
                                      <p:cBhvr>
                                        <p:cTn id="79" dur="500" spd="-100000" fill="hold"/>
                                        <p:tgtEl>
                                          <p:spTgt spid="127"/>
                                        </p:tgtEl>
                                        <p:attrNameLst>
                                          <p:attrName>ppt_x</p:attrName>
                                          <p:attrName>ppt_y</p:attrName>
                                        </p:attrNameLst>
                                      </p:cBhvr>
                                      <p:rCtr x="7622" y="-20185"/>
                                    </p:animMotion>
                                  </p:childTnLst>
                                </p:cTn>
                              </p:par>
                              <p:par>
                                <p:cTn id="80" presetID="1"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par>
                                <p:cTn id="82" presetID="53" presetClass="entr" presetSubtype="16" fill="hold" grpId="1" nodeType="withEffect">
                                  <p:stCondLst>
                                    <p:cond delay="0"/>
                                  </p:stCondLst>
                                  <p:childTnLst>
                                    <p:set>
                                      <p:cBhvr>
                                        <p:cTn id="83" dur="1" fill="hold">
                                          <p:stCondLst>
                                            <p:cond delay="0"/>
                                          </p:stCondLst>
                                        </p:cTn>
                                        <p:tgtEl>
                                          <p:spTgt spid="128"/>
                                        </p:tgtEl>
                                        <p:attrNameLst>
                                          <p:attrName>style.visibility</p:attrName>
                                        </p:attrNameLst>
                                      </p:cBhvr>
                                      <p:to>
                                        <p:strVal val="visible"/>
                                      </p:to>
                                    </p:set>
                                    <p:anim calcmode="lin" valueType="num">
                                      <p:cBhvr>
                                        <p:cTn id="84" dur="500" fill="hold"/>
                                        <p:tgtEl>
                                          <p:spTgt spid="128"/>
                                        </p:tgtEl>
                                        <p:attrNameLst>
                                          <p:attrName>ppt_w</p:attrName>
                                        </p:attrNameLst>
                                      </p:cBhvr>
                                      <p:tavLst>
                                        <p:tav tm="0">
                                          <p:val>
                                            <p:fltVal val="0"/>
                                          </p:val>
                                        </p:tav>
                                        <p:tav tm="100000">
                                          <p:val>
                                            <p:strVal val="#ppt_w"/>
                                          </p:val>
                                        </p:tav>
                                      </p:tavLst>
                                    </p:anim>
                                    <p:anim calcmode="lin" valueType="num">
                                      <p:cBhvr>
                                        <p:cTn id="85" dur="500" fill="hold"/>
                                        <p:tgtEl>
                                          <p:spTgt spid="128"/>
                                        </p:tgtEl>
                                        <p:attrNameLst>
                                          <p:attrName>ppt_h</p:attrName>
                                        </p:attrNameLst>
                                      </p:cBhvr>
                                      <p:tavLst>
                                        <p:tav tm="0">
                                          <p:val>
                                            <p:fltVal val="0"/>
                                          </p:val>
                                        </p:tav>
                                        <p:tav tm="100000">
                                          <p:val>
                                            <p:strVal val="#ppt_h"/>
                                          </p:val>
                                        </p:tav>
                                      </p:tavLst>
                                    </p:anim>
                                    <p:animEffect transition="in" filter="fade">
                                      <p:cBhvr>
                                        <p:cTn id="86" dur="500"/>
                                        <p:tgtEl>
                                          <p:spTgt spid="128"/>
                                        </p:tgtEl>
                                      </p:cBhvr>
                                    </p:animEffect>
                                  </p:childTnLst>
                                </p:cTn>
                              </p:par>
                              <p:par>
                                <p:cTn id="87" presetID="64" presetClass="path" presetSubtype="0" fill="hold" grpId="2" nodeType="withEffect">
                                  <p:stCondLst>
                                    <p:cond delay="0"/>
                                  </p:stCondLst>
                                  <p:childTnLst>
                                    <p:animMotion origin="layout" path="M -2.77778E-7 2.71605E-6 L 0.1526 -0.4034 " pathEditMode="relative" rAng="0" ptsTypes="AA">
                                      <p:cBhvr>
                                        <p:cTn id="88" dur="500" spd="-100000" fill="hold"/>
                                        <p:tgtEl>
                                          <p:spTgt spid="128"/>
                                        </p:tgtEl>
                                        <p:attrNameLst>
                                          <p:attrName>ppt_x</p:attrName>
                                          <p:attrName>ppt_y</p:attrName>
                                        </p:attrNameLst>
                                      </p:cBhvr>
                                      <p:rCtr x="7622" y="-20185"/>
                                    </p:animMotion>
                                  </p:childTnLst>
                                </p:cTn>
                              </p:par>
                            </p:childTnLst>
                          </p:cTn>
                        </p:par>
                        <p:par>
                          <p:cTn id="89" fill="hold">
                            <p:stCondLst>
                              <p:cond delay="2200"/>
                            </p:stCondLst>
                            <p:childTnLst>
                              <p:par>
                                <p:cTn id="90" presetID="23" presetClass="entr" presetSubtype="32" fill="hold" grpId="0" nodeType="afterEffect">
                                  <p:stCondLst>
                                    <p:cond delay="0"/>
                                  </p:stCondLst>
                                  <p:iterate type="lt">
                                    <p:tmPct val="4000"/>
                                  </p:iterate>
                                  <p:childTnLst>
                                    <p:set>
                                      <p:cBhvr>
                                        <p:cTn id="91" dur="1" fill="hold">
                                          <p:stCondLst>
                                            <p:cond delay="0"/>
                                          </p:stCondLst>
                                        </p:cTn>
                                        <p:tgtEl>
                                          <p:spTgt spid="130"/>
                                        </p:tgtEl>
                                        <p:attrNameLst>
                                          <p:attrName>style.visibility</p:attrName>
                                        </p:attrNameLst>
                                      </p:cBhvr>
                                      <p:to>
                                        <p:strVal val="visible"/>
                                      </p:to>
                                    </p:set>
                                    <p:anim calcmode="lin" valueType="num">
                                      <p:cBhvr>
                                        <p:cTn id="92" dur="1000" fill="hold"/>
                                        <p:tgtEl>
                                          <p:spTgt spid="130"/>
                                        </p:tgtEl>
                                        <p:attrNameLst>
                                          <p:attrName>ppt_w</p:attrName>
                                        </p:attrNameLst>
                                      </p:cBhvr>
                                      <p:tavLst>
                                        <p:tav tm="0">
                                          <p:val>
                                            <p:strVal val="4*#ppt_w"/>
                                          </p:val>
                                        </p:tav>
                                        <p:tav tm="100000">
                                          <p:val>
                                            <p:strVal val="#ppt_w"/>
                                          </p:val>
                                        </p:tav>
                                      </p:tavLst>
                                    </p:anim>
                                    <p:anim calcmode="lin" valueType="num">
                                      <p:cBhvr>
                                        <p:cTn id="93" dur="1000" fill="hold"/>
                                        <p:tgtEl>
                                          <p:spTgt spid="130"/>
                                        </p:tgtEl>
                                        <p:attrNameLst>
                                          <p:attrName>ppt_h</p:attrName>
                                        </p:attrNameLst>
                                      </p:cBhvr>
                                      <p:tavLst>
                                        <p:tav tm="0">
                                          <p:val>
                                            <p:strVal val="4*#ppt_h"/>
                                          </p:val>
                                        </p:tav>
                                        <p:tav tm="100000">
                                          <p:val>
                                            <p:strVal val="#ppt_h"/>
                                          </p:val>
                                        </p:tav>
                                      </p:tavLst>
                                    </p:anim>
                                  </p:childTnLst>
                                </p:cTn>
                              </p:par>
                            </p:childTnLst>
                          </p:cTn>
                        </p:par>
                        <p:par>
                          <p:cTn id="94" fill="hold">
                            <p:stCondLst>
                              <p:cond delay="3600"/>
                            </p:stCondLst>
                            <p:childTnLst>
                              <p:par>
                                <p:cTn id="95" presetID="22" presetClass="entr" presetSubtype="8" fill="hold" grpId="0" nodeType="after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wipe(left)">
                                      <p:cBhvr>
                                        <p:cTn id="97" dur="500"/>
                                        <p:tgtEl>
                                          <p:spTgt spid="129"/>
                                        </p:tgtEl>
                                      </p:cBhvr>
                                    </p:animEffect>
                                  </p:childTnLst>
                                </p:cTn>
                              </p:par>
                              <p:par>
                                <p:cTn id="98" presetID="1" presetClass="entr" presetSubtype="0" fill="hold" nodeType="withEffect">
                                  <p:stCondLst>
                                    <p:cond delay="200"/>
                                  </p:stCondLst>
                                  <p:childTnLst>
                                    <p:set>
                                      <p:cBhvr>
                                        <p:cTn id="99" dur="1" fill="hold">
                                          <p:stCondLst>
                                            <p:cond delay="0"/>
                                          </p:stCondLst>
                                        </p:cTn>
                                        <p:tgtEl>
                                          <p:spTgt spid="131"/>
                                        </p:tgtEl>
                                        <p:attrNameLst>
                                          <p:attrName>style.visibility</p:attrName>
                                        </p:attrNameLst>
                                      </p:cBhvr>
                                      <p:to>
                                        <p:strVal val="visible"/>
                                      </p:to>
                                    </p:set>
                                  </p:childTnLst>
                                </p:cTn>
                              </p:par>
                              <p:par>
                                <p:cTn id="100" presetID="53" presetClass="entr" presetSubtype="16" fill="hold" nodeType="withEffect">
                                  <p:stCondLst>
                                    <p:cond delay="200"/>
                                  </p:stCondLst>
                                  <p:childTnLst>
                                    <p:set>
                                      <p:cBhvr>
                                        <p:cTn id="101" dur="1" fill="hold">
                                          <p:stCondLst>
                                            <p:cond delay="0"/>
                                          </p:stCondLst>
                                        </p:cTn>
                                        <p:tgtEl>
                                          <p:spTgt spid="131"/>
                                        </p:tgtEl>
                                        <p:attrNameLst>
                                          <p:attrName>style.visibility</p:attrName>
                                        </p:attrNameLst>
                                      </p:cBhvr>
                                      <p:to>
                                        <p:strVal val="visible"/>
                                      </p:to>
                                    </p:set>
                                    <p:anim calcmode="lin" valueType="num">
                                      <p:cBhvr>
                                        <p:cTn id="102" dur="500" fill="hold"/>
                                        <p:tgtEl>
                                          <p:spTgt spid="131"/>
                                        </p:tgtEl>
                                        <p:attrNameLst>
                                          <p:attrName>ppt_w</p:attrName>
                                        </p:attrNameLst>
                                      </p:cBhvr>
                                      <p:tavLst>
                                        <p:tav tm="0">
                                          <p:val>
                                            <p:fltVal val="0"/>
                                          </p:val>
                                        </p:tav>
                                        <p:tav tm="100000">
                                          <p:val>
                                            <p:strVal val="#ppt_w"/>
                                          </p:val>
                                        </p:tav>
                                      </p:tavLst>
                                    </p:anim>
                                    <p:anim calcmode="lin" valueType="num">
                                      <p:cBhvr>
                                        <p:cTn id="103" dur="500" fill="hold"/>
                                        <p:tgtEl>
                                          <p:spTgt spid="131"/>
                                        </p:tgtEl>
                                        <p:attrNameLst>
                                          <p:attrName>ppt_h</p:attrName>
                                        </p:attrNameLst>
                                      </p:cBhvr>
                                      <p:tavLst>
                                        <p:tav tm="0">
                                          <p:val>
                                            <p:fltVal val="0"/>
                                          </p:val>
                                        </p:tav>
                                        <p:tav tm="100000">
                                          <p:val>
                                            <p:strVal val="#ppt_h"/>
                                          </p:val>
                                        </p:tav>
                                      </p:tavLst>
                                    </p:anim>
                                    <p:animEffect transition="in" filter="fade">
                                      <p:cBhvr>
                                        <p:cTn id="10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14" grpId="2" animBg="1"/>
      <p:bldP spid="127" grpId="0" animBg="1"/>
      <p:bldP spid="127" grpId="1" animBg="1"/>
      <p:bldP spid="127" grpId="2" animBg="1"/>
      <p:bldP spid="128" grpId="0" animBg="1"/>
      <p:bldP spid="128" grpId="1" animBg="1"/>
      <p:bldP spid="128" grpId="2" animBg="1"/>
      <p:bldP spid="129" grpId="0"/>
      <p:bldP spid="130"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p:nvPr/>
        </p:nvSpPr>
        <p:spPr>
          <a:xfrm>
            <a:off x="0" y="0"/>
            <a:ext cx="9144000" cy="5143500"/>
          </a:xfrm>
          <a:prstGeom prst="rect">
            <a:avLst/>
          </a:prstGeom>
          <a:blipFill>
            <a:blip r:embed="rId2" cstate="print"/>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微软雅黑"/>
              <a:ea typeface="微软雅黑"/>
              <a:cs typeface="+mn-cs"/>
            </a:endParaRPr>
          </a:p>
        </p:txBody>
      </p:sp>
      <p:sp>
        <p:nvSpPr>
          <p:cNvPr id="59" name="矩形 58"/>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0" name="TextBox 59"/>
          <p:cNvSpPr txBox="1"/>
          <p:nvPr/>
        </p:nvSpPr>
        <p:spPr>
          <a:xfrm>
            <a:off x="3851922" y="1707654"/>
            <a:ext cx="2954655"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itchFamily="34" charset="-122"/>
                <a:ea typeface="微软雅黑" pitchFamily="34" charset="-122"/>
              </a:rPr>
              <a:t> </a:t>
            </a:r>
            <a:r>
              <a:rPr lang="zh-CN" altLang="en-US" sz="2800" b="1" dirty="0" smtClean="0">
                <a:solidFill>
                  <a:prstClr val="white"/>
                </a:solidFill>
                <a:latin typeface="微软雅黑" pitchFamily="34" charset="-122"/>
                <a:ea typeface="微软雅黑" pitchFamily="34" charset="-122"/>
              </a:rPr>
              <a:t>第二部分</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3600" b="1" dirty="0" smtClean="0">
                <a:solidFill>
                  <a:prstClr val="white"/>
                </a:solidFill>
                <a:latin typeface="微软雅黑" pitchFamily="34" charset="-122"/>
                <a:ea typeface="微软雅黑" pitchFamily="34" charset="-122"/>
              </a:rPr>
              <a:t>工作完成情况</a:t>
            </a:r>
            <a:endParaRPr lang="en-US" altLang="zh-CN" sz="3600" b="1" dirty="0" smtClean="0">
              <a:solidFill>
                <a:prstClr val="white"/>
              </a:solidFill>
              <a:latin typeface="微软雅黑" pitchFamily="34" charset="-122"/>
              <a:ea typeface="微软雅黑" pitchFamily="3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itchFamily="34" charset="-122"/>
                <a:ea typeface="微软雅黑" pitchFamily="34" charset="-122"/>
              </a:rPr>
              <a:t>PART 02</a:t>
            </a:r>
            <a:endParaRPr lang="zh-CN" altLang="en-US" sz="1600" dirty="0" smtClean="0">
              <a:solidFill>
                <a:prstClr val="white"/>
              </a:solidFill>
              <a:latin typeface="微软雅黑" pitchFamily="34" charset="-122"/>
              <a:ea typeface="微软雅黑" pitchFamily="34" charset="-122"/>
            </a:endParaRPr>
          </a:p>
        </p:txBody>
      </p:sp>
      <p:grpSp>
        <p:nvGrpSpPr>
          <p:cNvPr id="63" name="组合 62"/>
          <p:cNvGrpSpPr/>
          <p:nvPr/>
        </p:nvGrpSpPr>
        <p:grpSpPr>
          <a:xfrm>
            <a:off x="2012561" y="1753220"/>
            <a:ext cx="1197175" cy="1197175"/>
            <a:chOff x="2123728" y="1579722"/>
            <a:chExt cx="1197175" cy="1197175"/>
          </a:xfrm>
        </p:grpSpPr>
        <p:grpSp>
          <p:nvGrpSpPr>
            <p:cNvPr id="64" name="组合 63"/>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5" name="KSO_Shape"/>
            <p:cNvSpPr>
              <a:spLocks/>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C000"/>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sp>
        <p:nvSpPr>
          <p:cNvPr id="68" name="TextBox 67"/>
          <p:cNvSpPr txBox="1"/>
          <p:nvPr/>
        </p:nvSpPr>
        <p:spPr>
          <a:xfrm>
            <a:off x="3924164"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完成概述</a:t>
            </a:r>
          </a:p>
        </p:txBody>
      </p:sp>
      <p:sp>
        <p:nvSpPr>
          <p:cNvPr id="69" name="TextBox 68"/>
          <p:cNvSpPr txBox="1"/>
          <p:nvPr/>
        </p:nvSpPr>
        <p:spPr>
          <a:xfrm>
            <a:off x="4977271" y="285978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完成阶段</a:t>
            </a:r>
          </a:p>
        </p:txBody>
      </p:sp>
      <p:sp>
        <p:nvSpPr>
          <p:cNvPr id="70" name="TextBox 69"/>
          <p:cNvSpPr txBox="1"/>
          <p:nvPr/>
        </p:nvSpPr>
        <p:spPr>
          <a:xfrm>
            <a:off x="5987732"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团队完成</a:t>
            </a:r>
          </a:p>
        </p:txBody>
      </p:sp>
      <p:sp>
        <p:nvSpPr>
          <p:cNvPr id="71" name="TextBox 70"/>
          <p:cNvSpPr txBox="1"/>
          <p:nvPr/>
        </p:nvSpPr>
        <p:spPr>
          <a:xfrm>
            <a:off x="3924164" y="3172588"/>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完成比例</a:t>
            </a:r>
          </a:p>
        </p:txBody>
      </p:sp>
      <p:sp>
        <p:nvSpPr>
          <p:cNvPr id="72" name="TextBox 71"/>
          <p:cNvSpPr txBox="1"/>
          <p:nvPr/>
        </p:nvSpPr>
        <p:spPr>
          <a:xfrm>
            <a:off x="4969564" y="3172588"/>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季度完成</a:t>
            </a:r>
          </a:p>
        </p:txBody>
      </p:sp>
      <p:sp>
        <p:nvSpPr>
          <p:cNvPr id="73" name="TextBox 72"/>
          <p:cNvSpPr txBox="1"/>
          <p:nvPr/>
        </p:nvSpPr>
        <p:spPr>
          <a:xfrm>
            <a:off x="5993576" y="3161830"/>
            <a:ext cx="110946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月计划完成</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4282060134"/>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p:bldP spid="68" grpId="0"/>
          <p:bldP spid="69" grpId="0"/>
          <p:bldP spid="70" grpId="0"/>
          <p:bldP spid="71" grpId="0"/>
          <p:bldP spid="72" grpId="0"/>
          <p:bldP spid="73" grpId="0"/>
          <p:bldP spid="1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工作完成概述</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42"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noFill/>
          <a:ln w="12700" cap="flat" cmpd="sng" algn="ctr">
            <a:solidFill>
              <a:srgbClr val="0070C0">
                <a:lumMod val="50000"/>
              </a:srgbClr>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微软雅黑"/>
              <a:cs typeface="+mn-cs"/>
            </a:endParaRPr>
          </a:p>
        </p:txBody>
      </p:sp>
      <p:grpSp>
        <p:nvGrpSpPr>
          <p:cNvPr id="43" name="组合 42"/>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44"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45"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46"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47"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C000">
                <a:alpha val="73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48"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C000">
                <a:alpha val="73000"/>
              </a:srgb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49"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070C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50" name="Oval 113"/>
            <p:cNvSpPr>
              <a:spLocks noChangeArrowheads="1"/>
            </p:cNvSpPr>
            <p:nvPr/>
          </p:nvSpPr>
          <p:spPr bwMode="auto">
            <a:xfrm rot="2700000">
              <a:off x="6568043" y="2481147"/>
              <a:ext cx="117123" cy="114085"/>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51" name="Oval 116"/>
            <p:cNvSpPr>
              <a:spLocks noChangeArrowheads="1"/>
            </p:cNvSpPr>
            <p:nvPr/>
          </p:nvSpPr>
          <p:spPr bwMode="auto">
            <a:xfrm rot="2700000">
              <a:off x="6500229" y="2593093"/>
              <a:ext cx="70303" cy="72640"/>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52" name="Oval 119"/>
            <p:cNvSpPr>
              <a:spLocks noChangeArrowheads="1"/>
            </p:cNvSpPr>
            <p:nvPr/>
          </p:nvSpPr>
          <p:spPr bwMode="auto">
            <a:xfrm rot="2700000">
              <a:off x="6447912" y="2674106"/>
              <a:ext cx="43239" cy="42313"/>
            </a:xfrm>
            <a:prstGeom prst="ellipse">
              <a:avLst/>
            </a:prstGeom>
            <a:solidFill>
              <a:sysClr val="window" lastClr="FFFFFF">
                <a:alpha val="77000"/>
              </a:sysClr>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a typeface="宋体" charset="-122"/>
              </a:endParaRPr>
            </a:p>
          </p:txBody>
        </p:sp>
        <p:sp>
          <p:nvSpPr>
            <p:cNvPr id="53" name="Rectangle 27"/>
            <p:cNvSpPr/>
            <p:nvPr/>
          </p:nvSpPr>
          <p:spPr>
            <a:xfrm rot="2700000">
              <a:off x="6301683" y="2797997"/>
              <a:ext cx="71523" cy="43830"/>
            </a:xfrm>
            <a:prstGeom prst="rect">
              <a:avLst/>
            </a:prstGeom>
            <a:solidFill>
              <a:srgbClr val="EB6949">
                <a:alpha val="73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Calibri"/>
                <a:ea typeface="微软雅黑"/>
                <a:cs typeface="+mn-cs"/>
              </a:endParaRPr>
            </a:p>
          </p:txBody>
        </p:sp>
      </p:grpSp>
      <p:grpSp>
        <p:nvGrpSpPr>
          <p:cNvPr id="54" name="组合 53"/>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7" name="Group 30"/>
          <p:cNvGrpSpPr/>
          <p:nvPr/>
        </p:nvGrpSpPr>
        <p:grpSpPr>
          <a:xfrm>
            <a:off x="4801394" y="3834127"/>
            <a:ext cx="317357" cy="278329"/>
            <a:chOff x="3175" y="-1587"/>
            <a:chExt cx="490538" cy="430212"/>
          </a:xfrm>
          <a:solidFill>
            <a:srgbClr val="0070C0"/>
          </a:solidFill>
        </p:grpSpPr>
        <p:sp>
          <p:nvSpPr>
            <p:cNvPr id="58"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ea typeface="微软雅黑"/>
              </a:endParaRPr>
            </a:p>
          </p:txBody>
        </p:sp>
        <p:sp>
          <p:nvSpPr>
            <p:cNvPr id="59"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ea typeface="微软雅黑"/>
              </a:endParaRPr>
            </a:p>
          </p:txBody>
        </p:sp>
      </p:grpSp>
      <p:sp>
        <p:nvSpPr>
          <p:cNvPr id="60"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smtClean="0">
              <a:ln>
                <a:noFill/>
              </a:ln>
              <a:solidFill>
                <a:sysClr val="windowText" lastClr="000000"/>
              </a:solidFill>
              <a:effectLst/>
              <a:uLnTx/>
              <a:uFillTx/>
            </a:endParaRPr>
          </a:p>
        </p:txBody>
      </p:sp>
      <p:sp>
        <p:nvSpPr>
          <p:cNvPr id="61"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smtClean="0">
              <a:ln>
                <a:noFill/>
              </a:ln>
              <a:solidFill>
                <a:sysClr val="windowText" lastClr="000000"/>
              </a:solidFill>
              <a:effectLst/>
              <a:uLnTx/>
              <a:uFillTx/>
            </a:endParaRPr>
          </a:p>
        </p:txBody>
      </p:sp>
      <p:grpSp>
        <p:nvGrpSpPr>
          <p:cNvPr id="62" name="Group 18"/>
          <p:cNvGrpSpPr/>
          <p:nvPr/>
        </p:nvGrpSpPr>
        <p:grpSpPr>
          <a:xfrm>
            <a:off x="7429035" y="3182144"/>
            <a:ext cx="312268" cy="312268"/>
            <a:chOff x="6350" y="4763"/>
            <a:chExt cx="492125" cy="492125"/>
          </a:xfrm>
          <a:solidFill>
            <a:srgbClr val="0070C0"/>
          </a:solidFill>
        </p:grpSpPr>
        <p:sp>
          <p:nvSpPr>
            <p:cNvPr id="63"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微软雅黑"/>
                <a:cs typeface="Roboto condensed"/>
              </a:endParaRPr>
            </a:p>
          </p:txBody>
        </p:sp>
        <p:sp>
          <p:nvSpPr>
            <p:cNvPr id="64"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微软雅黑"/>
                <a:cs typeface="Roboto condensed"/>
              </a:endParaRPr>
            </a:p>
          </p:txBody>
        </p:sp>
        <p:sp>
          <p:nvSpPr>
            <p:cNvPr id="65"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微软雅黑"/>
                <a:cs typeface="Roboto condensed"/>
              </a:endParaRPr>
            </a:p>
          </p:txBody>
        </p:sp>
      </p:grpSp>
      <p:sp>
        <p:nvSpPr>
          <p:cNvPr id="66" name="TextBox 65"/>
          <p:cNvSpPr txBox="1"/>
          <p:nvPr/>
        </p:nvSpPr>
        <p:spPr>
          <a:xfrm>
            <a:off x="229394" y="3303609"/>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67" name="TextBox 66"/>
          <p:cNvSpPr txBox="1"/>
          <p:nvPr/>
        </p:nvSpPr>
        <p:spPr>
          <a:xfrm>
            <a:off x="2120662" y="3658278"/>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68" name="TextBox 67"/>
          <p:cNvSpPr txBox="1"/>
          <p:nvPr/>
        </p:nvSpPr>
        <p:spPr>
          <a:xfrm>
            <a:off x="4024278" y="4215127"/>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69" name="TextBox 68"/>
          <p:cNvSpPr txBox="1"/>
          <p:nvPr/>
        </p:nvSpPr>
        <p:spPr>
          <a:xfrm>
            <a:off x="6688574" y="3639528"/>
            <a:ext cx="1915874"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grpSp>
        <p:nvGrpSpPr>
          <p:cNvPr id="70" name="组合 69"/>
          <p:cNvGrpSpPr/>
          <p:nvPr/>
        </p:nvGrpSpPr>
        <p:grpSpPr>
          <a:xfrm>
            <a:off x="4677858" y="2649672"/>
            <a:ext cx="809336" cy="809336"/>
            <a:chOff x="4677858" y="2649672"/>
            <a:chExt cx="809336" cy="809336"/>
          </a:xfrm>
          <a:solidFill>
            <a:srgbClr val="0070C0"/>
          </a:solidFill>
        </p:grpSpPr>
        <p:sp>
          <p:nvSpPr>
            <p:cNvPr id="71" name="椭圆 70"/>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椭圆 71"/>
            <p:cNvSpPr/>
            <p:nvPr/>
          </p:nvSpPr>
          <p:spPr>
            <a:xfrm>
              <a:off x="4719132" y="2696247"/>
              <a:ext cx="726788" cy="726784"/>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73" name="组合 72"/>
          <p:cNvGrpSpPr/>
          <p:nvPr/>
        </p:nvGrpSpPr>
        <p:grpSpPr>
          <a:xfrm>
            <a:off x="639258" y="1763208"/>
            <a:ext cx="809336" cy="809336"/>
            <a:chOff x="4677858" y="2649672"/>
            <a:chExt cx="809336" cy="809336"/>
          </a:xfrm>
          <a:solidFill>
            <a:srgbClr val="0070C0"/>
          </a:solidFill>
        </p:grpSpPr>
        <p:sp>
          <p:nvSpPr>
            <p:cNvPr id="74" name="椭圆 73"/>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5" name="椭圆 74"/>
            <p:cNvSpPr/>
            <p:nvPr/>
          </p:nvSpPr>
          <p:spPr>
            <a:xfrm>
              <a:off x="4719132" y="2696247"/>
              <a:ext cx="726788" cy="726784"/>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pic>
        <p:nvPicPr>
          <p:cNvPr id="76"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77"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78" name="矩形 77"/>
          <p:cNvSpPr/>
          <p:nvPr/>
        </p:nvSpPr>
        <p:spPr>
          <a:xfrm>
            <a:off x="7236296" y="1738043"/>
            <a:ext cx="1089477" cy="401659"/>
          </a:xfrm>
          <a:prstGeom prst="rect">
            <a:avLst/>
          </a:prstGeom>
        </p:spPr>
        <p:txBody>
          <a:bodyPr wrap="square" lIns="68589" tIns="34295" rIns="68589" bIns="34295">
            <a:spAutoFit/>
          </a:bodyPr>
          <a:lstStyle/>
          <a:p>
            <a:pPr fontAlgn="base">
              <a:lnSpc>
                <a:spcPct val="120000"/>
              </a:lnSpc>
              <a:spcBef>
                <a:spcPct val="0"/>
              </a:spcBef>
              <a:spcAft>
                <a:spcPct val="0"/>
              </a:spcAft>
            </a:pPr>
            <a:r>
              <a:rPr lang="zh-CN" altLang="en-US" dirty="0" smtClean="0">
                <a:solidFill>
                  <a:prstClr val="black">
                    <a:lumMod val="65000"/>
                    <a:lumOff val="35000"/>
                  </a:prstClr>
                </a:solidFill>
                <a:latin typeface="微软雅黑" pitchFamily="34" charset="-122"/>
                <a:ea typeface="微软雅黑" pitchFamily="34" charset="-122"/>
              </a:rPr>
              <a:t>完成概述</a:t>
            </a:r>
            <a:endParaRPr lang="zh-CN" altLang="en-US" dirty="0">
              <a:solidFill>
                <a:prstClr val="black">
                  <a:lumMod val="65000"/>
                  <a:lumOff val="35000"/>
                </a:prstClr>
              </a:solidFill>
              <a:latin typeface="微软雅黑" pitchFamily="34" charset="-122"/>
              <a:ea typeface="微软雅黑" pitchFamily="34" charset="-122"/>
            </a:endParaRPr>
          </a:p>
        </p:txBody>
      </p:sp>
      <p:sp>
        <p:nvSpPr>
          <p:cNvPr id="79" name="TextBox 7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1183497098"/>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42" presetClass="entr" presetSubtype="0" fill="hold" nodeType="withEffect">
                                      <p:stCondLst>
                                        <p:cond delay="16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26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14:bounceEnd="54000">
                                          <p:cBhvr additive="base">
                                            <p:cTn id="30" dur="1200" fill="hold"/>
                                            <p:tgtEl>
                                              <p:spTgt spid="73"/>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54"/>
                                            </p:tgtEl>
                                            <p:attrNameLst>
                                              <p:attrName>style.visibility</p:attrName>
                                            </p:attrNameLst>
                                          </p:cBhvr>
                                          <p:to>
                                            <p:strVal val="visible"/>
                                          </p:to>
                                        </p:set>
                                        <p:anim calcmode="lin" valueType="num" p14:bounceEnd="54000">
                                          <p:cBhvr additive="base">
                                            <p:cTn id="34" dur="1200" fill="hold"/>
                                            <p:tgtEl>
                                              <p:spTgt spid="54"/>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5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70"/>
                                            </p:tgtEl>
                                            <p:attrNameLst>
                                              <p:attrName>style.visibility</p:attrName>
                                            </p:attrNameLst>
                                          </p:cBhvr>
                                          <p:to>
                                            <p:strVal val="visible"/>
                                          </p:to>
                                        </p:set>
                                        <p:anim calcmode="lin" valueType="num" p14:bounceEnd="54000">
                                          <p:cBhvr additive="base">
                                            <p:cTn id="38" dur="1200" fill="hold"/>
                                            <p:tgtEl>
                                              <p:spTgt spid="70"/>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randombar(horizontal)">
                                          <p:cBhvr>
                                            <p:cTn id="67" dur="500"/>
                                            <p:tgtEl>
                                              <p:spTgt spid="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randombar(horizontal)">
                                          <p:cBhvr>
                                            <p:cTn id="73" dur="500"/>
                                            <p:tgtEl>
                                              <p:spTgt spid="69"/>
                                            </p:tgtEl>
                                          </p:cBhvr>
                                        </p:animEffect>
                                      </p:childTnLst>
                                    </p:cTn>
                                  </p:par>
                                </p:childTnLst>
                              </p:cTn>
                            </p:par>
                            <p:par>
                              <p:cTn id="74" fill="hold">
                                <p:stCondLst>
                                  <p:cond delay="6200"/>
                                </p:stCondLst>
                                <p:childTnLst>
                                  <p:par>
                                    <p:cTn id="75" presetID="10"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animBg="1"/>
          <p:bldP spid="61" grpId="0" animBg="1"/>
          <p:bldP spid="66" grpId="0"/>
          <p:bldP spid="67" grpId="0"/>
          <p:bldP spid="68" grpId="0"/>
          <p:bldP spid="69" grpId="0"/>
          <p:bldP spid="78"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3"/>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par>
                                    <p:cTn id="13" presetID="53" presetClass="entr" presetSubtype="16" fill="hold" nodeType="withEffect">
                                      <p:stCondLst>
                                        <p:cond delay="130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42" presetClass="entr" presetSubtype="0" fill="hold" nodeType="withEffect">
                                      <p:stCondLst>
                                        <p:cond delay="16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2600"/>
                                </p:stCondLst>
                                <p:childTnLst>
                                  <p:par>
                                    <p:cTn id="28" presetID="2" presetClass="entr" presetSubtype="12" accel="5200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1200" fill="hold"/>
                                            <p:tgtEl>
                                              <p:spTgt spid="73"/>
                                            </p:tgtEl>
                                            <p:attrNameLst>
                                              <p:attrName>ppt_x</p:attrName>
                                            </p:attrNameLst>
                                          </p:cBhvr>
                                          <p:tavLst>
                                            <p:tav tm="0">
                                              <p:val>
                                                <p:strVal val="0-#ppt_w/2"/>
                                              </p:val>
                                            </p:tav>
                                            <p:tav tm="100000">
                                              <p:val>
                                                <p:strVal val="#ppt_x"/>
                                              </p:val>
                                            </p:tav>
                                          </p:tavLst>
                                        </p:anim>
                                        <p:anim calcmode="lin" valueType="num">
                                          <p:cBhvr additive="base">
                                            <p:cTn id="31" dur="12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1200" fill="hold"/>
                                            <p:tgtEl>
                                              <p:spTgt spid="54"/>
                                            </p:tgtEl>
                                            <p:attrNameLst>
                                              <p:attrName>ppt_x</p:attrName>
                                            </p:attrNameLst>
                                          </p:cBhvr>
                                          <p:tavLst>
                                            <p:tav tm="0">
                                              <p:val>
                                                <p:strVal val="1+#ppt_w/2"/>
                                              </p:val>
                                            </p:tav>
                                            <p:tav tm="100000">
                                              <p:val>
                                                <p:strVal val="#ppt_x"/>
                                              </p:val>
                                            </p:tav>
                                          </p:tavLst>
                                        </p:anim>
                                        <p:anim calcmode="lin" valueType="num">
                                          <p:cBhvr additive="base">
                                            <p:cTn id="35" dur="1200" fill="hold"/>
                                            <p:tgtEl>
                                              <p:spTgt spid="54"/>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1200" fill="hold"/>
                                            <p:tgtEl>
                                              <p:spTgt spid="70"/>
                                            </p:tgtEl>
                                            <p:attrNameLst>
                                              <p:attrName>ppt_x</p:attrName>
                                            </p:attrNameLst>
                                          </p:cBhvr>
                                          <p:tavLst>
                                            <p:tav tm="0">
                                              <p:val>
                                                <p:strVal val="1+#ppt_w/2"/>
                                              </p:val>
                                            </p:tav>
                                            <p:tav tm="100000">
                                              <p:val>
                                                <p:strVal val="#ppt_x"/>
                                              </p:val>
                                            </p:tav>
                                          </p:tavLst>
                                        </p:anim>
                                        <p:anim calcmode="lin" valueType="num">
                                          <p:cBhvr additive="base">
                                            <p:cTn id="39" dur="12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randombar(horizontal)">
                                          <p:cBhvr>
                                            <p:cTn id="67" dur="500"/>
                                            <p:tgtEl>
                                              <p:spTgt spid="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randombar(horizontal)">
                                          <p:cBhvr>
                                            <p:cTn id="73" dur="500"/>
                                            <p:tgtEl>
                                              <p:spTgt spid="69"/>
                                            </p:tgtEl>
                                          </p:cBhvr>
                                        </p:animEffect>
                                      </p:childTnLst>
                                    </p:cTn>
                                  </p:par>
                                </p:childTnLst>
                              </p:cTn>
                            </p:par>
                            <p:par>
                              <p:cTn id="74" fill="hold">
                                <p:stCondLst>
                                  <p:cond delay="6200"/>
                                </p:stCondLst>
                                <p:childTnLst>
                                  <p:par>
                                    <p:cTn id="75" presetID="10"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animBg="1"/>
          <p:bldP spid="61" grpId="0" animBg="1"/>
          <p:bldP spid="66" grpId="0"/>
          <p:bldP spid="67" grpId="0"/>
          <p:bldP spid="68" grpId="0"/>
          <p:bldP spid="69" grpId="0"/>
          <p:bldP spid="78" grpId="0"/>
          <p:bldP spid="7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重点任务完成</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6" name="Freeform 7"/>
          <p:cNvSpPr>
            <a:spLocks/>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37" name="组合 36"/>
          <p:cNvGrpSpPr/>
          <p:nvPr/>
        </p:nvGrpSpPr>
        <p:grpSpPr>
          <a:xfrm>
            <a:off x="3136616" y="967751"/>
            <a:ext cx="1149740" cy="1149740"/>
            <a:chOff x="2342140" y="893355"/>
            <a:chExt cx="1149740" cy="1149740"/>
          </a:xfrm>
        </p:grpSpPr>
        <p:grpSp>
          <p:nvGrpSpPr>
            <p:cNvPr id="38" name="组合 37"/>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9"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FFC000"/>
            </a:solidFill>
            <a:ln>
              <a:noFill/>
            </a:ln>
            <a:extLst/>
          </p:spPr>
          <p:txBody>
            <a:bodyPr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grpSp>
        <p:nvGrpSpPr>
          <p:cNvPr id="42" name="组合 41"/>
          <p:cNvGrpSpPr/>
          <p:nvPr/>
        </p:nvGrpSpPr>
        <p:grpSpPr>
          <a:xfrm>
            <a:off x="2630172" y="2286104"/>
            <a:ext cx="1149740" cy="1149740"/>
            <a:chOff x="1835696" y="2211710"/>
            <a:chExt cx="1149740" cy="1149740"/>
          </a:xfrm>
        </p:grpSpPr>
        <p:grpSp>
          <p:nvGrpSpPr>
            <p:cNvPr id="43" name="组合 4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sp>
          <p:nvSpPr>
            <p:cNvPr id="44"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C000"/>
            </a:solidFill>
            <a:ln>
              <a:noFill/>
            </a:ln>
            <a:extLst/>
          </p:spPr>
          <p:txBody>
            <a:bodyPr bIns="360000"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grpSp>
        <p:nvGrpSpPr>
          <p:cNvPr id="47" name="组合 46"/>
          <p:cNvGrpSpPr/>
          <p:nvPr/>
        </p:nvGrpSpPr>
        <p:grpSpPr>
          <a:xfrm>
            <a:off x="3278244" y="3510242"/>
            <a:ext cx="1149740" cy="1149740"/>
            <a:chOff x="2483768" y="3435846"/>
            <a:chExt cx="1149740" cy="1149740"/>
          </a:xfrm>
        </p:grpSpPr>
        <p:grpSp>
          <p:nvGrpSpPr>
            <p:cNvPr id="48" name="组合 4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sp>
          <p:nvSpPr>
            <p:cNvPr id="49"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C000"/>
            </a:solidFill>
            <a:ln>
              <a:noFill/>
            </a:ln>
            <a:extLst/>
          </p:spPr>
          <p:txBody>
            <a:bodyPr anchor="ctr">
              <a:scene3d>
                <a:camera prst="orthographicFront"/>
                <a:lightRig rig="threePt" dir="t"/>
              </a:scene3d>
              <a:sp3d>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sp>
        <p:nvSpPr>
          <p:cNvPr id="52" name="TextBox 51"/>
          <p:cNvSpPr txBox="1"/>
          <p:nvPr/>
        </p:nvSpPr>
        <p:spPr>
          <a:xfrm>
            <a:off x="1455919" y="1327789"/>
            <a:ext cx="1036867"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smtClean="0">
                <a:solidFill>
                  <a:sysClr val="windowText" lastClr="000000"/>
                </a:solidFill>
                <a:latin typeface="微软雅黑" pitchFamily="34" charset="-122"/>
                <a:ea typeface="微软雅黑" pitchFamily="34" charset="-122"/>
              </a:rPr>
              <a:t>填加标题</a:t>
            </a:r>
            <a:endParaRPr lang="zh-CN" altLang="en-US" sz="1400" b="1" dirty="0">
              <a:solidFill>
                <a:sysClr val="windowText" lastClr="000000"/>
              </a:solidFill>
              <a:latin typeface="微软雅黑" pitchFamily="34" charset="-122"/>
              <a:ea typeface="微软雅黑" pitchFamily="34" charset="-122"/>
            </a:endParaRPr>
          </a:p>
        </p:txBody>
      </p:sp>
      <p:sp>
        <p:nvSpPr>
          <p:cNvPr id="53" name="TextBox 52"/>
          <p:cNvSpPr txBox="1"/>
          <p:nvPr/>
        </p:nvSpPr>
        <p:spPr>
          <a:xfrm>
            <a:off x="1455915" y="1640560"/>
            <a:ext cx="120331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ysClr val="windowText" lastClr="000000"/>
                </a:solidFill>
                <a:latin typeface="微软雅黑" pitchFamily="34" charset="-122"/>
                <a:ea typeface="微软雅黑" pitchFamily="34" charset="-122"/>
              </a:rPr>
              <a:t>点击输入说明文字</a:t>
            </a:r>
          </a:p>
        </p:txBody>
      </p:sp>
      <p:sp>
        <p:nvSpPr>
          <p:cNvPr id="54" name="TextBox 53"/>
          <p:cNvSpPr txBox="1"/>
          <p:nvPr/>
        </p:nvSpPr>
        <p:spPr>
          <a:xfrm>
            <a:off x="1082930" y="2658381"/>
            <a:ext cx="1331318"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ysClr val="windowText" lastClr="000000"/>
                </a:solidFill>
                <a:latin typeface="微软雅黑" pitchFamily="34" charset="-122"/>
                <a:ea typeface="微软雅黑" pitchFamily="34" charset="-122"/>
              </a:rPr>
              <a:t>填加标题</a:t>
            </a:r>
          </a:p>
        </p:txBody>
      </p:sp>
      <p:sp>
        <p:nvSpPr>
          <p:cNvPr id="55" name="TextBox 54"/>
          <p:cNvSpPr txBox="1"/>
          <p:nvPr/>
        </p:nvSpPr>
        <p:spPr>
          <a:xfrm>
            <a:off x="1182823" y="2980826"/>
            <a:ext cx="116650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ysClr val="windowText" lastClr="000000"/>
                </a:solidFill>
                <a:latin typeface="微软雅黑" pitchFamily="34" charset="-122"/>
                <a:ea typeface="微软雅黑" pitchFamily="34" charset="-122"/>
              </a:rPr>
              <a:t>点击输入说明文字</a:t>
            </a:r>
          </a:p>
        </p:txBody>
      </p:sp>
      <p:sp>
        <p:nvSpPr>
          <p:cNvPr id="56" name="TextBox 55"/>
          <p:cNvSpPr txBox="1"/>
          <p:nvPr/>
        </p:nvSpPr>
        <p:spPr>
          <a:xfrm>
            <a:off x="1763688" y="4064093"/>
            <a:ext cx="1166506" cy="215444"/>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ysClr val="windowText" lastClr="000000"/>
                </a:solidFill>
                <a:latin typeface="微软雅黑" pitchFamily="34" charset="-122"/>
                <a:ea typeface="微软雅黑" pitchFamily="34" charset="-122"/>
              </a:rPr>
              <a:t>填加标题</a:t>
            </a:r>
          </a:p>
        </p:txBody>
      </p:sp>
      <p:sp>
        <p:nvSpPr>
          <p:cNvPr id="57" name="TextBox 56"/>
          <p:cNvSpPr txBox="1"/>
          <p:nvPr/>
        </p:nvSpPr>
        <p:spPr>
          <a:xfrm>
            <a:off x="1777275" y="4380817"/>
            <a:ext cx="1166506" cy="169277"/>
          </a:xfrm>
          <a:prstGeom prst="rect">
            <a:avLst/>
          </a:prstGeom>
          <a:noFill/>
        </p:spPr>
        <p:txBody>
          <a:bodyPr wrap="square" lIns="0" tIns="0" rIns="0" bIns="0" rtlCol="0">
            <a:spAutoFit/>
          </a:bodyPr>
          <a:lstStyle/>
          <a:p>
            <a:pPr algn="ctr" fontAlgn="base">
              <a:spcBef>
                <a:spcPct val="0"/>
              </a:spcBef>
              <a:spcAft>
                <a:spcPct val="0"/>
              </a:spcAft>
            </a:pPr>
            <a:r>
              <a:rPr lang="zh-CN" altLang="en-US" sz="1100" dirty="0">
                <a:solidFill>
                  <a:sysClr val="windowText" lastClr="000000"/>
                </a:solidFill>
                <a:latin typeface="微软雅黑" pitchFamily="34" charset="-122"/>
                <a:ea typeface="微软雅黑" pitchFamily="34" charset="-122"/>
              </a:rPr>
              <a:t>点击输入说明文字</a:t>
            </a:r>
          </a:p>
        </p:txBody>
      </p:sp>
      <p:sp>
        <p:nvSpPr>
          <p:cNvPr id="58" name="Line 39"/>
          <p:cNvSpPr>
            <a:spLocks noChangeShapeType="1"/>
          </p:cNvSpPr>
          <p:nvPr/>
        </p:nvSpPr>
        <p:spPr bwMode="auto">
          <a:xfrm>
            <a:off x="4591540" y="1820702"/>
            <a:ext cx="915275" cy="450074"/>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300000"/>
            </a:camera>
            <a:lightRig rig="threePt" dir="t"/>
          </a:scene3d>
          <a:extLst>
            <a:ext uri="{909E8E84-426E-40DD-AFC4-6F175D3DCCD1}">
              <a14:hiddenFill xmlns:a14="http://schemas.microsoft.com/office/drawing/2010/main" xmlns="">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59" name="Line 40"/>
          <p:cNvSpPr>
            <a:spLocks noChangeShapeType="1"/>
          </p:cNvSpPr>
          <p:nvPr/>
        </p:nvSpPr>
        <p:spPr bwMode="auto">
          <a:xfrm>
            <a:off x="4118193" y="2813883"/>
            <a:ext cx="1241799" cy="1261"/>
          </a:xfrm>
          <a:prstGeom prst="line">
            <a:avLst/>
          </a:prstGeom>
          <a:noFill/>
          <a:ln w="57150" cap="rnd">
            <a:solidFill>
              <a:sysClr val="windowText" lastClr="000000">
                <a:lumMod val="50000"/>
                <a:lumOff val="50000"/>
              </a:sysClr>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0" name="Line 41"/>
          <p:cNvSpPr>
            <a:spLocks noChangeShapeType="1"/>
          </p:cNvSpPr>
          <p:nvPr/>
        </p:nvSpPr>
        <p:spPr bwMode="auto">
          <a:xfrm flipV="1">
            <a:off x="4548270" y="3359378"/>
            <a:ext cx="954357" cy="383256"/>
          </a:xfrm>
          <a:prstGeom prst="line">
            <a:avLst/>
          </a:prstGeom>
          <a:noFill/>
          <a:ln w="57150" cap="rnd">
            <a:solidFill>
              <a:sysClr val="windowText" lastClr="000000">
                <a:lumMod val="50000"/>
                <a:lumOff val="50000"/>
              </a:sys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xmlns="">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61" name="组合 60"/>
          <p:cNvGrpSpPr/>
          <p:nvPr/>
        </p:nvGrpSpPr>
        <p:grpSpPr>
          <a:xfrm>
            <a:off x="5674990" y="1658514"/>
            <a:ext cx="2281386" cy="2281386"/>
            <a:chOff x="1403648" y="1115468"/>
            <a:chExt cx="1294414" cy="1294414"/>
          </a:xfrm>
        </p:grpSpPr>
        <p:sp>
          <p:nvSpPr>
            <p:cNvPr id="62" name="椭圆 61"/>
            <p:cNvSpPr/>
            <p:nvPr/>
          </p:nvSpPr>
          <p:spPr>
            <a:xfrm>
              <a:off x="1539485" y="1259632"/>
              <a:ext cx="1022740" cy="1022740"/>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3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65" name="同心圆 64"/>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6" name="同心圆 65"/>
              <p:cNvSpPr/>
              <p:nvPr/>
            </p:nvSpPr>
            <p:spPr>
              <a:xfrm>
                <a:off x="2733335" y="1093125"/>
                <a:ext cx="1589098" cy="1589098"/>
              </a:xfrm>
              <a:prstGeom prst="donut">
                <a:avLst>
                  <a:gd name="adj" fmla="val 12059"/>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Calibri"/>
                  <a:ea typeface="微软雅黑"/>
                  <a:cs typeface="+mn-cs"/>
                </a:endParaRPr>
              </a:p>
            </p:txBody>
          </p:sp>
        </p:grpSp>
        <p:sp>
          <p:nvSpPr>
            <p:cNvPr id="64" name="TextBox 63"/>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文本</a:t>
              </a:r>
            </a:p>
          </p:txBody>
        </p:sp>
      </p:grpSp>
      <p:sp>
        <p:nvSpPr>
          <p:cNvPr id="67" name="TextBox 6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4140956502"/>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500" fill="hold"/>
                                            <p:tgtEl>
                                              <p:spTgt spid="42"/>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5000">
                                          <p:cBhvr additive="base">
                                            <p:cTn id="11" dur="1500" fill="hold"/>
                                            <p:tgtEl>
                                              <p:spTgt spid="37"/>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14:bounceEnd="65000">
                                          <p:cBhvr additive="base">
                                            <p:cTn id="15" dur="1500" fill="hold"/>
                                            <p:tgtEl>
                                              <p:spTgt spid="47"/>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53" grpId="0"/>
          <p:bldP spid="54" grpId="0"/>
          <p:bldP spid="55" grpId="0"/>
          <p:bldP spid="56" grpId="0"/>
          <p:bldP spid="57" grpId="0"/>
          <p:bldP spid="58" grpId="0" animBg="1"/>
          <p:bldP spid="59" grpId="0" animBg="1"/>
          <p:bldP spid="60" grpId="0" animBg="1"/>
          <p:bldP spid="6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500" fill="hold"/>
                                            <p:tgtEl>
                                              <p:spTgt spid="42"/>
                                            </p:tgtEl>
                                            <p:attrNameLst>
                                              <p:attrName>ppt_x</p:attrName>
                                            </p:attrNameLst>
                                          </p:cBhvr>
                                          <p:tavLst>
                                            <p:tav tm="0">
                                              <p:val>
                                                <p:strVal val="0-#ppt_w/2"/>
                                              </p:val>
                                            </p:tav>
                                            <p:tav tm="100000">
                                              <p:val>
                                                <p:strVal val="#ppt_x"/>
                                              </p:val>
                                            </p:tav>
                                          </p:tavLst>
                                        </p:anim>
                                        <p:anim calcmode="lin" valueType="num">
                                          <p:cBhvr additive="base">
                                            <p:cTn id="8" dur="1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ppt_x"/>
                                              </p:val>
                                            </p:tav>
                                            <p:tav tm="100000">
                                              <p:val>
                                                <p:strVal val="#ppt_x"/>
                                              </p:val>
                                            </p:tav>
                                          </p:tavLst>
                                        </p:anim>
                                        <p:anim calcmode="lin" valueType="num">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500" fill="hold"/>
                                            <p:tgtEl>
                                              <p:spTgt spid="47"/>
                                            </p:tgtEl>
                                            <p:attrNameLst>
                                              <p:attrName>ppt_x</p:attrName>
                                            </p:attrNameLst>
                                          </p:cBhvr>
                                          <p:tavLst>
                                            <p:tav tm="0">
                                              <p:val>
                                                <p:strVal val="#ppt_x"/>
                                              </p:val>
                                            </p:tav>
                                            <p:tav tm="100000">
                                              <p:val>
                                                <p:strVal val="#ppt_x"/>
                                              </p:val>
                                            </p:tav>
                                          </p:tavLst>
                                        </p:anim>
                                        <p:anim calcmode="lin" valueType="num">
                                          <p:cBhvr additive="base">
                                            <p:cTn id="16" dur="1500" fill="hold"/>
                                            <p:tgtEl>
                                              <p:spTgt spid="4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53" grpId="0"/>
          <p:bldP spid="54" grpId="0"/>
          <p:bldP spid="55" grpId="0"/>
          <p:bldP spid="56" grpId="0"/>
          <p:bldP spid="57" grpId="0"/>
          <p:bldP spid="58" grpId="0" animBg="1"/>
          <p:bldP spid="59" grpId="0" animBg="1"/>
          <p:bldP spid="60" grpId="0" animBg="1"/>
          <p:bldP spid="6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工作完成阶段</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pic>
        <p:nvPicPr>
          <p:cNvPr id="83"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nvGrpSpPr>
          <p:cNvPr id="84" name="组合 83"/>
          <p:cNvGrpSpPr/>
          <p:nvPr/>
        </p:nvGrpSpPr>
        <p:grpSpPr>
          <a:xfrm>
            <a:off x="3955844" y="4115594"/>
            <a:ext cx="764793" cy="764793"/>
            <a:chOff x="3832873" y="2297208"/>
            <a:chExt cx="1516550" cy="1516550"/>
          </a:xfrm>
        </p:grpSpPr>
        <p:grpSp>
          <p:nvGrpSpPr>
            <p:cNvPr id="85" name="组合 8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6" name="椭圆 8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89" name="组合 88"/>
          <p:cNvGrpSpPr/>
          <p:nvPr/>
        </p:nvGrpSpPr>
        <p:grpSpPr>
          <a:xfrm>
            <a:off x="3198401" y="3299758"/>
            <a:ext cx="764793" cy="764793"/>
            <a:chOff x="3832873" y="2297208"/>
            <a:chExt cx="1516550" cy="1516550"/>
          </a:xfrm>
        </p:grpSpPr>
        <p:grpSp>
          <p:nvGrpSpPr>
            <p:cNvPr id="90" name="组合 8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椭圆 9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1" name="椭圆 90"/>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94" name="组合 93"/>
          <p:cNvGrpSpPr/>
          <p:nvPr/>
        </p:nvGrpSpPr>
        <p:grpSpPr>
          <a:xfrm>
            <a:off x="4725194" y="2801144"/>
            <a:ext cx="764793" cy="764793"/>
            <a:chOff x="3832873" y="2297208"/>
            <a:chExt cx="1516550" cy="1516550"/>
          </a:xfrm>
        </p:grpSpPr>
        <p:grpSp>
          <p:nvGrpSpPr>
            <p:cNvPr id="95" name="组合 9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6" name="椭圆 9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99" name="组合 98"/>
          <p:cNvGrpSpPr/>
          <p:nvPr/>
        </p:nvGrpSpPr>
        <p:grpSpPr>
          <a:xfrm>
            <a:off x="3198401" y="2328208"/>
            <a:ext cx="764793" cy="764793"/>
            <a:chOff x="3832873" y="2297208"/>
            <a:chExt cx="1516550" cy="1516550"/>
          </a:xfrm>
        </p:grpSpPr>
        <p:grpSp>
          <p:nvGrpSpPr>
            <p:cNvPr id="100" name="组合 9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1" name="椭圆 100"/>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104" name="组合 103"/>
          <p:cNvGrpSpPr/>
          <p:nvPr/>
        </p:nvGrpSpPr>
        <p:grpSpPr>
          <a:xfrm>
            <a:off x="4725194" y="1818164"/>
            <a:ext cx="764793" cy="764793"/>
            <a:chOff x="3832873" y="2297208"/>
            <a:chExt cx="1516550" cy="1516550"/>
          </a:xfrm>
        </p:grpSpPr>
        <p:grpSp>
          <p:nvGrpSpPr>
            <p:cNvPr id="105" name="组合 10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6" name="椭圆 105"/>
            <p:cNvSpPr/>
            <p:nvPr/>
          </p:nvSpPr>
          <p:spPr>
            <a:xfrm>
              <a:off x="3983164" y="2466913"/>
              <a:ext cx="1185736" cy="1185736"/>
            </a:xfrm>
            <a:prstGeom prst="ellipse">
              <a:avLst/>
            </a:prstGeom>
            <a:solidFill>
              <a:srgbClr val="FFC00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109" name="组合 108"/>
          <p:cNvGrpSpPr/>
          <p:nvPr/>
        </p:nvGrpSpPr>
        <p:grpSpPr>
          <a:xfrm>
            <a:off x="3955844" y="972344"/>
            <a:ext cx="764793" cy="764793"/>
            <a:chOff x="3832873" y="2297208"/>
            <a:chExt cx="1516550" cy="1516550"/>
          </a:xfrm>
        </p:grpSpPr>
        <p:grpSp>
          <p:nvGrpSpPr>
            <p:cNvPr id="110" name="组合 10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椭圆 11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1" name="椭圆 110"/>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Calibri"/>
                <a:ea typeface="微软雅黑"/>
                <a:cs typeface="+mn-cs"/>
              </a:endParaRPr>
            </a:p>
          </p:txBody>
        </p:sp>
      </p:grpSp>
      <p:grpSp>
        <p:nvGrpSpPr>
          <p:cNvPr id="114" name="Group 34"/>
          <p:cNvGrpSpPr/>
          <p:nvPr/>
        </p:nvGrpSpPr>
        <p:grpSpPr>
          <a:xfrm>
            <a:off x="4197100" y="1185095"/>
            <a:ext cx="299494" cy="243706"/>
            <a:chOff x="1550139" y="1314466"/>
            <a:chExt cx="509139" cy="414300"/>
          </a:xfrm>
          <a:solidFill>
            <a:sysClr val="window" lastClr="FFFFFF"/>
          </a:solidFill>
        </p:grpSpPr>
        <p:sp>
          <p:nvSpPr>
            <p:cNvPr id="11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16"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17"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grpSp>
      <p:sp>
        <p:nvSpPr>
          <p:cNvPr id="118"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0070C0"/>
                </a:solidFill>
                <a:latin typeface="微软雅黑" pitchFamily="34" charset="-122"/>
                <a:ea typeface="微软雅黑" pitchFamily="34" charset="-122"/>
                <a:sym typeface="Arial" pitchFamily="34" charset="0"/>
              </a:rPr>
              <a:t>阶段一</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19" name="文本框 13"/>
          <p:cNvSpPr txBox="1"/>
          <p:nvPr/>
        </p:nvSpPr>
        <p:spPr>
          <a:xfrm>
            <a:off x="5715795" y="1057926"/>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a:t>
            </a:r>
            <a:r>
              <a:rPr lang="zh-CN" altLang="en-US" sz="900" dirty="0" smtClean="0">
                <a:solidFill>
                  <a:sysClr val="windowText" lastClr="000000"/>
                </a:solidFill>
                <a:latin typeface="微软雅黑" panose="020B0503020204020204" pitchFamily="34" charset="-122"/>
                <a:ea typeface="微软雅黑" panose="020B0503020204020204" pitchFamily="34" charset="-122"/>
                <a:sym typeface="微软雅黑" pitchFamily="34" charset="-122"/>
              </a:rPr>
              <a:t>说明。</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sp>
        <p:nvSpPr>
          <p:cNvPr id="120"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0070C0"/>
                </a:solidFill>
                <a:latin typeface="微软雅黑" pitchFamily="34" charset="-122"/>
                <a:ea typeface="微软雅黑" pitchFamily="34" charset="-122"/>
                <a:sym typeface="Arial" pitchFamily="34" charset="0"/>
              </a:rPr>
              <a:t>阶段二</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21" name="文本框 13"/>
          <p:cNvSpPr txBox="1"/>
          <p:nvPr/>
        </p:nvSpPr>
        <p:spPr>
          <a:xfrm>
            <a:off x="5715795" y="2115344"/>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a:t>
            </a:r>
            <a:r>
              <a:rPr lang="zh-CN" altLang="en-US" sz="900" dirty="0" smtClean="0">
                <a:solidFill>
                  <a:sysClr val="windowText" lastClr="000000"/>
                </a:solidFill>
                <a:latin typeface="微软雅黑" panose="020B0503020204020204" pitchFamily="34" charset="-122"/>
                <a:ea typeface="微软雅黑" panose="020B0503020204020204" pitchFamily="34" charset="-122"/>
                <a:sym typeface="微软雅黑" pitchFamily="34" charset="-122"/>
              </a:rPr>
              <a:t>说明。</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sp>
        <p:nvSpPr>
          <p:cNvPr id="122"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23"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0070C0"/>
                </a:solidFill>
                <a:latin typeface="微软雅黑" pitchFamily="34" charset="-122"/>
                <a:ea typeface="微软雅黑" pitchFamily="34" charset="-122"/>
                <a:sym typeface="Arial" pitchFamily="34" charset="0"/>
              </a:rPr>
              <a:t>阶段三</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24"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a:t>
            </a:r>
            <a:r>
              <a:rPr lang="zh-CN" altLang="en-US" sz="900" dirty="0" smtClean="0">
                <a:solidFill>
                  <a:sysClr val="windowText" lastClr="000000"/>
                </a:solidFill>
                <a:latin typeface="微软雅黑" panose="020B0503020204020204" pitchFamily="34" charset="-122"/>
                <a:ea typeface="微软雅黑" panose="020B0503020204020204" pitchFamily="34" charset="-122"/>
                <a:sym typeface="微软雅黑" pitchFamily="34" charset="-122"/>
              </a:rPr>
              <a:t>说明。</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grpSp>
        <p:nvGrpSpPr>
          <p:cNvPr id="125" name="Group 20"/>
          <p:cNvGrpSpPr/>
          <p:nvPr/>
        </p:nvGrpSpPr>
        <p:grpSpPr>
          <a:xfrm>
            <a:off x="3418467" y="2587291"/>
            <a:ext cx="309413" cy="214312"/>
            <a:chOff x="7416800" y="1122363"/>
            <a:chExt cx="366713" cy="254000"/>
          </a:xfrm>
          <a:solidFill>
            <a:sysClr val="window" lastClr="FFFFFF"/>
          </a:solidFill>
        </p:grpSpPr>
        <p:sp>
          <p:nvSpPr>
            <p:cNvPr id="126"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27"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grpSp>
      <p:sp>
        <p:nvSpPr>
          <p:cNvPr id="128"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0070C0"/>
                </a:solidFill>
                <a:latin typeface="微软雅黑" pitchFamily="34" charset="-122"/>
                <a:ea typeface="微软雅黑" pitchFamily="34" charset="-122"/>
                <a:sym typeface="Arial" pitchFamily="34" charset="0"/>
              </a:rPr>
              <a:t>阶段四</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29" name="文本框 13"/>
          <p:cNvSpPr txBox="1"/>
          <p:nvPr/>
        </p:nvSpPr>
        <p:spPr>
          <a:xfrm>
            <a:off x="5715795" y="3093244"/>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a:t>
            </a:r>
            <a:r>
              <a:rPr lang="zh-CN" altLang="en-US" sz="900" dirty="0" smtClean="0">
                <a:solidFill>
                  <a:sysClr val="windowText" lastClr="000000"/>
                </a:solidFill>
                <a:latin typeface="微软雅黑" panose="020B0503020204020204" pitchFamily="34" charset="-122"/>
                <a:ea typeface="微软雅黑" panose="020B0503020204020204" pitchFamily="34" charset="-122"/>
                <a:sym typeface="微软雅黑" pitchFamily="34" charset="-122"/>
              </a:rPr>
              <a:t>说明。</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grpSp>
        <p:nvGrpSpPr>
          <p:cNvPr id="130" name="组合 129"/>
          <p:cNvGrpSpPr/>
          <p:nvPr/>
        </p:nvGrpSpPr>
        <p:grpSpPr>
          <a:xfrm>
            <a:off x="4952251" y="2999765"/>
            <a:ext cx="316718" cy="302754"/>
            <a:chOff x="3294063" y="754063"/>
            <a:chExt cx="5600701" cy="5353051"/>
          </a:xfrm>
          <a:solidFill>
            <a:sysClr val="window" lastClr="FFFFFF"/>
          </a:solidFill>
        </p:grpSpPr>
        <p:sp>
          <p:nvSpPr>
            <p:cNvPr id="131" name="Freeform 458"/>
            <p:cNvSpPr>
              <a:spLocks/>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2" name="Freeform 459"/>
            <p:cNvSpPr>
              <a:spLocks/>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3"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4" name="Freeform 461"/>
            <p:cNvSpPr>
              <a:spLocks/>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5" name="Freeform 462"/>
            <p:cNvSpPr>
              <a:spLocks/>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6" name="Freeform 463"/>
            <p:cNvSpPr>
              <a:spLocks/>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7" name="Freeform 464"/>
            <p:cNvSpPr>
              <a:spLocks/>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8" name="Freeform 465"/>
            <p:cNvSpPr>
              <a:spLocks/>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39" name="Freeform 466"/>
            <p:cNvSpPr>
              <a:spLocks/>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40" name="Freeform 467"/>
            <p:cNvSpPr>
              <a:spLocks/>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sp>
          <p:nvSpPr>
            <p:cNvPr id="141" name="Freeform 468"/>
            <p:cNvSpPr>
              <a:spLocks/>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4851"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sysClr val="windowText" lastClr="000000"/>
                </a:solidFill>
                <a:effectLst/>
                <a:uLnTx/>
                <a:uFillTx/>
              </a:endParaRPr>
            </a:p>
          </p:txBody>
        </p:sp>
      </p:grpSp>
      <p:sp>
        <p:nvSpPr>
          <p:cNvPr id="142"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0070C0"/>
                </a:solidFill>
                <a:latin typeface="微软雅黑" pitchFamily="34" charset="-122"/>
                <a:ea typeface="微软雅黑" pitchFamily="34" charset="-122"/>
                <a:sym typeface="Arial" pitchFamily="34" charset="0"/>
              </a:rPr>
              <a:t>阶段五</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43"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a:t>
            </a:r>
            <a:r>
              <a:rPr lang="zh-CN" altLang="en-US" sz="900" dirty="0" smtClean="0">
                <a:solidFill>
                  <a:sysClr val="windowText" lastClr="000000"/>
                </a:solidFill>
                <a:latin typeface="微软雅黑" panose="020B0503020204020204" pitchFamily="34" charset="-122"/>
                <a:ea typeface="微软雅黑" panose="020B0503020204020204" pitchFamily="34" charset="-122"/>
                <a:sym typeface="微软雅黑" pitchFamily="34" charset="-122"/>
              </a:rPr>
              <a:t>说明。</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grpSp>
        <p:nvGrpSpPr>
          <p:cNvPr id="144" name="Group 23"/>
          <p:cNvGrpSpPr/>
          <p:nvPr/>
        </p:nvGrpSpPr>
        <p:grpSpPr>
          <a:xfrm>
            <a:off x="3477649" y="3563144"/>
            <a:ext cx="256945" cy="224003"/>
            <a:chOff x="7540014" y="4306907"/>
            <a:chExt cx="389342" cy="339426"/>
          </a:xfrm>
          <a:solidFill>
            <a:sysClr val="window" lastClr="FFFFFF"/>
          </a:solidFill>
        </p:grpSpPr>
        <p:sp>
          <p:nvSpPr>
            <p:cNvPr id="14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4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4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4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4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5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5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grpSp>
      <p:sp>
        <p:nvSpPr>
          <p:cNvPr id="156"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pPr fontAlgn="base">
              <a:spcBef>
                <a:spcPct val="0"/>
              </a:spcBef>
              <a:spcAft>
                <a:spcPct val="0"/>
              </a:spcAft>
            </a:pPr>
            <a:r>
              <a:rPr lang="zh-CN" altLang="en-US" sz="1500" dirty="0" smtClean="0">
                <a:solidFill>
                  <a:srgbClr val="0070C0"/>
                </a:solidFill>
                <a:latin typeface="微软雅黑" pitchFamily="34" charset="-122"/>
                <a:ea typeface="微软雅黑" pitchFamily="34" charset="-122"/>
                <a:sym typeface="Arial" pitchFamily="34" charset="0"/>
              </a:rPr>
              <a:t>阶段六</a:t>
            </a:r>
            <a:endParaRPr lang="zh-CN" altLang="en-US" sz="1500" dirty="0">
              <a:solidFill>
                <a:srgbClr val="0070C0"/>
              </a:solidFill>
              <a:latin typeface="微软雅黑" pitchFamily="34" charset="-122"/>
              <a:ea typeface="微软雅黑" pitchFamily="34" charset="-122"/>
              <a:sym typeface="Arial" pitchFamily="34" charset="0"/>
            </a:endParaRPr>
          </a:p>
        </p:txBody>
      </p:sp>
      <p:sp>
        <p:nvSpPr>
          <p:cNvPr id="157" name="文本框 13"/>
          <p:cNvSpPr txBox="1"/>
          <p:nvPr/>
        </p:nvSpPr>
        <p:spPr>
          <a:xfrm>
            <a:off x="5715795" y="4174613"/>
            <a:ext cx="2438400" cy="565063"/>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a:t>
            </a:r>
            <a:r>
              <a:rPr lang="zh-CN" altLang="en-US" sz="900" dirty="0" smtClean="0">
                <a:solidFill>
                  <a:sysClr val="windowText" lastClr="000000"/>
                </a:solidFill>
                <a:latin typeface="微软雅黑" panose="020B0503020204020204" pitchFamily="34" charset="-122"/>
                <a:ea typeface="微软雅黑" panose="020B0503020204020204" pitchFamily="34" charset="-122"/>
                <a:sym typeface="微软雅黑" pitchFamily="34" charset="-122"/>
              </a:rPr>
              <a:t>说明。</a:t>
            </a:r>
            <a:endParaRPr lang="zh-CN" altLang="en-US" sz="900" dirty="0">
              <a:solidFill>
                <a:sysClr val="windowText" lastClr="000000"/>
              </a:solidFill>
              <a:latin typeface="微软雅黑" panose="020B0503020204020204" pitchFamily="34" charset="-122"/>
              <a:ea typeface="微软雅黑" panose="020B0503020204020204" pitchFamily="34" charset="-122"/>
              <a:sym typeface="微软雅黑" pitchFamily="34" charset="-122"/>
            </a:endParaRPr>
          </a:p>
        </p:txBody>
      </p:sp>
      <p:grpSp>
        <p:nvGrpSpPr>
          <p:cNvPr id="158" name="Group 9"/>
          <p:cNvGrpSpPr/>
          <p:nvPr/>
        </p:nvGrpSpPr>
        <p:grpSpPr>
          <a:xfrm>
            <a:off x="4193937" y="4408421"/>
            <a:ext cx="288608" cy="214010"/>
            <a:chOff x="4572000" y="3414713"/>
            <a:chExt cx="374651" cy="277813"/>
          </a:xfrm>
          <a:solidFill>
            <a:sysClr val="window" lastClr="FFFFFF"/>
          </a:solidFill>
        </p:grpSpPr>
        <p:sp>
          <p:nvSpPr>
            <p:cNvPr id="159"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sp>
          <p:nvSpPr>
            <p:cNvPr id="160"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宋体" charset="-122"/>
              </a:endParaRPr>
            </a:p>
          </p:txBody>
        </p:sp>
      </p:grpSp>
      <p:sp>
        <p:nvSpPr>
          <p:cNvPr id="161" name="TextBox 16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560388208"/>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14:bounceEnd="58000">
                                          <p:cBhvr additive="base">
                                            <p:cTn id="11" dur="1400" fill="hold"/>
                                            <p:tgtEl>
                                              <p:spTgt spid="84"/>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14:bounceEnd="58000">
                                          <p:cBhvr additive="base">
                                            <p:cTn id="15" dur="1400" fill="hold"/>
                                            <p:tgtEl>
                                              <p:spTgt spid="89"/>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14:bounceEnd="58000">
                                          <p:cBhvr additive="base">
                                            <p:cTn id="19" dur="1400" fill="hold"/>
                                            <p:tgtEl>
                                              <p:spTgt spid="99"/>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99"/>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14:bounceEnd="58000">
                                          <p:cBhvr additive="base">
                                            <p:cTn id="23" dur="1400" fill="hold"/>
                                            <p:tgtEl>
                                              <p:spTgt spid="104"/>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14:bounceEnd="58000">
                                          <p:cBhvr additive="base">
                                            <p:cTn id="27" dur="1400" fill="hold"/>
                                            <p:tgtEl>
                                              <p:spTgt spid="109"/>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109"/>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14:bounceEnd="58000">
                                          <p:cBhvr additive="base">
                                            <p:cTn id="31" dur="1400" fill="hold"/>
                                            <p:tgtEl>
                                              <p:spTgt spid="94"/>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94"/>
                                            </p:tgtEl>
                                            <p:attrNameLst>
                                              <p:attrName>ppt_y</p:attrName>
                                            </p:attrNameLst>
                                          </p:cBhvr>
                                          <p:tavLst>
                                            <p:tav tm="0">
                                              <p:val>
                                                <p:strVal val="1+#ppt_h/2"/>
                                              </p:val>
                                            </p:tav>
                                            <p:tav tm="100000">
                                              <p:val>
                                                <p:strVal val="#ppt_y"/>
                                              </p:val>
                                            </p:tav>
                                          </p:tavLst>
                                        </p:anim>
                                      </p:childTnLst>
                                    </p:cTn>
                                  </p:par>
                                </p:childTnLst>
                              </p:cTn>
                            </p:par>
                            <p:par>
                              <p:cTn id="33" fill="hold">
                                <p:stCondLst>
                                  <p:cond delay="1900"/>
                                </p:stCondLst>
                                <p:childTnLst>
                                  <p:par>
                                    <p:cTn id="34" presetID="31" presetClass="entr" presetSubtype="0"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p:cTn id="36" dur="500" fill="hold"/>
                                            <p:tgtEl>
                                              <p:spTgt spid="114"/>
                                            </p:tgtEl>
                                            <p:attrNameLst>
                                              <p:attrName>ppt_w</p:attrName>
                                            </p:attrNameLst>
                                          </p:cBhvr>
                                          <p:tavLst>
                                            <p:tav tm="0">
                                              <p:val>
                                                <p:fltVal val="0"/>
                                              </p:val>
                                            </p:tav>
                                            <p:tav tm="100000">
                                              <p:val>
                                                <p:strVal val="#ppt_w"/>
                                              </p:val>
                                            </p:tav>
                                          </p:tavLst>
                                        </p:anim>
                                        <p:anim calcmode="lin" valueType="num">
                                          <p:cBhvr>
                                            <p:cTn id="37" dur="500" fill="hold"/>
                                            <p:tgtEl>
                                              <p:spTgt spid="114"/>
                                            </p:tgtEl>
                                            <p:attrNameLst>
                                              <p:attrName>ppt_h</p:attrName>
                                            </p:attrNameLst>
                                          </p:cBhvr>
                                          <p:tavLst>
                                            <p:tav tm="0">
                                              <p:val>
                                                <p:fltVal val="0"/>
                                              </p:val>
                                            </p:tav>
                                            <p:tav tm="100000">
                                              <p:val>
                                                <p:strVal val="#ppt_h"/>
                                              </p:val>
                                            </p:tav>
                                          </p:tavLst>
                                        </p:anim>
                                        <p:anim calcmode="lin" valueType="num">
                                          <p:cBhvr>
                                            <p:cTn id="38" dur="500" fill="hold"/>
                                            <p:tgtEl>
                                              <p:spTgt spid="114"/>
                                            </p:tgtEl>
                                            <p:attrNameLst>
                                              <p:attrName>style.rotation</p:attrName>
                                            </p:attrNameLst>
                                          </p:cBhvr>
                                          <p:tavLst>
                                            <p:tav tm="0">
                                              <p:val>
                                                <p:fltVal val="90"/>
                                              </p:val>
                                            </p:tav>
                                            <p:tav tm="100000">
                                              <p:val>
                                                <p:fltVal val="0"/>
                                              </p:val>
                                            </p:tav>
                                          </p:tavLst>
                                        </p:anim>
                                        <p:animEffect transition="in" filter="fade">
                                          <p:cBhvr>
                                            <p:cTn id="39" dur="500"/>
                                            <p:tgtEl>
                                              <p:spTgt spid="114"/>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right)">
                                          <p:cBhvr>
                                            <p:cTn id="46" dur="750"/>
                                            <p:tgtEl>
                                              <p:spTgt spid="119"/>
                                            </p:tgtEl>
                                          </p:cBhvr>
                                        </p:animEffect>
                                      </p:childTnLst>
                                    </p:cTn>
                                  </p:par>
                                </p:childTnLst>
                              </p:cTn>
                            </p:par>
                            <p:par>
                              <p:cTn id="47" fill="hold">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 calcmode="lin" valueType="num">
                                          <p:cBhvr>
                                            <p:cTn id="50" dur="500" fill="hold"/>
                                            <p:tgtEl>
                                              <p:spTgt spid="122"/>
                                            </p:tgtEl>
                                            <p:attrNameLst>
                                              <p:attrName>ppt_w</p:attrName>
                                            </p:attrNameLst>
                                          </p:cBhvr>
                                          <p:tavLst>
                                            <p:tav tm="0">
                                              <p:val>
                                                <p:fltVal val="0"/>
                                              </p:val>
                                            </p:tav>
                                            <p:tav tm="100000">
                                              <p:val>
                                                <p:strVal val="#ppt_w"/>
                                              </p:val>
                                            </p:tav>
                                          </p:tavLst>
                                        </p:anim>
                                        <p:anim calcmode="lin" valueType="num">
                                          <p:cBhvr>
                                            <p:cTn id="51" dur="500" fill="hold"/>
                                            <p:tgtEl>
                                              <p:spTgt spid="122"/>
                                            </p:tgtEl>
                                            <p:attrNameLst>
                                              <p:attrName>ppt_h</p:attrName>
                                            </p:attrNameLst>
                                          </p:cBhvr>
                                          <p:tavLst>
                                            <p:tav tm="0">
                                              <p:val>
                                                <p:fltVal val="0"/>
                                              </p:val>
                                            </p:tav>
                                            <p:tav tm="100000">
                                              <p:val>
                                                <p:strVal val="#ppt_h"/>
                                              </p:val>
                                            </p:tav>
                                          </p:tavLst>
                                        </p:anim>
                                        <p:anim calcmode="lin" valueType="num">
                                          <p:cBhvr>
                                            <p:cTn id="52" dur="500" fill="hold"/>
                                            <p:tgtEl>
                                              <p:spTgt spid="122"/>
                                            </p:tgtEl>
                                            <p:attrNameLst>
                                              <p:attrName>style.rotation</p:attrName>
                                            </p:attrNameLst>
                                          </p:cBhvr>
                                          <p:tavLst>
                                            <p:tav tm="0">
                                              <p:val>
                                                <p:fltVal val="90"/>
                                              </p:val>
                                            </p:tav>
                                            <p:tav tm="100000">
                                              <p:val>
                                                <p:fltVal val="0"/>
                                              </p:val>
                                            </p:tav>
                                          </p:tavLst>
                                        </p:anim>
                                        <p:animEffect transition="in" filter="fade">
                                          <p:cBhvr>
                                            <p:cTn id="53" dur="500"/>
                                            <p:tgtEl>
                                              <p:spTgt spid="122"/>
                                            </p:tgtEl>
                                          </p:cBhvr>
                                        </p:animEffect>
                                      </p:childTnLst>
                                    </p:cTn>
                                  </p:par>
                                </p:childTnLst>
                              </p:cTn>
                            </p:par>
                            <p:par>
                              <p:cTn id="54" fill="hold">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wipe(left)">
                                          <p:cBhvr>
                                            <p:cTn id="57" dur="500"/>
                                            <p:tgtEl>
                                              <p:spTgt spid="12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right)">
                                          <p:cBhvr>
                                            <p:cTn id="60" dur="750"/>
                                            <p:tgtEl>
                                              <p:spTgt spid="121"/>
                                            </p:tgtEl>
                                          </p:cBhvr>
                                        </p:animEffect>
                                      </p:childTnLst>
                                    </p:cTn>
                                  </p:par>
                                </p:childTnLst>
                              </p:cTn>
                            </p:par>
                            <p:par>
                              <p:cTn id="61" fill="hold">
                                <p:stCondLst>
                                  <p:cond delay="4400"/>
                                </p:stCondLst>
                                <p:childTnLst>
                                  <p:par>
                                    <p:cTn id="62" presetID="31"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 calcmode="lin" valueType="num">
                                          <p:cBhvr>
                                            <p:cTn id="66" dur="500" fill="hold"/>
                                            <p:tgtEl>
                                              <p:spTgt spid="125"/>
                                            </p:tgtEl>
                                            <p:attrNameLst>
                                              <p:attrName>style.rotation</p:attrName>
                                            </p:attrNameLst>
                                          </p:cBhvr>
                                          <p:tavLst>
                                            <p:tav tm="0">
                                              <p:val>
                                                <p:fltVal val="90"/>
                                              </p:val>
                                            </p:tav>
                                            <p:tav tm="100000">
                                              <p:val>
                                                <p:fltVal val="0"/>
                                              </p:val>
                                            </p:tav>
                                          </p:tavLst>
                                        </p:anim>
                                        <p:animEffect transition="in" filter="fade">
                                          <p:cBhvr>
                                            <p:cTn id="67" dur="500"/>
                                            <p:tgtEl>
                                              <p:spTgt spid="125"/>
                                            </p:tgtEl>
                                          </p:cBhvr>
                                        </p:animEffect>
                                      </p:childTnLst>
                                    </p:cTn>
                                  </p:par>
                                </p:childTnLst>
                              </p:cTn>
                            </p:par>
                            <p:par>
                              <p:cTn id="68" fill="hold">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right)">
                                          <p:cBhvr>
                                            <p:cTn id="74" dur="750"/>
                                            <p:tgtEl>
                                              <p:spTgt spid="124"/>
                                            </p:tgtEl>
                                          </p:cBhvr>
                                        </p:animEffect>
                                      </p:childTnLst>
                                    </p:cTn>
                                  </p:par>
                                </p:childTnLst>
                              </p:cTn>
                            </p:par>
                            <p:par>
                              <p:cTn id="75" fill="hold">
                                <p:stCondLst>
                                  <p:cond delay="5650"/>
                                </p:stCondLst>
                                <p:childTnLst>
                                  <p:par>
                                    <p:cTn id="76" presetID="31"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 calcmode="lin" valueType="num">
                                          <p:cBhvr>
                                            <p:cTn id="78" dur="500" fill="hold"/>
                                            <p:tgtEl>
                                              <p:spTgt spid="130"/>
                                            </p:tgtEl>
                                            <p:attrNameLst>
                                              <p:attrName>ppt_w</p:attrName>
                                            </p:attrNameLst>
                                          </p:cBhvr>
                                          <p:tavLst>
                                            <p:tav tm="0">
                                              <p:val>
                                                <p:fltVal val="0"/>
                                              </p:val>
                                            </p:tav>
                                            <p:tav tm="100000">
                                              <p:val>
                                                <p:strVal val="#ppt_w"/>
                                              </p:val>
                                            </p:tav>
                                          </p:tavLst>
                                        </p:anim>
                                        <p:anim calcmode="lin" valueType="num">
                                          <p:cBhvr>
                                            <p:cTn id="79" dur="500" fill="hold"/>
                                            <p:tgtEl>
                                              <p:spTgt spid="130"/>
                                            </p:tgtEl>
                                            <p:attrNameLst>
                                              <p:attrName>ppt_h</p:attrName>
                                            </p:attrNameLst>
                                          </p:cBhvr>
                                          <p:tavLst>
                                            <p:tav tm="0">
                                              <p:val>
                                                <p:fltVal val="0"/>
                                              </p:val>
                                            </p:tav>
                                            <p:tav tm="100000">
                                              <p:val>
                                                <p:strVal val="#ppt_h"/>
                                              </p:val>
                                            </p:tav>
                                          </p:tavLst>
                                        </p:anim>
                                        <p:anim calcmode="lin" valueType="num">
                                          <p:cBhvr>
                                            <p:cTn id="80" dur="500" fill="hold"/>
                                            <p:tgtEl>
                                              <p:spTgt spid="130"/>
                                            </p:tgtEl>
                                            <p:attrNameLst>
                                              <p:attrName>style.rotation</p:attrName>
                                            </p:attrNameLst>
                                          </p:cBhvr>
                                          <p:tavLst>
                                            <p:tav tm="0">
                                              <p:val>
                                                <p:fltVal val="90"/>
                                              </p:val>
                                            </p:tav>
                                            <p:tav tm="100000">
                                              <p:val>
                                                <p:fltVal val="0"/>
                                              </p:val>
                                            </p:tav>
                                          </p:tavLst>
                                        </p:anim>
                                        <p:animEffect transition="in" filter="fade">
                                          <p:cBhvr>
                                            <p:cTn id="81" dur="500"/>
                                            <p:tgtEl>
                                              <p:spTgt spid="130"/>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left)">
                                          <p:cBhvr>
                                            <p:cTn id="85" dur="500"/>
                                            <p:tgtEl>
                                              <p:spTgt spid="1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par>
                              <p:cTn id="89" fill="hold">
                                <p:stCondLst>
                                  <p:cond delay="6900"/>
                                </p:stCondLst>
                                <p:childTnLst>
                                  <p:par>
                                    <p:cTn id="90" presetID="31" presetClass="entr" presetSubtype="0" fill="hold" nodeType="after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90"/>
                                              </p:val>
                                            </p:tav>
                                            <p:tav tm="100000">
                                              <p:val>
                                                <p:fltVal val="0"/>
                                              </p:val>
                                            </p:tav>
                                          </p:tavLst>
                                        </p:anim>
                                        <p:animEffect transition="in" filter="fade">
                                          <p:cBhvr>
                                            <p:cTn id="95" dur="500"/>
                                            <p:tgtEl>
                                              <p:spTgt spid="144"/>
                                            </p:tgtEl>
                                          </p:cBhvr>
                                        </p:animEffect>
                                      </p:childTnLst>
                                    </p:cTn>
                                  </p:par>
                                </p:childTnLst>
                              </p:cTn>
                            </p:par>
                            <p:par>
                              <p:cTn id="96" fill="hold">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left)">
                                          <p:cBhvr>
                                            <p:cTn id="99" dur="500"/>
                                            <p:tgtEl>
                                              <p:spTgt spid="14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wipe(right)">
                                          <p:cBhvr>
                                            <p:cTn id="102" dur="750"/>
                                            <p:tgtEl>
                                              <p:spTgt spid="143"/>
                                            </p:tgtEl>
                                          </p:cBhvr>
                                        </p:animEffect>
                                      </p:childTnLst>
                                    </p:cTn>
                                  </p:par>
                                </p:childTnLst>
                              </p:cTn>
                            </p:par>
                            <p:par>
                              <p:cTn id="103" fill="hold">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p:cTn id="106" dur="500" fill="hold"/>
                                            <p:tgtEl>
                                              <p:spTgt spid="158"/>
                                            </p:tgtEl>
                                            <p:attrNameLst>
                                              <p:attrName>ppt_w</p:attrName>
                                            </p:attrNameLst>
                                          </p:cBhvr>
                                          <p:tavLst>
                                            <p:tav tm="0">
                                              <p:val>
                                                <p:fltVal val="0"/>
                                              </p:val>
                                            </p:tav>
                                            <p:tav tm="100000">
                                              <p:val>
                                                <p:strVal val="#ppt_w"/>
                                              </p:val>
                                            </p:tav>
                                          </p:tavLst>
                                        </p:anim>
                                        <p:anim calcmode="lin" valueType="num">
                                          <p:cBhvr>
                                            <p:cTn id="107" dur="500" fill="hold"/>
                                            <p:tgtEl>
                                              <p:spTgt spid="158"/>
                                            </p:tgtEl>
                                            <p:attrNameLst>
                                              <p:attrName>ppt_h</p:attrName>
                                            </p:attrNameLst>
                                          </p:cBhvr>
                                          <p:tavLst>
                                            <p:tav tm="0">
                                              <p:val>
                                                <p:fltVal val="0"/>
                                              </p:val>
                                            </p:tav>
                                            <p:tav tm="100000">
                                              <p:val>
                                                <p:strVal val="#ppt_h"/>
                                              </p:val>
                                            </p:tav>
                                          </p:tavLst>
                                        </p:anim>
                                        <p:anim calcmode="lin" valueType="num">
                                          <p:cBhvr>
                                            <p:cTn id="108" dur="500" fill="hold"/>
                                            <p:tgtEl>
                                              <p:spTgt spid="158"/>
                                            </p:tgtEl>
                                            <p:attrNameLst>
                                              <p:attrName>style.rotation</p:attrName>
                                            </p:attrNameLst>
                                          </p:cBhvr>
                                          <p:tavLst>
                                            <p:tav tm="0">
                                              <p:val>
                                                <p:fltVal val="90"/>
                                              </p:val>
                                            </p:tav>
                                            <p:tav tm="100000">
                                              <p:val>
                                                <p:fltVal val="0"/>
                                              </p:val>
                                            </p:tav>
                                          </p:tavLst>
                                        </p:anim>
                                        <p:animEffect transition="in" filter="fade">
                                          <p:cBhvr>
                                            <p:cTn id="109" dur="500"/>
                                            <p:tgtEl>
                                              <p:spTgt spid="158"/>
                                            </p:tgtEl>
                                          </p:cBhvr>
                                        </p:animEffect>
                                      </p:childTnLst>
                                    </p:cTn>
                                  </p:par>
                                </p:childTnLst>
                              </p:cTn>
                            </p:par>
                            <p:par>
                              <p:cTn id="110" fill="hold">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wipe(left)">
                                          <p:cBhvr>
                                            <p:cTn id="113" dur="500"/>
                                            <p:tgtEl>
                                              <p:spTgt spid="156"/>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57"/>
                                            </p:tgtEl>
                                            <p:attrNameLst>
                                              <p:attrName>style.visibility</p:attrName>
                                            </p:attrNameLst>
                                          </p:cBhvr>
                                          <p:to>
                                            <p:strVal val="visible"/>
                                          </p:to>
                                        </p:set>
                                        <p:animEffect transition="in" filter="wipe(right)">
                                          <p:cBhvr>
                                            <p:cTn id="116" dur="750"/>
                                            <p:tgtEl>
                                              <p:spTgt spid="157"/>
                                            </p:tgtEl>
                                          </p:cBhvr>
                                        </p:animEffect>
                                      </p:childTnLst>
                                    </p:cTn>
                                  </p:par>
                                </p:childTnLst>
                              </p:cTn>
                            </p:par>
                            <p:par>
                              <p:cTn id="117" fill="hold">
                                <p:stCondLst>
                                  <p:cond delay="9400"/>
                                </p:stCondLst>
                                <p:childTnLst>
                                  <p:par>
                                    <p:cTn id="118" presetID="10" presetClass="entr" presetSubtype="0" fill="hold" grpId="0" nodeType="after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animBg="1"/>
          <p:bldP spid="123" grpId="0"/>
          <p:bldP spid="124" grpId="0"/>
          <p:bldP spid="128" grpId="0"/>
          <p:bldP spid="129" grpId="0"/>
          <p:bldP spid="142" grpId="0"/>
          <p:bldP spid="143" grpId="0"/>
          <p:bldP spid="156" grpId="0"/>
          <p:bldP spid="157" grpId="0"/>
          <p:bldP spid="1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400" fill="hold"/>
                                            <p:tgtEl>
                                              <p:spTgt spid="84"/>
                                            </p:tgtEl>
                                            <p:attrNameLst>
                                              <p:attrName>ppt_x</p:attrName>
                                            </p:attrNameLst>
                                          </p:cBhvr>
                                          <p:tavLst>
                                            <p:tav tm="0">
                                              <p:val>
                                                <p:strVal val="0-#ppt_w/2"/>
                                              </p:val>
                                            </p:tav>
                                            <p:tav tm="100000">
                                              <p:val>
                                                <p:strVal val="#ppt_x"/>
                                              </p:val>
                                            </p:tav>
                                          </p:tavLst>
                                        </p:anim>
                                        <p:anim calcmode="lin" valueType="num">
                                          <p:cBhvr additive="base">
                                            <p:cTn id="12" dur="14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400" fill="hold"/>
                                            <p:tgtEl>
                                              <p:spTgt spid="89"/>
                                            </p:tgtEl>
                                            <p:attrNameLst>
                                              <p:attrName>ppt_x</p:attrName>
                                            </p:attrNameLst>
                                          </p:cBhvr>
                                          <p:tavLst>
                                            <p:tav tm="0">
                                              <p:val>
                                                <p:strVal val="1+#ppt_w/2"/>
                                              </p:val>
                                            </p:tav>
                                            <p:tav tm="100000">
                                              <p:val>
                                                <p:strVal val="#ppt_x"/>
                                              </p:val>
                                            </p:tav>
                                          </p:tavLst>
                                        </p:anim>
                                        <p:anim calcmode="lin" valueType="num">
                                          <p:cBhvr additive="base">
                                            <p:cTn id="16" dur="140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1400" fill="hold"/>
                                            <p:tgtEl>
                                              <p:spTgt spid="99"/>
                                            </p:tgtEl>
                                            <p:attrNameLst>
                                              <p:attrName>ppt_x</p:attrName>
                                            </p:attrNameLst>
                                          </p:cBhvr>
                                          <p:tavLst>
                                            <p:tav tm="0">
                                              <p:val>
                                                <p:strVal val="1+#ppt_w/2"/>
                                              </p:val>
                                            </p:tav>
                                            <p:tav tm="100000">
                                              <p:val>
                                                <p:strVal val="#ppt_x"/>
                                              </p:val>
                                            </p:tav>
                                          </p:tavLst>
                                        </p:anim>
                                        <p:anim calcmode="lin" valueType="num">
                                          <p:cBhvr additive="base">
                                            <p:cTn id="20" dur="1400" fill="hold"/>
                                            <p:tgtEl>
                                              <p:spTgt spid="99"/>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1400" fill="hold"/>
                                            <p:tgtEl>
                                              <p:spTgt spid="104"/>
                                            </p:tgtEl>
                                            <p:attrNameLst>
                                              <p:attrName>ppt_x</p:attrName>
                                            </p:attrNameLst>
                                          </p:cBhvr>
                                          <p:tavLst>
                                            <p:tav tm="0">
                                              <p:val>
                                                <p:strVal val="0-#ppt_w/2"/>
                                              </p:val>
                                            </p:tav>
                                            <p:tav tm="100000">
                                              <p:val>
                                                <p:strVal val="#ppt_x"/>
                                              </p:val>
                                            </p:tav>
                                          </p:tavLst>
                                        </p:anim>
                                        <p:anim calcmode="lin" valueType="num">
                                          <p:cBhvr additive="base">
                                            <p:cTn id="24" dur="14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1400" fill="hold"/>
                                            <p:tgtEl>
                                              <p:spTgt spid="109"/>
                                            </p:tgtEl>
                                            <p:attrNameLst>
                                              <p:attrName>ppt_x</p:attrName>
                                            </p:attrNameLst>
                                          </p:cBhvr>
                                          <p:tavLst>
                                            <p:tav tm="0">
                                              <p:val>
                                                <p:strVal val="1+#ppt_w/2"/>
                                              </p:val>
                                            </p:tav>
                                            <p:tav tm="100000">
                                              <p:val>
                                                <p:strVal val="#ppt_x"/>
                                              </p:val>
                                            </p:tav>
                                          </p:tavLst>
                                        </p:anim>
                                        <p:anim calcmode="lin" valueType="num">
                                          <p:cBhvr additive="base">
                                            <p:cTn id="28" dur="1400" fill="hold"/>
                                            <p:tgtEl>
                                              <p:spTgt spid="109"/>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400" fill="hold"/>
                                            <p:tgtEl>
                                              <p:spTgt spid="94"/>
                                            </p:tgtEl>
                                            <p:attrNameLst>
                                              <p:attrName>ppt_x</p:attrName>
                                            </p:attrNameLst>
                                          </p:cBhvr>
                                          <p:tavLst>
                                            <p:tav tm="0">
                                              <p:val>
                                                <p:strVal val="0-#ppt_w/2"/>
                                              </p:val>
                                            </p:tav>
                                            <p:tav tm="100000">
                                              <p:val>
                                                <p:strVal val="#ppt_x"/>
                                              </p:val>
                                            </p:tav>
                                          </p:tavLst>
                                        </p:anim>
                                        <p:anim calcmode="lin" valueType="num">
                                          <p:cBhvr additive="base">
                                            <p:cTn id="32" dur="1400" fill="hold"/>
                                            <p:tgtEl>
                                              <p:spTgt spid="94"/>
                                            </p:tgtEl>
                                            <p:attrNameLst>
                                              <p:attrName>ppt_y</p:attrName>
                                            </p:attrNameLst>
                                          </p:cBhvr>
                                          <p:tavLst>
                                            <p:tav tm="0">
                                              <p:val>
                                                <p:strVal val="1+#ppt_h/2"/>
                                              </p:val>
                                            </p:tav>
                                            <p:tav tm="100000">
                                              <p:val>
                                                <p:strVal val="#ppt_y"/>
                                              </p:val>
                                            </p:tav>
                                          </p:tavLst>
                                        </p:anim>
                                      </p:childTnLst>
                                    </p:cTn>
                                  </p:par>
                                </p:childTnLst>
                              </p:cTn>
                            </p:par>
                            <p:par>
                              <p:cTn id="33" fill="hold">
                                <p:stCondLst>
                                  <p:cond delay="1900"/>
                                </p:stCondLst>
                                <p:childTnLst>
                                  <p:par>
                                    <p:cTn id="34" presetID="31" presetClass="entr" presetSubtype="0"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p:cTn id="36" dur="500" fill="hold"/>
                                            <p:tgtEl>
                                              <p:spTgt spid="114"/>
                                            </p:tgtEl>
                                            <p:attrNameLst>
                                              <p:attrName>ppt_w</p:attrName>
                                            </p:attrNameLst>
                                          </p:cBhvr>
                                          <p:tavLst>
                                            <p:tav tm="0">
                                              <p:val>
                                                <p:fltVal val="0"/>
                                              </p:val>
                                            </p:tav>
                                            <p:tav tm="100000">
                                              <p:val>
                                                <p:strVal val="#ppt_w"/>
                                              </p:val>
                                            </p:tav>
                                          </p:tavLst>
                                        </p:anim>
                                        <p:anim calcmode="lin" valueType="num">
                                          <p:cBhvr>
                                            <p:cTn id="37" dur="500" fill="hold"/>
                                            <p:tgtEl>
                                              <p:spTgt spid="114"/>
                                            </p:tgtEl>
                                            <p:attrNameLst>
                                              <p:attrName>ppt_h</p:attrName>
                                            </p:attrNameLst>
                                          </p:cBhvr>
                                          <p:tavLst>
                                            <p:tav tm="0">
                                              <p:val>
                                                <p:fltVal val="0"/>
                                              </p:val>
                                            </p:tav>
                                            <p:tav tm="100000">
                                              <p:val>
                                                <p:strVal val="#ppt_h"/>
                                              </p:val>
                                            </p:tav>
                                          </p:tavLst>
                                        </p:anim>
                                        <p:anim calcmode="lin" valueType="num">
                                          <p:cBhvr>
                                            <p:cTn id="38" dur="500" fill="hold"/>
                                            <p:tgtEl>
                                              <p:spTgt spid="114"/>
                                            </p:tgtEl>
                                            <p:attrNameLst>
                                              <p:attrName>style.rotation</p:attrName>
                                            </p:attrNameLst>
                                          </p:cBhvr>
                                          <p:tavLst>
                                            <p:tav tm="0">
                                              <p:val>
                                                <p:fltVal val="90"/>
                                              </p:val>
                                            </p:tav>
                                            <p:tav tm="100000">
                                              <p:val>
                                                <p:fltVal val="0"/>
                                              </p:val>
                                            </p:tav>
                                          </p:tavLst>
                                        </p:anim>
                                        <p:animEffect transition="in" filter="fade">
                                          <p:cBhvr>
                                            <p:cTn id="39" dur="500"/>
                                            <p:tgtEl>
                                              <p:spTgt spid="114"/>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right)">
                                          <p:cBhvr>
                                            <p:cTn id="46" dur="750"/>
                                            <p:tgtEl>
                                              <p:spTgt spid="119"/>
                                            </p:tgtEl>
                                          </p:cBhvr>
                                        </p:animEffect>
                                      </p:childTnLst>
                                    </p:cTn>
                                  </p:par>
                                </p:childTnLst>
                              </p:cTn>
                            </p:par>
                            <p:par>
                              <p:cTn id="47" fill="hold">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 calcmode="lin" valueType="num">
                                          <p:cBhvr>
                                            <p:cTn id="50" dur="500" fill="hold"/>
                                            <p:tgtEl>
                                              <p:spTgt spid="122"/>
                                            </p:tgtEl>
                                            <p:attrNameLst>
                                              <p:attrName>ppt_w</p:attrName>
                                            </p:attrNameLst>
                                          </p:cBhvr>
                                          <p:tavLst>
                                            <p:tav tm="0">
                                              <p:val>
                                                <p:fltVal val="0"/>
                                              </p:val>
                                            </p:tav>
                                            <p:tav tm="100000">
                                              <p:val>
                                                <p:strVal val="#ppt_w"/>
                                              </p:val>
                                            </p:tav>
                                          </p:tavLst>
                                        </p:anim>
                                        <p:anim calcmode="lin" valueType="num">
                                          <p:cBhvr>
                                            <p:cTn id="51" dur="500" fill="hold"/>
                                            <p:tgtEl>
                                              <p:spTgt spid="122"/>
                                            </p:tgtEl>
                                            <p:attrNameLst>
                                              <p:attrName>ppt_h</p:attrName>
                                            </p:attrNameLst>
                                          </p:cBhvr>
                                          <p:tavLst>
                                            <p:tav tm="0">
                                              <p:val>
                                                <p:fltVal val="0"/>
                                              </p:val>
                                            </p:tav>
                                            <p:tav tm="100000">
                                              <p:val>
                                                <p:strVal val="#ppt_h"/>
                                              </p:val>
                                            </p:tav>
                                          </p:tavLst>
                                        </p:anim>
                                        <p:anim calcmode="lin" valueType="num">
                                          <p:cBhvr>
                                            <p:cTn id="52" dur="500" fill="hold"/>
                                            <p:tgtEl>
                                              <p:spTgt spid="122"/>
                                            </p:tgtEl>
                                            <p:attrNameLst>
                                              <p:attrName>style.rotation</p:attrName>
                                            </p:attrNameLst>
                                          </p:cBhvr>
                                          <p:tavLst>
                                            <p:tav tm="0">
                                              <p:val>
                                                <p:fltVal val="90"/>
                                              </p:val>
                                            </p:tav>
                                            <p:tav tm="100000">
                                              <p:val>
                                                <p:fltVal val="0"/>
                                              </p:val>
                                            </p:tav>
                                          </p:tavLst>
                                        </p:anim>
                                        <p:animEffect transition="in" filter="fade">
                                          <p:cBhvr>
                                            <p:cTn id="53" dur="500"/>
                                            <p:tgtEl>
                                              <p:spTgt spid="122"/>
                                            </p:tgtEl>
                                          </p:cBhvr>
                                        </p:animEffect>
                                      </p:childTnLst>
                                    </p:cTn>
                                  </p:par>
                                </p:childTnLst>
                              </p:cTn>
                            </p:par>
                            <p:par>
                              <p:cTn id="54" fill="hold">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wipe(left)">
                                          <p:cBhvr>
                                            <p:cTn id="57" dur="500"/>
                                            <p:tgtEl>
                                              <p:spTgt spid="12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right)">
                                          <p:cBhvr>
                                            <p:cTn id="60" dur="750"/>
                                            <p:tgtEl>
                                              <p:spTgt spid="121"/>
                                            </p:tgtEl>
                                          </p:cBhvr>
                                        </p:animEffect>
                                      </p:childTnLst>
                                    </p:cTn>
                                  </p:par>
                                </p:childTnLst>
                              </p:cTn>
                            </p:par>
                            <p:par>
                              <p:cTn id="61" fill="hold">
                                <p:stCondLst>
                                  <p:cond delay="4400"/>
                                </p:stCondLst>
                                <p:childTnLst>
                                  <p:par>
                                    <p:cTn id="62" presetID="31"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 calcmode="lin" valueType="num">
                                          <p:cBhvr>
                                            <p:cTn id="66" dur="500" fill="hold"/>
                                            <p:tgtEl>
                                              <p:spTgt spid="125"/>
                                            </p:tgtEl>
                                            <p:attrNameLst>
                                              <p:attrName>style.rotation</p:attrName>
                                            </p:attrNameLst>
                                          </p:cBhvr>
                                          <p:tavLst>
                                            <p:tav tm="0">
                                              <p:val>
                                                <p:fltVal val="90"/>
                                              </p:val>
                                            </p:tav>
                                            <p:tav tm="100000">
                                              <p:val>
                                                <p:fltVal val="0"/>
                                              </p:val>
                                            </p:tav>
                                          </p:tavLst>
                                        </p:anim>
                                        <p:animEffect transition="in" filter="fade">
                                          <p:cBhvr>
                                            <p:cTn id="67" dur="500"/>
                                            <p:tgtEl>
                                              <p:spTgt spid="125"/>
                                            </p:tgtEl>
                                          </p:cBhvr>
                                        </p:animEffect>
                                      </p:childTnLst>
                                    </p:cTn>
                                  </p:par>
                                </p:childTnLst>
                              </p:cTn>
                            </p:par>
                            <p:par>
                              <p:cTn id="68" fill="hold">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wipe(right)">
                                          <p:cBhvr>
                                            <p:cTn id="74" dur="750"/>
                                            <p:tgtEl>
                                              <p:spTgt spid="124"/>
                                            </p:tgtEl>
                                          </p:cBhvr>
                                        </p:animEffect>
                                      </p:childTnLst>
                                    </p:cTn>
                                  </p:par>
                                </p:childTnLst>
                              </p:cTn>
                            </p:par>
                            <p:par>
                              <p:cTn id="75" fill="hold">
                                <p:stCondLst>
                                  <p:cond delay="5650"/>
                                </p:stCondLst>
                                <p:childTnLst>
                                  <p:par>
                                    <p:cTn id="76" presetID="31"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 calcmode="lin" valueType="num">
                                          <p:cBhvr>
                                            <p:cTn id="78" dur="500" fill="hold"/>
                                            <p:tgtEl>
                                              <p:spTgt spid="130"/>
                                            </p:tgtEl>
                                            <p:attrNameLst>
                                              <p:attrName>ppt_w</p:attrName>
                                            </p:attrNameLst>
                                          </p:cBhvr>
                                          <p:tavLst>
                                            <p:tav tm="0">
                                              <p:val>
                                                <p:fltVal val="0"/>
                                              </p:val>
                                            </p:tav>
                                            <p:tav tm="100000">
                                              <p:val>
                                                <p:strVal val="#ppt_w"/>
                                              </p:val>
                                            </p:tav>
                                          </p:tavLst>
                                        </p:anim>
                                        <p:anim calcmode="lin" valueType="num">
                                          <p:cBhvr>
                                            <p:cTn id="79" dur="500" fill="hold"/>
                                            <p:tgtEl>
                                              <p:spTgt spid="130"/>
                                            </p:tgtEl>
                                            <p:attrNameLst>
                                              <p:attrName>ppt_h</p:attrName>
                                            </p:attrNameLst>
                                          </p:cBhvr>
                                          <p:tavLst>
                                            <p:tav tm="0">
                                              <p:val>
                                                <p:fltVal val="0"/>
                                              </p:val>
                                            </p:tav>
                                            <p:tav tm="100000">
                                              <p:val>
                                                <p:strVal val="#ppt_h"/>
                                              </p:val>
                                            </p:tav>
                                          </p:tavLst>
                                        </p:anim>
                                        <p:anim calcmode="lin" valueType="num">
                                          <p:cBhvr>
                                            <p:cTn id="80" dur="500" fill="hold"/>
                                            <p:tgtEl>
                                              <p:spTgt spid="130"/>
                                            </p:tgtEl>
                                            <p:attrNameLst>
                                              <p:attrName>style.rotation</p:attrName>
                                            </p:attrNameLst>
                                          </p:cBhvr>
                                          <p:tavLst>
                                            <p:tav tm="0">
                                              <p:val>
                                                <p:fltVal val="90"/>
                                              </p:val>
                                            </p:tav>
                                            <p:tav tm="100000">
                                              <p:val>
                                                <p:fltVal val="0"/>
                                              </p:val>
                                            </p:tav>
                                          </p:tavLst>
                                        </p:anim>
                                        <p:animEffect transition="in" filter="fade">
                                          <p:cBhvr>
                                            <p:cTn id="81" dur="500"/>
                                            <p:tgtEl>
                                              <p:spTgt spid="130"/>
                                            </p:tgtEl>
                                          </p:cBhvr>
                                        </p:animEffect>
                                      </p:childTnLst>
                                    </p:cTn>
                                  </p:par>
                                </p:childTnLst>
                              </p:cTn>
                            </p:par>
                            <p:par>
                              <p:cTn id="82" fill="hold">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wipe(left)">
                                          <p:cBhvr>
                                            <p:cTn id="85" dur="500"/>
                                            <p:tgtEl>
                                              <p:spTgt spid="1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9"/>
                                            </p:tgtEl>
                                            <p:attrNameLst>
                                              <p:attrName>style.visibility</p:attrName>
                                            </p:attrNameLst>
                                          </p:cBhvr>
                                          <p:to>
                                            <p:strVal val="visible"/>
                                          </p:to>
                                        </p:set>
                                        <p:animEffect transition="in" filter="wipe(right)">
                                          <p:cBhvr>
                                            <p:cTn id="88" dur="750"/>
                                            <p:tgtEl>
                                              <p:spTgt spid="129"/>
                                            </p:tgtEl>
                                          </p:cBhvr>
                                        </p:animEffect>
                                      </p:childTnLst>
                                    </p:cTn>
                                  </p:par>
                                </p:childTnLst>
                              </p:cTn>
                            </p:par>
                            <p:par>
                              <p:cTn id="89" fill="hold">
                                <p:stCondLst>
                                  <p:cond delay="6900"/>
                                </p:stCondLst>
                                <p:childTnLst>
                                  <p:par>
                                    <p:cTn id="90" presetID="31" presetClass="entr" presetSubtype="0" fill="hold" nodeType="after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90"/>
                                              </p:val>
                                            </p:tav>
                                            <p:tav tm="100000">
                                              <p:val>
                                                <p:fltVal val="0"/>
                                              </p:val>
                                            </p:tav>
                                          </p:tavLst>
                                        </p:anim>
                                        <p:animEffect transition="in" filter="fade">
                                          <p:cBhvr>
                                            <p:cTn id="95" dur="500"/>
                                            <p:tgtEl>
                                              <p:spTgt spid="144"/>
                                            </p:tgtEl>
                                          </p:cBhvr>
                                        </p:animEffect>
                                      </p:childTnLst>
                                    </p:cTn>
                                  </p:par>
                                </p:childTnLst>
                              </p:cTn>
                            </p:par>
                            <p:par>
                              <p:cTn id="96" fill="hold">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left)">
                                          <p:cBhvr>
                                            <p:cTn id="99" dur="500"/>
                                            <p:tgtEl>
                                              <p:spTgt spid="14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wipe(right)">
                                          <p:cBhvr>
                                            <p:cTn id="102" dur="750"/>
                                            <p:tgtEl>
                                              <p:spTgt spid="143"/>
                                            </p:tgtEl>
                                          </p:cBhvr>
                                        </p:animEffect>
                                      </p:childTnLst>
                                    </p:cTn>
                                  </p:par>
                                </p:childTnLst>
                              </p:cTn>
                            </p:par>
                            <p:par>
                              <p:cTn id="103" fill="hold">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p:cTn id="106" dur="500" fill="hold"/>
                                            <p:tgtEl>
                                              <p:spTgt spid="158"/>
                                            </p:tgtEl>
                                            <p:attrNameLst>
                                              <p:attrName>ppt_w</p:attrName>
                                            </p:attrNameLst>
                                          </p:cBhvr>
                                          <p:tavLst>
                                            <p:tav tm="0">
                                              <p:val>
                                                <p:fltVal val="0"/>
                                              </p:val>
                                            </p:tav>
                                            <p:tav tm="100000">
                                              <p:val>
                                                <p:strVal val="#ppt_w"/>
                                              </p:val>
                                            </p:tav>
                                          </p:tavLst>
                                        </p:anim>
                                        <p:anim calcmode="lin" valueType="num">
                                          <p:cBhvr>
                                            <p:cTn id="107" dur="500" fill="hold"/>
                                            <p:tgtEl>
                                              <p:spTgt spid="158"/>
                                            </p:tgtEl>
                                            <p:attrNameLst>
                                              <p:attrName>ppt_h</p:attrName>
                                            </p:attrNameLst>
                                          </p:cBhvr>
                                          <p:tavLst>
                                            <p:tav tm="0">
                                              <p:val>
                                                <p:fltVal val="0"/>
                                              </p:val>
                                            </p:tav>
                                            <p:tav tm="100000">
                                              <p:val>
                                                <p:strVal val="#ppt_h"/>
                                              </p:val>
                                            </p:tav>
                                          </p:tavLst>
                                        </p:anim>
                                        <p:anim calcmode="lin" valueType="num">
                                          <p:cBhvr>
                                            <p:cTn id="108" dur="500" fill="hold"/>
                                            <p:tgtEl>
                                              <p:spTgt spid="158"/>
                                            </p:tgtEl>
                                            <p:attrNameLst>
                                              <p:attrName>style.rotation</p:attrName>
                                            </p:attrNameLst>
                                          </p:cBhvr>
                                          <p:tavLst>
                                            <p:tav tm="0">
                                              <p:val>
                                                <p:fltVal val="90"/>
                                              </p:val>
                                            </p:tav>
                                            <p:tav tm="100000">
                                              <p:val>
                                                <p:fltVal val="0"/>
                                              </p:val>
                                            </p:tav>
                                          </p:tavLst>
                                        </p:anim>
                                        <p:animEffect transition="in" filter="fade">
                                          <p:cBhvr>
                                            <p:cTn id="109" dur="500"/>
                                            <p:tgtEl>
                                              <p:spTgt spid="158"/>
                                            </p:tgtEl>
                                          </p:cBhvr>
                                        </p:animEffect>
                                      </p:childTnLst>
                                    </p:cTn>
                                  </p:par>
                                </p:childTnLst>
                              </p:cTn>
                            </p:par>
                            <p:par>
                              <p:cTn id="110" fill="hold">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wipe(left)">
                                          <p:cBhvr>
                                            <p:cTn id="113" dur="500"/>
                                            <p:tgtEl>
                                              <p:spTgt spid="156"/>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57"/>
                                            </p:tgtEl>
                                            <p:attrNameLst>
                                              <p:attrName>style.visibility</p:attrName>
                                            </p:attrNameLst>
                                          </p:cBhvr>
                                          <p:to>
                                            <p:strVal val="visible"/>
                                          </p:to>
                                        </p:set>
                                        <p:animEffect transition="in" filter="wipe(right)">
                                          <p:cBhvr>
                                            <p:cTn id="116" dur="750"/>
                                            <p:tgtEl>
                                              <p:spTgt spid="157"/>
                                            </p:tgtEl>
                                          </p:cBhvr>
                                        </p:animEffect>
                                      </p:childTnLst>
                                    </p:cTn>
                                  </p:par>
                                </p:childTnLst>
                              </p:cTn>
                            </p:par>
                            <p:par>
                              <p:cTn id="117" fill="hold">
                                <p:stCondLst>
                                  <p:cond delay="9400"/>
                                </p:stCondLst>
                                <p:childTnLst>
                                  <p:par>
                                    <p:cTn id="118" presetID="10" presetClass="entr" presetSubtype="0" fill="hold" grpId="0" nodeType="after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animBg="1"/>
          <p:bldP spid="123" grpId="0"/>
          <p:bldP spid="124" grpId="0"/>
          <p:bldP spid="128" grpId="0"/>
          <p:bldP spid="129" grpId="0"/>
          <p:bldP spid="142" grpId="0"/>
          <p:bldP spid="143" grpId="0"/>
          <p:bldP spid="156" grpId="0"/>
          <p:bldP spid="157" grpId="0"/>
          <p:bldP spid="16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工作完成比例</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5" name="组合 44"/>
          <p:cNvGrpSpPr/>
          <p:nvPr/>
        </p:nvGrpSpPr>
        <p:grpSpPr>
          <a:xfrm>
            <a:off x="1367936" y="2237125"/>
            <a:ext cx="963909" cy="923289"/>
            <a:chOff x="1664154" y="1934950"/>
            <a:chExt cx="963741" cy="897257"/>
          </a:xfrm>
        </p:grpSpPr>
        <p:grpSp>
          <p:nvGrpSpPr>
            <p:cNvPr id="46" name="组合 45"/>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9" name="椭圆 48"/>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7" name="TextBox 46"/>
            <p:cNvSpPr txBox="1"/>
            <p:nvPr/>
          </p:nvSpPr>
          <p:spPr>
            <a:xfrm>
              <a:off x="1807549" y="2188595"/>
              <a:ext cx="820346"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45%</a:t>
              </a:r>
              <a:endParaRPr kumimoji="0" lang="zh-CN" altLang="en-US"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321508" y="2247208"/>
            <a:ext cx="897415" cy="923289"/>
            <a:chOff x="3293884" y="1912625"/>
            <a:chExt cx="897259" cy="897258"/>
          </a:xfrm>
        </p:grpSpPr>
        <p:grpSp>
          <p:nvGrpSpPr>
            <p:cNvPr id="51" name="组合 50"/>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4" name="椭圆 53"/>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2" name="TextBox 51"/>
            <p:cNvSpPr txBox="1"/>
            <p:nvPr/>
          </p:nvSpPr>
          <p:spPr>
            <a:xfrm>
              <a:off x="3404406" y="2201081"/>
              <a:ext cx="753231" cy="3888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68%</a:t>
              </a:r>
              <a:endParaRPr kumimoji="0" lang="zh-CN" altLang="en-US" sz="20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127290" y="2241694"/>
            <a:ext cx="942085" cy="923289"/>
            <a:chOff x="4849324" y="1995712"/>
            <a:chExt cx="941921" cy="897257"/>
          </a:xfrm>
        </p:grpSpPr>
        <p:grpSp>
          <p:nvGrpSpPr>
            <p:cNvPr id="56" name="组合 55"/>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9" name="椭圆 58"/>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7" name="TextBox 56"/>
            <p:cNvSpPr txBox="1"/>
            <p:nvPr/>
          </p:nvSpPr>
          <p:spPr>
            <a:xfrm>
              <a:off x="4963049" y="2222298"/>
              <a:ext cx="828196"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79%</a:t>
              </a:r>
              <a:endParaRPr kumimoji="0" lang="zh-CN" altLang="en-US"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6976586" y="2235675"/>
            <a:ext cx="951205" cy="923289"/>
            <a:chOff x="6380261" y="2029113"/>
            <a:chExt cx="951040" cy="897257"/>
          </a:xfrm>
        </p:grpSpPr>
        <p:grpSp>
          <p:nvGrpSpPr>
            <p:cNvPr id="61" name="组合 60"/>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4" name="椭圆 63"/>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2" name="TextBox 61"/>
            <p:cNvSpPr txBox="1"/>
            <p:nvPr/>
          </p:nvSpPr>
          <p:spPr>
            <a:xfrm>
              <a:off x="6501314" y="2303662"/>
              <a:ext cx="829987" cy="40378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92%</a:t>
              </a:r>
              <a:endParaRPr kumimoji="0" lang="zh-CN" altLang="en-US" sz="21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sp>
        <p:nvSpPr>
          <p:cNvPr id="65" name="Freeform 8"/>
          <p:cNvSpPr>
            <a:spLocks/>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70C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6" name="Freeform 7"/>
          <p:cNvSpPr>
            <a:spLocks/>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FFC00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7" name="Freeform 6"/>
          <p:cNvSpPr>
            <a:spLocks/>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70C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8" name="Freeform 5"/>
          <p:cNvSpPr>
            <a:spLocks/>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FFC000"/>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69" name="组合 68"/>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0" name="流程图: 可选过程 69"/>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1" name="TextBox 70"/>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添加标题</a:t>
              </a:r>
            </a:p>
          </p:txBody>
        </p:sp>
      </p:grpSp>
      <p:grpSp>
        <p:nvGrpSpPr>
          <p:cNvPr id="72" name="组合 71"/>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3" name="流程图: 可选过程 72"/>
            <p:cNvSpPr/>
            <p:nvPr/>
          </p:nvSpPr>
          <p:spPr>
            <a:xfrm>
              <a:off x="3477359" y="8032286"/>
              <a:ext cx="2534423" cy="584775"/>
            </a:xfrm>
            <a:prstGeom prst="flowChartAlternateProcess">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4" name="TextBox 73"/>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添加标题</a:t>
              </a:r>
            </a:p>
          </p:txBody>
        </p:sp>
      </p:grpSp>
      <p:grpSp>
        <p:nvGrpSpPr>
          <p:cNvPr id="75" name="组合 74"/>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6" name="流程图: 可选过程 75"/>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7" name="TextBox 76"/>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9" name="流程图: 可选过程 78"/>
            <p:cNvSpPr/>
            <p:nvPr/>
          </p:nvSpPr>
          <p:spPr>
            <a:xfrm>
              <a:off x="3477359" y="8032286"/>
              <a:ext cx="2534423" cy="584775"/>
            </a:xfrm>
            <a:prstGeom prst="flowChartAlternateProcess">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0" name="TextBox 79"/>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添加标题</a:t>
              </a:r>
            </a:p>
          </p:txBody>
        </p:sp>
      </p:grpSp>
      <p:sp>
        <p:nvSpPr>
          <p:cNvPr id="81" name="TextBox 80"/>
          <p:cNvSpPr txBox="1"/>
          <p:nvPr/>
        </p:nvSpPr>
        <p:spPr>
          <a:xfrm>
            <a:off x="1187624"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82" name="TextBox 81"/>
          <p:cNvSpPr txBox="1"/>
          <p:nvPr/>
        </p:nvSpPr>
        <p:spPr>
          <a:xfrm>
            <a:off x="3027275"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83" name="TextBox 82"/>
          <p:cNvSpPr txBox="1"/>
          <p:nvPr/>
        </p:nvSpPr>
        <p:spPr>
          <a:xfrm>
            <a:off x="4796502"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84" name="TextBox 83"/>
          <p:cNvSpPr txBox="1"/>
          <p:nvPr/>
        </p:nvSpPr>
        <p:spPr>
          <a:xfrm>
            <a:off x="6740718" y="3534831"/>
            <a:ext cx="1647706" cy="699440"/>
          </a:xfrm>
          <a:prstGeom prst="rect">
            <a:avLst/>
          </a:prstGeom>
          <a:noFill/>
        </p:spPr>
        <p:txBody>
          <a:bodyPr wrap="square" lIns="68598" tIns="34299" rIns="68598" bIns="34299" rtlCol="0">
            <a:spAutoFit/>
          </a:bodyPr>
          <a:lstStyle/>
          <a:p>
            <a:pPr>
              <a:lnSpc>
                <a:spcPct val="130000"/>
              </a:lnSpc>
              <a:defRPr/>
            </a:pPr>
            <a:r>
              <a:rPr lang="zh-CN" altLang="en-US" sz="1050" kern="0" dirty="0">
                <a:solidFill>
                  <a:sysClr val="windowText" lastClr="000000"/>
                </a:solidFill>
                <a:latin typeface="微软雅黑" pitchFamily="34" charset="-122"/>
                <a:ea typeface="微软雅黑" pitchFamily="34" charset="-122"/>
              </a:rPr>
              <a:t>您的内容打在这里，或者通过复制您的文本后，在此框中选择</a:t>
            </a:r>
            <a:r>
              <a:rPr lang="zh-CN" altLang="en-US" sz="1050" kern="0" dirty="0" smtClean="0">
                <a:solidFill>
                  <a:sysClr val="windowText" lastClr="000000"/>
                </a:solidFill>
                <a:latin typeface="微软雅黑" pitchFamily="34" charset="-122"/>
                <a:ea typeface="微软雅黑" pitchFamily="34" charset="-122"/>
              </a:rPr>
              <a:t>粘贴</a:t>
            </a:r>
            <a:endParaRPr lang="zh-CN" altLang="en-US" sz="1050" kern="0" dirty="0">
              <a:solidFill>
                <a:sysClr val="windowText" lastClr="000000"/>
              </a:solidFill>
              <a:latin typeface="微软雅黑" pitchFamily="34" charset="-122"/>
              <a:ea typeface="微软雅黑" pitchFamily="34" charset="-122"/>
            </a:endParaRPr>
          </a:p>
        </p:txBody>
      </p:sp>
      <p:sp>
        <p:nvSpPr>
          <p:cNvPr id="85" name="TextBox 8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459360779"/>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anim calcmode="lin" valueType="num">
                                      <p:cBhvr>
                                        <p:cTn id="14" dur="500" fill="hold"/>
                                        <p:tgtEl>
                                          <p:spTgt spid="72"/>
                                        </p:tgtEl>
                                        <p:attrNameLst>
                                          <p:attrName>ppt_x</p:attrName>
                                        </p:attrNameLst>
                                      </p:cBhvr>
                                      <p:tavLst>
                                        <p:tav tm="0">
                                          <p:val>
                                            <p:strVal val="#ppt_x"/>
                                          </p:val>
                                        </p:tav>
                                        <p:tav tm="100000">
                                          <p:val>
                                            <p:strVal val="#ppt_x"/>
                                          </p:val>
                                        </p:tav>
                                      </p:tavLst>
                                    </p:anim>
                                    <p:anim calcmode="lin" valueType="num">
                                      <p:cBhvr>
                                        <p:cTn id="15" dur="500" fill="hold"/>
                                        <p:tgtEl>
                                          <p:spTgt spid="7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anim calcmode="lin" valueType="num">
                                      <p:cBhvr>
                                        <p:cTn id="20" dur="500" fill="hold"/>
                                        <p:tgtEl>
                                          <p:spTgt spid="75"/>
                                        </p:tgtEl>
                                        <p:attrNameLst>
                                          <p:attrName>ppt_x</p:attrName>
                                        </p:attrNameLst>
                                      </p:cBhvr>
                                      <p:tavLst>
                                        <p:tav tm="0">
                                          <p:val>
                                            <p:strVal val="#ppt_x"/>
                                          </p:val>
                                        </p:tav>
                                        <p:tav tm="100000">
                                          <p:val>
                                            <p:strVal val="#ppt_x"/>
                                          </p:val>
                                        </p:tav>
                                      </p:tavLst>
                                    </p:anim>
                                    <p:anim calcmode="lin" valueType="num">
                                      <p:cBhvr>
                                        <p:cTn id="21" dur="5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strVal val="2/3*#ppt_w"/>
                                          </p:val>
                                        </p:tav>
                                        <p:tav tm="100000">
                                          <p:val>
                                            <p:strVal val="#ppt_w"/>
                                          </p:val>
                                        </p:tav>
                                      </p:tavLst>
                                    </p:anim>
                                    <p:anim calcmode="lin" valueType="num">
                                      <p:cBhvr>
                                        <p:cTn id="32" dur="500" fill="hold"/>
                                        <p:tgtEl>
                                          <p:spTgt spid="45"/>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heel(1)">
                                      <p:cBhvr>
                                        <p:cTn id="35" dur="1000"/>
                                        <p:tgtEl>
                                          <p:spTgt spid="65"/>
                                        </p:tgtEl>
                                      </p:cBhvr>
                                    </p:animEffect>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strVal val="2/3*#ppt_w"/>
                                          </p:val>
                                        </p:tav>
                                        <p:tav tm="100000">
                                          <p:val>
                                            <p:strVal val="#ppt_w"/>
                                          </p:val>
                                        </p:tav>
                                      </p:tavLst>
                                    </p:anim>
                                    <p:anim calcmode="lin" valueType="num">
                                      <p:cBhvr>
                                        <p:cTn id="40" dur="500" fill="hold"/>
                                        <p:tgtEl>
                                          <p:spTgt spid="50"/>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heel(1)">
                                      <p:cBhvr>
                                        <p:cTn id="43" dur="1000"/>
                                        <p:tgtEl>
                                          <p:spTgt spid="66"/>
                                        </p:tgtEl>
                                      </p:cBhvr>
                                    </p:animEffect>
                                  </p:childTnLst>
                                </p:cTn>
                              </p:par>
                            </p:childTnLst>
                          </p:cTn>
                        </p:par>
                        <p:par>
                          <p:cTn id="44" fill="hold">
                            <p:stCondLst>
                              <p:cond delay="4000"/>
                            </p:stCondLst>
                            <p:childTnLst>
                              <p:par>
                                <p:cTn id="45" presetID="23" presetClass="entr" presetSubtype="272"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2/3*#ppt_w"/>
                                          </p:val>
                                        </p:tav>
                                        <p:tav tm="100000">
                                          <p:val>
                                            <p:strVal val="#ppt_w"/>
                                          </p:val>
                                        </p:tav>
                                      </p:tavLst>
                                    </p:anim>
                                    <p:anim calcmode="lin" valueType="num">
                                      <p:cBhvr>
                                        <p:cTn id="48" dur="500" fill="hold"/>
                                        <p:tgtEl>
                                          <p:spTgt spid="55"/>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heel(1)">
                                      <p:cBhvr>
                                        <p:cTn id="51" dur="1000"/>
                                        <p:tgtEl>
                                          <p:spTgt spid="67"/>
                                        </p:tgtEl>
                                      </p:cBhvr>
                                    </p:animEffect>
                                  </p:childTnLst>
                                </p:cTn>
                              </p:par>
                            </p:childTnLst>
                          </p:cTn>
                        </p:par>
                        <p:par>
                          <p:cTn id="52" fill="hold">
                            <p:stCondLst>
                              <p:cond delay="5000"/>
                            </p:stCondLst>
                            <p:childTnLst>
                              <p:par>
                                <p:cTn id="53" presetID="23" presetClass="entr" presetSubtype="272"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strVal val="2/3*#ppt_w"/>
                                          </p:val>
                                        </p:tav>
                                        <p:tav tm="100000">
                                          <p:val>
                                            <p:strVal val="#ppt_w"/>
                                          </p:val>
                                        </p:tav>
                                      </p:tavLst>
                                    </p:anim>
                                    <p:anim calcmode="lin" valueType="num">
                                      <p:cBhvr>
                                        <p:cTn id="56" dur="500" fill="hold"/>
                                        <p:tgtEl>
                                          <p:spTgt spid="60"/>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heel(1)">
                                      <p:cBhvr>
                                        <p:cTn id="59" dur="1000"/>
                                        <p:tgtEl>
                                          <p:spTgt spid="6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randombar(horizontal)">
                                      <p:cBhvr>
                                        <p:cTn id="63" dur="500"/>
                                        <p:tgtEl>
                                          <p:spTgt spid="81"/>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randombar(horizontal)">
                                      <p:cBhvr>
                                        <p:cTn id="67" dur="500"/>
                                        <p:tgtEl>
                                          <p:spTgt spid="82"/>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randombar(horizontal)">
                                      <p:cBhvr>
                                        <p:cTn id="71" dur="500"/>
                                        <p:tgtEl>
                                          <p:spTgt spid="83"/>
                                        </p:tgtEl>
                                      </p:cBhvr>
                                    </p:animEffect>
                                  </p:childTnLst>
                                </p:cTn>
                              </p:par>
                            </p:childTnLst>
                          </p:cTn>
                        </p:par>
                        <p:par>
                          <p:cTn id="72" fill="hold">
                            <p:stCondLst>
                              <p:cond delay="7500"/>
                            </p:stCondLst>
                            <p:childTnLst>
                              <p:par>
                                <p:cTn id="73" presetID="14" presetClass="entr" presetSubtype="1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randombar(horizontal)">
                                      <p:cBhvr>
                                        <p:cTn id="75" dur="500"/>
                                        <p:tgtEl>
                                          <p:spTgt spid="8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81" grpId="0"/>
      <p:bldP spid="82" grpId="0"/>
      <p:bldP spid="83"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p:cNvSpPr>
          <p:nvPr/>
        </p:nvSpPr>
        <p:spPr>
          <a:xfrm>
            <a:off x="1184649" y="250504"/>
            <a:ext cx="142090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月计划完成</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cxnSp>
        <p:nvCxnSpPr>
          <p:cNvPr id="35" name="直接箭头连接符 34"/>
          <p:cNvCxnSpPr/>
          <p:nvPr/>
        </p:nvCxnSpPr>
        <p:spPr>
          <a:xfrm flipV="1">
            <a:off x="1511396" y="1275606"/>
            <a:ext cx="1" cy="3358759"/>
          </a:xfrm>
          <a:prstGeom prst="straightConnector1">
            <a:avLst/>
          </a:prstGeom>
          <a:solidFill>
            <a:srgbClr val="0070C0"/>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直接箭头连接符 35"/>
          <p:cNvCxnSpPr/>
          <p:nvPr/>
        </p:nvCxnSpPr>
        <p:spPr>
          <a:xfrm>
            <a:off x="1511892" y="4634365"/>
            <a:ext cx="6719256" cy="579"/>
          </a:xfrm>
          <a:prstGeom prst="straightConnector1">
            <a:avLst/>
          </a:prstGeom>
          <a:solidFill>
            <a:srgbClr val="0070C0"/>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7" name="组合 36"/>
          <p:cNvGrpSpPr/>
          <p:nvPr/>
        </p:nvGrpSpPr>
        <p:grpSpPr>
          <a:xfrm>
            <a:off x="1726195" y="3670295"/>
            <a:ext cx="1388221" cy="589507"/>
            <a:chOff x="2582250" y="5541358"/>
            <a:chExt cx="2076669" cy="882316"/>
          </a:xfrm>
        </p:grpSpPr>
        <p:grpSp>
          <p:nvGrpSpPr>
            <p:cNvPr id="38" name="组合 37"/>
            <p:cNvGrpSpPr/>
            <p:nvPr/>
          </p:nvGrpSpPr>
          <p:grpSpPr>
            <a:xfrm>
              <a:off x="2582250" y="5541358"/>
              <a:ext cx="2076669" cy="882316"/>
              <a:chOff x="2582250" y="5541358"/>
              <a:chExt cx="2076669" cy="882316"/>
            </a:xfrm>
          </p:grpSpPr>
          <p:sp>
            <p:nvSpPr>
              <p:cNvPr id="40" name="圆角矩形 39"/>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sp>
            <p:nvSpPr>
              <p:cNvPr id="41" name="圆角矩形 40"/>
              <p:cNvSpPr/>
              <p:nvPr/>
            </p:nvSpPr>
            <p:spPr bwMode="auto">
              <a:xfrm>
                <a:off x="2675090" y="5620577"/>
                <a:ext cx="1896899" cy="727516"/>
              </a:xfrm>
              <a:prstGeom prst="roundRect">
                <a:avLst>
                  <a:gd name="adj" fmla="val 10568"/>
                </a:avLst>
              </a:pr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grpSp>
        <p:sp>
          <p:nvSpPr>
            <p:cNvPr id="39" name="矩形 38"/>
            <p:cNvSpPr>
              <a:spLocks noChangeArrowheads="1"/>
            </p:cNvSpPr>
            <p:nvPr/>
          </p:nvSpPr>
          <p:spPr bwMode="auto">
            <a:xfrm>
              <a:off x="2810880" y="5754766"/>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F8F8F8"/>
                  </a:solidFill>
                  <a:effectLst/>
                  <a:uLnTx/>
                  <a:uFillTx/>
                  <a:latin typeface="微软雅黑"/>
                  <a:ea typeface="微软雅黑"/>
                </a:rPr>
                <a:t>一月份</a:t>
              </a:r>
            </a:p>
          </p:txBody>
        </p:sp>
      </p:grpSp>
      <p:sp>
        <p:nvSpPr>
          <p:cNvPr id="42" name="矩形 87"/>
          <p:cNvSpPr>
            <a:spLocks noChangeArrowheads="1"/>
          </p:cNvSpPr>
          <p:nvPr/>
        </p:nvSpPr>
        <p:spPr bwMode="auto">
          <a:xfrm>
            <a:off x="1833350" y="2092839"/>
            <a:ext cx="1178675"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p:txBody>
      </p:sp>
      <p:grpSp>
        <p:nvGrpSpPr>
          <p:cNvPr id="43" name="组合 42"/>
          <p:cNvGrpSpPr/>
          <p:nvPr/>
        </p:nvGrpSpPr>
        <p:grpSpPr>
          <a:xfrm>
            <a:off x="3417524" y="3030236"/>
            <a:ext cx="1388221" cy="589507"/>
            <a:chOff x="5112345" y="4583380"/>
            <a:chExt cx="2076669" cy="882316"/>
          </a:xfrm>
        </p:grpSpPr>
        <p:grpSp>
          <p:nvGrpSpPr>
            <p:cNvPr id="44" name="组合 43"/>
            <p:cNvGrpSpPr/>
            <p:nvPr/>
          </p:nvGrpSpPr>
          <p:grpSpPr>
            <a:xfrm>
              <a:off x="5112345" y="4583380"/>
              <a:ext cx="2076669" cy="882316"/>
              <a:chOff x="2582250" y="5541358"/>
              <a:chExt cx="2076669" cy="882316"/>
            </a:xfrm>
          </p:grpSpPr>
          <p:sp>
            <p:nvSpPr>
              <p:cNvPr id="46" name="圆角矩形 45"/>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sp>
            <p:nvSpPr>
              <p:cNvPr id="47" name="圆角矩形 46"/>
              <p:cNvSpPr/>
              <p:nvPr/>
            </p:nvSpPr>
            <p:spPr bwMode="auto">
              <a:xfrm>
                <a:off x="2675090" y="5620577"/>
                <a:ext cx="1896899" cy="727516"/>
              </a:xfrm>
              <a:prstGeom prst="roundRect">
                <a:avLst>
                  <a:gd name="adj" fmla="val 10568"/>
                </a:avLst>
              </a:pr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grpSp>
        <p:sp>
          <p:nvSpPr>
            <p:cNvPr id="45" name="矩形 44"/>
            <p:cNvSpPr>
              <a:spLocks noChangeArrowheads="1"/>
            </p:cNvSpPr>
            <p:nvPr/>
          </p:nvSpPr>
          <p:spPr bwMode="auto">
            <a:xfrm>
              <a:off x="5295532" y="4806812"/>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F8F8F8"/>
                  </a:solidFill>
                  <a:effectLst/>
                  <a:uLnTx/>
                  <a:uFillTx/>
                  <a:latin typeface="微软雅黑"/>
                  <a:ea typeface="微软雅黑"/>
                </a:rPr>
                <a:t>二月份</a:t>
              </a:r>
              <a:endParaRPr kumimoji="0" lang="en-US" altLang="zh-CN" sz="1400" b="0" i="0" u="none" strike="noStrike" kern="0" cap="none" spc="0" normalizeH="0" baseline="0" noProof="0" dirty="0" smtClean="0">
                <a:ln>
                  <a:noFill/>
                </a:ln>
                <a:solidFill>
                  <a:srgbClr val="F8F8F8"/>
                </a:solidFill>
                <a:effectLst/>
                <a:uLnTx/>
                <a:uFillTx/>
                <a:latin typeface="微软雅黑"/>
                <a:ea typeface="微软雅黑"/>
              </a:endParaRPr>
            </a:p>
          </p:txBody>
        </p:sp>
      </p:grpSp>
      <p:sp>
        <p:nvSpPr>
          <p:cNvPr id="48" name="矩形 87"/>
          <p:cNvSpPr>
            <a:spLocks noChangeArrowheads="1"/>
          </p:cNvSpPr>
          <p:nvPr/>
        </p:nvSpPr>
        <p:spPr bwMode="auto">
          <a:xfrm>
            <a:off x="3494300" y="1473040"/>
            <a:ext cx="1178675" cy="1615825"/>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smtClean="0">
                <a:solidFill>
                  <a:sysClr val="windowText" lastClr="000000"/>
                </a:solidFill>
                <a:latin typeface="微软雅黑" pitchFamily="34" charset="-122"/>
                <a:ea typeface="微软雅黑" pitchFamily="34" charset="-122"/>
              </a:rPr>
              <a:t>亮亮图文旗舰店</a:t>
            </a:r>
            <a:r>
              <a:rPr lang="en-US" altLang="zh-CN" sz="1100" dirty="0" smtClean="0">
                <a:solidFill>
                  <a:sysClr val="windowText" lastClr="000000"/>
                </a:solidFill>
                <a:latin typeface="微软雅黑" pitchFamily="34" charset="-122"/>
                <a:ea typeface="微软雅黑" pitchFamily="34" charset="-122"/>
              </a:rPr>
              <a:t>https://liangliangtuwen.tmall.com</a:t>
            </a:r>
          </a:p>
          <a:p>
            <a:pPr algn="ctr" eaLnBrk="0" fontAlgn="ctr" hangingPunct="0">
              <a:spcBef>
                <a:spcPct val="0"/>
              </a:spcBef>
              <a:spcAft>
                <a:spcPct val="0"/>
              </a:spcAft>
              <a:buClr>
                <a:srgbClr val="FF0000"/>
              </a:buClr>
              <a:buSzPct val="70000"/>
            </a:pP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smtClean="0">
                <a:solidFill>
                  <a:sysClr val="windowText" lastClr="000000"/>
                </a:solidFill>
                <a:latin typeface="微软雅黑" pitchFamily="34" charset="-122"/>
                <a:ea typeface="微软雅黑" pitchFamily="34" charset="-122"/>
              </a:rPr>
              <a:t>亮亮图文旗舰店</a:t>
            </a:r>
            <a:r>
              <a:rPr lang="en-US" altLang="zh-CN" sz="1100" dirty="0" smtClean="0">
                <a:solidFill>
                  <a:sysClr val="windowText" lastClr="000000"/>
                </a:solidFill>
                <a:latin typeface="微软雅黑" pitchFamily="34" charset="-122"/>
                <a:ea typeface="微软雅黑" pitchFamily="34" charset="-122"/>
              </a:rPr>
              <a:t>https://liangliangtuwen.tmall.com</a:t>
            </a:r>
            <a:endParaRPr lang="en-US" altLang="zh-CN" sz="1100" dirty="0">
              <a:solidFill>
                <a:sysClr val="windowText" lastClr="000000"/>
              </a:solidFill>
              <a:latin typeface="微软雅黑" pitchFamily="34" charset="-122"/>
              <a:ea typeface="微软雅黑" pitchFamily="34" charset="-122"/>
            </a:endParaRPr>
          </a:p>
        </p:txBody>
      </p:sp>
      <p:cxnSp>
        <p:nvCxnSpPr>
          <p:cNvPr id="49" name="直接连接符 48"/>
          <p:cNvCxnSpPr/>
          <p:nvPr/>
        </p:nvCxnSpPr>
        <p:spPr>
          <a:xfrm flipH="1">
            <a:off x="3316814" y="1275607"/>
            <a:ext cx="1191" cy="3305747"/>
          </a:xfrm>
          <a:prstGeom prst="line">
            <a:avLst/>
          </a:prstGeom>
          <a:solidFill>
            <a:srgbClr val="0070C0"/>
          </a:solidFill>
          <a:ln w="9525"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50" name="组合 49"/>
          <p:cNvGrpSpPr/>
          <p:nvPr/>
        </p:nvGrpSpPr>
        <p:grpSpPr>
          <a:xfrm>
            <a:off x="5013750" y="2421831"/>
            <a:ext cx="1388221" cy="589507"/>
            <a:chOff x="7500172" y="3672780"/>
            <a:chExt cx="2076669" cy="882316"/>
          </a:xfrm>
        </p:grpSpPr>
        <p:grpSp>
          <p:nvGrpSpPr>
            <p:cNvPr id="51" name="组合 50"/>
            <p:cNvGrpSpPr/>
            <p:nvPr/>
          </p:nvGrpSpPr>
          <p:grpSpPr>
            <a:xfrm>
              <a:off x="7500172" y="3672780"/>
              <a:ext cx="2076669" cy="882316"/>
              <a:chOff x="2582250" y="5541358"/>
              <a:chExt cx="2076669" cy="882316"/>
            </a:xfrm>
          </p:grpSpPr>
          <p:sp>
            <p:nvSpPr>
              <p:cNvPr id="53" name="圆角矩形 52"/>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sp>
            <p:nvSpPr>
              <p:cNvPr id="54" name="圆角矩形 53"/>
              <p:cNvSpPr/>
              <p:nvPr/>
            </p:nvSpPr>
            <p:spPr bwMode="auto">
              <a:xfrm>
                <a:off x="2675090" y="5620577"/>
                <a:ext cx="1896899" cy="727516"/>
              </a:xfrm>
              <a:prstGeom prst="roundRect">
                <a:avLst>
                  <a:gd name="adj" fmla="val 10568"/>
                </a:avLst>
              </a:pr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grpSp>
        <p:sp>
          <p:nvSpPr>
            <p:cNvPr id="52" name="矩形 51"/>
            <p:cNvSpPr>
              <a:spLocks noChangeArrowheads="1"/>
            </p:cNvSpPr>
            <p:nvPr/>
          </p:nvSpPr>
          <p:spPr bwMode="auto">
            <a:xfrm>
              <a:off x="7648408" y="3924496"/>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F8F8F8"/>
                  </a:solidFill>
                  <a:effectLst/>
                  <a:uLnTx/>
                  <a:uFillTx/>
                  <a:latin typeface="微软雅黑"/>
                  <a:ea typeface="微软雅黑"/>
                </a:rPr>
                <a:t>三月份</a:t>
              </a:r>
            </a:p>
          </p:txBody>
        </p:sp>
      </p:grpSp>
      <p:cxnSp>
        <p:nvCxnSpPr>
          <p:cNvPr id="55" name="直接连接符 54"/>
          <p:cNvCxnSpPr/>
          <p:nvPr/>
        </p:nvCxnSpPr>
        <p:spPr>
          <a:xfrm flipH="1">
            <a:off x="4905241" y="1275607"/>
            <a:ext cx="1191" cy="3305747"/>
          </a:xfrm>
          <a:prstGeom prst="line">
            <a:avLst/>
          </a:prstGeom>
          <a:solidFill>
            <a:srgbClr val="0070C0"/>
          </a:solidFill>
          <a:ln w="9525"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6" name="矩形 87"/>
          <p:cNvSpPr>
            <a:spLocks noChangeArrowheads="1"/>
          </p:cNvSpPr>
          <p:nvPr/>
        </p:nvSpPr>
        <p:spPr bwMode="auto">
          <a:xfrm>
            <a:off x="5067161" y="3057488"/>
            <a:ext cx="1178675"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p:txBody>
      </p:sp>
      <p:grpSp>
        <p:nvGrpSpPr>
          <p:cNvPr id="57" name="组合 56"/>
          <p:cNvGrpSpPr/>
          <p:nvPr/>
        </p:nvGrpSpPr>
        <p:grpSpPr>
          <a:xfrm>
            <a:off x="6572907" y="1784212"/>
            <a:ext cx="1388221" cy="589507"/>
            <a:chOff x="9832547" y="2718456"/>
            <a:chExt cx="2076669" cy="882316"/>
          </a:xfrm>
        </p:grpSpPr>
        <p:grpSp>
          <p:nvGrpSpPr>
            <p:cNvPr id="58" name="组合 57"/>
            <p:cNvGrpSpPr/>
            <p:nvPr/>
          </p:nvGrpSpPr>
          <p:grpSpPr>
            <a:xfrm>
              <a:off x="9832547" y="2718456"/>
              <a:ext cx="2076669" cy="882316"/>
              <a:chOff x="2582250" y="5541358"/>
              <a:chExt cx="2076669" cy="882316"/>
            </a:xfrm>
          </p:grpSpPr>
          <p:sp>
            <p:nvSpPr>
              <p:cNvPr id="60" name="圆角矩形 59"/>
              <p:cNvSpPr/>
              <p:nvPr/>
            </p:nvSpPr>
            <p:spPr bwMode="auto">
              <a:xfrm>
                <a:off x="2582250" y="5541358"/>
                <a:ext cx="2076669" cy="882316"/>
              </a:xfrm>
              <a:prstGeom prst="roundRect">
                <a:avLst>
                  <a:gd name="adj" fmla="val 10568"/>
                </a:avLst>
              </a:pr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a:outerShdw blurRad="2286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sp>
            <p:nvSpPr>
              <p:cNvPr id="61" name="圆角矩形 60"/>
              <p:cNvSpPr/>
              <p:nvPr/>
            </p:nvSpPr>
            <p:spPr bwMode="auto">
              <a:xfrm>
                <a:off x="2675090" y="5620577"/>
                <a:ext cx="1896899" cy="727516"/>
              </a:xfrm>
              <a:prstGeom prst="roundRect">
                <a:avLst>
                  <a:gd name="adj" fmla="val 10568"/>
                </a:avLst>
              </a:pr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微软雅黑"/>
                  <a:ea typeface="微软雅黑"/>
                </a:endParaRPr>
              </a:p>
            </p:txBody>
          </p:sp>
        </p:grpSp>
        <p:sp>
          <p:nvSpPr>
            <p:cNvPr id="59" name="矩形 58"/>
            <p:cNvSpPr>
              <a:spLocks noChangeArrowheads="1"/>
            </p:cNvSpPr>
            <p:nvPr/>
          </p:nvSpPr>
          <p:spPr bwMode="auto">
            <a:xfrm>
              <a:off x="10054058" y="2961968"/>
              <a:ext cx="1633649" cy="483800"/>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dirty="0" smtClean="0">
                  <a:ln>
                    <a:noFill/>
                  </a:ln>
                  <a:solidFill>
                    <a:srgbClr val="F8F8F8"/>
                  </a:solidFill>
                  <a:effectLst/>
                  <a:uLnTx/>
                  <a:uFillTx/>
                  <a:latin typeface="微软雅黑"/>
                  <a:ea typeface="微软雅黑"/>
                </a:rPr>
                <a:t>四月份</a:t>
              </a:r>
            </a:p>
          </p:txBody>
        </p:sp>
      </p:grpSp>
      <p:sp>
        <p:nvSpPr>
          <p:cNvPr id="62" name="矩形 87"/>
          <p:cNvSpPr>
            <a:spLocks noChangeArrowheads="1"/>
          </p:cNvSpPr>
          <p:nvPr/>
        </p:nvSpPr>
        <p:spPr bwMode="auto">
          <a:xfrm>
            <a:off x="6675302" y="2414388"/>
            <a:ext cx="1178675" cy="1277191"/>
          </a:xfrm>
          <a:prstGeom prst="rect">
            <a:avLst/>
          </a:prstGeom>
          <a:noFill/>
          <a:ln w="9525">
            <a:noFill/>
            <a:miter lim="800000"/>
            <a:headEnd/>
            <a:tailEnd/>
          </a:ln>
        </p:spPr>
        <p:txBody>
          <a:bodyPr wrap="square" lIns="91438" tIns="45719" rIns="91438" bIns="45719">
            <a:spAutoFit/>
          </a:bodyPr>
          <a:lstStyle/>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a:p>
            <a:pPr algn="ctr" eaLnBrk="0" fontAlgn="ctr" hangingPunct="0">
              <a:spcBef>
                <a:spcPct val="0"/>
              </a:spcBef>
              <a:spcAft>
                <a:spcPct val="0"/>
              </a:spcAft>
              <a:buClr>
                <a:srgbClr val="FF0000"/>
              </a:buClr>
              <a:buSzPct val="70000"/>
            </a:pPr>
            <a:r>
              <a:rPr lang="zh-CN" altLang="en-US" sz="1100" dirty="0">
                <a:solidFill>
                  <a:sysClr val="windowText" lastClr="000000"/>
                </a:solidFill>
                <a:latin typeface="微软雅黑" pitchFamily="34" charset="-122"/>
                <a:ea typeface="微软雅黑" pitchFamily="34" charset="-122"/>
              </a:rPr>
              <a:t>点击添加文本</a:t>
            </a:r>
            <a:r>
              <a:rPr lang="en-US" altLang="zh-CN" sz="1100" dirty="0">
                <a:solidFill>
                  <a:sysClr val="windowText" lastClr="000000"/>
                </a:solidFill>
                <a:latin typeface="微软雅黑" pitchFamily="34" charset="-122"/>
                <a:ea typeface="微软雅黑" pitchFamily="34" charset="-122"/>
              </a:rPr>
              <a:t/>
            </a:r>
            <a:br>
              <a:rPr lang="en-US" altLang="zh-CN" sz="1100" dirty="0">
                <a:solidFill>
                  <a:sysClr val="windowText" lastClr="000000"/>
                </a:solidFill>
                <a:latin typeface="微软雅黑" pitchFamily="34" charset="-122"/>
                <a:ea typeface="微软雅黑" pitchFamily="34" charset="-122"/>
              </a:rPr>
            </a:br>
            <a:r>
              <a:rPr lang="zh-CN" altLang="en-US" sz="1100" dirty="0">
                <a:solidFill>
                  <a:sysClr val="windowText" lastClr="000000"/>
                </a:solidFill>
                <a:latin typeface="微软雅黑" pitchFamily="34" charset="-122"/>
                <a:ea typeface="微软雅黑" pitchFamily="34" charset="-122"/>
              </a:rPr>
              <a:t>点击添加文本</a:t>
            </a:r>
          </a:p>
        </p:txBody>
      </p:sp>
      <p:cxnSp>
        <p:nvCxnSpPr>
          <p:cNvPr id="63" name="直接连接符 62"/>
          <p:cNvCxnSpPr/>
          <p:nvPr/>
        </p:nvCxnSpPr>
        <p:spPr>
          <a:xfrm>
            <a:off x="6514571" y="1275607"/>
            <a:ext cx="0" cy="3305747"/>
          </a:xfrm>
          <a:prstGeom prst="line">
            <a:avLst/>
          </a:prstGeom>
          <a:solidFill>
            <a:srgbClr val="0070C0"/>
          </a:solidFill>
          <a:ln w="9525"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TextBox 63"/>
          <p:cNvSpPr txBox="1"/>
          <p:nvPr/>
        </p:nvSpPr>
        <p:spPr>
          <a:xfrm>
            <a:off x="1120185" y="1481138"/>
            <a:ext cx="400105" cy="1860002"/>
          </a:xfrm>
          <a:prstGeom prst="rect">
            <a:avLst/>
          </a:prstGeom>
          <a:noFill/>
        </p:spPr>
        <p:txBody>
          <a:bodyPr vert="eaVert" wrap="square" lIns="91438" tIns="45719" rIns="91438" bIns="45719" rtlCol="0">
            <a:spAutoFit/>
          </a:bodyPr>
          <a:lstStyle/>
          <a:p>
            <a:pPr fontAlgn="base">
              <a:spcBef>
                <a:spcPct val="0"/>
              </a:spcBef>
              <a:spcAft>
                <a:spcPct val="0"/>
              </a:spcAft>
            </a:pPr>
            <a:r>
              <a:rPr lang="zh-CN" altLang="en-US" sz="1400" dirty="0">
                <a:solidFill>
                  <a:sysClr val="windowText" lastClr="000000"/>
                </a:solidFill>
                <a:latin typeface="微软雅黑" pitchFamily="34" charset="-122"/>
                <a:ea typeface="微软雅黑" pitchFamily="34" charset="-122"/>
              </a:rPr>
              <a:t>添加标题文字内容</a:t>
            </a:r>
          </a:p>
        </p:txBody>
      </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182211986"/>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4"/>
                                        </p:tgtEl>
                                        <p:attrNameLst>
                                          <p:attrName>ppt_y</p:attrName>
                                        </p:attrNameLst>
                                      </p:cBhvr>
                                      <p:tavLst>
                                        <p:tav tm="0">
                                          <p:val>
                                            <p:strVal val="#ppt_y"/>
                                          </p:val>
                                        </p:tav>
                                        <p:tav tm="100000">
                                          <p:val>
                                            <p:strVal val="#ppt_y"/>
                                          </p:val>
                                        </p:tav>
                                      </p:tavLst>
                                    </p:anim>
                                    <p:anim calcmode="lin" valueType="num">
                                      <p:cBhvr>
                                        <p:cTn id="16"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4"/>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Scale>
                                      <p:cBhvr>
                                        <p:cTn id="32"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7"/>
                                        </p:tgtEl>
                                        <p:attrNameLst>
                                          <p:attrName>ppt_x</p:attrName>
                                          <p:attrName>ppt_y</p:attrName>
                                        </p:attrNameLst>
                                      </p:cBhvr>
                                    </p:animMotion>
                                    <p:animEffect transition="in" filter="fade">
                                      <p:cBhvr>
                                        <p:cTn id="34" dur="500"/>
                                        <p:tgtEl>
                                          <p:spTgt spid="3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Scale>
                                      <p:cBhvr>
                                        <p:cTn id="41"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43"/>
                                        </p:tgtEl>
                                        <p:attrNameLst>
                                          <p:attrName>ppt_x</p:attrName>
                                          <p:attrName>ppt_y</p:attrName>
                                        </p:attrNameLst>
                                      </p:cBhvr>
                                    </p:animMotion>
                                    <p:animEffect transition="in" filter="fade">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Scale>
                                      <p:cBhvr>
                                        <p:cTn id="50" dur="5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50"/>
                                        </p:tgtEl>
                                        <p:attrNameLst>
                                          <p:attrName>ppt_x</p:attrName>
                                          <p:attrName>ppt_y</p:attrName>
                                        </p:attrNameLst>
                                      </p:cBhvr>
                                    </p:animMotion>
                                    <p:animEffect transition="in" filter="fade">
                                      <p:cBhvr>
                                        <p:cTn id="52" dur="500"/>
                                        <p:tgtEl>
                                          <p:spTgt spid="5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Scale>
                                      <p:cBhvr>
                                        <p:cTn id="59"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57"/>
                                        </p:tgtEl>
                                        <p:attrNameLst>
                                          <p:attrName>ppt_x</p:attrName>
                                          <p:attrName>ppt_y</p:attrName>
                                        </p:attrNameLst>
                                      </p:cBhvr>
                                    </p:animMotion>
                                    <p:animEffect transition="in" filter="fade">
                                      <p:cBhvr>
                                        <p:cTn id="61" dur="500"/>
                                        <p:tgtEl>
                                          <p:spTgt spid="57"/>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up)">
                                      <p:cBhvr>
                                        <p:cTn id="64" dur="500"/>
                                        <p:tgtEl>
                                          <p:spTgt spid="62"/>
                                        </p:tgtEl>
                                      </p:cBhvr>
                                    </p:animEffect>
                                  </p:childTnLst>
                                </p:cTn>
                              </p:par>
                            </p:childTnLst>
                          </p:cTn>
                        </p:par>
                        <p:par>
                          <p:cTn id="65" fill="hold">
                            <p:stCondLst>
                              <p:cond delay="3850"/>
                            </p:stCondLst>
                            <p:childTnLst>
                              <p:par>
                                <p:cTn id="66" presetID="10" presetClass="entr" presetSubtype="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56" grpId="0"/>
      <p:bldP spid="62"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完成项目展示</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pic>
        <p:nvPicPr>
          <p:cNvPr id="15" name="图片占位符 3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37663" y="1049536"/>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6" name="图片占位符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84774" y="3037110"/>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7" name="图片占位符 2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a:xfrm>
            <a:off x="2483768" y="3023790"/>
            <a:ext cx="1768475"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8" name="图片占位符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88417" y="1049234"/>
            <a:ext cx="1766888" cy="1766888"/>
          </a:xfrm>
          <a:prstGeom prst="ellipse">
            <a:avLst/>
          </a:prstGeom>
          <a:blipFill>
            <a:blip r:embed="rId6" cstate="print"/>
            <a:stretch>
              <a:fillRect/>
            </a:stretch>
          </a:blip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pic>
        <p:nvPicPr>
          <p:cNvPr id="19" name="图片占位符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660298" y="1049234"/>
            <a:ext cx="1766888" cy="1766888"/>
          </a:xfrm>
          <a:prstGeom prst="ellipse">
            <a:avLst/>
          </a:prstGeom>
          <a:solidFill>
            <a:srgbClr val="0070C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20" name="Rounded Rectangle 36"/>
          <p:cNvSpPr/>
          <p:nvPr/>
        </p:nvSpPr>
        <p:spPr>
          <a:xfrm>
            <a:off x="6053761" y="3275962"/>
            <a:ext cx="924820" cy="206456"/>
          </a:xfrm>
          <a:prstGeom prst="roundRect">
            <a:avLst>
              <a:gd name="adj" fmla="val 50000"/>
            </a:avLst>
          </a:prstGeom>
          <a:solidFill>
            <a:srgbClr val="FFC00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05</a:t>
            </a:r>
            <a:endParaRPr kumimoji="0" 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endParaRPr>
          </a:p>
        </p:txBody>
      </p:sp>
      <p:sp>
        <p:nvSpPr>
          <p:cNvPr id="21" name="Rounded Rectangle 33"/>
          <p:cNvSpPr/>
          <p:nvPr/>
        </p:nvSpPr>
        <p:spPr>
          <a:xfrm>
            <a:off x="4922647" y="1164400"/>
            <a:ext cx="814154" cy="206456"/>
          </a:xfrm>
          <a:prstGeom prst="roundRect">
            <a:avLst>
              <a:gd name="adj" fmla="val 50000"/>
            </a:avLst>
          </a:prstGeom>
          <a:solidFill>
            <a:srgbClr val="0070C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a:t>
            </a:r>
            <a:r>
              <a:rPr kumimoji="0" 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2</a:t>
            </a:r>
          </a:p>
        </p:txBody>
      </p:sp>
      <p:sp>
        <p:nvSpPr>
          <p:cNvPr id="22" name="Rounded Rectangle 32"/>
          <p:cNvSpPr/>
          <p:nvPr/>
        </p:nvSpPr>
        <p:spPr>
          <a:xfrm>
            <a:off x="2362374" y="1164400"/>
            <a:ext cx="814154" cy="206456"/>
          </a:xfrm>
          <a:prstGeom prst="roundRect">
            <a:avLst>
              <a:gd name="adj" fmla="val 50000"/>
            </a:avLst>
          </a:prstGeom>
          <a:solidFill>
            <a:srgbClr val="0070C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a:t>
            </a:r>
            <a:r>
              <a:rPr kumimoji="0" 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1</a:t>
            </a:r>
          </a:p>
        </p:txBody>
      </p:sp>
      <p:sp>
        <p:nvSpPr>
          <p:cNvPr id="23" name="Rounded Rectangle 34"/>
          <p:cNvSpPr/>
          <p:nvPr/>
        </p:nvSpPr>
        <p:spPr>
          <a:xfrm>
            <a:off x="7286238" y="1164400"/>
            <a:ext cx="814154" cy="206456"/>
          </a:xfrm>
          <a:prstGeom prst="roundRect">
            <a:avLst>
              <a:gd name="adj" fmla="val 50000"/>
            </a:avLst>
          </a:prstGeom>
          <a:solidFill>
            <a:srgbClr val="0070C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项目名称 </a:t>
            </a:r>
            <a:r>
              <a:rPr kumimoji="0" lang="en-US" altLang="zh-CN"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03</a:t>
            </a:r>
            <a:endParaRPr kumimoji="0" lang="en-US" sz="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endParaRPr>
          </a:p>
        </p:txBody>
      </p:sp>
      <p:sp>
        <p:nvSpPr>
          <p:cNvPr id="24" name="Rounded Rectangle 35"/>
          <p:cNvSpPr/>
          <p:nvPr/>
        </p:nvSpPr>
        <p:spPr>
          <a:xfrm>
            <a:off x="3665887" y="3275962"/>
            <a:ext cx="896437" cy="206456"/>
          </a:xfrm>
          <a:prstGeom prst="roundRect">
            <a:avLst>
              <a:gd name="adj" fmla="val 50000"/>
            </a:avLst>
          </a:prstGeom>
          <a:solidFill>
            <a:srgbClr val="FFC000"/>
          </a:solidFill>
          <a:ln w="9525" cap="flat" cmpd="sng" algn="ctr">
            <a:noFill/>
            <a:prstDash val="solid"/>
          </a:ln>
          <a:effectLst/>
        </p:spPr>
        <p:txBody>
          <a:bodyPr lIns="91420" tIns="0" rIns="0" bIns="45710"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项目名称 </a:t>
            </a:r>
            <a:r>
              <a:rPr kumimoji="0" lang="en-US" altLang="zh-CN"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rPr>
              <a:t>04</a:t>
            </a:r>
            <a:endParaRPr kumimoji="0" 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Source Sans Pro ExtraLight"/>
            </a:endParaRPr>
          </a:p>
        </p:txBody>
      </p:sp>
      <p:sp>
        <p:nvSpPr>
          <p:cNvPr id="25" name="TextBox 2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791453796"/>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8000">
                                          <p:cBhvr additive="base">
                                            <p:cTn id="7" dur="15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8000">
                                          <p:cBhvr additive="base">
                                            <p:cTn id="11" dur="1500" fill="hold"/>
                                            <p:tgtEl>
                                              <p:spTgt spid="19"/>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58000">
                                          <p:cBhvr additive="base">
                                            <p:cTn id="15" dur="15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8000">
                                          <p:cBhvr additive="base">
                                            <p:cTn id="19" dur="1500" fill="hold"/>
                                            <p:tgtEl>
                                              <p:spTgt spid="17"/>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8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ppt_x"/>
                                              </p:val>
                                            </p:tav>
                                            <p:tav tm="100000">
                                              <p:val>
                                                <p:strVal val="#ppt_x"/>
                                              </p:val>
                                            </p:tav>
                                          </p:tavLst>
                                        </p:anim>
                                        <p:anim calcmode="lin" valueType="num">
                                          <p:cBhvr additive="base">
                                            <p:cTn id="12" dur="1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1+#ppt_w/2"/>
                                              </p:val>
                                            </p:tav>
                                            <p:tav tm="100000">
                                              <p:val>
                                                <p:strVal val="#ppt_x"/>
                                              </p:val>
                                            </p:tav>
                                          </p:tavLst>
                                        </p:anim>
                                        <p:anim calcmode="lin" valueType="num">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0-#ppt_w/2"/>
                                              </p:val>
                                            </p:tav>
                                            <p:tav tm="100000">
                                              <p:val>
                                                <p:strVal val="#ppt_x"/>
                                              </p:val>
                                            </p:tav>
                                          </p:tavLst>
                                        </p:anim>
                                        <p:anim calcmode="lin" valueType="num">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工作完成季度</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52" name="TextBox 51"/>
          <p:cNvSpPr txBox="1"/>
          <p:nvPr/>
        </p:nvSpPr>
        <p:spPr>
          <a:xfrm>
            <a:off x="7565126" y="22251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smtClean="0">
                <a:ln>
                  <a:noFill/>
                </a:ln>
                <a:solidFill>
                  <a:prstClr val="white">
                    <a:lumMod val="50000"/>
                  </a:prstClr>
                </a:solidFill>
                <a:effectLst/>
                <a:uLnTx/>
                <a:uFillTx/>
              </a:rPr>
              <a:t>82%</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sp>
        <p:nvSpPr>
          <p:cNvPr id="53" name="TextBox 52"/>
          <p:cNvSpPr txBox="1"/>
          <p:nvPr/>
        </p:nvSpPr>
        <p:spPr>
          <a:xfrm>
            <a:off x="6874407" y="2340605"/>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smtClean="0">
                <a:ln>
                  <a:noFill/>
                </a:ln>
                <a:solidFill>
                  <a:prstClr val="white">
                    <a:lumMod val="50000"/>
                  </a:prstClr>
                </a:solidFill>
                <a:effectLst/>
                <a:uLnTx/>
                <a:uFillTx/>
              </a:rPr>
              <a:t>73%</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sp>
        <p:nvSpPr>
          <p:cNvPr id="54" name="TextBox 53"/>
          <p:cNvSpPr txBox="1"/>
          <p:nvPr/>
        </p:nvSpPr>
        <p:spPr>
          <a:xfrm>
            <a:off x="6247054" y="2657319"/>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smtClean="0">
                <a:ln>
                  <a:noFill/>
                </a:ln>
                <a:solidFill>
                  <a:prstClr val="white">
                    <a:lumMod val="50000"/>
                  </a:prstClr>
                </a:solidFill>
                <a:effectLst/>
                <a:uLnTx/>
                <a:uFillTx/>
              </a:rPr>
              <a:t>56%</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sp>
        <p:nvSpPr>
          <p:cNvPr id="55" name="TextBox 54"/>
          <p:cNvSpPr txBox="1"/>
          <p:nvPr/>
        </p:nvSpPr>
        <p:spPr>
          <a:xfrm>
            <a:off x="5689759" y="3023012"/>
            <a:ext cx="502336" cy="324607"/>
          </a:xfrm>
          <a:prstGeom prst="rect">
            <a:avLst/>
          </a:prstGeom>
          <a:noFill/>
        </p:spPr>
        <p:txBody>
          <a:bodyPr wrap="square" lIns="69284" tIns="34641" rIns="69284" bIns="34641"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114" normalizeH="0" baseline="0" noProof="0" dirty="0" smtClean="0">
                <a:ln>
                  <a:noFill/>
                </a:ln>
                <a:solidFill>
                  <a:prstClr val="white">
                    <a:lumMod val="50000"/>
                  </a:prstClr>
                </a:solidFill>
                <a:effectLst/>
                <a:uLnTx/>
                <a:uFillTx/>
              </a:rPr>
              <a:t>32%</a:t>
            </a:r>
            <a:endParaRPr kumimoji="0" lang="zh-CN" altLang="en-US" sz="1800" b="0" i="0" u="none" strike="noStrike" kern="0" cap="none" spc="-114" normalizeH="0" baseline="0" noProof="0" dirty="0" smtClean="0">
              <a:ln>
                <a:noFill/>
              </a:ln>
              <a:solidFill>
                <a:prstClr val="white">
                  <a:lumMod val="50000"/>
                </a:prstClr>
              </a:solidFill>
              <a:effectLst/>
              <a:uLnTx/>
              <a:uFillTx/>
            </a:endParaRPr>
          </a:p>
        </p:txBody>
      </p:sp>
      <p:grpSp>
        <p:nvGrpSpPr>
          <p:cNvPr id="56" name="组合 55"/>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57" name="矩形 56"/>
            <p:cNvSpPr/>
            <p:nvPr/>
          </p:nvSpPr>
          <p:spPr>
            <a:xfrm>
              <a:off x="8156003" y="3063800"/>
              <a:ext cx="1680799"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8" name="矩形 57"/>
            <p:cNvSpPr/>
            <p:nvPr/>
          </p:nvSpPr>
          <p:spPr>
            <a:xfrm>
              <a:off x="9889504" y="3063800"/>
              <a:ext cx="2376556"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9" name="矩形 58"/>
            <p:cNvSpPr/>
            <p:nvPr/>
          </p:nvSpPr>
          <p:spPr>
            <a:xfrm>
              <a:off x="8156001" y="3899089"/>
              <a:ext cx="1555419"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0" name="矩形 59"/>
            <p:cNvSpPr/>
            <p:nvPr/>
          </p:nvSpPr>
          <p:spPr>
            <a:xfrm>
              <a:off x="9763824" y="3899089"/>
              <a:ext cx="2199274"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1" name="矩形 60"/>
            <p:cNvSpPr/>
            <p:nvPr/>
          </p:nvSpPr>
          <p:spPr>
            <a:xfrm>
              <a:off x="8155998" y="4671503"/>
              <a:ext cx="1174131"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2" name="矩形 61"/>
            <p:cNvSpPr/>
            <p:nvPr/>
          </p:nvSpPr>
          <p:spPr>
            <a:xfrm>
              <a:off x="9381625" y="4671501"/>
              <a:ext cx="1660158"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3" name="矩形 62"/>
            <p:cNvSpPr/>
            <p:nvPr/>
          </p:nvSpPr>
          <p:spPr>
            <a:xfrm>
              <a:off x="8155995" y="5378253"/>
              <a:ext cx="810249" cy="332667"/>
            </a:xfrm>
            <a:prstGeom prst="rect">
              <a:avLst/>
            </a:prstGeom>
            <a:solidFill>
              <a:srgbClr val="0070C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4" name="矩形 63"/>
            <p:cNvSpPr/>
            <p:nvPr/>
          </p:nvSpPr>
          <p:spPr>
            <a:xfrm>
              <a:off x="9018774" y="5378259"/>
              <a:ext cx="1145643" cy="332667"/>
            </a:xfrm>
            <a:prstGeom prst="rect">
              <a:avLst/>
            </a:prstGeom>
            <a:solidFill>
              <a:srgbClr val="FFC000"/>
            </a:solidFill>
            <a:ln w="25400" cap="flat" cmpd="sng" algn="ctr">
              <a:noFill/>
              <a:prstDash val="solid"/>
            </a:ln>
            <a:effectLst/>
          </p:spPr>
          <p:txBody>
            <a:bodyPr lIns="103683" tIns="51841" rIns="103683" bIns="51841"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65" name="组合 64"/>
          <p:cNvGrpSpPr/>
          <p:nvPr/>
        </p:nvGrpSpPr>
        <p:grpSpPr>
          <a:xfrm>
            <a:off x="934069" y="2158383"/>
            <a:ext cx="1302758" cy="1137185"/>
            <a:chOff x="1397291" y="3132277"/>
            <a:chExt cx="1948823" cy="1702026"/>
          </a:xfrm>
        </p:grpSpPr>
        <p:grpSp>
          <p:nvGrpSpPr>
            <p:cNvPr id="66" name="组合 65"/>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7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67" name="Freeform 7"/>
            <p:cNvSpPr>
              <a:spLocks/>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68" name="TextBox 67"/>
            <p:cNvSpPr txBox="1"/>
            <p:nvPr/>
          </p:nvSpPr>
          <p:spPr>
            <a:xfrm>
              <a:off x="1907194" y="3791887"/>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第一月</a:t>
              </a:r>
            </a:p>
          </p:txBody>
        </p:sp>
      </p:grpSp>
      <p:grpSp>
        <p:nvGrpSpPr>
          <p:cNvPr id="71" name="组合 70"/>
          <p:cNvGrpSpPr/>
          <p:nvPr/>
        </p:nvGrpSpPr>
        <p:grpSpPr>
          <a:xfrm>
            <a:off x="1934062" y="2726975"/>
            <a:ext cx="1302758" cy="1137185"/>
            <a:chOff x="2893203" y="3983290"/>
            <a:chExt cx="1948823" cy="1702026"/>
          </a:xfrm>
        </p:grpSpPr>
        <p:grpSp>
          <p:nvGrpSpPr>
            <p:cNvPr id="72" name="组合 71"/>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7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73" name="Freeform 7"/>
            <p:cNvSpPr>
              <a:spLocks/>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74" name="TextBox 73"/>
            <p:cNvSpPr txBox="1"/>
            <p:nvPr/>
          </p:nvSpPr>
          <p:spPr>
            <a:xfrm>
              <a:off x="3317006" y="456880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第二月</a:t>
              </a:r>
            </a:p>
          </p:txBody>
        </p:sp>
      </p:grpSp>
      <p:grpSp>
        <p:nvGrpSpPr>
          <p:cNvPr id="77" name="组合 76"/>
          <p:cNvGrpSpPr/>
          <p:nvPr/>
        </p:nvGrpSpPr>
        <p:grpSpPr>
          <a:xfrm>
            <a:off x="2929283" y="2148977"/>
            <a:ext cx="1302758" cy="1137185"/>
            <a:chOff x="4381974" y="3118200"/>
            <a:chExt cx="1948823" cy="1702026"/>
          </a:xfrm>
        </p:grpSpPr>
        <p:grpSp>
          <p:nvGrpSpPr>
            <p:cNvPr id="78" name="组合 77"/>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79" name="Freeform 7"/>
            <p:cNvSpPr>
              <a:spLocks/>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0" name="TextBox 79"/>
            <p:cNvSpPr txBox="1"/>
            <p:nvPr/>
          </p:nvSpPr>
          <p:spPr>
            <a:xfrm>
              <a:off x="4891878" y="3730069"/>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第三月</a:t>
              </a:r>
            </a:p>
          </p:txBody>
        </p:sp>
      </p:grpSp>
      <p:grpSp>
        <p:nvGrpSpPr>
          <p:cNvPr id="83" name="组合 82"/>
          <p:cNvGrpSpPr/>
          <p:nvPr/>
        </p:nvGrpSpPr>
        <p:grpSpPr>
          <a:xfrm>
            <a:off x="2925619" y="3306773"/>
            <a:ext cx="1302758" cy="1137185"/>
            <a:chOff x="4376494" y="4851074"/>
            <a:chExt cx="1948823" cy="1702026"/>
          </a:xfrm>
        </p:grpSpPr>
        <p:grpSp>
          <p:nvGrpSpPr>
            <p:cNvPr id="84" name="组合 83"/>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87"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8"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85" name="Freeform 7"/>
            <p:cNvSpPr>
              <a:spLocks/>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86" name="TextBox 85"/>
            <p:cNvSpPr txBox="1"/>
            <p:nvPr/>
          </p:nvSpPr>
          <p:spPr>
            <a:xfrm>
              <a:off x="4886398" y="5462945"/>
              <a:ext cx="1185538" cy="43761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第四月</a:t>
              </a:r>
            </a:p>
          </p:txBody>
        </p:sp>
      </p:grpSp>
      <p:grpSp>
        <p:nvGrpSpPr>
          <p:cNvPr id="89" name="组合 88"/>
          <p:cNvGrpSpPr/>
          <p:nvPr/>
        </p:nvGrpSpPr>
        <p:grpSpPr>
          <a:xfrm>
            <a:off x="4706903" y="2164078"/>
            <a:ext cx="3656760" cy="2105541"/>
            <a:chOff x="7041153" y="3140803"/>
            <a:chExt cx="5470223" cy="3151364"/>
          </a:xfrm>
        </p:grpSpPr>
        <p:cxnSp>
          <p:nvCxnSpPr>
            <p:cNvPr id="90" name="直接箭头连接符 89"/>
            <p:cNvCxnSpPr/>
            <p:nvPr/>
          </p:nvCxnSpPr>
          <p:spPr>
            <a:xfrm>
              <a:off x="8039682" y="6292167"/>
              <a:ext cx="4471694" cy="0"/>
            </a:xfrm>
            <a:prstGeom prst="straightConnector1">
              <a:avLst/>
            </a:prstGeom>
            <a:noFill/>
            <a:ln w="9525" cap="flat" cmpd="sng" algn="ctr">
              <a:solidFill>
                <a:sysClr val="windowText" lastClr="000000">
                  <a:lumMod val="50000"/>
                  <a:lumOff val="50000"/>
                </a:sysClr>
              </a:solidFill>
              <a:prstDash val="solid"/>
              <a:tailEnd type="arrow"/>
            </a:ln>
            <a:effectLst/>
          </p:spPr>
        </p:cxnSp>
        <p:cxnSp>
          <p:nvCxnSpPr>
            <p:cNvPr id="91" name="直接箭头连接符 90"/>
            <p:cNvCxnSpPr/>
            <p:nvPr/>
          </p:nvCxnSpPr>
          <p:spPr>
            <a:xfrm flipV="1">
              <a:off x="8039039" y="3140803"/>
              <a:ext cx="0" cy="3130693"/>
            </a:xfrm>
            <a:prstGeom prst="straightConnector1">
              <a:avLst/>
            </a:prstGeom>
            <a:noFill/>
            <a:ln w="9525" cap="flat" cmpd="sng" algn="ctr">
              <a:solidFill>
                <a:sysClr val="windowText" lastClr="000000">
                  <a:lumMod val="50000"/>
                  <a:lumOff val="50000"/>
                </a:sysClr>
              </a:solidFill>
              <a:prstDash val="solid"/>
              <a:tailEnd type="arrow"/>
            </a:ln>
            <a:effectLst/>
          </p:spPr>
        </p:cxnSp>
        <p:sp>
          <p:nvSpPr>
            <p:cNvPr id="92" name="TextBox 91"/>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第四月</a:t>
              </a:r>
            </a:p>
          </p:txBody>
        </p:sp>
        <p:sp>
          <p:nvSpPr>
            <p:cNvPr id="93" name="TextBox 92"/>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第三月</a:t>
              </a:r>
            </a:p>
          </p:txBody>
        </p:sp>
        <p:sp>
          <p:nvSpPr>
            <p:cNvPr id="94" name="TextBox 93"/>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第二月</a:t>
              </a:r>
            </a:p>
          </p:txBody>
        </p:sp>
        <p:sp>
          <p:nvSpPr>
            <p:cNvPr id="95" name="TextBox 94"/>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第一月</a:t>
              </a:r>
            </a:p>
          </p:txBody>
        </p:sp>
      </p:grpSp>
      <p:grpSp>
        <p:nvGrpSpPr>
          <p:cNvPr id="96" name="组合 95"/>
          <p:cNvGrpSpPr/>
          <p:nvPr/>
        </p:nvGrpSpPr>
        <p:grpSpPr>
          <a:xfrm>
            <a:off x="1357015" y="1277991"/>
            <a:ext cx="2184598" cy="805283"/>
            <a:chOff x="6084168" y="1274556"/>
            <a:chExt cx="2317853" cy="830459"/>
          </a:xfrm>
        </p:grpSpPr>
        <p:sp>
          <p:nvSpPr>
            <p:cNvPr id="97" name="TextBox 96"/>
            <p:cNvSpPr txBox="1"/>
            <p:nvPr/>
          </p:nvSpPr>
          <p:spPr>
            <a:xfrm>
              <a:off x="6084168" y="1514664"/>
              <a:ext cx="2317853" cy="590351"/>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您的内容打在这里，或者通过您的内容打在这里，或者您的内容打在这里，或者您的内容打在这里，</a:t>
              </a:r>
            </a:p>
          </p:txBody>
        </p:sp>
        <p:sp>
          <p:nvSpPr>
            <p:cNvPr id="98" name="TextBox 97"/>
            <p:cNvSpPr txBox="1"/>
            <p:nvPr/>
          </p:nvSpPr>
          <p:spPr>
            <a:xfrm>
              <a:off x="6109640" y="1274556"/>
              <a:ext cx="1008112" cy="333268"/>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400" dirty="0">
                  <a:solidFill>
                    <a:sysClr val="windowText" lastClr="000000"/>
                  </a:solidFill>
                  <a:latin typeface="微软雅黑" pitchFamily="34" charset="-122"/>
                  <a:ea typeface="微软雅黑" pitchFamily="34" charset="-122"/>
                  <a:cs typeface="华文黑体" pitchFamily="2" charset="-122"/>
                </a:rPr>
                <a:t>添加标题</a:t>
              </a:r>
            </a:p>
          </p:txBody>
        </p:sp>
      </p:grpSp>
      <p:sp>
        <p:nvSpPr>
          <p:cNvPr id="99" name="TextBox 9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4276061904"/>
      </p:ext>
    </p:extLst>
  </p:cSld>
  <p:clrMapOvr>
    <a:masterClrMapping/>
  </p:clrMapOvr>
  <mc:AlternateContent xmlns:mc="http://schemas.openxmlformats.org/markup-compatibility/2006">
    <mc:Choice xmlns:p14="http://schemas.microsoft.com/office/powerpoint/2010/main" xmlns="" Requires="p14">
      <p:transition spd="slow" p14:dur="1600" advTm="100">
        <p14:gallery dir="l"/>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48000">
                                          <p:cBhvr additive="base">
                                            <p:cTn id="7" dur="1500" fill="hold"/>
                                            <p:tgtEl>
                                              <p:spTgt spid="65"/>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48000">
                                          <p:cBhvr additive="base">
                                            <p:cTn id="11" dur="1500" fill="hold"/>
                                            <p:tgtEl>
                                              <p:spTgt spid="71"/>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14:bounceEnd="48000">
                                          <p:cBhvr additive="base">
                                            <p:cTn id="15" dur="1500" fill="hold"/>
                                            <p:tgtEl>
                                              <p:spTgt spid="77"/>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14:bounceEnd="48000">
                                          <p:cBhvr additive="base">
                                            <p:cTn id="19" dur="1500" fill="hold"/>
                                            <p:tgtEl>
                                              <p:spTgt spid="83"/>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8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
                                            <p:tgtEl>
                                              <p:spTgt spid="55"/>
                                            </p:tgtEl>
                                          </p:cBhvr>
                                        </p:animEffect>
                                      </p:childTnLst>
                                    </p:cTn>
                                  </p:par>
                                </p:childTnLst>
                              </p:cTn>
                            </p:par>
                            <p:par>
                              <p:cTn id="39" fill="hold">
                                <p:stCondLst>
                                  <p:cond delay="37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
                                            <p:tgtEl>
                                              <p:spTgt spid="54"/>
                                            </p:tgtEl>
                                          </p:cBhvr>
                                        </p:animEffect>
                                      </p:childTnLst>
                                    </p:cTn>
                                  </p:par>
                                </p:childTnLst>
                              </p:cTn>
                            </p:par>
                            <p:par>
                              <p:cTn id="43" fill="hold">
                                <p:stCondLst>
                                  <p:cond delay="39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00"/>
                                            <p:tgtEl>
                                              <p:spTgt spid="53"/>
                                            </p:tgtEl>
                                          </p:cBhvr>
                                        </p:animEffect>
                                      </p:childTnLst>
                                    </p:cTn>
                                  </p:par>
                                </p:childTnLst>
                              </p:cTn>
                            </p:par>
                            <p:par>
                              <p:cTn id="47" fill="hold">
                                <p:stCondLst>
                                  <p:cond delay="41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
                                            <p:tgtEl>
                                              <p:spTgt spid="52"/>
                                            </p:tgtEl>
                                          </p:cBhvr>
                                        </p:animEffect>
                                      </p:childTnLst>
                                    </p:cTn>
                                  </p:par>
                                </p:childTnLst>
                              </p:cTn>
                            </p:par>
                            <p:par>
                              <p:cTn id="51" fill="hold">
                                <p:stCondLst>
                                  <p:cond delay="43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9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500" fill="hold"/>
                                            <p:tgtEl>
                                              <p:spTgt spid="65"/>
                                            </p:tgtEl>
                                            <p:attrNameLst>
                                              <p:attrName>ppt_x</p:attrName>
                                            </p:attrNameLst>
                                          </p:cBhvr>
                                          <p:tavLst>
                                            <p:tav tm="0">
                                              <p:val>
                                                <p:strVal val="0-#ppt_w/2"/>
                                              </p:val>
                                            </p:tav>
                                            <p:tav tm="100000">
                                              <p:val>
                                                <p:strVal val="#ppt_x"/>
                                              </p:val>
                                            </p:tav>
                                          </p:tavLst>
                                        </p:anim>
                                        <p:anim calcmode="lin" valueType="num">
                                          <p:cBhvr additive="base">
                                            <p:cTn id="8" dur="1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500" fill="hold"/>
                                            <p:tgtEl>
                                              <p:spTgt spid="71"/>
                                            </p:tgtEl>
                                            <p:attrNameLst>
                                              <p:attrName>ppt_x</p:attrName>
                                            </p:attrNameLst>
                                          </p:cBhvr>
                                          <p:tavLst>
                                            <p:tav tm="0">
                                              <p:val>
                                                <p:strVal val="0-#ppt_w/2"/>
                                              </p:val>
                                            </p:tav>
                                            <p:tav tm="100000">
                                              <p:val>
                                                <p:strVal val="#ppt_x"/>
                                              </p:val>
                                            </p:tav>
                                          </p:tavLst>
                                        </p:anim>
                                        <p:anim calcmode="lin" valueType="num">
                                          <p:cBhvr additive="base">
                                            <p:cTn id="12" dur="1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1+#ppt_w/2"/>
                                              </p:val>
                                            </p:tav>
                                            <p:tav tm="100000">
                                              <p:val>
                                                <p:strVal val="#ppt_x"/>
                                              </p:val>
                                            </p:tav>
                                          </p:tavLst>
                                        </p:anim>
                                        <p:anim calcmode="lin" valueType="num">
                                          <p:cBhvr additive="base">
                                            <p:cTn id="16" dur="1500" fill="hold"/>
                                            <p:tgtEl>
                                              <p:spTgt spid="77"/>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500" fill="hold"/>
                                            <p:tgtEl>
                                              <p:spTgt spid="83"/>
                                            </p:tgtEl>
                                            <p:attrNameLst>
                                              <p:attrName>ppt_x</p:attrName>
                                            </p:attrNameLst>
                                          </p:cBhvr>
                                          <p:tavLst>
                                            <p:tav tm="0">
                                              <p:val>
                                                <p:strVal val="1+#ppt_w/2"/>
                                              </p:val>
                                            </p:tav>
                                            <p:tav tm="100000">
                                              <p:val>
                                                <p:strVal val="#ppt_x"/>
                                              </p:val>
                                            </p:tav>
                                          </p:tavLst>
                                        </p:anim>
                                        <p:anim calcmode="lin" valueType="num">
                                          <p:cBhvr additive="base">
                                            <p:cTn id="20" dur="1500" fill="hold"/>
                                            <p:tgtEl>
                                              <p:spTgt spid="8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
                                            <p:tgtEl>
                                              <p:spTgt spid="55"/>
                                            </p:tgtEl>
                                          </p:cBhvr>
                                        </p:animEffect>
                                      </p:childTnLst>
                                    </p:cTn>
                                  </p:par>
                                </p:childTnLst>
                              </p:cTn>
                            </p:par>
                            <p:par>
                              <p:cTn id="39" fill="hold">
                                <p:stCondLst>
                                  <p:cond delay="37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
                                            <p:tgtEl>
                                              <p:spTgt spid="54"/>
                                            </p:tgtEl>
                                          </p:cBhvr>
                                        </p:animEffect>
                                      </p:childTnLst>
                                    </p:cTn>
                                  </p:par>
                                </p:childTnLst>
                              </p:cTn>
                            </p:par>
                            <p:par>
                              <p:cTn id="43" fill="hold">
                                <p:stCondLst>
                                  <p:cond delay="39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00"/>
                                            <p:tgtEl>
                                              <p:spTgt spid="53"/>
                                            </p:tgtEl>
                                          </p:cBhvr>
                                        </p:animEffect>
                                      </p:childTnLst>
                                    </p:cTn>
                                  </p:par>
                                </p:childTnLst>
                              </p:cTn>
                            </p:par>
                            <p:par>
                              <p:cTn id="47" fill="hold">
                                <p:stCondLst>
                                  <p:cond delay="41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
                                            <p:tgtEl>
                                              <p:spTgt spid="52"/>
                                            </p:tgtEl>
                                          </p:cBhvr>
                                        </p:animEffect>
                                      </p:childTnLst>
                                    </p:cTn>
                                  </p:par>
                                </p:childTnLst>
                              </p:cTn>
                            </p:par>
                            <p:par>
                              <p:cTn id="51" fill="hold">
                                <p:stCondLst>
                                  <p:cond delay="43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9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29659" y="-66624"/>
            <a:ext cx="10003318" cy="5276748"/>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矩形 58"/>
          <p:cNvSpPr/>
          <p:nvPr/>
        </p:nvSpPr>
        <p:spPr>
          <a:xfrm>
            <a:off x="0" y="1347614"/>
            <a:ext cx="9144000" cy="2592288"/>
          </a:xfrm>
          <a:prstGeom prst="rect">
            <a:avLst/>
          </a:prstGeom>
          <a:solidFill>
            <a:srgbClr val="0070C0">
              <a:alpha val="7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0" name="TextBox 59"/>
          <p:cNvSpPr txBox="1"/>
          <p:nvPr/>
        </p:nvSpPr>
        <p:spPr>
          <a:xfrm>
            <a:off x="3851922" y="1707654"/>
            <a:ext cx="3416320"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itchFamily="34" charset="-122"/>
                <a:ea typeface="微软雅黑" pitchFamily="34" charset="-122"/>
              </a:rPr>
              <a:t> </a:t>
            </a:r>
            <a:r>
              <a:rPr lang="zh-CN" altLang="en-US" sz="2800" b="1" dirty="0" smtClean="0">
                <a:solidFill>
                  <a:prstClr val="white"/>
                </a:solidFill>
                <a:latin typeface="微软雅黑" pitchFamily="34" charset="-122"/>
                <a:ea typeface="微软雅黑" pitchFamily="34" charset="-122"/>
              </a:rPr>
              <a:t>第三部分</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3600" b="1" dirty="0" smtClean="0">
                <a:solidFill>
                  <a:prstClr val="white"/>
                </a:solidFill>
                <a:latin typeface="微软雅黑" pitchFamily="34" charset="-122"/>
                <a:ea typeface="微软雅黑" pitchFamily="34" charset="-122"/>
              </a:rPr>
              <a:t>成果展示及问题</a:t>
            </a:r>
            <a:endParaRPr lang="en-US" altLang="zh-CN" sz="3600" b="1" dirty="0" smtClean="0">
              <a:solidFill>
                <a:prstClr val="white"/>
              </a:solidFill>
              <a:latin typeface="微软雅黑" pitchFamily="34" charset="-122"/>
              <a:ea typeface="微软雅黑" pitchFamily="3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itchFamily="34" charset="-122"/>
                <a:ea typeface="微软雅黑" pitchFamily="34" charset="-122"/>
              </a:rPr>
              <a:t>PART 03</a:t>
            </a:r>
            <a:endParaRPr lang="zh-CN" altLang="en-US" sz="1600" dirty="0" smtClean="0">
              <a:solidFill>
                <a:prstClr val="white"/>
              </a:solidFill>
              <a:latin typeface="微软雅黑" pitchFamily="34" charset="-122"/>
              <a:ea typeface="微软雅黑" pitchFamily="34" charset="-122"/>
            </a:endParaRPr>
          </a:p>
        </p:txBody>
      </p:sp>
      <p:grpSp>
        <p:nvGrpSpPr>
          <p:cNvPr id="63" name="组合 62"/>
          <p:cNvGrpSpPr/>
          <p:nvPr/>
        </p:nvGrpSpPr>
        <p:grpSpPr>
          <a:xfrm>
            <a:off x="2051720" y="1775651"/>
            <a:ext cx="1197175" cy="1197175"/>
            <a:chOff x="2123728" y="1579722"/>
            <a:chExt cx="1197175" cy="1197175"/>
          </a:xfrm>
        </p:grpSpPr>
        <p:grpSp>
          <p:nvGrpSpPr>
            <p:cNvPr id="64" name="组合 63"/>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5" name="KSO_Shape"/>
            <p:cNvSpPr>
              <a:spLocks/>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C000"/>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sp>
        <p:nvSpPr>
          <p:cNvPr id="68" name="TextBox 67"/>
          <p:cNvSpPr txBox="1"/>
          <p:nvPr/>
        </p:nvSpPr>
        <p:spPr>
          <a:xfrm>
            <a:off x="3924164" y="2805306"/>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项目前期</a:t>
            </a:r>
          </a:p>
        </p:txBody>
      </p:sp>
      <p:sp>
        <p:nvSpPr>
          <p:cNvPr id="69" name="TextBox 68"/>
          <p:cNvSpPr txBox="1"/>
          <p:nvPr/>
        </p:nvSpPr>
        <p:spPr>
          <a:xfrm>
            <a:off x="5015604" y="2805306"/>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执行过程</a:t>
            </a:r>
          </a:p>
        </p:txBody>
      </p:sp>
      <p:sp>
        <p:nvSpPr>
          <p:cNvPr id="70" name="TextBox 69"/>
          <p:cNvSpPr txBox="1"/>
          <p:nvPr/>
        </p:nvSpPr>
        <p:spPr>
          <a:xfrm>
            <a:off x="6064398" y="2805306"/>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存在问题</a:t>
            </a:r>
          </a:p>
        </p:txBody>
      </p:sp>
      <p:sp>
        <p:nvSpPr>
          <p:cNvPr id="71" name="TextBox 70"/>
          <p:cNvSpPr txBox="1"/>
          <p:nvPr/>
        </p:nvSpPr>
        <p:spPr>
          <a:xfrm>
            <a:off x="3924164" y="311811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解决方法 </a:t>
            </a:r>
          </a:p>
        </p:txBody>
      </p:sp>
      <p:sp>
        <p:nvSpPr>
          <p:cNvPr id="72" name="TextBox 71"/>
          <p:cNvSpPr txBox="1"/>
          <p:nvPr/>
        </p:nvSpPr>
        <p:spPr>
          <a:xfrm>
            <a:off x="5004048" y="311811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成果展示</a:t>
            </a:r>
          </a:p>
        </p:txBody>
      </p:sp>
      <p:sp>
        <p:nvSpPr>
          <p:cNvPr id="73" name="TextBox 72"/>
          <p:cNvSpPr txBox="1"/>
          <p:nvPr/>
        </p:nvSpPr>
        <p:spPr>
          <a:xfrm>
            <a:off x="6084168" y="3118112"/>
            <a:ext cx="110946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√收益增值</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1545934321"/>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重点项目展示</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pic>
        <p:nvPicPr>
          <p:cNvPr id="19" name="Picture 1"/>
          <p:cNvPicPr>
            <a:picLocks noChangeAspect="1"/>
          </p:cNvPicPr>
          <p:nvPr/>
        </p:nvPicPr>
        <p:blipFill>
          <a:blip r:embed="rId2" cstate="print">
            <a:duotone>
              <a:srgbClr val="00B0F0">
                <a:shade val="45000"/>
                <a:satMod val="135000"/>
              </a:srgbClr>
              <a:prstClr val="white"/>
            </a:duotone>
            <a:extLst>
              <a:ext uri="{28A0092B-C50C-407E-A947-70E740481C1C}">
                <a14:useLocalDpi xmlns:a14="http://schemas.microsoft.com/office/drawing/2010/main" xmlns="" val="0"/>
              </a:ext>
            </a:extLst>
          </a:blip>
          <a:stretch>
            <a:fillRect/>
          </a:stretch>
        </p:blipFill>
        <p:spPr>
          <a:xfrm>
            <a:off x="0" y="1346607"/>
            <a:ext cx="9145588" cy="2104679"/>
          </a:xfrm>
          <a:prstGeom prst="rect">
            <a:avLst/>
          </a:prstGeom>
        </p:spPr>
      </p:pic>
      <p:pic>
        <p:nvPicPr>
          <p:cNvPr id="20" name="Picture 2" descr="Monitor.png"/>
          <p:cNvPicPr>
            <a:picLocks noChangeAspect="1"/>
          </p:cNvPicPr>
          <p:nvPr/>
        </p:nvPicPr>
        <p:blipFill>
          <a:blip r:embed="rId3" cstate="print"/>
          <a:stretch>
            <a:fillRect/>
          </a:stretch>
        </p:blipFill>
        <p:spPr>
          <a:xfrm>
            <a:off x="4043582" y="836561"/>
            <a:ext cx="3143817" cy="2620202"/>
          </a:xfrm>
          <a:prstGeom prst="rect">
            <a:avLst/>
          </a:prstGeom>
        </p:spPr>
      </p:pic>
      <p:pic>
        <p:nvPicPr>
          <p:cNvPr id="21"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89750" y="979484"/>
            <a:ext cx="2821444" cy="1643580"/>
          </a:xfrm>
          <a:prstGeom prst="rect">
            <a:avLst/>
          </a:prstGeom>
          <a:blipFill>
            <a:blip r:embed="rId5" cstate="print"/>
            <a:stretch>
              <a:fillRect/>
            </a:stretch>
          </a:blipFill>
          <a:effectLst>
            <a:innerShdw blurRad="63500" dist="25400" dir="13500000">
              <a:prstClr val="black">
                <a:alpha val="21000"/>
              </a:prstClr>
            </a:innerShdw>
          </a:effectLst>
        </p:spPr>
      </p:pic>
      <p:pic>
        <p:nvPicPr>
          <p:cNvPr id="22" name="Picture 4" descr="Monitor-Light.png"/>
          <p:cNvPicPr>
            <a:picLocks noChangeAspect="1"/>
          </p:cNvPicPr>
          <p:nvPr/>
        </p:nvPicPr>
        <p:blipFill>
          <a:blip r:embed="rId6" cstate="print"/>
          <a:stretch>
            <a:fillRect/>
          </a:stretch>
        </p:blipFill>
        <p:spPr>
          <a:xfrm>
            <a:off x="5914332" y="908024"/>
            <a:ext cx="1201618" cy="1470168"/>
          </a:xfrm>
          <a:prstGeom prst="rect">
            <a:avLst/>
          </a:prstGeom>
        </p:spPr>
      </p:pic>
      <p:pic>
        <p:nvPicPr>
          <p:cNvPr id="23" name="Picture 5" descr="ipad.png"/>
          <p:cNvPicPr>
            <a:picLocks noChangeAspect="1"/>
          </p:cNvPicPr>
          <p:nvPr/>
        </p:nvPicPr>
        <p:blipFill>
          <a:blip r:embed="rId7" cstate="print"/>
          <a:stretch>
            <a:fillRect/>
          </a:stretch>
        </p:blipFill>
        <p:spPr>
          <a:xfrm>
            <a:off x="5825387" y="1342009"/>
            <a:ext cx="2980912" cy="2858402"/>
          </a:xfrm>
          <a:prstGeom prst="rect">
            <a:avLst/>
          </a:prstGeom>
        </p:spPr>
      </p:pic>
      <p:pic>
        <p:nvPicPr>
          <p:cNvPr id="24"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491411" y="1505744"/>
            <a:ext cx="1560546" cy="1882185"/>
          </a:xfrm>
          <a:prstGeom prst="rect">
            <a:avLst/>
          </a:prstGeom>
          <a:effectLst>
            <a:innerShdw blurRad="63500" dist="25400" dir="13500000">
              <a:prstClr val="black">
                <a:alpha val="26000"/>
              </a:prstClr>
            </a:innerShdw>
          </a:effectLst>
        </p:spPr>
      </p:pic>
      <p:pic>
        <p:nvPicPr>
          <p:cNvPr id="25" name="Picture 7" descr="ipad-light.png"/>
          <p:cNvPicPr>
            <a:picLocks noChangeAspect="1"/>
          </p:cNvPicPr>
          <p:nvPr/>
        </p:nvPicPr>
        <p:blipFill>
          <a:blip r:embed="rId9" cstate="print"/>
          <a:stretch>
            <a:fillRect/>
          </a:stretch>
        </p:blipFill>
        <p:spPr>
          <a:xfrm flipH="1">
            <a:off x="7214452" y="1405022"/>
            <a:ext cx="915621" cy="2072317"/>
          </a:xfrm>
          <a:prstGeom prst="rect">
            <a:avLst/>
          </a:prstGeom>
        </p:spPr>
      </p:pic>
      <p:sp>
        <p:nvSpPr>
          <p:cNvPr id="26" name="TextBox 25"/>
          <p:cNvSpPr txBox="1"/>
          <p:nvPr/>
        </p:nvSpPr>
        <p:spPr>
          <a:xfrm>
            <a:off x="1259632" y="3700085"/>
            <a:ext cx="1061811" cy="346239"/>
          </a:xfrm>
          <a:prstGeom prst="rect">
            <a:avLst/>
          </a:prstGeom>
          <a:noFill/>
        </p:spPr>
        <p:txBody>
          <a:bodyPr wrap="none" lIns="68571" tIns="34285" rIns="68571" bIns="34285" rtlCol="0">
            <a:spAutoFit/>
          </a:bodyPr>
          <a:lstStyle/>
          <a:p>
            <a:pPr>
              <a:defRPr/>
            </a:pPr>
            <a:r>
              <a:rPr lang="zh-CN" altLang="en-US" kern="0" dirty="0" smtClean="0">
                <a:solidFill>
                  <a:srgbClr val="0070C0">
                    <a:lumMod val="50000"/>
                  </a:srgbClr>
                </a:solidFill>
                <a:latin typeface="微软雅黑"/>
                <a:ea typeface="微软雅黑"/>
              </a:rPr>
              <a:t>项目分析</a:t>
            </a:r>
            <a:endParaRPr lang="zh-CN" altLang="en-US" kern="0" dirty="0">
              <a:solidFill>
                <a:srgbClr val="0070C0">
                  <a:lumMod val="50000"/>
                </a:srgbClr>
              </a:solidFill>
              <a:latin typeface="微软雅黑"/>
              <a:ea typeface="微软雅黑"/>
            </a:endParaRPr>
          </a:p>
        </p:txBody>
      </p:sp>
      <p:sp>
        <p:nvSpPr>
          <p:cNvPr id="27" name="TextBox 26"/>
          <p:cNvSpPr txBox="1"/>
          <p:nvPr/>
        </p:nvSpPr>
        <p:spPr>
          <a:xfrm>
            <a:off x="3851920" y="3700085"/>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1B323D"/>
                </a:solidFill>
                <a:effectLst/>
                <a:uLnTx/>
                <a:uFillTx/>
                <a:latin typeface="微软雅黑"/>
                <a:ea typeface="微软雅黑"/>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70C0">
                    <a:lumMod val="50000"/>
                  </a:srgbClr>
                </a:solidFill>
                <a:effectLst/>
                <a:uLnTx/>
                <a:uFillTx/>
                <a:latin typeface="微软雅黑"/>
                <a:ea typeface="微软雅黑"/>
              </a:rPr>
              <a:t>项目分析</a:t>
            </a:r>
          </a:p>
        </p:txBody>
      </p:sp>
      <p:sp>
        <p:nvSpPr>
          <p:cNvPr id="28" name="TextBox 27"/>
          <p:cNvSpPr txBox="1"/>
          <p:nvPr/>
        </p:nvSpPr>
        <p:spPr>
          <a:xfrm>
            <a:off x="6588224" y="3700085"/>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FF9900"/>
                </a:solidFill>
                <a:effectLst/>
                <a:uLnTx/>
                <a:uFillTx/>
                <a:latin typeface="微软雅黑"/>
                <a:ea typeface="微软雅黑"/>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70C0">
                    <a:lumMod val="50000"/>
                  </a:srgbClr>
                </a:solidFill>
                <a:effectLst/>
                <a:uLnTx/>
                <a:uFillTx/>
                <a:latin typeface="微软雅黑"/>
                <a:ea typeface="微软雅黑"/>
              </a:rPr>
              <a:t>项目分析</a:t>
            </a:r>
          </a:p>
        </p:txBody>
      </p:sp>
      <p:sp>
        <p:nvSpPr>
          <p:cNvPr id="29" name="TextBox 28"/>
          <p:cNvSpPr txBox="1"/>
          <p:nvPr/>
        </p:nvSpPr>
        <p:spPr>
          <a:xfrm>
            <a:off x="759048" y="4108753"/>
            <a:ext cx="2197036" cy="623237"/>
          </a:xfrm>
          <a:prstGeom prst="rect">
            <a:avLst/>
          </a:prstGeom>
          <a:noFill/>
        </p:spPr>
        <p:txBody>
          <a:bodyPr wrap="square" lIns="68571" tIns="34285" rIns="68571" bIns="34285" rtlCol="0">
            <a:spAutoFit/>
          </a:bodyPr>
          <a:lstStyle/>
          <a:p>
            <a:pPr>
              <a:lnSpc>
                <a:spcPct val="150000"/>
              </a:lnSpc>
              <a:defRPr/>
            </a:pPr>
            <a:r>
              <a:rPr lang="zh-CN" altLang="en-US" sz="800" kern="0" dirty="0" smtClean="0">
                <a:solidFill>
                  <a:sysClr val="windowText" lastClr="000000"/>
                </a:solidFill>
                <a:latin typeface="微软雅黑"/>
                <a:ea typeface="微软雅黑"/>
              </a:rPr>
              <a:t>这里可以添加主要内容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可以添加主要内容这里可以添加主要</a:t>
            </a:r>
            <a:r>
              <a:rPr lang="zh-CN" altLang="en-US" sz="800" kern="0" dirty="0" smtClean="0">
                <a:solidFill>
                  <a:sysClr val="windowText" lastClr="000000"/>
                </a:solidFill>
                <a:latin typeface="微软雅黑"/>
                <a:ea typeface="微软雅黑"/>
              </a:rPr>
              <a:t>内容</a:t>
            </a:r>
            <a:endParaRPr lang="zh-CN" altLang="en-US" sz="800" kern="0" dirty="0">
              <a:solidFill>
                <a:sysClr val="windowText" lastClr="000000"/>
              </a:solidFill>
              <a:latin typeface="微软雅黑"/>
              <a:ea typeface="微软雅黑"/>
            </a:endParaRPr>
          </a:p>
        </p:txBody>
      </p:sp>
      <p:sp>
        <p:nvSpPr>
          <p:cNvPr id="30" name="TextBox 29"/>
          <p:cNvSpPr txBox="1"/>
          <p:nvPr/>
        </p:nvSpPr>
        <p:spPr>
          <a:xfrm>
            <a:off x="3366358" y="4108753"/>
            <a:ext cx="2197036" cy="623237"/>
          </a:xfrm>
          <a:prstGeom prst="rect">
            <a:avLst/>
          </a:prstGeom>
          <a:noFill/>
        </p:spPr>
        <p:txBody>
          <a:bodyPr wrap="square" lIns="68571" tIns="34285" rIns="68571" bIns="34285" rtlCol="0">
            <a:spAutoFit/>
          </a:bodyPr>
          <a:lstStyle/>
          <a:p>
            <a:pPr>
              <a:lnSpc>
                <a:spcPct val="150000"/>
              </a:lnSpc>
              <a:defRPr/>
            </a:pPr>
            <a:r>
              <a:rPr lang="zh-CN" altLang="en-US" sz="800" kern="0" dirty="0" smtClean="0">
                <a:solidFill>
                  <a:sysClr val="windowText" lastClr="000000"/>
                </a:solidFill>
                <a:latin typeface="微软雅黑"/>
                <a:ea typeface="微软雅黑"/>
              </a:rPr>
              <a:t>这里可以添加主要内容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可以添加主要内容这里可以添加主要</a:t>
            </a:r>
            <a:r>
              <a:rPr lang="zh-CN" altLang="en-US" sz="800" kern="0" dirty="0" smtClean="0">
                <a:solidFill>
                  <a:sysClr val="windowText" lastClr="000000"/>
                </a:solidFill>
                <a:latin typeface="微软雅黑"/>
                <a:ea typeface="微软雅黑"/>
              </a:rPr>
              <a:t>内容</a:t>
            </a:r>
            <a:endParaRPr lang="zh-CN" altLang="en-US" sz="800" kern="0" dirty="0">
              <a:solidFill>
                <a:sysClr val="windowText" lastClr="000000"/>
              </a:solidFill>
              <a:latin typeface="微软雅黑"/>
              <a:ea typeface="微软雅黑"/>
            </a:endParaRPr>
          </a:p>
        </p:txBody>
      </p:sp>
      <p:sp>
        <p:nvSpPr>
          <p:cNvPr id="31" name="TextBox 30"/>
          <p:cNvSpPr txBox="1"/>
          <p:nvPr/>
        </p:nvSpPr>
        <p:spPr>
          <a:xfrm>
            <a:off x="6054948" y="4108753"/>
            <a:ext cx="2197036" cy="623237"/>
          </a:xfrm>
          <a:prstGeom prst="rect">
            <a:avLst/>
          </a:prstGeom>
          <a:noFill/>
        </p:spPr>
        <p:txBody>
          <a:bodyPr wrap="square" lIns="68571" tIns="34285" rIns="68571" bIns="34285" rtlCol="0">
            <a:spAutoFit/>
          </a:bodyPr>
          <a:lstStyle/>
          <a:p>
            <a:pPr>
              <a:lnSpc>
                <a:spcPct val="150000"/>
              </a:lnSpc>
              <a:defRPr/>
            </a:pPr>
            <a:r>
              <a:rPr lang="zh-CN" altLang="en-US" sz="800" kern="0" dirty="0" smtClean="0">
                <a:solidFill>
                  <a:sysClr val="windowText" lastClr="000000"/>
                </a:solidFill>
                <a:latin typeface="微软雅黑"/>
                <a:ea typeface="微软雅黑"/>
              </a:rPr>
              <a:t>这里可以添加主要内容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这里可以添加主要</a:t>
            </a:r>
            <a:r>
              <a:rPr lang="zh-CN" altLang="en-US" sz="800" kern="0" dirty="0" smtClean="0">
                <a:solidFill>
                  <a:sysClr val="windowText" lastClr="000000"/>
                </a:solidFill>
                <a:latin typeface="微软雅黑"/>
                <a:ea typeface="微软雅黑"/>
              </a:rPr>
              <a:t>内容</a:t>
            </a:r>
            <a:r>
              <a:rPr lang="zh-CN" altLang="en-US" sz="800" kern="0" dirty="0">
                <a:solidFill>
                  <a:sysClr val="windowText" lastClr="000000"/>
                </a:solidFill>
                <a:latin typeface="微软雅黑"/>
                <a:ea typeface="微软雅黑"/>
              </a:rPr>
              <a:t>可以添加主要内容这里可以添加主要</a:t>
            </a:r>
            <a:r>
              <a:rPr lang="zh-CN" altLang="en-US" sz="800" kern="0" dirty="0" smtClean="0">
                <a:solidFill>
                  <a:sysClr val="windowText" lastClr="000000"/>
                </a:solidFill>
                <a:latin typeface="微软雅黑"/>
                <a:ea typeface="微软雅黑"/>
              </a:rPr>
              <a:t>内容</a:t>
            </a:r>
            <a:endParaRPr lang="zh-CN" altLang="en-US" sz="800" kern="0" dirty="0">
              <a:solidFill>
                <a:sysClr val="windowText" lastClr="000000"/>
              </a:solidFill>
              <a:latin typeface="微软雅黑"/>
              <a:ea typeface="微软雅黑"/>
            </a:endParaRPr>
          </a:p>
        </p:txBody>
      </p:sp>
      <p:sp>
        <p:nvSpPr>
          <p:cNvPr id="32" name="文本框 37"/>
          <p:cNvSpPr>
            <a:spLocks noChangeArrowheads="1"/>
          </p:cNvSpPr>
          <p:nvPr/>
        </p:nvSpPr>
        <p:spPr bwMode="auto">
          <a:xfrm>
            <a:off x="179512" y="2483912"/>
            <a:ext cx="4010238" cy="807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2" tIns="34292" rIns="68582" bIns="34292">
            <a:spAutoFit/>
          </a:bodyPr>
          <a:lstStyle/>
          <a:p>
            <a:pPr fontAlgn="base">
              <a:spcBef>
                <a:spcPct val="0"/>
              </a:spcBef>
              <a:spcAft>
                <a:spcPct val="0"/>
              </a:spcAft>
            </a:pPr>
            <a:r>
              <a:rPr lang="en-US" sz="4800" dirty="0" smtClean="0">
                <a:solidFill>
                  <a:prstClr val="white"/>
                </a:solidFill>
                <a:latin typeface="微软雅黑"/>
                <a:ea typeface="微软雅黑"/>
                <a:sym typeface="Arial" pitchFamily="34" charset="0"/>
              </a:rPr>
              <a:t>P</a:t>
            </a:r>
            <a:r>
              <a:rPr lang="en-US" sz="2400" dirty="0" smtClean="0">
                <a:solidFill>
                  <a:prstClr val="white"/>
                </a:solidFill>
                <a:latin typeface="微软雅黑"/>
                <a:ea typeface="微软雅黑"/>
                <a:sym typeface="Arial" pitchFamily="34" charset="0"/>
              </a:rPr>
              <a:t>ROJECT DISPLAY</a:t>
            </a:r>
            <a:endParaRPr lang="zh-CN" altLang="en-US" sz="2400" baseline="-3000" dirty="0">
              <a:solidFill>
                <a:prstClr val="white"/>
              </a:solidFill>
              <a:latin typeface="微软雅黑"/>
              <a:ea typeface="微软雅黑"/>
              <a:sym typeface="Arial" pitchFamily="34" charset="0"/>
            </a:endParaRPr>
          </a:p>
        </p:txBody>
      </p:sp>
      <p:sp>
        <p:nvSpPr>
          <p:cNvPr id="33" name="TextBox 3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334911007"/>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1"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par>
                                <p:cTn id="35" presetID="22" presetClass="entr" presetSubtype="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sp>
          <p:nvSpPr>
            <p:cNvPr id="73" name="椭圆 7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grpSp>
      <p:sp>
        <p:nvSpPr>
          <p:cNvPr id="74" name="椭圆 73"/>
          <p:cNvSpPr/>
          <p:nvPr/>
        </p:nvSpPr>
        <p:spPr>
          <a:xfrm>
            <a:off x="4834454" y="124062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5" name="椭圆 74"/>
          <p:cNvSpPr/>
          <p:nvPr/>
        </p:nvSpPr>
        <p:spPr>
          <a:xfrm>
            <a:off x="4538120" y="1358961"/>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6" name="椭圆 75"/>
          <p:cNvSpPr/>
          <p:nvPr/>
        </p:nvSpPr>
        <p:spPr>
          <a:xfrm>
            <a:off x="5344435" y="1237777"/>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7" name="椭圆 76"/>
          <p:cNvSpPr/>
          <p:nvPr/>
        </p:nvSpPr>
        <p:spPr>
          <a:xfrm>
            <a:off x="3816501" y="1108306"/>
            <a:ext cx="250454" cy="250454"/>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8" name="椭圆 77"/>
          <p:cNvSpPr/>
          <p:nvPr/>
        </p:nvSpPr>
        <p:spPr>
          <a:xfrm>
            <a:off x="4117724" y="1082954"/>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9" name="椭圆 78"/>
          <p:cNvSpPr/>
          <p:nvPr/>
        </p:nvSpPr>
        <p:spPr>
          <a:xfrm>
            <a:off x="4352550"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0" name="椭圆 79"/>
          <p:cNvSpPr/>
          <p:nvPr/>
        </p:nvSpPr>
        <p:spPr>
          <a:xfrm>
            <a:off x="5488222" y="1184422"/>
            <a:ext cx="322151" cy="322151"/>
          </a:xfrm>
          <a:prstGeom prst="ellipse">
            <a:avLst/>
          </a:prstGeom>
          <a:solidFill>
            <a:sysClr val="window" lastClr="FFFFFF"/>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1" name="椭圆 80"/>
          <p:cNvSpPr/>
          <p:nvPr/>
        </p:nvSpPr>
        <p:spPr>
          <a:xfrm>
            <a:off x="3489058" y="1240492"/>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2" name="椭圆 81"/>
          <p:cNvSpPr/>
          <p:nvPr/>
        </p:nvSpPr>
        <p:spPr>
          <a:xfrm>
            <a:off x="3203848" y="1371724"/>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3" name="椭圆 82"/>
          <p:cNvSpPr/>
          <p:nvPr/>
        </p:nvSpPr>
        <p:spPr>
          <a:xfrm>
            <a:off x="5054540" y="1057221"/>
            <a:ext cx="274777" cy="274777"/>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4" name="椭圆 83"/>
          <p:cNvSpPr/>
          <p:nvPr/>
        </p:nvSpPr>
        <p:spPr>
          <a:xfrm>
            <a:off x="3972835" y="1293555"/>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5" name="椭圆 84"/>
          <p:cNvSpPr/>
          <p:nvPr/>
        </p:nvSpPr>
        <p:spPr>
          <a:xfrm>
            <a:off x="5920093" y="1369468"/>
            <a:ext cx="137389" cy="137389"/>
          </a:xfrm>
          <a:prstGeom prst="ellipse">
            <a:avLst/>
          </a:prstGeom>
          <a:solidFill>
            <a:sysClr val="window" lastClr="FFFFFF"/>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6" name="矩形 85"/>
          <p:cNvSpPr/>
          <p:nvPr/>
        </p:nvSpPr>
        <p:spPr>
          <a:xfrm>
            <a:off x="4035416" y="114767"/>
            <a:ext cx="1231514" cy="584775"/>
          </a:xfrm>
          <a:prstGeom prst="rect">
            <a:avLst/>
          </a:prstGeom>
        </p:spPr>
        <p:txBody>
          <a:bodyPr wrap="square">
            <a:spAutoFit/>
          </a:bodyPr>
          <a:lstStyle/>
          <a:p>
            <a:pPr defTabSz="934242">
              <a:defRPr/>
            </a:pPr>
            <a:r>
              <a:rPr lang="zh-CN" altLang="en-US" sz="3200" kern="0" dirty="0" smtClean="0">
                <a:solidFill>
                  <a:srgbClr val="0070C0"/>
                </a:solidFill>
                <a:latin typeface="微软雅黑" panose="020B0503020204020204" pitchFamily="34" charset="-122"/>
                <a:ea typeface="微软雅黑" panose="020B0503020204020204" pitchFamily="34" charset="-122"/>
              </a:rPr>
              <a:t>目 录</a:t>
            </a:r>
            <a:endParaRPr lang="zh-CN" altLang="en-US" sz="3200" kern="0" dirty="0">
              <a:solidFill>
                <a:srgbClr val="0070C0"/>
              </a:solidFill>
              <a:latin typeface="微软雅黑" panose="020B0503020204020204" pitchFamily="34" charset="-122"/>
              <a:ea typeface="微软雅黑" panose="020B0503020204020204" pitchFamily="34" charset="-122"/>
            </a:endParaRPr>
          </a:p>
        </p:txBody>
      </p:sp>
      <p:sp>
        <p:nvSpPr>
          <p:cNvPr id="87"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1" tIns="34285" rIns="68571" bIns="34285"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000" b="0" kern="0" dirty="0" smtClean="0">
                <a:solidFill>
                  <a:srgbClr val="0070C0"/>
                </a:solidFill>
                <a:latin typeface="Arial"/>
                <a:ea typeface="微软雅黑"/>
              </a:rPr>
              <a:t>CATALOG</a:t>
            </a:r>
            <a:endParaRPr lang="zh-CN" altLang="en-US" sz="1000" b="0" kern="0" dirty="0">
              <a:solidFill>
                <a:srgbClr val="0070C0"/>
              </a:solidFill>
              <a:latin typeface="Arial"/>
              <a:ea typeface="微软雅黑"/>
            </a:endParaRPr>
          </a:p>
        </p:txBody>
      </p:sp>
      <p:grpSp>
        <p:nvGrpSpPr>
          <p:cNvPr id="88" name="组合 87"/>
          <p:cNvGrpSpPr/>
          <p:nvPr/>
        </p:nvGrpSpPr>
        <p:grpSpPr>
          <a:xfrm>
            <a:off x="6282140" y="1995686"/>
            <a:ext cx="1602228" cy="1359398"/>
            <a:chOff x="9224782" y="2628163"/>
            <a:chExt cx="2397222" cy="2093640"/>
          </a:xfrm>
        </p:grpSpPr>
        <p:grpSp>
          <p:nvGrpSpPr>
            <p:cNvPr id="89" name="组合 88"/>
            <p:cNvGrpSpPr/>
            <p:nvPr/>
          </p:nvGrpSpPr>
          <p:grpSpPr>
            <a:xfrm>
              <a:off x="9224782" y="2628163"/>
              <a:ext cx="2397222" cy="2093640"/>
              <a:chOff x="9224782" y="2628163"/>
              <a:chExt cx="2397222" cy="2093640"/>
            </a:xfrm>
          </p:grpSpPr>
          <p:grpSp>
            <p:nvGrpSpPr>
              <p:cNvPr id="91" name="组合 9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93"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94"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2" name="Freeform 7"/>
              <p:cNvSpPr>
                <a:spLocks/>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a:innerShdw blurRad="152400">
                  <a:sysClr val="windowText" lastClr="000000">
                    <a:lumMod val="65000"/>
                    <a:lumOff val="35000"/>
                    <a:alpha val="41000"/>
                  </a:sysClr>
                </a:inn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0" name="TextBox 89"/>
            <p:cNvSpPr txBox="1"/>
            <p:nvPr/>
          </p:nvSpPr>
          <p:spPr>
            <a:xfrm>
              <a:off x="9918251" y="31807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05</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95" name="组合 94"/>
          <p:cNvGrpSpPr/>
          <p:nvPr/>
        </p:nvGrpSpPr>
        <p:grpSpPr>
          <a:xfrm>
            <a:off x="3828211" y="2002549"/>
            <a:ext cx="1602228" cy="1359398"/>
            <a:chOff x="5553262" y="2638733"/>
            <a:chExt cx="2397222" cy="2093640"/>
          </a:xfrm>
        </p:grpSpPr>
        <p:grpSp>
          <p:nvGrpSpPr>
            <p:cNvPr id="96" name="组合 95"/>
            <p:cNvGrpSpPr/>
            <p:nvPr/>
          </p:nvGrpSpPr>
          <p:grpSpPr>
            <a:xfrm>
              <a:off x="5553262" y="2638733"/>
              <a:ext cx="2397222" cy="2093640"/>
              <a:chOff x="5553262" y="2638733"/>
              <a:chExt cx="2397222" cy="2093640"/>
            </a:xfrm>
          </p:grpSpPr>
          <p:grpSp>
            <p:nvGrpSpPr>
              <p:cNvPr id="98" name="组合 97"/>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10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9" name="Freeform 7"/>
              <p:cNvSpPr>
                <a:spLocks/>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97" name="TextBox 96"/>
            <p:cNvSpPr txBox="1"/>
            <p:nvPr/>
          </p:nvSpPr>
          <p:spPr>
            <a:xfrm>
              <a:off x="6259489" y="3110169"/>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03</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02" name="组合 101"/>
          <p:cNvGrpSpPr/>
          <p:nvPr/>
        </p:nvGrpSpPr>
        <p:grpSpPr>
          <a:xfrm>
            <a:off x="1374350" y="2013793"/>
            <a:ext cx="1602228" cy="1359398"/>
            <a:chOff x="1881842" y="2656049"/>
            <a:chExt cx="2397222" cy="2093640"/>
          </a:xfrm>
        </p:grpSpPr>
        <p:grpSp>
          <p:nvGrpSpPr>
            <p:cNvPr id="103" name="组合 10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106"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7"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04" name="Freeform 7"/>
            <p:cNvSpPr>
              <a:spLocks/>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5" name="TextBox 104"/>
            <p:cNvSpPr txBox="1"/>
            <p:nvPr/>
          </p:nvSpPr>
          <p:spPr>
            <a:xfrm>
              <a:off x="2575311" y="325004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3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2604216" y="2693491"/>
            <a:ext cx="1602228" cy="1359398"/>
            <a:chOff x="3721944" y="3702869"/>
            <a:chExt cx="2397222" cy="2093640"/>
          </a:xfrm>
        </p:grpSpPr>
        <p:grpSp>
          <p:nvGrpSpPr>
            <p:cNvPr id="109" name="组合 108"/>
            <p:cNvGrpSpPr/>
            <p:nvPr/>
          </p:nvGrpSpPr>
          <p:grpSpPr>
            <a:xfrm>
              <a:off x="3721944" y="3702869"/>
              <a:ext cx="2397222" cy="2093640"/>
              <a:chOff x="3721944" y="3702869"/>
              <a:chExt cx="2397222" cy="2093640"/>
            </a:xfrm>
          </p:grpSpPr>
          <p:grpSp>
            <p:nvGrpSpPr>
              <p:cNvPr id="111" name="组合 110"/>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13"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14"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2" name="Freeform 7"/>
              <p:cNvSpPr>
                <a:spLocks/>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0" name="TextBox 109"/>
            <p:cNvSpPr txBox="1"/>
            <p:nvPr/>
          </p:nvSpPr>
          <p:spPr>
            <a:xfrm>
              <a:off x="4382517" y="4183862"/>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02</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15" name="组合 114"/>
          <p:cNvGrpSpPr/>
          <p:nvPr/>
        </p:nvGrpSpPr>
        <p:grpSpPr>
          <a:xfrm>
            <a:off x="5054713" y="2686684"/>
            <a:ext cx="1602228" cy="1359398"/>
            <a:chOff x="7388330" y="3692384"/>
            <a:chExt cx="2397222" cy="2093640"/>
          </a:xfrm>
        </p:grpSpPr>
        <p:grpSp>
          <p:nvGrpSpPr>
            <p:cNvPr id="116" name="组合 115"/>
            <p:cNvGrpSpPr/>
            <p:nvPr/>
          </p:nvGrpSpPr>
          <p:grpSpPr>
            <a:xfrm>
              <a:off x="7388330" y="3692384"/>
              <a:ext cx="2397222" cy="2093640"/>
              <a:chOff x="7388330" y="3692384"/>
              <a:chExt cx="2397222" cy="2093640"/>
            </a:xfrm>
          </p:grpSpPr>
          <p:grpSp>
            <p:nvGrpSpPr>
              <p:cNvPr id="118" name="组合 117"/>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2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2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9" name="Freeform 7"/>
              <p:cNvSpPr>
                <a:spLocks/>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FC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117" name="TextBox 116"/>
            <p:cNvSpPr txBox="1"/>
            <p:nvPr/>
          </p:nvSpPr>
          <p:spPr>
            <a:xfrm>
              <a:off x="8048903" y="4173377"/>
              <a:ext cx="1010287" cy="90062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rPr>
                <a:t>04</a:t>
              </a:r>
              <a:endParaRPr kumimoji="0" lang="zh-CN" altLang="en-US" sz="3200" b="0" i="0" u="none" strike="noStrike" kern="0" cap="none" spc="0" normalizeH="0" baseline="0" noProof="0" dirty="0" smtClean="0">
                <a:ln>
                  <a:noFill/>
                </a:ln>
                <a:solidFill>
                  <a:prstClr val="white"/>
                </a:solidFill>
                <a:effectLst/>
                <a:uLnTx/>
                <a:uFillTx/>
                <a:latin typeface="DFGothic-EB" panose="02010609010101010101" pitchFamily="1" charset="-128"/>
                <a:ea typeface="DFGothic-EB" panose="02010609010101010101" pitchFamily="1" charset="-128"/>
              </a:endParaRPr>
            </a:p>
          </p:txBody>
        </p:sp>
      </p:grpSp>
      <p:grpSp>
        <p:nvGrpSpPr>
          <p:cNvPr id="122" name="组合 121"/>
          <p:cNvGrpSpPr/>
          <p:nvPr/>
        </p:nvGrpSpPr>
        <p:grpSpPr>
          <a:xfrm>
            <a:off x="1735589" y="3488881"/>
            <a:ext cx="1027882" cy="594665"/>
            <a:chOff x="2328257" y="4927865"/>
            <a:chExt cx="1537897" cy="915858"/>
          </a:xfrm>
        </p:grpSpPr>
        <p:sp>
          <p:nvSpPr>
            <p:cNvPr id="123" name="TextBox 122"/>
            <p:cNvSpPr txBox="1"/>
            <p:nvPr/>
          </p:nvSpPr>
          <p:spPr>
            <a:xfrm>
              <a:off x="2328257" y="49278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工作汇报</a:t>
              </a:r>
            </a:p>
          </p:txBody>
        </p:sp>
        <p:sp>
          <p:nvSpPr>
            <p:cNvPr id="124" name="TextBox 123"/>
            <p:cNvSpPr txBox="1"/>
            <p:nvPr/>
          </p:nvSpPr>
          <p:spPr>
            <a:xfrm>
              <a:off x="2419470" y="5322308"/>
              <a:ext cx="1286284" cy="521415"/>
            </a:xfrm>
            <a:prstGeom prst="rect">
              <a:avLst/>
            </a:prstGeom>
            <a:noFill/>
          </p:spPr>
          <p:txBody>
            <a:bodyPr wrap="square" rtlCol="0">
              <a:spAutoFit/>
            </a:bodyPr>
            <a:lstStyle/>
            <a:p>
              <a:pPr fontAlgn="base">
                <a:spcBef>
                  <a:spcPct val="0"/>
                </a:spcBef>
                <a:spcAft>
                  <a:spcPct val="0"/>
                </a:spcAft>
              </a:pPr>
              <a:r>
                <a:rPr lang="en-US" altLang="zh-CN" sz="800" dirty="0">
                  <a:solidFill>
                    <a:sysClr val="windowText" lastClr="000000"/>
                  </a:solidFill>
                  <a:latin typeface="微软雅黑"/>
                  <a:ea typeface="微软雅黑"/>
                </a:rPr>
                <a:t>WORKREPORT</a:t>
              </a:r>
              <a:endParaRPr lang="zh-CN" altLang="en-US" sz="800" dirty="0">
                <a:solidFill>
                  <a:sysClr val="windowText" lastClr="000000"/>
                </a:solidFill>
                <a:latin typeface="微软雅黑"/>
                <a:ea typeface="微软雅黑"/>
              </a:endParaRPr>
            </a:p>
          </p:txBody>
        </p:sp>
      </p:grpSp>
      <p:grpSp>
        <p:nvGrpSpPr>
          <p:cNvPr id="125" name="组合 124"/>
          <p:cNvGrpSpPr/>
          <p:nvPr/>
        </p:nvGrpSpPr>
        <p:grpSpPr>
          <a:xfrm>
            <a:off x="2955119" y="2062759"/>
            <a:ext cx="1027882" cy="446865"/>
            <a:chOff x="4246958" y="2731461"/>
            <a:chExt cx="1537897" cy="688227"/>
          </a:xfrm>
        </p:grpSpPr>
        <p:sp>
          <p:nvSpPr>
            <p:cNvPr id="126" name="TextBox 125"/>
            <p:cNvSpPr txBox="1"/>
            <p:nvPr/>
          </p:nvSpPr>
          <p:spPr>
            <a:xfrm>
              <a:off x="4246958" y="2731461"/>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完成情况</a:t>
              </a:r>
            </a:p>
          </p:txBody>
        </p:sp>
        <p:sp>
          <p:nvSpPr>
            <p:cNvPr id="127" name="TextBox 126"/>
            <p:cNvSpPr txBox="1"/>
            <p:nvPr/>
          </p:nvSpPr>
          <p:spPr>
            <a:xfrm>
              <a:off x="4335082"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grpSp>
        <p:nvGrpSpPr>
          <p:cNvPr id="128" name="组合 127"/>
          <p:cNvGrpSpPr/>
          <p:nvPr/>
        </p:nvGrpSpPr>
        <p:grpSpPr>
          <a:xfrm>
            <a:off x="4190111" y="3521866"/>
            <a:ext cx="1027882" cy="466656"/>
            <a:chOff x="5982926" y="4927865"/>
            <a:chExt cx="1537897" cy="718707"/>
          </a:xfrm>
        </p:grpSpPr>
        <p:sp>
          <p:nvSpPr>
            <p:cNvPr id="129" name="TextBox 128"/>
            <p:cNvSpPr txBox="1"/>
            <p:nvPr/>
          </p:nvSpPr>
          <p:spPr>
            <a:xfrm>
              <a:off x="5982926" y="49278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成果展示</a:t>
              </a:r>
            </a:p>
          </p:txBody>
        </p:sp>
        <p:sp>
          <p:nvSpPr>
            <p:cNvPr id="130" name="TextBox 129"/>
            <p:cNvSpPr txBox="1"/>
            <p:nvPr/>
          </p:nvSpPr>
          <p:spPr>
            <a:xfrm>
              <a:off x="6071050" y="5338463"/>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grpSp>
        <p:nvGrpSpPr>
          <p:cNvPr id="131" name="组合 130"/>
          <p:cNvGrpSpPr/>
          <p:nvPr/>
        </p:nvGrpSpPr>
        <p:grpSpPr>
          <a:xfrm>
            <a:off x="5356178" y="2062759"/>
            <a:ext cx="1027882" cy="446865"/>
            <a:chOff x="7839376" y="2731461"/>
            <a:chExt cx="1537897" cy="688227"/>
          </a:xfrm>
        </p:grpSpPr>
        <p:sp>
          <p:nvSpPr>
            <p:cNvPr id="132" name="TextBox 131"/>
            <p:cNvSpPr txBox="1"/>
            <p:nvPr/>
          </p:nvSpPr>
          <p:spPr>
            <a:xfrm>
              <a:off x="7839376" y="2731461"/>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工作不足</a:t>
              </a:r>
            </a:p>
          </p:txBody>
        </p:sp>
        <p:sp>
          <p:nvSpPr>
            <p:cNvPr id="133" name="TextBox 132"/>
            <p:cNvSpPr txBox="1"/>
            <p:nvPr/>
          </p:nvSpPr>
          <p:spPr>
            <a:xfrm>
              <a:off x="7947821" y="3111579"/>
              <a:ext cx="1286284" cy="308109"/>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grpSp>
        <p:nvGrpSpPr>
          <p:cNvPr id="134" name="组合 133"/>
          <p:cNvGrpSpPr/>
          <p:nvPr/>
        </p:nvGrpSpPr>
        <p:grpSpPr>
          <a:xfrm>
            <a:off x="6635159" y="3521861"/>
            <a:ext cx="1027882" cy="433671"/>
            <a:chOff x="9752962" y="4978665"/>
            <a:chExt cx="1537897" cy="667908"/>
          </a:xfrm>
        </p:grpSpPr>
        <p:sp>
          <p:nvSpPr>
            <p:cNvPr id="135" name="TextBox 134"/>
            <p:cNvSpPr txBox="1"/>
            <p:nvPr/>
          </p:nvSpPr>
          <p:spPr>
            <a:xfrm>
              <a:off x="9752962" y="4978665"/>
              <a:ext cx="1537897" cy="497714"/>
            </a:xfrm>
            <a:prstGeom prst="rect">
              <a:avLst/>
            </a:prstGeom>
            <a:noFill/>
          </p:spPr>
          <p:txBody>
            <a:bodyPr wrap="square" rtlCol="0">
              <a:spAutoFit/>
            </a:bodyPr>
            <a:lstStyle/>
            <a:p>
              <a:pPr fontAlgn="base">
                <a:spcBef>
                  <a:spcPct val="0"/>
                </a:spcBef>
                <a:spcAft>
                  <a:spcPct val="0"/>
                </a:spcAft>
              </a:pPr>
              <a:r>
                <a:rPr lang="zh-CN" altLang="en-US" sz="1500" dirty="0">
                  <a:solidFill>
                    <a:sysClr val="windowText" lastClr="000000"/>
                  </a:solidFill>
                  <a:latin typeface="微软雅黑"/>
                  <a:ea typeface="微软雅黑"/>
                </a:rPr>
                <a:t>明年计划</a:t>
              </a:r>
            </a:p>
          </p:txBody>
        </p:sp>
        <p:sp>
          <p:nvSpPr>
            <p:cNvPr id="136" name="TextBox 135"/>
            <p:cNvSpPr txBox="1"/>
            <p:nvPr/>
          </p:nvSpPr>
          <p:spPr>
            <a:xfrm>
              <a:off x="9841086" y="5338463"/>
              <a:ext cx="1286284" cy="308110"/>
            </a:xfrm>
            <a:prstGeom prst="rect">
              <a:avLst/>
            </a:prstGeom>
            <a:noFill/>
          </p:spPr>
          <p:txBody>
            <a:bodyPr wrap="square" rtlCol="0">
              <a:spAutoFit/>
            </a:bodyPr>
            <a:lstStyle/>
            <a:p>
              <a:pPr fontAlgn="base">
                <a:spcBef>
                  <a:spcPct val="0"/>
                </a:spcBef>
                <a:spcAft>
                  <a:spcPct val="0"/>
                </a:spcAft>
              </a:pPr>
              <a:r>
                <a:rPr lang="en-US" altLang="zh-CN" sz="700" dirty="0">
                  <a:solidFill>
                    <a:sysClr val="windowText" lastClr="000000"/>
                  </a:solidFill>
                  <a:latin typeface="微软雅黑"/>
                  <a:ea typeface="微软雅黑"/>
                </a:rPr>
                <a:t>WORKREPORT</a:t>
              </a:r>
              <a:endParaRPr lang="zh-CN" altLang="en-US" sz="700" dirty="0">
                <a:solidFill>
                  <a:sysClr val="windowText" lastClr="000000"/>
                </a:solidFill>
                <a:latin typeface="微软雅黑"/>
                <a:ea typeface="微软雅黑"/>
              </a:endParaRPr>
            </a:p>
          </p:txBody>
        </p:sp>
      </p:grpSp>
      <p:sp>
        <p:nvSpPr>
          <p:cNvPr id="137" name="TextBox 13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858100092"/>
      </p:ext>
    </p:extLst>
  </p:cSld>
  <p:clrMapOvr>
    <a:masterClrMapping/>
  </p:clrMapOvr>
  <mc:AlternateContent xmlns:mc="http://schemas.openxmlformats.org/markup-compatibility/2006">
    <mc:Choice xmlns:p14="http://schemas.microsoft.com/office/powerpoint/2010/main" xmlns="" Requires="p14">
      <p:transition spd="slow" p14:dur="3900" advTm="100">
        <p14:glitter pattern="hexagon"/>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55000">
                                          <p:cBhvr additive="base">
                                            <p:cTn id="7" dur="2000" fill="hold"/>
                                            <p:tgtEl>
                                              <p:spTgt spid="71"/>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71"/>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86"/>
                                            </p:tgtEl>
                                            <p:attrNameLst>
                                              <p:attrName>style.visibility</p:attrName>
                                            </p:attrNameLst>
                                          </p:cBhvr>
                                          <p:to>
                                            <p:strVal val="visible"/>
                                          </p:to>
                                        </p:set>
                                        <p:anim by="(-#ppt_w*2)" calcmode="lin" valueType="num">
                                          <p:cBhvr rctx="PPT">
                                            <p:cTn id="11" dur="500" autoRev="1" fill="hold">
                                              <p:stCondLst>
                                                <p:cond delay="0"/>
                                              </p:stCondLst>
                                            </p:cTn>
                                            <p:tgtEl>
                                              <p:spTgt spid="86"/>
                                            </p:tgtEl>
                                            <p:attrNameLst>
                                              <p:attrName>ppt_w</p:attrName>
                                            </p:attrNameLst>
                                          </p:cBhvr>
                                        </p:anim>
                                        <p:anim by="(#ppt_w*0.50)" calcmode="lin" valueType="num">
                                          <p:cBhvr>
                                            <p:cTn id="12" dur="500" decel="50000" autoRev="1" fill="hold">
                                              <p:stCondLst>
                                                <p:cond delay="0"/>
                                              </p:stCondLst>
                                            </p:cTn>
                                            <p:tgtEl>
                                              <p:spTgt spid="86"/>
                                            </p:tgtEl>
                                            <p:attrNameLst>
                                              <p:attrName>ppt_x</p:attrName>
                                            </p:attrNameLst>
                                          </p:cBhvr>
                                        </p:anim>
                                        <p:anim from="(-#ppt_h/2)" to="(#ppt_y)" calcmode="lin" valueType="num">
                                          <p:cBhvr>
                                            <p:cTn id="13" dur="1000" fill="hold">
                                              <p:stCondLst>
                                                <p:cond delay="0"/>
                                              </p:stCondLst>
                                            </p:cTn>
                                            <p:tgtEl>
                                              <p:spTgt spid="86"/>
                                            </p:tgtEl>
                                            <p:attrNameLst>
                                              <p:attrName>ppt_y</p:attrName>
                                            </p:attrNameLst>
                                          </p:cBhvr>
                                        </p:anim>
                                        <p:animRot by="21600000">
                                          <p:cBhvr>
                                            <p:cTn id="14" dur="1000" fill="hold">
                                              <p:stCondLst>
                                                <p:cond delay="0"/>
                                              </p:stCondLst>
                                            </p:cTn>
                                            <p:tgtEl>
                                              <p:spTgt spid="8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21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30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14:bounceEnd="38000">
                                          <p:cBhvr additive="base">
                                            <p:cTn id="82" dur="2000" fill="hold"/>
                                            <p:tgtEl>
                                              <p:spTgt spid="102"/>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102"/>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14:bounceEnd="38000">
                                          <p:cBhvr additive="base">
                                            <p:cTn id="86" dur="2000" fill="hold"/>
                                            <p:tgtEl>
                                              <p:spTgt spid="108"/>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108"/>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38000">
                                          <p:cBhvr additive="base">
                                            <p:cTn id="90" dur="2000" fill="hold"/>
                                            <p:tgtEl>
                                              <p:spTgt spid="95"/>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115"/>
                                            </p:tgtEl>
                                            <p:attrNameLst>
                                              <p:attrName>style.visibility</p:attrName>
                                            </p:attrNameLst>
                                          </p:cBhvr>
                                          <p:to>
                                            <p:strVal val="visible"/>
                                          </p:to>
                                        </p:set>
                                        <p:anim calcmode="lin" valueType="num" p14:bounceEnd="38000">
                                          <p:cBhvr additive="base">
                                            <p:cTn id="94" dur="2000" fill="hold"/>
                                            <p:tgtEl>
                                              <p:spTgt spid="115"/>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115"/>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38000">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14:bounceEnd="38000">
                                          <p:cBhvr additive="base">
                                            <p:cTn id="98" dur="2000" fill="hold"/>
                                            <p:tgtEl>
                                              <p:spTgt spid="88"/>
                                            </p:tgtEl>
                                            <p:attrNameLst>
                                              <p:attrName>ppt_x</p:attrName>
                                            </p:attrNameLst>
                                          </p:cBhvr>
                                          <p:tavLst>
                                            <p:tav tm="0">
                                              <p:val>
                                                <p:strVal val="1+#ppt_w/2"/>
                                              </p:val>
                                            </p:tav>
                                            <p:tav tm="100000">
                                              <p:val>
                                                <p:strVal val="#ppt_x"/>
                                              </p:val>
                                            </p:tav>
                                          </p:tavLst>
                                        </p:anim>
                                        <p:anim calcmode="lin" valueType="num" p14:bounceEnd="38000">
                                          <p:cBhvr additive="base">
                                            <p:cTn id="99" dur="2000" fill="hold"/>
                                            <p:tgtEl>
                                              <p:spTgt spid="88"/>
                                            </p:tgtEl>
                                            <p:attrNameLst>
                                              <p:attrName>ppt_y</p:attrName>
                                            </p:attrNameLst>
                                          </p:cBhvr>
                                          <p:tavLst>
                                            <p:tav tm="0">
                                              <p:val>
                                                <p:strVal val="0-#ppt_h/2"/>
                                              </p:val>
                                            </p:tav>
                                            <p:tav tm="100000">
                                              <p:val>
                                                <p:strVal val="#ppt_y"/>
                                              </p:val>
                                            </p:tav>
                                          </p:tavLst>
                                        </p:anim>
                                      </p:childTnLst>
                                    </p:cTn>
                                  </p:par>
                                  <p:par>
                                    <p:cTn id="100" presetID="42" presetClass="entr" presetSubtype="0" fill="hold" nodeType="withEffect">
                                      <p:stCondLst>
                                        <p:cond delay="14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00"/>
                                            <p:tgtEl>
                                              <p:spTgt spid="122"/>
                                            </p:tgtEl>
                                          </p:cBhvr>
                                        </p:animEffect>
                                        <p:anim calcmode="lin" valueType="num">
                                          <p:cBhvr>
                                            <p:cTn id="103" dur="1000" fill="hold"/>
                                            <p:tgtEl>
                                              <p:spTgt spid="122"/>
                                            </p:tgtEl>
                                            <p:attrNameLst>
                                              <p:attrName>ppt_x</p:attrName>
                                            </p:attrNameLst>
                                          </p:cBhvr>
                                          <p:tavLst>
                                            <p:tav tm="0">
                                              <p:val>
                                                <p:strVal val="#ppt_x"/>
                                              </p:val>
                                            </p:tav>
                                            <p:tav tm="100000">
                                              <p:val>
                                                <p:strVal val="#ppt_x"/>
                                              </p:val>
                                            </p:tav>
                                          </p:tavLst>
                                        </p:anim>
                                        <p:anim calcmode="lin" valueType="num">
                                          <p:cBhvr>
                                            <p:cTn id="104" dur="1000" fill="hold"/>
                                            <p:tgtEl>
                                              <p:spTgt spid="12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160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80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20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1000"/>
                                            <p:tgtEl>
                                              <p:spTgt spid="131"/>
                                            </p:tgtEl>
                                          </p:cBhvr>
                                        </p:animEffect>
                                        <p:anim calcmode="lin" valueType="num">
                                          <p:cBhvr>
                                            <p:cTn id="118" dur="1000" fill="hold"/>
                                            <p:tgtEl>
                                              <p:spTgt spid="131"/>
                                            </p:tgtEl>
                                            <p:attrNameLst>
                                              <p:attrName>ppt_x</p:attrName>
                                            </p:attrNameLst>
                                          </p:cBhvr>
                                          <p:tavLst>
                                            <p:tav tm="0">
                                              <p:val>
                                                <p:strVal val="#ppt_x"/>
                                              </p:val>
                                            </p:tav>
                                            <p:tav tm="100000">
                                              <p:val>
                                                <p:strVal val="#ppt_x"/>
                                              </p:val>
                                            </p:tav>
                                          </p:tavLst>
                                        </p:anim>
                                        <p:anim calcmode="lin" valueType="num">
                                          <p:cBhvr>
                                            <p:cTn id="119" dur="1000" fill="hold"/>
                                            <p:tgtEl>
                                              <p:spTgt spid="1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220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2000"/>
                                            <p:tgtEl>
                                              <p:spTgt spid="134"/>
                                            </p:tgtEl>
                                          </p:cBhvr>
                                        </p:animEffect>
                                        <p:anim calcmode="lin" valueType="num">
                                          <p:cBhvr>
                                            <p:cTn id="123" dur="2000" fill="hold"/>
                                            <p:tgtEl>
                                              <p:spTgt spid="134"/>
                                            </p:tgtEl>
                                            <p:attrNameLst>
                                              <p:attrName>ppt_x</p:attrName>
                                            </p:attrNameLst>
                                          </p:cBhvr>
                                          <p:tavLst>
                                            <p:tav tm="0">
                                              <p:val>
                                                <p:strVal val="#ppt_x"/>
                                              </p:val>
                                            </p:tav>
                                            <p:tav tm="100000">
                                              <p:val>
                                                <p:strVal val="#ppt_x"/>
                                              </p:val>
                                            </p:tav>
                                          </p:tavLst>
                                        </p:anim>
                                        <p:anim calcmode="lin" valueType="num">
                                          <p:cBhvr>
                                            <p:cTn id="124" dur="2000" fill="hold"/>
                                            <p:tgtEl>
                                              <p:spTgt spid="134"/>
                                            </p:tgtEl>
                                            <p:attrNameLst>
                                              <p:attrName>ppt_y</p:attrName>
                                            </p:attrNameLst>
                                          </p:cBhvr>
                                          <p:tavLst>
                                            <p:tav tm="0">
                                              <p:val>
                                                <p:strVal val="#ppt_y+.1"/>
                                              </p:val>
                                            </p:tav>
                                            <p:tav tm="100000">
                                              <p:val>
                                                <p:strVal val="#ppt_y"/>
                                              </p:val>
                                            </p:tav>
                                          </p:tavLst>
                                        </p:anim>
                                      </p:childTnLst>
                                    </p:cTn>
                                  </p:par>
                                </p:childTnLst>
                              </p:cTn>
                            </p:par>
                            <p:par>
                              <p:cTn id="125" fill="hold">
                                <p:stCondLst>
                                  <p:cond delay="7200"/>
                                </p:stCondLst>
                                <p:childTnLst>
                                  <p:par>
                                    <p:cTn id="126" presetID="10" presetClass="entr" presetSubtype="0" fill="hold" grpId="0" nodeType="after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1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ppt_x"/>
                                              </p:val>
                                            </p:tav>
                                            <p:tav tm="100000">
                                              <p:val>
                                                <p:strVal val="#ppt_x"/>
                                              </p:val>
                                            </p:tav>
                                          </p:tavLst>
                                        </p:anim>
                                        <p:anim calcmode="lin" valueType="num">
                                          <p:cBhvr additive="base">
                                            <p:cTn id="8" dur="2000" fill="hold"/>
                                            <p:tgtEl>
                                              <p:spTgt spid="71"/>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86"/>
                                            </p:tgtEl>
                                            <p:attrNameLst>
                                              <p:attrName>style.visibility</p:attrName>
                                            </p:attrNameLst>
                                          </p:cBhvr>
                                          <p:to>
                                            <p:strVal val="visible"/>
                                          </p:to>
                                        </p:set>
                                        <p:anim by="(-#ppt_w*2)" calcmode="lin" valueType="num">
                                          <p:cBhvr rctx="PPT">
                                            <p:cTn id="11" dur="500" autoRev="1" fill="hold">
                                              <p:stCondLst>
                                                <p:cond delay="0"/>
                                              </p:stCondLst>
                                            </p:cTn>
                                            <p:tgtEl>
                                              <p:spTgt spid="86"/>
                                            </p:tgtEl>
                                            <p:attrNameLst>
                                              <p:attrName>ppt_w</p:attrName>
                                            </p:attrNameLst>
                                          </p:cBhvr>
                                        </p:anim>
                                        <p:anim by="(#ppt_w*0.50)" calcmode="lin" valueType="num">
                                          <p:cBhvr>
                                            <p:cTn id="12" dur="500" decel="50000" autoRev="1" fill="hold">
                                              <p:stCondLst>
                                                <p:cond delay="0"/>
                                              </p:stCondLst>
                                            </p:cTn>
                                            <p:tgtEl>
                                              <p:spTgt spid="86"/>
                                            </p:tgtEl>
                                            <p:attrNameLst>
                                              <p:attrName>ppt_x</p:attrName>
                                            </p:attrNameLst>
                                          </p:cBhvr>
                                        </p:anim>
                                        <p:anim from="(-#ppt_h/2)" to="(#ppt_y)" calcmode="lin" valueType="num">
                                          <p:cBhvr>
                                            <p:cTn id="13" dur="1000" fill="hold">
                                              <p:stCondLst>
                                                <p:cond delay="0"/>
                                              </p:stCondLst>
                                            </p:cTn>
                                            <p:tgtEl>
                                              <p:spTgt spid="86"/>
                                            </p:tgtEl>
                                            <p:attrNameLst>
                                              <p:attrName>ppt_y</p:attrName>
                                            </p:attrNameLst>
                                          </p:cBhvr>
                                        </p:anim>
                                        <p:animRot by="21600000">
                                          <p:cBhvr>
                                            <p:cTn id="14" dur="1000" fill="hold">
                                              <p:stCondLst>
                                                <p:cond delay="0"/>
                                              </p:stCondLst>
                                            </p:cTn>
                                            <p:tgtEl>
                                              <p:spTgt spid="8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par>
                              <p:cTn id="18" fill="hold">
                                <p:stCondLst>
                                  <p:cond delay="21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3000"/>
                                </p:stCondLst>
                                <p:childTnLst>
                                  <p:par>
                                    <p:cTn id="80" presetID="2" presetClass="entr" presetSubtype="3" accel="52000" fill="hold" nodeType="after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2000" fill="hold"/>
                                            <p:tgtEl>
                                              <p:spTgt spid="102"/>
                                            </p:tgtEl>
                                            <p:attrNameLst>
                                              <p:attrName>ppt_x</p:attrName>
                                            </p:attrNameLst>
                                          </p:cBhvr>
                                          <p:tavLst>
                                            <p:tav tm="0">
                                              <p:val>
                                                <p:strVal val="1+#ppt_w/2"/>
                                              </p:val>
                                            </p:tav>
                                            <p:tav tm="100000">
                                              <p:val>
                                                <p:strVal val="#ppt_x"/>
                                              </p:val>
                                            </p:tav>
                                          </p:tavLst>
                                        </p:anim>
                                        <p:anim calcmode="lin" valueType="num">
                                          <p:cBhvr additive="base">
                                            <p:cTn id="83" dur="2000" fill="hold"/>
                                            <p:tgtEl>
                                              <p:spTgt spid="102"/>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108"/>
                                            </p:tgtEl>
                                            <p:attrNameLst>
                                              <p:attrName>style.visibility</p:attrName>
                                            </p:attrNameLst>
                                          </p:cBhvr>
                                          <p:to>
                                            <p:strVal val="visible"/>
                                          </p:to>
                                        </p:set>
                                        <p:anim calcmode="lin" valueType="num">
                                          <p:cBhvr additive="base">
                                            <p:cTn id="86" dur="2000" fill="hold"/>
                                            <p:tgtEl>
                                              <p:spTgt spid="108"/>
                                            </p:tgtEl>
                                            <p:attrNameLst>
                                              <p:attrName>ppt_x</p:attrName>
                                            </p:attrNameLst>
                                          </p:cBhvr>
                                          <p:tavLst>
                                            <p:tav tm="0">
                                              <p:val>
                                                <p:strVal val="0-#ppt_w/2"/>
                                              </p:val>
                                            </p:tav>
                                            <p:tav tm="100000">
                                              <p:val>
                                                <p:strVal val="#ppt_x"/>
                                              </p:val>
                                            </p:tav>
                                          </p:tavLst>
                                        </p:anim>
                                        <p:anim calcmode="lin" valueType="num">
                                          <p:cBhvr additive="base">
                                            <p:cTn id="87" dur="2000" fill="hold"/>
                                            <p:tgtEl>
                                              <p:spTgt spid="108"/>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2000" fill="hold"/>
                                            <p:tgtEl>
                                              <p:spTgt spid="95"/>
                                            </p:tgtEl>
                                            <p:attrNameLst>
                                              <p:attrName>ppt_x</p:attrName>
                                            </p:attrNameLst>
                                          </p:cBhvr>
                                          <p:tavLst>
                                            <p:tav tm="0">
                                              <p:val>
                                                <p:strVal val="1+#ppt_w/2"/>
                                              </p:val>
                                            </p:tav>
                                            <p:tav tm="100000">
                                              <p:val>
                                                <p:strVal val="#ppt_x"/>
                                              </p:val>
                                            </p:tav>
                                          </p:tavLst>
                                        </p:anim>
                                        <p:anim calcmode="lin" valueType="num">
                                          <p:cBhvr additive="base">
                                            <p:cTn id="91" dur="20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115"/>
                                            </p:tgtEl>
                                            <p:attrNameLst>
                                              <p:attrName>style.visibility</p:attrName>
                                            </p:attrNameLst>
                                          </p:cBhvr>
                                          <p:to>
                                            <p:strVal val="visible"/>
                                          </p:to>
                                        </p:set>
                                        <p:anim calcmode="lin" valueType="num">
                                          <p:cBhvr additive="base">
                                            <p:cTn id="94" dur="2000" fill="hold"/>
                                            <p:tgtEl>
                                              <p:spTgt spid="115"/>
                                            </p:tgtEl>
                                            <p:attrNameLst>
                                              <p:attrName>ppt_x</p:attrName>
                                            </p:attrNameLst>
                                          </p:cBhvr>
                                          <p:tavLst>
                                            <p:tav tm="0">
                                              <p:val>
                                                <p:strVal val="0-#ppt_w/2"/>
                                              </p:val>
                                            </p:tav>
                                            <p:tav tm="100000">
                                              <p:val>
                                                <p:strVal val="#ppt_x"/>
                                              </p:val>
                                            </p:tav>
                                          </p:tavLst>
                                        </p:anim>
                                        <p:anim calcmode="lin" valueType="num">
                                          <p:cBhvr additive="base">
                                            <p:cTn id="95" dur="2000" fill="hold"/>
                                            <p:tgtEl>
                                              <p:spTgt spid="115"/>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additive="base">
                                            <p:cTn id="98" dur="2000" fill="hold"/>
                                            <p:tgtEl>
                                              <p:spTgt spid="88"/>
                                            </p:tgtEl>
                                            <p:attrNameLst>
                                              <p:attrName>ppt_x</p:attrName>
                                            </p:attrNameLst>
                                          </p:cBhvr>
                                          <p:tavLst>
                                            <p:tav tm="0">
                                              <p:val>
                                                <p:strVal val="1+#ppt_w/2"/>
                                              </p:val>
                                            </p:tav>
                                            <p:tav tm="100000">
                                              <p:val>
                                                <p:strVal val="#ppt_x"/>
                                              </p:val>
                                            </p:tav>
                                          </p:tavLst>
                                        </p:anim>
                                        <p:anim calcmode="lin" valueType="num">
                                          <p:cBhvr additive="base">
                                            <p:cTn id="99" dur="2000" fill="hold"/>
                                            <p:tgtEl>
                                              <p:spTgt spid="88"/>
                                            </p:tgtEl>
                                            <p:attrNameLst>
                                              <p:attrName>ppt_y</p:attrName>
                                            </p:attrNameLst>
                                          </p:cBhvr>
                                          <p:tavLst>
                                            <p:tav tm="0">
                                              <p:val>
                                                <p:strVal val="0-#ppt_h/2"/>
                                              </p:val>
                                            </p:tav>
                                            <p:tav tm="100000">
                                              <p:val>
                                                <p:strVal val="#ppt_y"/>
                                              </p:val>
                                            </p:tav>
                                          </p:tavLst>
                                        </p:anim>
                                      </p:childTnLst>
                                    </p:cTn>
                                  </p:par>
                                  <p:par>
                                    <p:cTn id="100" presetID="42" presetClass="entr" presetSubtype="0" fill="hold" nodeType="withEffect">
                                      <p:stCondLst>
                                        <p:cond delay="14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00"/>
                                            <p:tgtEl>
                                              <p:spTgt spid="122"/>
                                            </p:tgtEl>
                                          </p:cBhvr>
                                        </p:animEffect>
                                        <p:anim calcmode="lin" valueType="num">
                                          <p:cBhvr>
                                            <p:cTn id="103" dur="1000" fill="hold"/>
                                            <p:tgtEl>
                                              <p:spTgt spid="122"/>
                                            </p:tgtEl>
                                            <p:attrNameLst>
                                              <p:attrName>ppt_x</p:attrName>
                                            </p:attrNameLst>
                                          </p:cBhvr>
                                          <p:tavLst>
                                            <p:tav tm="0">
                                              <p:val>
                                                <p:strVal val="#ppt_x"/>
                                              </p:val>
                                            </p:tav>
                                            <p:tav tm="100000">
                                              <p:val>
                                                <p:strVal val="#ppt_x"/>
                                              </p:val>
                                            </p:tav>
                                          </p:tavLst>
                                        </p:anim>
                                        <p:anim calcmode="lin" valueType="num">
                                          <p:cBhvr>
                                            <p:cTn id="104" dur="1000" fill="hold"/>
                                            <p:tgtEl>
                                              <p:spTgt spid="12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160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180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20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1000"/>
                                            <p:tgtEl>
                                              <p:spTgt spid="131"/>
                                            </p:tgtEl>
                                          </p:cBhvr>
                                        </p:animEffect>
                                        <p:anim calcmode="lin" valueType="num">
                                          <p:cBhvr>
                                            <p:cTn id="118" dur="1000" fill="hold"/>
                                            <p:tgtEl>
                                              <p:spTgt spid="131"/>
                                            </p:tgtEl>
                                            <p:attrNameLst>
                                              <p:attrName>ppt_x</p:attrName>
                                            </p:attrNameLst>
                                          </p:cBhvr>
                                          <p:tavLst>
                                            <p:tav tm="0">
                                              <p:val>
                                                <p:strVal val="#ppt_x"/>
                                              </p:val>
                                            </p:tav>
                                            <p:tav tm="100000">
                                              <p:val>
                                                <p:strVal val="#ppt_x"/>
                                              </p:val>
                                            </p:tav>
                                          </p:tavLst>
                                        </p:anim>
                                        <p:anim calcmode="lin" valueType="num">
                                          <p:cBhvr>
                                            <p:cTn id="119" dur="1000" fill="hold"/>
                                            <p:tgtEl>
                                              <p:spTgt spid="13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220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2000"/>
                                            <p:tgtEl>
                                              <p:spTgt spid="134"/>
                                            </p:tgtEl>
                                          </p:cBhvr>
                                        </p:animEffect>
                                        <p:anim calcmode="lin" valueType="num">
                                          <p:cBhvr>
                                            <p:cTn id="123" dur="2000" fill="hold"/>
                                            <p:tgtEl>
                                              <p:spTgt spid="134"/>
                                            </p:tgtEl>
                                            <p:attrNameLst>
                                              <p:attrName>ppt_x</p:attrName>
                                            </p:attrNameLst>
                                          </p:cBhvr>
                                          <p:tavLst>
                                            <p:tav tm="0">
                                              <p:val>
                                                <p:strVal val="#ppt_x"/>
                                              </p:val>
                                            </p:tav>
                                            <p:tav tm="100000">
                                              <p:val>
                                                <p:strVal val="#ppt_x"/>
                                              </p:val>
                                            </p:tav>
                                          </p:tavLst>
                                        </p:anim>
                                        <p:anim calcmode="lin" valueType="num">
                                          <p:cBhvr>
                                            <p:cTn id="124" dur="2000" fill="hold"/>
                                            <p:tgtEl>
                                              <p:spTgt spid="134"/>
                                            </p:tgtEl>
                                            <p:attrNameLst>
                                              <p:attrName>ppt_y</p:attrName>
                                            </p:attrNameLst>
                                          </p:cBhvr>
                                          <p:tavLst>
                                            <p:tav tm="0">
                                              <p:val>
                                                <p:strVal val="#ppt_y+.1"/>
                                              </p:val>
                                            </p:tav>
                                            <p:tav tm="100000">
                                              <p:val>
                                                <p:strVal val="#ppt_y"/>
                                              </p:val>
                                            </p:tav>
                                          </p:tavLst>
                                        </p:anim>
                                      </p:childTnLst>
                                    </p:cTn>
                                  </p:par>
                                </p:childTnLst>
                              </p:cTn>
                            </p:par>
                            <p:par>
                              <p:cTn id="125" fill="hold">
                                <p:stCondLst>
                                  <p:cond delay="7200"/>
                                </p:stCondLst>
                                <p:childTnLst>
                                  <p:par>
                                    <p:cTn id="126" presetID="10" presetClass="entr" presetSubtype="0" fill="hold" grpId="0" nodeType="after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1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工作执行过程</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8" name="TextBox 37"/>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39" name="TextBox 38"/>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40" name="TextBox 39"/>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41" name="TextBox 40"/>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91440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点击输入简要文字内容，文字内容需概括精炼，不用多余的文字修饰，言简意赅的说明分项内容</a:t>
            </a:r>
            <a:r>
              <a:rPr kumimoji="0" lang="en-US" altLang="zh-CN" sz="1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p>
        </p:txBody>
      </p:sp>
      <p:sp>
        <p:nvSpPr>
          <p:cNvPr id="42" name="燕尾形箭头 41"/>
          <p:cNvSpPr/>
          <p:nvPr/>
        </p:nvSpPr>
        <p:spPr>
          <a:xfrm>
            <a:off x="467544" y="2283718"/>
            <a:ext cx="8208912" cy="228600"/>
          </a:xfrm>
          <a:prstGeom prst="notchedRightArrow">
            <a:avLst/>
          </a:prstGeom>
          <a:solidFill>
            <a:sysClr val="window" lastClr="FFFFFF">
              <a:lumMod val="50000"/>
            </a:sysClr>
          </a:solidFill>
          <a:ln w="25400" cap="flat" cmpd="sng" algn="ctr">
            <a:noFill/>
            <a:prstDash val="solid"/>
          </a:ln>
          <a:effectLst/>
        </p:spPr>
        <p:txBody>
          <a:bodyPr lIns="91431" tIns="45716" rIns="91431" bIns="45716" anchor="ctr"/>
          <a:lstStyle/>
          <a:p>
            <a:pPr marL="0" marR="0" lvl="0" indent="0" algn="ctr" defTabSz="914332" eaLnBrk="1" fontAlgn="auto" latinLnBrk="0" hangingPunct="1">
              <a:lnSpc>
                <a:spcPct val="100000"/>
              </a:lnSpc>
              <a:spcBef>
                <a:spcPts val="0"/>
              </a:spcBef>
              <a:spcAft>
                <a:spcPts val="0"/>
              </a:spcAft>
              <a:buClrTx/>
              <a:buSzTx/>
              <a:buFontTx/>
              <a:buNone/>
              <a:tabLst/>
              <a:defRPr/>
            </a:pPr>
            <a:endParaRPr kumimoji="0" lang="zh-CN" altLang="en-US" sz="2489"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43" name="组合 42"/>
          <p:cNvGrpSpPr/>
          <p:nvPr/>
        </p:nvGrpSpPr>
        <p:grpSpPr>
          <a:xfrm>
            <a:off x="783076" y="1491630"/>
            <a:ext cx="1697385" cy="1697385"/>
            <a:chOff x="1278794" y="3334906"/>
            <a:chExt cx="914014" cy="914014"/>
          </a:xfrm>
        </p:grpSpPr>
        <p:grpSp>
          <p:nvGrpSpPr>
            <p:cNvPr id="44" name="组合 4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7" name="椭圆 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5" name="TextBox 44"/>
            <p:cNvSpPr txBox="1"/>
            <p:nvPr/>
          </p:nvSpPr>
          <p:spPr>
            <a:xfrm>
              <a:off x="1477940" y="3742514"/>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第一阶段</a:t>
              </a:r>
            </a:p>
          </p:txBody>
        </p:sp>
      </p:grpSp>
      <p:grpSp>
        <p:nvGrpSpPr>
          <p:cNvPr id="48" name="组合 47"/>
          <p:cNvGrpSpPr/>
          <p:nvPr/>
        </p:nvGrpSpPr>
        <p:grpSpPr>
          <a:xfrm>
            <a:off x="2746134" y="1495340"/>
            <a:ext cx="1697385" cy="1697385"/>
            <a:chOff x="1278794" y="3334906"/>
            <a:chExt cx="914014" cy="914014"/>
          </a:xfrm>
        </p:grpSpPr>
        <p:grpSp>
          <p:nvGrpSpPr>
            <p:cNvPr id="49" name="组合 4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0" name="TextBox 49"/>
            <p:cNvSpPr txBox="1"/>
            <p:nvPr/>
          </p:nvSpPr>
          <p:spPr>
            <a:xfrm>
              <a:off x="1477940" y="3740516"/>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第二阶段</a:t>
              </a:r>
            </a:p>
          </p:txBody>
        </p:sp>
      </p:grpSp>
      <p:grpSp>
        <p:nvGrpSpPr>
          <p:cNvPr id="53" name="组合 52"/>
          <p:cNvGrpSpPr/>
          <p:nvPr/>
        </p:nvGrpSpPr>
        <p:grpSpPr>
          <a:xfrm>
            <a:off x="4688516" y="1491630"/>
            <a:ext cx="1697385" cy="1697385"/>
            <a:chOff x="1278794" y="3334906"/>
            <a:chExt cx="914014" cy="914014"/>
          </a:xfrm>
        </p:grpSpPr>
        <p:grpSp>
          <p:nvGrpSpPr>
            <p:cNvPr id="54" name="组合 5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5" name="TextBox 54"/>
            <p:cNvSpPr txBox="1"/>
            <p:nvPr/>
          </p:nvSpPr>
          <p:spPr>
            <a:xfrm>
              <a:off x="1477940" y="3742514"/>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第三阶段</a:t>
              </a:r>
            </a:p>
          </p:txBody>
        </p:sp>
      </p:grpSp>
      <p:grpSp>
        <p:nvGrpSpPr>
          <p:cNvPr id="58" name="组合 57"/>
          <p:cNvGrpSpPr/>
          <p:nvPr/>
        </p:nvGrpSpPr>
        <p:grpSpPr>
          <a:xfrm>
            <a:off x="6619031" y="1498505"/>
            <a:ext cx="1697385" cy="1697385"/>
            <a:chOff x="1278794" y="3334906"/>
            <a:chExt cx="914014" cy="914014"/>
          </a:xfrm>
        </p:grpSpPr>
        <p:grpSp>
          <p:nvGrpSpPr>
            <p:cNvPr id="59" name="组合 5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0" name="TextBox 59"/>
            <p:cNvSpPr txBox="1"/>
            <p:nvPr/>
          </p:nvSpPr>
          <p:spPr>
            <a:xfrm>
              <a:off x="1477940" y="3738812"/>
              <a:ext cx="513771" cy="174019"/>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rPr>
                <a:t>第四阶段</a:t>
              </a:r>
            </a:p>
          </p:txBody>
        </p:sp>
      </p:grpSp>
      <p:sp>
        <p:nvSpPr>
          <p:cNvPr id="63" name="椭圆 62"/>
          <p:cNvSpPr/>
          <p:nvPr/>
        </p:nvSpPr>
        <p:spPr>
          <a:xfrm>
            <a:off x="824277" y="1347614"/>
            <a:ext cx="645364" cy="645364"/>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64" name="椭圆 63"/>
          <p:cNvSpPr/>
          <p:nvPr/>
        </p:nvSpPr>
        <p:spPr>
          <a:xfrm>
            <a:off x="2783180" y="1347614"/>
            <a:ext cx="645364" cy="645364"/>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65" name="椭圆 64"/>
          <p:cNvSpPr/>
          <p:nvPr/>
        </p:nvSpPr>
        <p:spPr>
          <a:xfrm>
            <a:off x="4760524" y="1354159"/>
            <a:ext cx="645364" cy="645364"/>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66" name="椭圆 65"/>
          <p:cNvSpPr/>
          <p:nvPr/>
        </p:nvSpPr>
        <p:spPr>
          <a:xfrm>
            <a:off x="6707078" y="1354159"/>
            <a:ext cx="645364" cy="645364"/>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67"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68"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69"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70"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500" b="0" i="0" u="none" strike="noStrike" kern="0" cap="none" spc="0" normalizeH="0" baseline="0" noProof="0" smtClean="0">
              <a:ln>
                <a:noFill/>
              </a:ln>
              <a:solidFill>
                <a:prstClr val="black"/>
              </a:solidFill>
              <a:effectLst/>
              <a:uLnTx/>
              <a:uFillTx/>
            </a:endParaRPr>
          </a:p>
        </p:txBody>
      </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400507889"/>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5000">
                                          <p:cBhvr additive="base">
                                            <p:cTn id="7" dur="1300" fill="hold"/>
                                            <p:tgtEl>
                                              <p:spTgt spid="43"/>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48"/>
                                            </p:tgtEl>
                                            <p:attrNameLst>
                                              <p:attrName>style.visibility</p:attrName>
                                            </p:attrNameLst>
                                          </p:cBhvr>
                                          <p:to>
                                            <p:strVal val="visible"/>
                                          </p:to>
                                        </p:set>
                                        <p:anim calcmode="lin" valueType="num" p14:bounceEnd="55000">
                                          <p:cBhvr additive="base">
                                            <p:cTn id="11" dur="1300" fill="hold"/>
                                            <p:tgtEl>
                                              <p:spTgt spid="48"/>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14:bounceEnd="55000">
                                          <p:cBhvr additive="base">
                                            <p:cTn id="15" dur="1300" fill="hold"/>
                                            <p:tgtEl>
                                              <p:spTgt spid="53"/>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58"/>
                                            </p:tgtEl>
                                            <p:attrNameLst>
                                              <p:attrName>style.visibility</p:attrName>
                                            </p:attrNameLst>
                                          </p:cBhvr>
                                          <p:to>
                                            <p:strVal val="visible"/>
                                          </p:to>
                                        </p:set>
                                        <p:anim calcmode="lin" valueType="num" p14:bounceEnd="55000">
                                          <p:cBhvr additive="base">
                                            <p:cTn id="19" dur="1300" fill="hold"/>
                                            <p:tgtEl>
                                              <p:spTgt spid="58"/>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2" presetClass="entr" presetSubtype="4" accel="46154" fill="hold" grpId="0" nodeType="afterEffect" p14:presetBounceEnd="52308">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14:bounceEnd="52308">
                                          <p:cBhvr additive="base">
                                            <p:cTn id="24" dur="1300" fill="hold"/>
                                            <p:tgtEl>
                                              <p:spTgt spid="63"/>
                                            </p:tgtEl>
                                            <p:attrNameLst>
                                              <p:attrName>ppt_x</p:attrName>
                                            </p:attrNameLst>
                                          </p:cBhvr>
                                          <p:tavLst>
                                            <p:tav tm="0">
                                              <p:val>
                                                <p:strVal val="#ppt_x"/>
                                              </p:val>
                                            </p:tav>
                                            <p:tav tm="100000">
                                              <p:val>
                                                <p:strVal val="#ppt_x"/>
                                              </p:val>
                                            </p:tav>
                                          </p:tavLst>
                                        </p:anim>
                                        <p:anim calcmode="lin" valueType="num" p14:bounceEnd="52308">
                                          <p:cBhvr additive="base">
                                            <p:cTn id="25" dur="13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1" accel="46154" fill="hold" grpId="0" nodeType="withEffect" p14:presetBounceEnd="52308">
                                      <p:stCondLst>
                                        <p:cond delay="100"/>
                                      </p:stCondLst>
                                      <p:childTnLst>
                                        <p:set>
                                          <p:cBhvr>
                                            <p:cTn id="27" dur="1" fill="hold">
                                              <p:stCondLst>
                                                <p:cond delay="0"/>
                                              </p:stCondLst>
                                            </p:cTn>
                                            <p:tgtEl>
                                              <p:spTgt spid="64"/>
                                            </p:tgtEl>
                                            <p:attrNameLst>
                                              <p:attrName>style.visibility</p:attrName>
                                            </p:attrNameLst>
                                          </p:cBhvr>
                                          <p:to>
                                            <p:strVal val="visible"/>
                                          </p:to>
                                        </p:set>
                                        <p:anim calcmode="lin" valueType="num" p14:bounceEnd="52308">
                                          <p:cBhvr additive="base">
                                            <p:cTn id="28" dur="1300" fill="hold"/>
                                            <p:tgtEl>
                                              <p:spTgt spid="64"/>
                                            </p:tgtEl>
                                            <p:attrNameLst>
                                              <p:attrName>ppt_x</p:attrName>
                                            </p:attrNameLst>
                                          </p:cBhvr>
                                          <p:tavLst>
                                            <p:tav tm="0">
                                              <p:val>
                                                <p:strVal val="#ppt_x"/>
                                              </p:val>
                                            </p:tav>
                                            <p:tav tm="100000">
                                              <p:val>
                                                <p:strVal val="#ppt_x"/>
                                              </p:val>
                                            </p:tav>
                                          </p:tavLst>
                                        </p:anim>
                                        <p:anim calcmode="lin" valueType="num" p14:bounceEnd="52308">
                                          <p:cBhvr additive="base">
                                            <p:cTn id="29" dur="1300" fill="hold"/>
                                            <p:tgtEl>
                                              <p:spTgt spid="64"/>
                                            </p:tgtEl>
                                            <p:attrNameLst>
                                              <p:attrName>ppt_y</p:attrName>
                                            </p:attrNameLst>
                                          </p:cBhvr>
                                          <p:tavLst>
                                            <p:tav tm="0">
                                              <p:val>
                                                <p:strVal val="0-#ppt_h/2"/>
                                              </p:val>
                                            </p:tav>
                                            <p:tav tm="100000">
                                              <p:val>
                                                <p:strVal val="#ppt_y"/>
                                              </p:val>
                                            </p:tav>
                                          </p:tavLst>
                                        </p:anim>
                                      </p:childTnLst>
                                    </p:cTn>
                                  </p:par>
                                  <p:par>
                                    <p:cTn id="30" presetID="2" presetClass="entr" presetSubtype="4" accel="46154" fill="hold" grpId="0" nodeType="withEffect" p14:presetBounceEnd="52308">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14:bounceEnd="52308">
                                          <p:cBhvr additive="base">
                                            <p:cTn id="32" dur="1300" fill="hold"/>
                                            <p:tgtEl>
                                              <p:spTgt spid="65"/>
                                            </p:tgtEl>
                                            <p:attrNameLst>
                                              <p:attrName>ppt_x</p:attrName>
                                            </p:attrNameLst>
                                          </p:cBhvr>
                                          <p:tavLst>
                                            <p:tav tm="0">
                                              <p:val>
                                                <p:strVal val="#ppt_x"/>
                                              </p:val>
                                            </p:tav>
                                            <p:tav tm="100000">
                                              <p:val>
                                                <p:strVal val="#ppt_x"/>
                                              </p:val>
                                            </p:tav>
                                          </p:tavLst>
                                        </p:anim>
                                        <p:anim calcmode="lin" valueType="num" p14:bounceEnd="52308">
                                          <p:cBhvr additive="base">
                                            <p:cTn id="33" dur="13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1" accel="46154" fill="hold" grpId="0" nodeType="withEffect" p14:presetBounceEnd="52308">
                                      <p:stCondLst>
                                        <p:cond delay="300"/>
                                      </p:stCondLst>
                                      <p:childTnLst>
                                        <p:set>
                                          <p:cBhvr>
                                            <p:cTn id="35" dur="1" fill="hold">
                                              <p:stCondLst>
                                                <p:cond delay="0"/>
                                              </p:stCondLst>
                                            </p:cTn>
                                            <p:tgtEl>
                                              <p:spTgt spid="66"/>
                                            </p:tgtEl>
                                            <p:attrNameLst>
                                              <p:attrName>style.visibility</p:attrName>
                                            </p:attrNameLst>
                                          </p:cBhvr>
                                          <p:to>
                                            <p:strVal val="visible"/>
                                          </p:to>
                                        </p:set>
                                        <p:anim calcmode="lin" valueType="num" p14:bounceEnd="52308">
                                          <p:cBhvr additive="base">
                                            <p:cTn id="36" dur="1300" fill="hold"/>
                                            <p:tgtEl>
                                              <p:spTgt spid="66"/>
                                            </p:tgtEl>
                                            <p:attrNameLst>
                                              <p:attrName>ppt_x</p:attrName>
                                            </p:attrNameLst>
                                          </p:cBhvr>
                                          <p:tavLst>
                                            <p:tav tm="0">
                                              <p:val>
                                                <p:strVal val="#ppt_x"/>
                                              </p:val>
                                            </p:tav>
                                            <p:tav tm="100000">
                                              <p:val>
                                                <p:strVal val="#ppt_x"/>
                                              </p:val>
                                            </p:tav>
                                          </p:tavLst>
                                        </p:anim>
                                        <p:anim calcmode="lin" valueType="num" p14:bounceEnd="52308">
                                          <p:cBhvr additive="base">
                                            <p:cTn id="37" dur="1300" fill="hold"/>
                                            <p:tgtEl>
                                              <p:spTgt spid="6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90"/>
                                              </p:val>
                                            </p:tav>
                                            <p:tav tm="100000">
                                              <p:val>
                                                <p:fltVal val="0"/>
                                              </p:val>
                                            </p:tav>
                                          </p:tavLst>
                                        </p:anim>
                                        <p:animEffect transition="in" filter="fade">
                                          <p:cBhvr>
                                            <p:cTn id="43" dur="500"/>
                                            <p:tgtEl>
                                              <p:spTgt spid="6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 calcmode="lin" valueType="num">
                                          <p:cBhvr>
                                            <p:cTn id="48" dur="500" fill="hold"/>
                                            <p:tgtEl>
                                              <p:spTgt spid="68"/>
                                            </p:tgtEl>
                                            <p:attrNameLst>
                                              <p:attrName>style.rotation</p:attrName>
                                            </p:attrNameLst>
                                          </p:cBhvr>
                                          <p:tavLst>
                                            <p:tav tm="0">
                                              <p:val>
                                                <p:fltVal val="90"/>
                                              </p:val>
                                            </p:tav>
                                            <p:tav tm="100000">
                                              <p:val>
                                                <p:fltVal val="0"/>
                                              </p:val>
                                            </p:tav>
                                          </p:tavLst>
                                        </p:anim>
                                        <p:animEffect transition="in" filter="fade">
                                          <p:cBhvr>
                                            <p:cTn id="49" dur="500"/>
                                            <p:tgtEl>
                                              <p:spTgt spid="6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style.rotation</p:attrName>
                                            </p:attrNameLst>
                                          </p:cBhvr>
                                          <p:tavLst>
                                            <p:tav tm="0">
                                              <p:val>
                                                <p:fltVal val="90"/>
                                              </p:val>
                                            </p:tav>
                                            <p:tav tm="100000">
                                              <p:val>
                                                <p:fltVal val="0"/>
                                              </p:val>
                                            </p:tav>
                                          </p:tavLst>
                                        </p:anim>
                                        <p:animEffect transition="in" filter="fade">
                                          <p:cBhvr>
                                            <p:cTn id="55" dur="500"/>
                                            <p:tgtEl>
                                              <p:spTgt spid="7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32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par>
                              <p:cTn id="66" fill="hold">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right)">
                                          <p:cBhvr>
                                            <p:cTn id="69" dur="500"/>
                                            <p:tgtEl>
                                              <p:spTgt spid="3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par>
                              <p:cTn id="79" fill="hold">
                                <p:stCondLst>
                                  <p:cond delay="5300"/>
                                </p:stCondLst>
                                <p:childTnLst>
                                  <p:par>
                                    <p:cTn id="80" presetID="10"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63" grpId="0" animBg="1"/>
          <p:bldP spid="64" grpId="0" animBg="1"/>
          <p:bldP spid="65" grpId="0" animBg="1"/>
          <p:bldP spid="66" grpId="0" animBg="1"/>
          <p:bldP spid="67" grpId="0" animBg="1"/>
          <p:bldP spid="68" grpId="0" animBg="1"/>
          <p:bldP spid="69" grpId="0" animBg="1"/>
          <p:bldP spid="70" grpId="0" animBg="1"/>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300" fill="hold"/>
                                            <p:tgtEl>
                                              <p:spTgt spid="43"/>
                                            </p:tgtEl>
                                            <p:attrNameLst>
                                              <p:attrName>ppt_x</p:attrName>
                                            </p:attrNameLst>
                                          </p:cBhvr>
                                          <p:tavLst>
                                            <p:tav tm="0">
                                              <p:val>
                                                <p:strVal val="#ppt_x"/>
                                              </p:val>
                                            </p:tav>
                                            <p:tav tm="100000">
                                              <p:val>
                                                <p:strVal val="#ppt_x"/>
                                              </p:val>
                                            </p:tav>
                                          </p:tavLst>
                                        </p:anim>
                                        <p:anim calcmode="lin" valueType="num">
                                          <p:cBhvr additive="base">
                                            <p:cTn id="8" dur="13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300" fill="hold"/>
                                            <p:tgtEl>
                                              <p:spTgt spid="48"/>
                                            </p:tgtEl>
                                            <p:attrNameLst>
                                              <p:attrName>ppt_x</p:attrName>
                                            </p:attrNameLst>
                                          </p:cBhvr>
                                          <p:tavLst>
                                            <p:tav tm="0">
                                              <p:val>
                                                <p:strVal val="#ppt_x"/>
                                              </p:val>
                                            </p:tav>
                                            <p:tav tm="100000">
                                              <p:val>
                                                <p:strVal val="#ppt_x"/>
                                              </p:val>
                                            </p:tav>
                                          </p:tavLst>
                                        </p:anim>
                                        <p:anim calcmode="lin" valueType="num">
                                          <p:cBhvr additive="base">
                                            <p:cTn id="12" dur="13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300" fill="hold"/>
                                            <p:tgtEl>
                                              <p:spTgt spid="53"/>
                                            </p:tgtEl>
                                            <p:attrNameLst>
                                              <p:attrName>ppt_x</p:attrName>
                                            </p:attrNameLst>
                                          </p:cBhvr>
                                          <p:tavLst>
                                            <p:tav tm="0">
                                              <p:val>
                                                <p:strVal val="#ppt_x"/>
                                              </p:val>
                                            </p:tav>
                                            <p:tav tm="100000">
                                              <p:val>
                                                <p:strVal val="#ppt_x"/>
                                              </p:val>
                                            </p:tav>
                                          </p:tavLst>
                                        </p:anim>
                                        <p:anim calcmode="lin" valueType="num">
                                          <p:cBhvr additive="base">
                                            <p:cTn id="16" dur="13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1300" fill="hold"/>
                                            <p:tgtEl>
                                              <p:spTgt spid="58"/>
                                            </p:tgtEl>
                                            <p:attrNameLst>
                                              <p:attrName>ppt_x</p:attrName>
                                            </p:attrNameLst>
                                          </p:cBhvr>
                                          <p:tavLst>
                                            <p:tav tm="0">
                                              <p:val>
                                                <p:strVal val="#ppt_x"/>
                                              </p:val>
                                            </p:tav>
                                            <p:tav tm="100000">
                                              <p:val>
                                                <p:strVal val="#ppt_x"/>
                                              </p:val>
                                            </p:tav>
                                          </p:tavLst>
                                        </p:anim>
                                        <p:anim calcmode="lin" valueType="num">
                                          <p:cBhvr additive="base">
                                            <p:cTn id="20" dur="1300" fill="hold"/>
                                            <p:tgtEl>
                                              <p:spTgt spid="58"/>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2" presetClass="entr" presetSubtype="4" accel="46154"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1300" fill="hold"/>
                                            <p:tgtEl>
                                              <p:spTgt spid="63"/>
                                            </p:tgtEl>
                                            <p:attrNameLst>
                                              <p:attrName>ppt_x</p:attrName>
                                            </p:attrNameLst>
                                          </p:cBhvr>
                                          <p:tavLst>
                                            <p:tav tm="0">
                                              <p:val>
                                                <p:strVal val="#ppt_x"/>
                                              </p:val>
                                            </p:tav>
                                            <p:tav tm="100000">
                                              <p:val>
                                                <p:strVal val="#ppt_x"/>
                                              </p:val>
                                            </p:tav>
                                          </p:tavLst>
                                        </p:anim>
                                        <p:anim calcmode="lin" valueType="num">
                                          <p:cBhvr additive="base">
                                            <p:cTn id="25" dur="13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1" accel="46154" fill="hold" grpId="0" nodeType="withEffect">
                                      <p:stCondLst>
                                        <p:cond delay="10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1300" fill="hold"/>
                                            <p:tgtEl>
                                              <p:spTgt spid="64"/>
                                            </p:tgtEl>
                                            <p:attrNameLst>
                                              <p:attrName>ppt_x</p:attrName>
                                            </p:attrNameLst>
                                          </p:cBhvr>
                                          <p:tavLst>
                                            <p:tav tm="0">
                                              <p:val>
                                                <p:strVal val="#ppt_x"/>
                                              </p:val>
                                            </p:tav>
                                            <p:tav tm="100000">
                                              <p:val>
                                                <p:strVal val="#ppt_x"/>
                                              </p:val>
                                            </p:tav>
                                          </p:tavLst>
                                        </p:anim>
                                        <p:anim calcmode="lin" valueType="num">
                                          <p:cBhvr additive="base">
                                            <p:cTn id="29" dur="1300" fill="hold"/>
                                            <p:tgtEl>
                                              <p:spTgt spid="64"/>
                                            </p:tgtEl>
                                            <p:attrNameLst>
                                              <p:attrName>ppt_y</p:attrName>
                                            </p:attrNameLst>
                                          </p:cBhvr>
                                          <p:tavLst>
                                            <p:tav tm="0">
                                              <p:val>
                                                <p:strVal val="0-#ppt_h/2"/>
                                              </p:val>
                                            </p:tav>
                                            <p:tav tm="100000">
                                              <p:val>
                                                <p:strVal val="#ppt_y"/>
                                              </p:val>
                                            </p:tav>
                                          </p:tavLst>
                                        </p:anim>
                                      </p:childTnLst>
                                    </p:cTn>
                                  </p:par>
                                  <p:par>
                                    <p:cTn id="30" presetID="2" presetClass="entr" presetSubtype="4" accel="46154" fill="hold" grpId="0" nodeType="withEffect">
                                      <p:stCondLst>
                                        <p:cond delay="20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1300" fill="hold"/>
                                            <p:tgtEl>
                                              <p:spTgt spid="65"/>
                                            </p:tgtEl>
                                            <p:attrNameLst>
                                              <p:attrName>ppt_x</p:attrName>
                                            </p:attrNameLst>
                                          </p:cBhvr>
                                          <p:tavLst>
                                            <p:tav tm="0">
                                              <p:val>
                                                <p:strVal val="#ppt_x"/>
                                              </p:val>
                                            </p:tav>
                                            <p:tav tm="100000">
                                              <p:val>
                                                <p:strVal val="#ppt_x"/>
                                              </p:val>
                                            </p:tav>
                                          </p:tavLst>
                                        </p:anim>
                                        <p:anim calcmode="lin" valueType="num">
                                          <p:cBhvr additive="base">
                                            <p:cTn id="33" dur="13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1" accel="46154" fill="hold" grpId="0" nodeType="withEffect">
                                      <p:stCondLst>
                                        <p:cond delay="30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1300" fill="hold"/>
                                            <p:tgtEl>
                                              <p:spTgt spid="66"/>
                                            </p:tgtEl>
                                            <p:attrNameLst>
                                              <p:attrName>ppt_x</p:attrName>
                                            </p:attrNameLst>
                                          </p:cBhvr>
                                          <p:tavLst>
                                            <p:tav tm="0">
                                              <p:val>
                                                <p:strVal val="#ppt_x"/>
                                              </p:val>
                                            </p:tav>
                                            <p:tav tm="100000">
                                              <p:val>
                                                <p:strVal val="#ppt_x"/>
                                              </p:val>
                                            </p:tav>
                                          </p:tavLst>
                                        </p:anim>
                                        <p:anim calcmode="lin" valueType="num">
                                          <p:cBhvr additive="base">
                                            <p:cTn id="37" dur="1300" fill="hold"/>
                                            <p:tgtEl>
                                              <p:spTgt spid="6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 calcmode="lin" valueType="num">
                                          <p:cBhvr>
                                            <p:cTn id="42" dur="500" fill="hold"/>
                                            <p:tgtEl>
                                              <p:spTgt spid="67"/>
                                            </p:tgtEl>
                                            <p:attrNameLst>
                                              <p:attrName>style.rotation</p:attrName>
                                            </p:attrNameLst>
                                          </p:cBhvr>
                                          <p:tavLst>
                                            <p:tav tm="0">
                                              <p:val>
                                                <p:fltVal val="90"/>
                                              </p:val>
                                            </p:tav>
                                            <p:tav tm="100000">
                                              <p:val>
                                                <p:fltVal val="0"/>
                                              </p:val>
                                            </p:tav>
                                          </p:tavLst>
                                        </p:anim>
                                        <p:animEffect transition="in" filter="fade">
                                          <p:cBhvr>
                                            <p:cTn id="43" dur="500"/>
                                            <p:tgtEl>
                                              <p:spTgt spid="6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 calcmode="lin" valueType="num">
                                          <p:cBhvr>
                                            <p:cTn id="48" dur="500" fill="hold"/>
                                            <p:tgtEl>
                                              <p:spTgt spid="68"/>
                                            </p:tgtEl>
                                            <p:attrNameLst>
                                              <p:attrName>style.rotation</p:attrName>
                                            </p:attrNameLst>
                                          </p:cBhvr>
                                          <p:tavLst>
                                            <p:tav tm="0">
                                              <p:val>
                                                <p:fltVal val="90"/>
                                              </p:val>
                                            </p:tav>
                                            <p:tav tm="100000">
                                              <p:val>
                                                <p:fltVal val="0"/>
                                              </p:val>
                                            </p:tav>
                                          </p:tavLst>
                                        </p:anim>
                                        <p:animEffect transition="in" filter="fade">
                                          <p:cBhvr>
                                            <p:cTn id="49" dur="500"/>
                                            <p:tgtEl>
                                              <p:spTgt spid="6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style.rotation</p:attrName>
                                            </p:attrNameLst>
                                          </p:cBhvr>
                                          <p:tavLst>
                                            <p:tav tm="0">
                                              <p:val>
                                                <p:fltVal val="90"/>
                                              </p:val>
                                            </p:tav>
                                            <p:tav tm="100000">
                                              <p:val>
                                                <p:fltVal val="0"/>
                                              </p:val>
                                            </p:tav>
                                          </p:tavLst>
                                        </p:anim>
                                        <p:animEffect transition="in" filter="fade">
                                          <p:cBhvr>
                                            <p:cTn id="55" dur="500"/>
                                            <p:tgtEl>
                                              <p:spTgt spid="7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32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000"/>
                                            <p:tgtEl>
                                              <p:spTgt spid="42"/>
                                            </p:tgtEl>
                                          </p:cBhvr>
                                        </p:animEffect>
                                      </p:childTnLst>
                                    </p:cTn>
                                  </p:par>
                                </p:childTnLst>
                              </p:cTn>
                            </p:par>
                            <p:par>
                              <p:cTn id="66" fill="hold">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right)">
                                          <p:cBhvr>
                                            <p:cTn id="69" dur="500"/>
                                            <p:tgtEl>
                                              <p:spTgt spid="3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par>
                              <p:cTn id="79" fill="hold">
                                <p:stCondLst>
                                  <p:cond delay="5300"/>
                                </p:stCondLst>
                                <p:childTnLst>
                                  <p:par>
                                    <p:cTn id="80" presetID="10" presetClass="entr" presetSubtype="0"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animBg="1"/>
          <p:bldP spid="63" grpId="0" animBg="1"/>
          <p:bldP spid="64" grpId="0" animBg="1"/>
          <p:bldP spid="65" grpId="0" animBg="1"/>
          <p:bldP spid="66" grpId="0" animBg="1"/>
          <p:bldP spid="67" grpId="0" animBg="1"/>
          <p:bldP spid="68" grpId="0" animBg="1"/>
          <p:bldP spid="69" grpId="0" animBg="1"/>
          <p:bldP spid="70" grpId="0" animBg="1"/>
          <p:bldP spid="7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工作存在问题</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50" name="组合 49"/>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51"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2"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3"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54"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cs typeface="+mn-cs"/>
              </a:endParaRPr>
            </a:p>
          </p:txBody>
        </p:sp>
      </p:grpSp>
      <p:grpSp>
        <p:nvGrpSpPr>
          <p:cNvPr id="55" name="组合 54"/>
          <p:cNvGrpSpPr/>
          <p:nvPr/>
        </p:nvGrpSpPr>
        <p:grpSpPr>
          <a:xfrm>
            <a:off x="1266937" y="1347361"/>
            <a:ext cx="1669828" cy="819528"/>
            <a:chOff x="6084168" y="1274556"/>
            <a:chExt cx="1669538" cy="796423"/>
          </a:xfrm>
        </p:grpSpPr>
        <p:sp>
          <p:nvSpPr>
            <p:cNvPr id="56" name="TextBox 55"/>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您的内容打在这里，或者通过您的内容打在这里，或者您的内容打在这里，</a:t>
              </a:r>
            </a:p>
          </p:txBody>
        </p:sp>
        <p:sp>
          <p:nvSpPr>
            <p:cNvPr id="57" name="TextBox 56"/>
            <p:cNvSpPr txBox="1"/>
            <p:nvPr/>
          </p:nvSpPr>
          <p:spPr>
            <a:xfrm>
              <a:off x="6532344" y="1274556"/>
              <a:ext cx="1008112" cy="237473"/>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添加标题</a:t>
              </a:r>
            </a:p>
          </p:txBody>
        </p:sp>
      </p:grpSp>
      <p:grpSp>
        <p:nvGrpSpPr>
          <p:cNvPr id="58" name="组合 57"/>
          <p:cNvGrpSpPr/>
          <p:nvPr/>
        </p:nvGrpSpPr>
        <p:grpSpPr>
          <a:xfrm>
            <a:off x="3015320" y="3732749"/>
            <a:ext cx="1669828" cy="819528"/>
            <a:chOff x="6084168" y="1274556"/>
            <a:chExt cx="1669538" cy="796423"/>
          </a:xfrm>
        </p:grpSpPr>
        <p:sp>
          <p:nvSpPr>
            <p:cNvPr id="59" name="TextBox 58"/>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您的内容打在这里，或者通过您的内容打在这里，或者您的内容打在这里，</a:t>
              </a:r>
            </a:p>
          </p:txBody>
        </p:sp>
        <p:sp>
          <p:nvSpPr>
            <p:cNvPr id="60" name="TextBox 59"/>
            <p:cNvSpPr txBox="1"/>
            <p:nvPr/>
          </p:nvSpPr>
          <p:spPr>
            <a:xfrm>
              <a:off x="6532344" y="1274556"/>
              <a:ext cx="1008112" cy="237473"/>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添加标题</a:t>
              </a:r>
            </a:p>
          </p:txBody>
        </p:sp>
      </p:grpSp>
      <p:grpSp>
        <p:nvGrpSpPr>
          <p:cNvPr id="61" name="组合 60"/>
          <p:cNvGrpSpPr/>
          <p:nvPr/>
        </p:nvGrpSpPr>
        <p:grpSpPr>
          <a:xfrm>
            <a:off x="4699476" y="1347361"/>
            <a:ext cx="1669828" cy="819528"/>
            <a:chOff x="6084168" y="1274556"/>
            <a:chExt cx="1669538" cy="796423"/>
          </a:xfrm>
        </p:grpSpPr>
        <p:sp>
          <p:nvSpPr>
            <p:cNvPr id="62" name="TextBox 61"/>
            <p:cNvSpPr txBox="1"/>
            <p:nvPr/>
          </p:nvSpPr>
          <p:spPr>
            <a:xfrm>
              <a:off x="6084168" y="1514664"/>
              <a:ext cx="1669538" cy="556315"/>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您的内容打在这里，或者通过您的内容打在这里，或者您的内容打在这里，</a:t>
              </a:r>
            </a:p>
          </p:txBody>
        </p:sp>
        <p:sp>
          <p:nvSpPr>
            <p:cNvPr id="63" name="TextBox 62"/>
            <p:cNvSpPr txBox="1"/>
            <p:nvPr/>
          </p:nvSpPr>
          <p:spPr>
            <a:xfrm>
              <a:off x="6532344" y="1274556"/>
              <a:ext cx="1008112" cy="276999"/>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添加标题</a:t>
              </a:r>
            </a:p>
          </p:txBody>
        </p:sp>
      </p:grpSp>
      <p:grpSp>
        <p:nvGrpSpPr>
          <p:cNvPr id="64" name="组合 63"/>
          <p:cNvGrpSpPr/>
          <p:nvPr/>
        </p:nvGrpSpPr>
        <p:grpSpPr>
          <a:xfrm>
            <a:off x="6513184" y="3732750"/>
            <a:ext cx="1669828" cy="819528"/>
            <a:chOff x="6084168" y="1274556"/>
            <a:chExt cx="1669538" cy="796422"/>
          </a:xfrm>
        </p:grpSpPr>
        <p:sp>
          <p:nvSpPr>
            <p:cNvPr id="65" name="TextBox 64"/>
            <p:cNvSpPr txBox="1"/>
            <p:nvPr/>
          </p:nvSpPr>
          <p:spPr>
            <a:xfrm>
              <a:off x="6084168" y="1514664"/>
              <a:ext cx="1669538" cy="556314"/>
            </a:xfrm>
            <a:prstGeom prst="rect">
              <a:avLst/>
            </a:prstGeom>
            <a:noFill/>
          </p:spPr>
          <p:txBody>
            <a:bodyPr wrap="square" lIns="91431" tIns="45715" rIns="91431" bIns="45715" rtlCol="0">
              <a:spAutoFit/>
            </a:bodyPr>
            <a:lstStyle/>
            <a:p>
              <a:pPr fontAlgn="base">
                <a:lnSpc>
                  <a:spcPct val="130000"/>
                </a:lnSpc>
                <a:spcBef>
                  <a:spcPct val="0"/>
                </a:spcBef>
                <a:spcAft>
                  <a:spcPct val="0"/>
                </a:spcAft>
              </a:pPr>
              <a:r>
                <a:rPr lang="zh-CN" altLang="en-US" sz="800" dirty="0">
                  <a:solidFill>
                    <a:sysClr val="windowText" lastClr="000000"/>
                  </a:solidFill>
                  <a:latin typeface="微软雅黑" pitchFamily="34" charset="-122"/>
                  <a:ea typeface="微软雅黑" pitchFamily="34" charset="-122"/>
                </a:rPr>
                <a:t>您的内容打在这里，或者通过您的内容打在这里，或者您的内容打在这里，</a:t>
              </a:r>
            </a:p>
          </p:txBody>
        </p:sp>
        <p:sp>
          <p:nvSpPr>
            <p:cNvPr id="66" name="TextBox 65"/>
            <p:cNvSpPr txBox="1"/>
            <p:nvPr/>
          </p:nvSpPr>
          <p:spPr>
            <a:xfrm>
              <a:off x="6532344" y="1274556"/>
              <a:ext cx="1008112" cy="237472"/>
            </a:xfrm>
            <a:prstGeom prst="rect">
              <a:avLst/>
            </a:prstGeom>
            <a:noFill/>
          </p:spPr>
          <p:txBody>
            <a:bodyPr wrap="square" lIns="91431" tIns="0" rIns="91431" bIns="0" rtlCol="0" anchor="t">
              <a:spAutoFit/>
            </a:bodyPr>
            <a:lstStyle/>
            <a:p>
              <a:pPr fontAlgn="base">
                <a:lnSpc>
                  <a:spcPct val="150000"/>
                </a:lnSpc>
                <a:spcBef>
                  <a:spcPct val="0"/>
                </a:spcBef>
                <a:spcAft>
                  <a:spcPct val="0"/>
                </a:spcAft>
              </a:pPr>
              <a:r>
                <a:rPr lang="zh-CN" altLang="en-US" sz="1200" dirty="0">
                  <a:solidFill>
                    <a:sysClr val="windowText" lastClr="000000"/>
                  </a:solidFill>
                  <a:latin typeface="微软雅黑" pitchFamily="34" charset="-122"/>
                  <a:ea typeface="微软雅黑" pitchFamily="34" charset="-122"/>
                  <a:cs typeface="华文黑体" pitchFamily="2" charset="-122"/>
                </a:rPr>
                <a:t>添加标题</a:t>
              </a:r>
            </a:p>
          </p:txBody>
        </p:sp>
      </p:grpSp>
      <p:grpSp>
        <p:nvGrpSpPr>
          <p:cNvPr id="67" name="组合 66"/>
          <p:cNvGrpSpPr/>
          <p:nvPr/>
        </p:nvGrpSpPr>
        <p:grpSpPr>
          <a:xfrm>
            <a:off x="1516672" y="2248188"/>
            <a:ext cx="1206806" cy="1206613"/>
            <a:chOff x="2201071" y="3406041"/>
            <a:chExt cx="1805286" cy="1805938"/>
          </a:xfrm>
        </p:grpSpPr>
        <p:grpSp>
          <p:nvGrpSpPr>
            <p:cNvPr id="68" name="组合 67"/>
            <p:cNvGrpSpPr/>
            <p:nvPr/>
          </p:nvGrpSpPr>
          <p:grpSpPr>
            <a:xfrm>
              <a:off x="2201071" y="3406041"/>
              <a:ext cx="1805286" cy="1805938"/>
              <a:chOff x="4345444" y="2542859"/>
              <a:chExt cx="1810550" cy="1811205"/>
            </a:xfrm>
          </p:grpSpPr>
          <p:grpSp>
            <p:nvGrpSpPr>
              <p:cNvPr id="70" name="组合 6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2" name="同心圆 7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73" name="椭圆 7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71" name="椭圆 70"/>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9" name="TextBox 68"/>
            <p:cNvSpPr txBox="1"/>
            <p:nvPr/>
          </p:nvSpPr>
          <p:spPr>
            <a:xfrm>
              <a:off x="2694008"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内容</a:t>
              </a:r>
            </a:p>
          </p:txBody>
        </p:sp>
      </p:grpSp>
      <p:grpSp>
        <p:nvGrpSpPr>
          <p:cNvPr id="74" name="组合 73"/>
          <p:cNvGrpSpPr/>
          <p:nvPr/>
        </p:nvGrpSpPr>
        <p:grpSpPr>
          <a:xfrm>
            <a:off x="4980217" y="2248188"/>
            <a:ext cx="1206806" cy="1206613"/>
            <a:chOff x="7382260" y="3406041"/>
            <a:chExt cx="1805286" cy="1805938"/>
          </a:xfrm>
        </p:grpSpPr>
        <p:grpSp>
          <p:nvGrpSpPr>
            <p:cNvPr id="75" name="组合 74"/>
            <p:cNvGrpSpPr/>
            <p:nvPr/>
          </p:nvGrpSpPr>
          <p:grpSpPr>
            <a:xfrm>
              <a:off x="7382260" y="3406041"/>
              <a:ext cx="1805286" cy="1805938"/>
              <a:chOff x="4345444" y="2542859"/>
              <a:chExt cx="1810550" cy="1811205"/>
            </a:xfrm>
          </p:grpSpPr>
          <p:grpSp>
            <p:nvGrpSpPr>
              <p:cNvPr id="77" name="组合 7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9" name="同心圆 7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80" name="椭圆 7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78" name="椭圆 77"/>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76" name="TextBox 75"/>
            <p:cNvSpPr txBox="1"/>
            <p:nvPr/>
          </p:nvSpPr>
          <p:spPr>
            <a:xfrm>
              <a:off x="7875197"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内容</a:t>
              </a:r>
            </a:p>
          </p:txBody>
        </p:sp>
      </p:grpSp>
      <p:grpSp>
        <p:nvGrpSpPr>
          <p:cNvPr id="81" name="组合 80"/>
          <p:cNvGrpSpPr/>
          <p:nvPr/>
        </p:nvGrpSpPr>
        <p:grpSpPr>
          <a:xfrm>
            <a:off x="3261429" y="2248188"/>
            <a:ext cx="1206806" cy="1206613"/>
            <a:chOff x="4811090" y="3406041"/>
            <a:chExt cx="1805286" cy="1805938"/>
          </a:xfrm>
        </p:grpSpPr>
        <p:grpSp>
          <p:nvGrpSpPr>
            <p:cNvPr id="82" name="组合 81"/>
            <p:cNvGrpSpPr/>
            <p:nvPr/>
          </p:nvGrpSpPr>
          <p:grpSpPr>
            <a:xfrm>
              <a:off x="4811090" y="3406041"/>
              <a:ext cx="1805286" cy="1805938"/>
              <a:chOff x="4345444" y="2542859"/>
              <a:chExt cx="1810550" cy="1811205"/>
            </a:xfrm>
          </p:grpSpPr>
          <p:grpSp>
            <p:nvGrpSpPr>
              <p:cNvPr id="84" name="组合 8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6" name="同心圆 8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87" name="椭圆 8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85" name="椭圆 84"/>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83" name="TextBox 82"/>
            <p:cNvSpPr txBox="1"/>
            <p:nvPr/>
          </p:nvSpPr>
          <p:spPr>
            <a:xfrm>
              <a:off x="5304027"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内容</a:t>
              </a:r>
            </a:p>
          </p:txBody>
        </p:sp>
      </p:grpSp>
      <p:grpSp>
        <p:nvGrpSpPr>
          <p:cNvPr id="88" name="组合 87"/>
          <p:cNvGrpSpPr/>
          <p:nvPr/>
        </p:nvGrpSpPr>
        <p:grpSpPr>
          <a:xfrm>
            <a:off x="6706590" y="2248188"/>
            <a:ext cx="1206806" cy="1206613"/>
            <a:chOff x="9964778" y="3406041"/>
            <a:chExt cx="1805286" cy="1805938"/>
          </a:xfrm>
        </p:grpSpPr>
        <p:grpSp>
          <p:nvGrpSpPr>
            <p:cNvPr id="89" name="组合 88"/>
            <p:cNvGrpSpPr/>
            <p:nvPr/>
          </p:nvGrpSpPr>
          <p:grpSpPr>
            <a:xfrm>
              <a:off x="9964778" y="3406041"/>
              <a:ext cx="1805286" cy="1805938"/>
              <a:chOff x="4345444" y="2542859"/>
              <a:chExt cx="1810550" cy="1811205"/>
            </a:xfrm>
          </p:grpSpPr>
          <p:grpSp>
            <p:nvGrpSpPr>
              <p:cNvPr id="91" name="组合 9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94" name="椭圆 9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92" name="椭圆 91"/>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90" name="TextBox 89"/>
            <p:cNvSpPr txBox="1"/>
            <p:nvPr/>
          </p:nvSpPr>
          <p:spPr>
            <a:xfrm>
              <a:off x="10457715" y="3876616"/>
              <a:ext cx="1023614" cy="87523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内容</a:t>
              </a:r>
            </a:p>
          </p:txBody>
        </p:sp>
      </p:grpSp>
      <p:sp>
        <p:nvSpPr>
          <p:cNvPr id="95" name="TextBox 9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086100499"/>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8000">
                                          <p:cBhvr additive="base">
                                            <p:cTn id="11" dur="2000" fill="hold"/>
                                            <p:tgtEl>
                                              <p:spTgt spid="67"/>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14:bounceEnd="58000">
                                          <p:cBhvr additive="base">
                                            <p:cTn id="15" dur="2000" fill="hold"/>
                                            <p:tgtEl>
                                              <p:spTgt spid="81"/>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14:bounceEnd="58000">
                                          <p:cBhvr additive="base">
                                            <p:cTn id="19" dur="2000" fill="hold"/>
                                            <p:tgtEl>
                                              <p:spTgt spid="74"/>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14:bounceEnd="58000">
                                          <p:cBhvr additive="base">
                                            <p:cTn id="23" dur="2000" fill="hold"/>
                                            <p:tgtEl>
                                              <p:spTgt spid="88"/>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2000" fill="hold"/>
                                            <p:tgtEl>
                                              <p:spTgt spid="67"/>
                                            </p:tgtEl>
                                            <p:attrNameLst>
                                              <p:attrName>ppt_x</p:attrName>
                                            </p:attrNameLst>
                                          </p:cBhvr>
                                          <p:tavLst>
                                            <p:tav tm="0">
                                              <p:val>
                                                <p:strVal val="0-#ppt_w/2"/>
                                              </p:val>
                                            </p:tav>
                                            <p:tav tm="100000">
                                              <p:val>
                                                <p:strVal val="#ppt_x"/>
                                              </p:val>
                                            </p:tav>
                                          </p:tavLst>
                                        </p:anim>
                                        <p:anim calcmode="lin" valueType="num">
                                          <p:cBhvr additive="base">
                                            <p:cTn id="12" dur="20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2000" fill="hold"/>
                                            <p:tgtEl>
                                              <p:spTgt spid="81"/>
                                            </p:tgtEl>
                                            <p:attrNameLst>
                                              <p:attrName>ppt_x</p:attrName>
                                            </p:attrNameLst>
                                          </p:cBhvr>
                                          <p:tavLst>
                                            <p:tav tm="0">
                                              <p:val>
                                                <p:strVal val="1+#ppt_w/2"/>
                                              </p:val>
                                            </p:tav>
                                            <p:tav tm="100000">
                                              <p:val>
                                                <p:strVal val="#ppt_x"/>
                                              </p:val>
                                            </p:tav>
                                          </p:tavLst>
                                        </p:anim>
                                        <p:anim calcmode="lin" valueType="num">
                                          <p:cBhvr additive="base">
                                            <p:cTn id="16" dur="2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2000" fill="hold"/>
                                            <p:tgtEl>
                                              <p:spTgt spid="74"/>
                                            </p:tgtEl>
                                            <p:attrNameLst>
                                              <p:attrName>ppt_x</p:attrName>
                                            </p:attrNameLst>
                                          </p:cBhvr>
                                          <p:tavLst>
                                            <p:tav tm="0">
                                              <p:val>
                                                <p:strVal val="0-#ppt_w/2"/>
                                              </p:val>
                                            </p:tav>
                                            <p:tav tm="100000">
                                              <p:val>
                                                <p:strVal val="#ppt_x"/>
                                              </p:val>
                                            </p:tav>
                                          </p:tavLst>
                                        </p:anim>
                                        <p:anim calcmode="lin" valueType="num">
                                          <p:cBhvr additive="base">
                                            <p:cTn id="20" dur="20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2000" fill="hold"/>
                                            <p:tgtEl>
                                              <p:spTgt spid="88"/>
                                            </p:tgtEl>
                                            <p:attrNameLst>
                                              <p:attrName>ppt_x</p:attrName>
                                            </p:attrNameLst>
                                          </p:cBhvr>
                                          <p:tavLst>
                                            <p:tav tm="0">
                                              <p:val>
                                                <p:strVal val="1+#ppt_w/2"/>
                                              </p:val>
                                            </p:tav>
                                            <p:tav tm="100000">
                                              <p:val>
                                                <p:strVal val="#ppt_x"/>
                                              </p:val>
                                            </p:tav>
                                          </p:tavLst>
                                        </p:anim>
                                        <p:anim calcmode="lin" valueType="num">
                                          <p:cBhvr additive="base">
                                            <p:cTn id="24" dur="20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工作解决方法</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63" name="组合 62"/>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6" name="组合 65"/>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9" name="组合 68"/>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椭圆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2" name="组合 71"/>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组合 74"/>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8" name="组合 77"/>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1" name="Group 30"/>
          <p:cNvGrpSpPr/>
          <p:nvPr/>
        </p:nvGrpSpPr>
        <p:grpSpPr>
          <a:xfrm>
            <a:off x="2896394" y="2004579"/>
            <a:ext cx="576066" cy="491765"/>
            <a:chOff x="3440113" y="1050925"/>
            <a:chExt cx="390525" cy="333376"/>
          </a:xfrm>
          <a:solidFill>
            <a:srgbClr val="0070C0"/>
          </a:solidFill>
        </p:grpSpPr>
        <p:sp>
          <p:nvSpPr>
            <p:cNvPr id="82"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a typeface="宋体" charset="-122"/>
              </a:endParaRPr>
            </a:p>
          </p:txBody>
        </p:sp>
        <p:sp>
          <p:nvSpPr>
            <p:cNvPr id="8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a typeface="宋体" charset="-122"/>
              </a:endParaRPr>
            </a:p>
          </p:txBody>
        </p:sp>
        <p:sp>
          <p:nvSpPr>
            <p:cNvPr id="84"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a typeface="宋体" charset="-122"/>
              </a:endParaRPr>
            </a:p>
          </p:txBody>
        </p:sp>
        <p:sp>
          <p:nvSpPr>
            <p:cNvPr id="85"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a typeface="宋体" charset="-122"/>
              </a:endParaRPr>
            </a:p>
          </p:txBody>
        </p:sp>
        <p:sp>
          <p:nvSpPr>
            <p:cNvPr id="86"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a typeface="宋体" charset="-122"/>
              </a:endParaRPr>
            </a:p>
          </p:txBody>
        </p:sp>
        <p:sp>
          <p:nvSpPr>
            <p:cNvPr id="87"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a typeface="宋体" charset="-122"/>
              </a:endParaRPr>
            </a:p>
          </p:txBody>
        </p:sp>
      </p:grpSp>
      <p:sp>
        <p:nvSpPr>
          <p:cNvPr id="88"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900" dirty="0">
                <a:solidFill>
                  <a:sysClr val="windowText" lastClr="000000"/>
                </a:solidFill>
                <a:latin typeface="微软雅黑" panose="020B0503020204020204" pitchFamily="34" charset="-122"/>
                <a:ea typeface="微软雅黑" panose="020B0503020204020204" pitchFamily="34" charset="-122"/>
              </a:rPr>
              <a:t>此处添加标题</a:t>
            </a:r>
            <a:r>
              <a:rPr lang="zh-CN" altLang="en-US" sz="900" dirty="0" smtClean="0">
                <a:solidFill>
                  <a:sysClr val="windowText" lastClr="000000"/>
                </a:solidFill>
                <a:latin typeface="微软雅黑" panose="020B0503020204020204" pitchFamily="34" charset="-122"/>
                <a:ea typeface="微软雅黑" panose="020B0503020204020204" pitchFamily="34" charset="-122"/>
              </a:rPr>
              <a:t>内容点击</a:t>
            </a:r>
            <a:r>
              <a:rPr lang="zh-CN" altLang="en-US" sz="900" dirty="0">
                <a:solidFill>
                  <a:sysClr val="windowText" lastClr="000000"/>
                </a:solidFill>
                <a:latin typeface="微软雅黑" panose="020B0503020204020204" pitchFamily="34" charset="-122"/>
                <a:ea typeface="微软雅黑" panose="020B0503020204020204" pitchFamily="34" charset="-122"/>
              </a:rPr>
              <a:t>此处添加</a:t>
            </a:r>
            <a:r>
              <a:rPr lang="zh-CN" altLang="en-US" sz="900" dirty="0" smtClean="0">
                <a:solidFill>
                  <a:sysClr val="windowText" lastClr="000000"/>
                </a:solidFill>
                <a:latin typeface="微软雅黑" panose="020B0503020204020204" pitchFamily="34" charset="-122"/>
                <a:ea typeface="微软雅黑" panose="020B0503020204020204" pitchFamily="34" charset="-122"/>
              </a:rPr>
              <a:t>内容点击</a:t>
            </a:r>
            <a:r>
              <a:rPr lang="zh-CN" altLang="en-US" sz="900" dirty="0">
                <a:solidFill>
                  <a:sysClr val="windowText" lastClr="000000"/>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dirty="0" smtClean="0">
                <a:solidFill>
                  <a:sysClr val="windowText" lastClr="000000"/>
                </a:solidFill>
                <a:latin typeface="微软雅黑" panose="020B0503020204020204" pitchFamily="34" charset="-122"/>
                <a:ea typeface="微软雅黑" panose="020B0503020204020204" pitchFamily="34" charset="-122"/>
              </a:rPr>
              <a:t>内容</a:t>
            </a:r>
            <a:endParaRPr lang="zh-CN" altLang="zh-CN" sz="9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6364510" y="2572544"/>
            <a:ext cx="2743994" cy="400110"/>
          </a:xfrm>
          <a:prstGeom prst="rect">
            <a:avLst/>
          </a:prstGeom>
          <a:noFill/>
        </p:spPr>
        <p:txBody>
          <a:bodyPr wrap="square" rtlCol="0">
            <a:spAutoFit/>
          </a:bodyPr>
          <a:lstStyle/>
          <a:p>
            <a:pPr algn="ctr" fontAlgn="base">
              <a:spcBef>
                <a:spcPct val="0"/>
              </a:spcBef>
              <a:spcAft>
                <a:spcPct val="0"/>
              </a:spcAft>
            </a:pPr>
            <a:r>
              <a:rPr lang="zh-CN" altLang="en-US" sz="2000" dirty="0" smtClean="0">
                <a:solidFill>
                  <a:srgbClr val="0070C0"/>
                </a:solidFill>
                <a:latin typeface="微软雅黑" pitchFamily="34" charset="-122"/>
                <a:ea typeface="微软雅黑" pitchFamily="34" charset="-122"/>
              </a:rPr>
              <a:t>解决方法策略</a:t>
            </a:r>
            <a:endParaRPr lang="zh-CN" altLang="en-US" sz="2000" dirty="0">
              <a:solidFill>
                <a:srgbClr val="0070C0"/>
              </a:solidFill>
              <a:latin typeface="微软雅黑" pitchFamily="34" charset="-122"/>
              <a:ea typeface="微软雅黑" pitchFamily="34" charset="-122"/>
            </a:endParaRPr>
          </a:p>
        </p:txBody>
      </p:sp>
      <p:sp>
        <p:nvSpPr>
          <p:cNvPr id="90"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ct val="40000"/>
              </a:spcAft>
              <a:buClr>
                <a:srgbClr val="292929"/>
              </a:buClr>
              <a:buSzTx/>
              <a:buFontTx/>
              <a:buNone/>
              <a:tabLst/>
              <a:defRPr/>
            </a:pPr>
            <a:r>
              <a:rPr kumimoji="0" lang="zh-CN" altLang="en-US" sz="115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kumimoji="0" lang="zh-CN" altLang="en-US" sz="1150" b="0" i="0" u="none" strike="noStrike" kern="0" cap="none" spc="0" normalizeH="0" baseline="0" noProof="1"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zh-CN" altLang="en-US" sz="115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150" b="0" i="0" u="none" strike="noStrike" kern="0" cap="none" spc="0" normalizeH="0" baseline="0" noProof="1" smtClean="0">
                <a:ln>
                  <a:noFill/>
                </a:ln>
                <a:solidFill>
                  <a:sysClr val="windowText" lastClr="000000"/>
                </a:solidFill>
                <a:effectLst/>
                <a:uLnTx/>
                <a:uFillTx/>
                <a:latin typeface="微软雅黑" panose="020B0503020204020204" pitchFamily="34" charset="-122"/>
                <a:ea typeface="微软雅黑" panose="020B0503020204020204" pitchFamily="34" charset="-122"/>
              </a:rPr>
              <a:t>粘贴</a:t>
            </a:r>
            <a:endParaRPr kumimoji="0" lang="en-US" altLang="zh-CN" sz="1150" b="0" i="0" u="none" strike="noStrike" kern="0" cap="none" spc="0" normalizeH="0" baseline="0" noProof="1">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987122" y="1396848"/>
            <a:ext cx="998801" cy="998801"/>
            <a:chOff x="5252030" y="2008764"/>
            <a:chExt cx="809336" cy="809336"/>
          </a:xfrm>
          <a:solidFill>
            <a:srgbClr val="0070C0"/>
          </a:solidFill>
        </p:grpSpPr>
        <p:sp>
          <p:nvSpPr>
            <p:cNvPr id="92" name="椭圆 9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3" name="椭圆 92"/>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94" name="组合 93"/>
          <p:cNvGrpSpPr/>
          <p:nvPr/>
        </p:nvGrpSpPr>
        <p:grpSpPr>
          <a:xfrm>
            <a:off x="875349" y="1798908"/>
            <a:ext cx="1146259" cy="1146259"/>
            <a:chOff x="5252030" y="2008764"/>
            <a:chExt cx="809336" cy="809336"/>
          </a:xfrm>
          <a:solidFill>
            <a:srgbClr val="0070C0"/>
          </a:solidFill>
        </p:grpSpPr>
        <p:sp>
          <p:nvSpPr>
            <p:cNvPr id="95" name="椭圆 9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6" name="椭圆 9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97" name="组合 96"/>
          <p:cNvGrpSpPr/>
          <p:nvPr/>
        </p:nvGrpSpPr>
        <p:grpSpPr>
          <a:xfrm>
            <a:off x="921970" y="3445825"/>
            <a:ext cx="444479" cy="444479"/>
            <a:chOff x="5252030" y="2008764"/>
            <a:chExt cx="809336" cy="809336"/>
          </a:xfrm>
          <a:solidFill>
            <a:srgbClr val="FFC000"/>
          </a:solidFill>
        </p:grpSpPr>
        <p:sp>
          <p:nvSpPr>
            <p:cNvPr id="98" name="椭圆 9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99" name="椭圆 9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00" name="组合 99"/>
          <p:cNvGrpSpPr/>
          <p:nvPr/>
        </p:nvGrpSpPr>
        <p:grpSpPr>
          <a:xfrm>
            <a:off x="1878803" y="3065408"/>
            <a:ext cx="221831" cy="221831"/>
            <a:chOff x="5252030" y="2008764"/>
            <a:chExt cx="809336" cy="809336"/>
          </a:xfrm>
          <a:solidFill>
            <a:srgbClr val="0070C0"/>
          </a:solidFill>
        </p:grpSpPr>
        <p:sp>
          <p:nvSpPr>
            <p:cNvPr id="101" name="椭圆 10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2" name="椭圆 10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03" name="组合 102"/>
          <p:cNvGrpSpPr/>
          <p:nvPr/>
        </p:nvGrpSpPr>
        <p:grpSpPr>
          <a:xfrm>
            <a:off x="1698046" y="1478792"/>
            <a:ext cx="221831" cy="221831"/>
            <a:chOff x="5252030" y="2008764"/>
            <a:chExt cx="809336" cy="809336"/>
          </a:xfrm>
          <a:solidFill>
            <a:srgbClr val="0070C0"/>
          </a:solidFill>
        </p:grpSpPr>
        <p:sp>
          <p:nvSpPr>
            <p:cNvPr id="104" name="椭圆 10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5" name="椭圆 10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06" name="组合 105"/>
          <p:cNvGrpSpPr/>
          <p:nvPr/>
        </p:nvGrpSpPr>
        <p:grpSpPr>
          <a:xfrm>
            <a:off x="2509792" y="3932667"/>
            <a:ext cx="221831" cy="221831"/>
            <a:chOff x="5252030" y="2008764"/>
            <a:chExt cx="809336" cy="809336"/>
          </a:xfrm>
          <a:solidFill>
            <a:srgbClr val="0070C0"/>
          </a:solidFill>
        </p:grpSpPr>
        <p:sp>
          <p:nvSpPr>
            <p:cNvPr id="107" name="椭圆 10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08" name="椭圆 10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09" name="组合 108"/>
          <p:cNvGrpSpPr/>
          <p:nvPr/>
        </p:nvGrpSpPr>
        <p:grpSpPr>
          <a:xfrm>
            <a:off x="2937878" y="3657965"/>
            <a:ext cx="164925" cy="164925"/>
            <a:chOff x="5252030" y="2008764"/>
            <a:chExt cx="809336" cy="809336"/>
          </a:xfrm>
          <a:solidFill>
            <a:srgbClr val="0070C0"/>
          </a:solidFill>
        </p:grpSpPr>
        <p:sp>
          <p:nvSpPr>
            <p:cNvPr id="110" name="椭圆 10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1" name="椭圆 110"/>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12" name="组合 111"/>
          <p:cNvGrpSpPr/>
          <p:nvPr/>
        </p:nvGrpSpPr>
        <p:grpSpPr>
          <a:xfrm>
            <a:off x="4128318" y="2043218"/>
            <a:ext cx="444479" cy="444479"/>
            <a:chOff x="5252030" y="2008764"/>
            <a:chExt cx="809336" cy="809336"/>
          </a:xfrm>
          <a:solidFill>
            <a:srgbClr val="0070C0"/>
          </a:solidFill>
        </p:grpSpPr>
        <p:sp>
          <p:nvSpPr>
            <p:cNvPr id="113" name="椭圆 1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4" name="椭圆 113"/>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15" name="组合 114"/>
          <p:cNvGrpSpPr/>
          <p:nvPr/>
        </p:nvGrpSpPr>
        <p:grpSpPr>
          <a:xfrm>
            <a:off x="4665401" y="2900106"/>
            <a:ext cx="321721" cy="321721"/>
            <a:chOff x="5252030" y="2008764"/>
            <a:chExt cx="809336" cy="809336"/>
          </a:xfrm>
          <a:solidFill>
            <a:srgbClr val="FFC000"/>
          </a:solidFill>
        </p:grpSpPr>
        <p:sp>
          <p:nvSpPr>
            <p:cNvPr id="116" name="椭圆 11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7" name="椭圆 116"/>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18" name="组合 117"/>
          <p:cNvGrpSpPr/>
          <p:nvPr/>
        </p:nvGrpSpPr>
        <p:grpSpPr>
          <a:xfrm>
            <a:off x="4825213" y="2566983"/>
            <a:ext cx="160860" cy="160860"/>
            <a:chOff x="5252030" y="2008764"/>
            <a:chExt cx="809336" cy="809336"/>
          </a:xfrm>
          <a:solidFill>
            <a:srgbClr val="FFC000"/>
          </a:solidFill>
        </p:grpSpPr>
        <p:sp>
          <p:nvSpPr>
            <p:cNvPr id="119" name="椭圆 11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20" name="椭圆 119"/>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21" name="TextBox 12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844720945"/>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63"/>
                                            </p:tgtEl>
                                            <p:attrNameLst>
                                              <p:attrName>style.visibility</p:attrName>
                                            </p:attrNameLst>
                                          </p:cBhvr>
                                          <p:to>
                                            <p:strVal val="visible"/>
                                          </p:to>
                                        </p:set>
                                        <p:anim calcmode="lin" valueType="num" p14:bounceEnd="52000">
                                          <p:cBhvr additive="base">
                                            <p:cTn id="7" dur="20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14:bounceEnd="55000">
                                          <p:cBhvr additive="base">
                                            <p:cTn id="11" dur="2000" fill="hold"/>
                                            <p:tgtEl>
                                              <p:spTgt spid="91"/>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14:bounceEnd="55000">
                                          <p:cBhvr additive="base">
                                            <p:cTn id="15" dur="2000" fill="hold"/>
                                            <p:tgtEl>
                                              <p:spTgt spid="94"/>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14:bounceEnd="55000">
                                          <p:cBhvr additive="base">
                                            <p:cTn id="19" dur="2000" fill="hold"/>
                                            <p:tgtEl>
                                              <p:spTgt spid="97"/>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14:bounceEnd="55000">
                                          <p:cBhvr additive="base">
                                            <p:cTn id="23" dur="2000" fill="hold"/>
                                            <p:tgtEl>
                                              <p:spTgt spid="112"/>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11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p:val>
                                                <p:fltVal val="0.5"/>
                                              </p:val>
                                            </p:tav>
                                            <p:tav tm="100000">
                                              <p:val>
                                                <p:strVal val="#ppt_x"/>
                                              </p:val>
                                            </p:tav>
                                          </p:tavLst>
                                        </p:anim>
                                        <p:anim calcmode="lin" valueType="num">
                                          <p:cBhvr>
                                            <p:cTn id="30" dur="1000" fill="hold"/>
                                            <p:tgtEl>
                                              <p:spTgt spid="6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 calcmode="lin" valueType="num">
                                          <p:cBhvr>
                                            <p:cTn id="35" dur="1000" fill="hold"/>
                                            <p:tgtEl>
                                              <p:spTgt spid="69"/>
                                            </p:tgtEl>
                                            <p:attrNameLst>
                                              <p:attrName>ppt_x</p:attrName>
                                            </p:attrNameLst>
                                          </p:cBhvr>
                                          <p:tavLst>
                                            <p:tav tm="0">
                                              <p:val>
                                                <p:fltVal val="0.5"/>
                                              </p:val>
                                            </p:tav>
                                            <p:tav tm="100000">
                                              <p:val>
                                                <p:strVal val="#ppt_x"/>
                                              </p:val>
                                            </p:tav>
                                          </p:tavLst>
                                        </p:anim>
                                        <p:anim calcmode="lin" valueType="num">
                                          <p:cBhvr>
                                            <p:cTn id="36" dur="1000" fill="hold"/>
                                            <p:tgtEl>
                                              <p:spTgt spid="6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14:bounceEnd="55000">
                                          <p:cBhvr additive="base">
                                            <p:cTn id="39" dur="2000" fill="hold"/>
                                            <p:tgtEl>
                                              <p:spTgt spid="109"/>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14:bounceEnd="55000">
                                          <p:cBhvr additive="base">
                                            <p:cTn id="43" dur="2000" fill="hold"/>
                                            <p:tgtEl>
                                              <p:spTgt spid="106"/>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10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 calcmode="lin" valueType="num">
                                          <p:cBhvr>
                                            <p:cTn id="49" dur="1000" fill="hold"/>
                                            <p:tgtEl>
                                              <p:spTgt spid="72"/>
                                            </p:tgtEl>
                                            <p:attrNameLst>
                                              <p:attrName>ppt_x</p:attrName>
                                            </p:attrNameLst>
                                          </p:cBhvr>
                                          <p:tavLst>
                                            <p:tav tm="0">
                                              <p:val>
                                                <p:fltVal val="0.5"/>
                                              </p:val>
                                            </p:tav>
                                            <p:tav tm="100000">
                                              <p:val>
                                                <p:strVal val="#ppt_x"/>
                                              </p:val>
                                            </p:tav>
                                          </p:tavLst>
                                        </p:anim>
                                        <p:anim calcmode="lin" valueType="num">
                                          <p:cBhvr>
                                            <p:cTn id="50" dur="1000" fill="hold"/>
                                            <p:tgtEl>
                                              <p:spTgt spid="7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14:bounceEnd="55000">
                                          <p:cBhvr additive="base">
                                            <p:cTn id="53" dur="2000" fill="hold"/>
                                            <p:tgtEl>
                                              <p:spTgt spid="118"/>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14:bounceEnd="55000">
                                          <p:cBhvr additive="base">
                                            <p:cTn id="57" dur="2000" fill="hold"/>
                                            <p:tgtEl>
                                              <p:spTgt spid="115"/>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11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600" fill="hold"/>
                                            <p:tgtEl>
                                              <p:spTgt spid="75"/>
                                            </p:tgtEl>
                                            <p:attrNameLst>
                                              <p:attrName>ppt_w</p:attrName>
                                            </p:attrNameLst>
                                          </p:cBhvr>
                                          <p:tavLst>
                                            <p:tav tm="0">
                                              <p:val>
                                                <p:fltVal val="0"/>
                                              </p:val>
                                            </p:tav>
                                            <p:tav tm="100000">
                                              <p:val>
                                                <p:strVal val="#ppt_w"/>
                                              </p:val>
                                            </p:tav>
                                          </p:tavLst>
                                        </p:anim>
                                        <p:anim calcmode="lin" valueType="num">
                                          <p:cBhvr>
                                            <p:cTn id="62" dur="600" fill="hold"/>
                                            <p:tgtEl>
                                              <p:spTgt spid="75"/>
                                            </p:tgtEl>
                                            <p:attrNameLst>
                                              <p:attrName>ppt_h</p:attrName>
                                            </p:attrNameLst>
                                          </p:cBhvr>
                                          <p:tavLst>
                                            <p:tav tm="0">
                                              <p:val>
                                                <p:fltVal val="0"/>
                                              </p:val>
                                            </p:tav>
                                            <p:tav tm="100000">
                                              <p:val>
                                                <p:strVal val="#ppt_h"/>
                                              </p:val>
                                            </p:tav>
                                          </p:tavLst>
                                        </p:anim>
                                        <p:anim calcmode="lin" valueType="num">
                                          <p:cBhvr>
                                            <p:cTn id="63" dur="600" fill="hold"/>
                                            <p:tgtEl>
                                              <p:spTgt spid="75"/>
                                            </p:tgtEl>
                                            <p:attrNameLst>
                                              <p:attrName>ppt_x</p:attrName>
                                            </p:attrNameLst>
                                          </p:cBhvr>
                                          <p:tavLst>
                                            <p:tav tm="0">
                                              <p:val>
                                                <p:fltVal val="0.5"/>
                                              </p:val>
                                            </p:tav>
                                            <p:tav tm="100000">
                                              <p:val>
                                                <p:strVal val="#ppt_x"/>
                                              </p:val>
                                            </p:tav>
                                          </p:tavLst>
                                        </p:anim>
                                        <p:anim calcmode="lin" valueType="num">
                                          <p:cBhvr>
                                            <p:cTn id="64" dur="600" fill="hold"/>
                                            <p:tgtEl>
                                              <p:spTgt spid="7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55000">
                                          <p:cBhvr additive="base">
                                            <p:cTn id="67" dur="2000" fill="hold"/>
                                            <p:tgtEl>
                                              <p:spTgt spid="103"/>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10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700" fill="hold"/>
                                            <p:tgtEl>
                                              <p:spTgt spid="78"/>
                                            </p:tgtEl>
                                            <p:attrNameLst>
                                              <p:attrName>ppt_w</p:attrName>
                                            </p:attrNameLst>
                                          </p:cBhvr>
                                          <p:tavLst>
                                            <p:tav tm="0">
                                              <p:val>
                                                <p:fltVal val="0"/>
                                              </p:val>
                                            </p:tav>
                                            <p:tav tm="100000">
                                              <p:val>
                                                <p:strVal val="#ppt_w"/>
                                              </p:val>
                                            </p:tav>
                                          </p:tavLst>
                                        </p:anim>
                                        <p:anim calcmode="lin" valueType="num">
                                          <p:cBhvr>
                                            <p:cTn id="72" dur="700" fill="hold"/>
                                            <p:tgtEl>
                                              <p:spTgt spid="78"/>
                                            </p:tgtEl>
                                            <p:attrNameLst>
                                              <p:attrName>ppt_h</p:attrName>
                                            </p:attrNameLst>
                                          </p:cBhvr>
                                          <p:tavLst>
                                            <p:tav tm="0">
                                              <p:val>
                                                <p:fltVal val="0"/>
                                              </p:val>
                                            </p:tav>
                                            <p:tav tm="100000">
                                              <p:val>
                                                <p:strVal val="#ppt_h"/>
                                              </p:val>
                                            </p:tav>
                                          </p:tavLst>
                                        </p:anim>
                                        <p:anim calcmode="lin" valueType="num">
                                          <p:cBhvr>
                                            <p:cTn id="73" dur="700" fill="hold"/>
                                            <p:tgtEl>
                                              <p:spTgt spid="78"/>
                                            </p:tgtEl>
                                            <p:attrNameLst>
                                              <p:attrName>ppt_x</p:attrName>
                                            </p:attrNameLst>
                                          </p:cBhvr>
                                          <p:tavLst>
                                            <p:tav tm="0">
                                              <p:val>
                                                <p:fltVal val="0.5"/>
                                              </p:val>
                                            </p:tav>
                                            <p:tav tm="100000">
                                              <p:val>
                                                <p:strVal val="#ppt_x"/>
                                              </p:val>
                                            </p:tav>
                                          </p:tavLst>
                                        </p:anim>
                                        <p:anim calcmode="lin" valueType="num">
                                          <p:cBhvr>
                                            <p:cTn id="74" dur="700" fill="hold"/>
                                            <p:tgtEl>
                                              <p:spTgt spid="7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14:bounceEnd="55000">
                                          <p:cBhvr additive="base">
                                            <p:cTn id="77" dur="2000" fill="hold"/>
                                            <p:tgtEl>
                                              <p:spTgt spid="100"/>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10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1000"/>
                                            <p:tgtEl>
                                              <p:spTgt spid="89"/>
                                            </p:tgtEl>
                                          </p:cBhvr>
                                        </p:animEffect>
                                        <p:anim calcmode="lin" valueType="num">
                                          <p:cBhvr>
                                            <p:cTn id="94" dur="1000" fill="hold"/>
                                            <p:tgtEl>
                                              <p:spTgt spid="89"/>
                                            </p:tgtEl>
                                            <p:attrNameLst>
                                              <p:attrName>ppt_x</p:attrName>
                                            </p:attrNameLst>
                                          </p:cBhvr>
                                          <p:tavLst>
                                            <p:tav tm="0">
                                              <p:val>
                                                <p:strVal val="#ppt_x"/>
                                              </p:val>
                                            </p:tav>
                                            <p:tav tm="100000">
                                              <p:val>
                                                <p:strVal val="#ppt_x"/>
                                              </p:val>
                                            </p:tav>
                                          </p:tavLst>
                                        </p:anim>
                                        <p:anim calcmode="lin" valueType="num">
                                          <p:cBhvr>
                                            <p:cTn id="95" dur="1000" fill="hold"/>
                                            <p:tgtEl>
                                              <p:spTgt spid="8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arn(inVertical)">
                                          <p:cBhvr>
                                            <p:cTn id="99" dur="500"/>
                                            <p:tgtEl>
                                              <p:spTgt spid="9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1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2000" fill="hold"/>
                                            <p:tgtEl>
                                              <p:spTgt spid="63"/>
                                            </p:tgtEl>
                                            <p:attrNameLst>
                                              <p:attrName>ppt_x</p:attrName>
                                            </p:attrNameLst>
                                          </p:cBhvr>
                                          <p:tavLst>
                                            <p:tav tm="0">
                                              <p:val>
                                                <p:strVal val="#ppt_x"/>
                                              </p:val>
                                            </p:tav>
                                            <p:tav tm="100000">
                                              <p:val>
                                                <p:strVal val="#ppt_x"/>
                                              </p:val>
                                            </p:tav>
                                          </p:tavLst>
                                        </p:anim>
                                        <p:anim calcmode="lin" valueType="num">
                                          <p:cBhvr additive="base">
                                            <p:cTn id="8" dur="2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2000" fill="hold"/>
                                            <p:tgtEl>
                                              <p:spTgt spid="91"/>
                                            </p:tgtEl>
                                            <p:attrNameLst>
                                              <p:attrName>ppt_x</p:attrName>
                                            </p:attrNameLst>
                                          </p:cBhvr>
                                          <p:tavLst>
                                            <p:tav tm="0">
                                              <p:val>
                                                <p:strVal val="1+#ppt_w/2"/>
                                              </p:val>
                                            </p:tav>
                                            <p:tav tm="100000">
                                              <p:val>
                                                <p:strVal val="#ppt_x"/>
                                              </p:val>
                                            </p:tav>
                                          </p:tavLst>
                                        </p:anim>
                                        <p:anim calcmode="lin" valueType="num">
                                          <p:cBhvr additive="base">
                                            <p:cTn id="12" dur="20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2000" fill="hold"/>
                                            <p:tgtEl>
                                              <p:spTgt spid="94"/>
                                            </p:tgtEl>
                                            <p:attrNameLst>
                                              <p:attrName>ppt_x</p:attrName>
                                            </p:attrNameLst>
                                          </p:cBhvr>
                                          <p:tavLst>
                                            <p:tav tm="0">
                                              <p:val>
                                                <p:strVal val="0-#ppt_w/2"/>
                                              </p:val>
                                            </p:tav>
                                            <p:tav tm="100000">
                                              <p:val>
                                                <p:strVal val="#ppt_x"/>
                                              </p:val>
                                            </p:tav>
                                          </p:tavLst>
                                        </p:anim>
                                        <p:anim calcmode="lin" valueType="num">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2000" fill="hold"/>
                                            <p:tgtEl>
                                              <p:spTgt spid="97"/>
                                            </p:tgtEl>
                                            <p:attrNameLst>
                                              <p:attrName>ppt_x</p:attrName>
                                            </p:attrNameLst>
                                          </p:cBhvr>
                                          <p:tavLst>
                                            <p:tav tm="0">
                                              <p:val>
                                                <p:strVal val="0-#ppt_w/2"/>
                                              </p:val>
                                            </p:tav>
                                            <p:tav tm="100000">
                                              <p:val>
                                                <p:strVal val="#ppt_x"/>
                                              </p:val>
                                            </p:tav>
                                          </p:tavLst>
                                        </p:anim>
                                        <p:anim calcmode="lin" valueType="num">
                                          <p:cBhvr additive="base">
                                            <p:cTn id="20" dur="20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2000" fill="hold"/>
                                            <p:tgtEl>
                                              <p:spTgt spid="112"/>
                                            </p:tgtEl>
                                            <p:attrNameLst>
                                              <p:attrName>ppt_x</p:attrName>
                                            </p:attrNameLst>
                                          </p:cBhvr>
                                          <p:tavLst>
                                            <p:tav tm="0">
                                              <p:val>
                                                <p:strVal val="0-#ppt_w/2"/>
                                              </p:val>
                                            </p:tav>
                                            <p:tav tm="100000">
                                              <p:val>
                                                <p:strVal val="#ppt_x"/>
                                              </p:val>
                                            </p:tav>
                                          </p:tavLst>
                                        </p:anim>
                                        <p:anim calcmode="lin" valueType="num">
                                          <p:cBhvr additive="base">
                                            <p:cTn id="24" dur="2000" fill="hold"/>
                                            <p:tgtEl>
                                              <p:spTgt spid="11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p:val>
                                                <p:fltVal val="0.5"/>
                                              </p:val>
                                            </p:tav>
                                            <p:tav tm="100000">
                                              <p:val>
                                                <p:strVal val="#ppt_x"/>
                                              </p:val>
                                            </p:tav>
                                          </p:tavLst>
                                        </p:anim>
                                        <p:anim calcmode="lin" valueType="num">
                                          <p:cBhvr>
                                            <p:cTn id="30" dur="1000" fill="hold"/>
                                            <p:tgtEl>
                                              <p:spTgt spid="6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 calcmode="lin" valueType="num">
                                          <p:cBhvr>
                                            <p:cTn id="35" dur="1000" fill="hold"/>
                                            <p:tgtEl>
                                              <p:spTgt spid="69"/>
                                            </p:tgtEl>
                                            <p:attrNameLst>
                                              <p:attrName>ppt_x</p:attrName>
                                            </p:attrNameLst>
                                          </p:cBhvr>
                                          <p:tavLst>
                                            <p:tav tm="0">
                                              <p:val>
                                                <p:fltVal val="0.5"/>
                                              </p:val>
                                            </p:tav>
                                            <p:tav tm="100000">
                                              <p:val>
                                                <p:strVal val="#ppt_x"/>
                                              </p:val>
                                            </p:tav>
                                          </p:tavLst>
                                        </p:anim>
                                        <p:anim calcmode="lin" valueType="num">
                                          <p:cBhvr>
                                            <p:cTn id="36" dur="1000" fill="hold"/>
                                            <p:tgtEl>
                                              <p:spTgt spid="6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2000" fill="hold"/>
                                            <p:tgtEl>
                                              <p:spTgt spid="109"/>
                                            </p:tgtEl>
                                            <p:attrNameLst>
                                              <p:attrName>ppt_x</p:attrName>
                                            </p:attrNameLst>
                                          </p:cBhvr>
                                          <p:tavLst>
                                            <p:tav tm="0">
                                              <p:val>
                                                <p:strVal val="1+#ppt_w/2"/>
                                              </p:val>
                                            </p:tav>
                                            <p:tav tm="100000">
                                              <p:val>
                                                <p:strVal val="#ppt_x"/>
                                              </p:val>
                                            </p:tav>
                                          </p:tavLst>
                                        </p:anim>
                                        <p:anim calcmode="lin" valueType="num">
                                          <p:cBhvr additive="base">
                                            <p:cTn id="40" dur="20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2000" fill="hold"/>
                                            <p:tgtEl>
                                              <p:spTgt spid="106"/>
                                            </p:tgtEl>
                                            <p:attrNameLst>
                                              <p:attrName>ppt_x</p:attrName>
                                            </p:attrNameLst>
                                          </p:cBhvr>
                                          <p:tavLst>
                                            <p:tav tm="0">
                                              <p:val>
                                                <p:strVal val="1+#ppt_w/2"/>
                                              </p:val>
                                            </p:tav>
                                            <p:tav tm="100000">
                                              <p:val>
                                                <p:strVal val="#ppt_x"/>
                                              </p:val>
                                            </p:tav>
                                          </p:tavLst>
                                        </p:anim>
                                        <p:anim calcmode="lin" valueType="num">
                                          <p:cBhvr additive="base">
                                            <p:cTn id="44" dur="2000" fill="hold"/>
                                            <p:tgtEl>
                                              <p:spTgt spid="10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 calcmode="lin" valueType="num">
                                          <p:cBhvr>
                                            <p:cTn id="49" dur="1000" fill="hold"/>
                                            <p:tgtEl>
                                              <p:spTgt spid="72"/>
                                            </p:tgtEl>
                                            <p:attrNameLst>
                                              <p:attrName>ppt_x</p:attrName>
                                            </p:attrNameLst>
                                          </p:cBhvr>
                                          <p:tavLst>
                                            <p:tav tm="0">
                                              <p:val>
                                                <p:fltVal val="0.5"/>
                                              </p:val>
                                            </p:tav>
                                            <p:tav tm="100000">
                                              <p:val>
                                                <p:strVal val="#ppt_x"/>
                                              </p:val>
                                            </p:tav>
                                          </p:tavLst>
                                        </p:anim>
                                        <p:anim calcmode="lin" valueType="num">
                                          <p:cBhvr>
                                            <p:cTn id="50" dur="1000" fill="hold"/>
                                            <p:tgtEl>
                                              <p:spTgt spid="7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cBhvr additive="base">
                                            <p:cTn id="53" dur="2000" fill="hold"/>
                                            <p:tgtEl>
                                              <p:spTgt spid="118"/>
                                            </p:tgtEl>
                                            <p:attrNameLst>
                                              <p:attrName>ppt_x</p:attrName>
                                            </p:attrNameLst>
                                          </p:cBhvr>
                                          <p:tavLst>
                                            <p:tav tm="0">
                                              <p:val>
                                                <p:strVal val="0-#ppt_w/2"/>
                                              </p:val>
                                            </p:tav>
                                            <p:tav tm="100000">
                                              <p:val>
                                                <p:strVal val="#ppt_x"/>
                                              </p:val>
                                            </p:tav>
                                          </p:tavLst>
                                        </p:anim>
                                        <p:anim calcmode="lin" valueType="num">
                                          <p:cBhvr additive="base">
                                            <p:cTn id="54" dur="20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cBhvr additive="base">
                                            <p:cTn id="57" dur="2000" fill="hold"/>
                                            <p:tgtEl>
                                              <p:spTgt spid="115"/>
                                            </p:tgtEl>
                                            <p:attrNameLst>
                                              <p:attrName>ppt_x</p:attrName>
                                            </p:attrNameLst>
                                          </p:cBhvr>
                                          <p:tavLst>
                                            <p:tav tm="0">
                                              <p:val>
                                                <p:strVal val="0-#ppt_w/2"/>
                                              </p:val>
                                            </p:tav>
                                            <p:tav tm="100000">
                                              <p:val>
                                                <p:strVal val="#ppt_x"/>
                                              </p:val>
                                            </p:tav>
                                          </p:tavLst>
                                        </p:anim>
                                        <p:anim calcmode="lin" valueType="num">
                                          <p:cBhvr additive="base">
                                            <p:cTn id="58" dur="2000" fill="hold"/>
                                            <p:tgtEl>
                                              <p:spTgt spid="11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600" fill="hold"/>
                                            <p:tgtEl>
                                              <p:spTgt spid="75"/>
                                            </p:tgtEl>
                                            <p:attrNameLst>
                                              <p:attrName>ppt_w</p:attrName>
                                            </p:attrNameLst>
                                          </p:cBhvr>
                                          <p:tavLst>
                                            <p:tav tm="0">
                                              <p:val>
                                                <p:fltVal val="0"/>
                                              </p:val>
                                            </p:tav>
                                            <p:tav tm="100000">
                                              <p:val>
                                                <p:strVal val="#ppt_w"/>
                                              </p:val>
                                            </p:tav>
                                          </p:tavLst>
                                        </p:anim>
                                        <p:anim calcmode="lin" valueType="num">
                                          <p:cBhvr>
                                            <p:cTn id="62" dur="600" fill="hold"/>
                                            <p:tgtEl>
                                              <p:spTgt spid="75"/>
                                            </p:tgtEl>
                                            <p:attrNameLst>
                                              <p:attrName>ppt_h</p:attrName>
                                            </p:attrNameLst>
                                          </p:cBhvr>
                                          <p:tavLst>
                                            <p:tav tm="0">
                                              <p:val>
                                                <p:fltVal val="0"/>
                                              </p:val>
                                            </p:tav>
                                            <p:tav tm="100000">
                                              <p:val>
                                                <p:strVal val="#ppt_h"/>
                                              </p:val>
                                            </p:tav>
                                          </p:tavLst>
                                        </p:anim>
                                        <p:anim calcmode="lin" valueType="num">
                                          <p:cBhvr>
                                            <p:cTn id="63" dur="600" fill="hold"/>
                                            <p:tgtEl>
                                              <p:spTgt spid="75"/>
                                            </p:tgtEl>
                                            <p:attrNameLst>
                                              <p:attrName>ppt_x</p:attrName>
                                            </p:attrNameLst>
                                          </p:cBhvr>
                                          <p:tavLst>
                                            <p:tav tm="0">
                                              <p:val>
                                                <p:fltVal val="0.5"/>
                                              </p:val>
                                            </p:tav>
                                            <p:tav tm="100000">
                                              <p:val>
                                                <p:strVal val="#ppt_x"/>
                                              </p:val>
                                            </p:tav>
                                          </p:tavLst>
                                        </p:anim>
                                        <p:anim calcmode="lin" valueType="num">
                                          <p:cBhvr>
                                            <p:cTn id="64" dur="600" fill="hold"/>
                                            <p:tgtEl>
                                              <p:spTgt spid="7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2000" fill="hold"/>
                                            <p:tgtEl>
                                              <p:spTgt spid="103"/>
                                            </p:tgtEl>
                                            <p:attrNameLst>
                                              <p:attrName>ppt_x</p:attrName>
                                            </p:attrNameLst>
                                          </p:cBhvr>
                                          <p:tavLst>
                                            <p:tav tm="0">
                                              <p:val>
                                                <p:strVal val="0-#ppt_w/2"/>
                                              </p:val>
                                            </p:tav>
                                            <p:tav tm="100000">
                                              <p:val>
                                                <p:strVal val="#ppt_x"/>
                                              </p:val>
                                            </p:tav>
                                          </p:tavLst>
                                        </p:anim>
                                        <p:anim calcmode="lin" valueType="num">
                                          <p:cBhvr additive="base">
                                            <p:cTn id="68" dur="2000" fill="hold"/>
                                            <p:tgtEl>
                                              <p:spTgt spid="10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700" fill="hold"/>
                                            <p:tgtEl>
                                              <p:spTgt spid="78"/>
                                            </p:tgtEl>
                                            <p:attrNameLst>
                                              <p:attrName>ppt_w</p:attrName>
                                            </p:attrNameLst>
                                          </p:cBhvr>
                                          <p:tavLst>
                                            <p:tav tm="0">
                                              <p:val>
                                                <p:fltVal val="0"/>
                                              </p:val>
                                            </p:tav>
                                            <p:tav tm="100000">
                                              <p:val>
                                                <p:strVal val="#ppt_w"/>
                                              </p:val>
                                            </p:tav>
                                          </p:tavLst>
                                        </p:anim>
                                        <p:anim calcmode="lin" valueType="num">
                                          <p:cBhvr>
                                            <p:cTn id="72" dur="700" fill="hold"/>
                                            <p:tgtEl>
                                              <p:spTgt spid="78"/>
                                            </p:tgtEl>
                                            <p:attrNameLst>
                                              <p:attrName>ppt_h</p:attrName>
                                            </p:attrNameLst>
                                          </p:cBhvr>
                                          <p:tavLst>
                                            <p:tav tm="0">
                                              <p:val>
                                                <p:fltVal val="0"/>
                                              </p:val>
                                            </p:tav>
                                            <p:tav tm="100000">
                                              <p:val>
                                                <p:strVal val="#ppt_h"/>
                                              </p:val>
                                            </p:tav>
                                          </p:tavLst>
                                        </p:anim>
                                        <p:anim calcmode="lin" valueType="num">
                                          <p:cBhvr>
                                            <p:cTn id="73" dur="700" fill="hold"/>
                                            <p:tgtEl>
                                              <p:spTgt spid="78"/>
                                            </p:tgtEl>
                                            <p:attrNameLst>
                                              <p:attrName>ppt_x</p:attrName>
                                            </p:attrNameLst>
                                          </p:cBhvr>
                                          <p:tavLst>
                                            <p:tav tm="0">
                                              <p:val>
                                                <p:fltVal val="0.5"/>
                                              </p:val>
                                            </p:tav>
                                            <p:tav tm="100000">
                                              <p:val>
                                                <p:strVal val="#ppt_x"/>
                                              </p:val>
                                            </p:tav>
                                          </p:tavLst>
                                        </p:anim>
                                        <p:anim calcmode="lin" valueType="num">
                                          <p:cBhvr>
                                            <p:cTn id="74" dur="700" fill="hold"/>
                                            <p:tgtEl>
                                              <p:spTgt spid="7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2000" fill="hold"/>
                                            <p:tgtEl>
                                              <p:spTgt spid="100"/>
                                            </p:tgtEl>
                                            <p:attrNameLst>
                                              <p:attrName>ppt_x</p:attrName>
                                            </p:attrNameLst>
                                          </p:cBhvr>
                                          <p:tavLst>
                                            <p:tav tm="0">
                                              <p:val>
                                                <p:strVal val="1+#ppt_w/2"/>
                                              </p:val>
                                            </p:tav>
                                            <p:tav tm="100000">
                                              <p:val>
                                                <p:strVal val="#ppt_x"/>
                                              </p:val>
                                            </p:tav>
                                          </p:tavLst>
                                        </p:anim>
                                        <p:anim calcmode="lin" valueType="num">
                                          <p:cBhvr additive="base">
                                            <p:cTn id="78" dur="2000" fill="hold"/>
                                            <p:tgtEl>
                                              <p:spTgt spid="10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1000"/>
                                            <p:tgtEl>
                                              <p:spTgt spid="89"/>
                                            </p:tgtEl>
                                          </p:cBhvr>
                                        </p:animEffect>
                                        <p:anim calcmode="lin" valueType="num">
                                          <p:cBhvr>
                                            <p:cTn id="94" dur="1000" fill="hold"/>
                                            <p:tgtEl>
                                              <p:spTgt spid="89"/>
                                            </p:tgtEl>
                                            <p:attrNameLst>
                                              <p:attrName>ppt_x</p:attrName>
                                            </p:attrNameLst>
                                          </p:cBhvr>
                                          <p:tavLst>
                                            <p:tav tm="0">
                                              <p:val>
                                                <p:strVal val="#ppt_x"/>
                                              </p:val>
                                            </p:tav>
                                            <p:tav tm="100000">
                                              <p:val>
                                                <p:strVal val="#ppt_x"/>
                                              </p:val>
                                            </p:tav>
                                          </p:tavLst>
                                        </p:anim>
                                        <p:anim calcmode="lin" valueType="num">
                                          <p:cBhvr>
                                            <p:cTn id="95" dur="1000" fill="hold"/>
                                            <p:tgtEl>
                                              <p:spTgt spid="8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arn(inVertical)">
                                          <p:cBhvr>
                                            <p:cTn id="99" dur="500"/>
                                            <p:tgtEl>
                                              <p:spTgt spid="9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1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项目成果展示</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7" name="组合 46"/>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9" name="圆角矩形 4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0" name="Round Diagonal Corner Rectangle 3"/>
          <p:cNvSpPr/>
          <p:nvPr/>
        </p:nvSpPr>
        <p:spPr bwMode="auto">
          <a:xfrm rot="5400000">
            <a:off x="6784510" y="1089564"/>
            <a:ext cx="1187734" cy="2020094"/>
          </a:xfrm>
          <a:prstGeom prst="round2DiagRect">
            <a:avLst/>
          </a:prstGeom>
          <a:blipFill dpi="0" rotWithShape="0">
            <a:blip r:embed="rId2" cstate="print">
              <a:extLst>
                <a:ext uri="{28A0092B-C50C-407E-A947-70E740481C1C}">
                  <a14:useLocalDpi xmlns:a14="http://schemas.microsoft.com/office/drawing/2010/main" xmlns=""/>
                </a:ext>
              </a:extLst>
            </a:blip>
            <a:srcRect/>
            <a:stretch>
              <a:fillRect/>
            </a:stretch>
          </a:blipFill>
          <a:ln w="12700" cap="flat" cmpd="sng" algn="ctr">
            <a:solidFill>
              <a:srgbClr val="000000"/>
            </a:solidFill>
            <a:prstDash val="solid"/>
            <a:round/>
            <a:headEnd type="none" w="med" len="med"/>
            <a:tailEnd type="none" w="med" len="med"/>
          </a:ln>
          <a:effectLst/>
          <a:extLst/>
        </p:spPr>
        <p:txBody>
          <a:bodyPr vert="horz" wrap="square" lIns="98207" tIns="49104" rIns="98207" bIns="49104" numCol="1" rtlCol="0" anchor="t" anchorCtr="0" compatLnSpc="1">
            <a:prstTxWarp prst="textNoShape">
              <a:avLst/>
            </a:prstTxWarp>
          </a:bodyPr>
          <a:lstStyle/>
          <a:p>
            <a:pPr algn="ctr" defTabSz="982076" fontAlgn="base">
              <a:spcBef>
                <a:spcPct val="0"/>
              </a:spcBef>
              <a:spcAft>
                <a:spcPct val="0"/>
              </a:spcAft>
            </a:pPr>
            <a:endParaRPr lang="en-US" sz="6000">
              <a:solidFill>
                <a:srgbClr val="000000"/>
              </a:solidFill>
              <a:latin typeface="微软雅黑"/>
              <a:ea typeface="微软雅黑"/>
              <a:sym typeface="Gill Sans" charset="0"/>
            </a:endParaRPr>
          </a:p>
        </p:txBody>
      </p:sp>
      <p:sp>
        <p:nvSpPr>
          <p:cNvPr id="51" name="Round Diagonal Corner Rectangle 180"/>
          <p:cNvSpPr/>
          <p:nvPr/>
        </p:nvSpPr>
        <p:spPr bwMode="auto">
          <a:xfrm rot="5400000">
            <a:off x="6784510" y="2568833"/>
            <a:ext cx="1187732" cy="2020090"/>
          </a:xfrm>
          <a:prstGeom prst="round2DiagRect">
            <a:avLst/>
          </a:prstGeom>
          <a:blipFill dpi="0" rotWithShape="0">
            <a:blip r:embed="rId3" cstate="print">
              <a:extLst>
                <a:ext uri="{28A0092B-C50C-407E-A947-70E740481C1C}">
                  <a14:useLocalDpi xmlns:a14="http://schemas.microsoft.com/office/drawing/2010/main" xmlns=""/>
                </a:ext>
              </a:extLst>
            </a:blip>
            <a:srcRect/>
            <a:stretch>
              <a:fillRect/>
            </a:stretch>
          </a:blipFill>
          <a:ln w="12700" cap="flat" cmpd="sng" algn="ctr">
            <a:solidFill>
              <a:sysClr val="windowText" lastClr="000000"/>
            </a:solidFill>
            <a:prstDash val="solid"/>
            <a:round/>
            <a:headEnd type="none" w="med" len="med"/>
            <a:tailEnd type="none" w="med" len="med"/>
          </a:ln>
          <a:effectLst/>
          <a:extLst/>
        </p:spPr>
        <p:txBody>
          <a:bodyPr vert="horz" wrap="square" lIns="98207" tIns="49104" rIns="98207" bIns="49104" numCol="1" rtlCol="0" anchor="t" anchorCtr="0" compatLnSpc="1">
            <a:prstTxWarp prst="textNoShape">
              <a:avLst/>
            </a:prstTxWarp>
          </a:bodyPr>
          <a:lstStyle/>
          <a:p>
            <a:pPr marL="0" marR="0" lvl="0" indent="0" algn="ctr" defTabSz="982076" eaLnBrk="1" fontAlgn="base" latinLnBrk="0" hangingPunct="1">
              <a:lnSpc>
                <a:spcPct val="100000"/>
              </a:lnSpc>
              <a:spcBef>
                <a:spcPct val="0"/>
              </a:spcBef>
              <a:spcAft>
                <a:spcPct val="0"/>
              </a:spcAft>
              <a:buClrTx/>
              <a:buSzTx/>
              <a:buFontTx/>
              <a:buNone/>
              <a:tabLst/>
              <a:defRPr/>
            </a:pPr>
            <a:endParaRPr kumimoji="0" lang="en-US" sz="6000" b="0" i="0" u="none" strike="noStrike" kern="0" cap="none" spc="0" normalizeH="0" baseline="0" noProof="0" smtClean="0">
              <a:ln>
                <a:noFill/>
              </a:ln>
              <a:solidFill>
                <a:srgbClr val="000000"/>
              </a:solidFill>
              <a:effectLst/>
              <a:uLnTx/>
              <a:uFillTx/>
              <a:latin typeface="微软雅黑"/>
              <a:ea typeface="微软雅黑"/>
              <a:sym typeface="Gill Sans" charset="0"/>
            </a:endParaRPr>
          </a:p>
        </p:txBody>
      </p:sp>
      <p:grpSp>
        <p:nvGrpSpPr>
          <p:cNvPr id="52" name="组合 51"/>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5" name="Group 41"/>
          <p:cNvGrpSpPr>
            <a:grpSpLocks/>
          </p:cNvGrpSpPr>
          <p:nvPr/>
        </p:nvGrpSpPr>
        <p:grpSpPr bwMode="auto">
          <a:xfrm>
            <a:off x="1628948" y="1718294"/>
            <a:ext cx="1458171" cy="799752"/>
            <a:chOff x="0" y="0"/>
            <a:chExt cx="2419" cy="1343"/>
          </a:xfrm>
        </p:grpSpPr>
        <p:sp>
          <p:nvSpPr>
            <p:cNvPr id="5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单击此处添加标题</a:t>
              </a:r>
              <a:endParaRPr lang="en-US" sz="1200" dirty="0">
                <a:solidFill>
                  <a:srgbClr val="000000"/>
                </a:solidFill>
                <a:latin typeface="微软雅黑"/>
                <a:ea typeface="微软雅黑"/>
                <a:cs typeface="Bebas Neue" charset="0"/>
                <a:sym typeface="Bebas Neue" charset="0"/>
              </a:endParaRPr>
            </a:p>
          </p:txBody>
        </p:sp>
        <p:sp>
          <p:nvSpPr>
            <p:cNvPr id="57"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dirty="0">
                <a:solidFill>
                  <a:srgbClr val="000000"/>
                </a:solidFill>
                <a:latin typeface="微软雅黑"/>
                <a:ea typeface="微软雅黑"/>
                <a:cs typeface="Lato Light" charset="0"/>
                <a:sym typeface="Lato Light" charset="0"/>
              </a:endParaRPr>
            </a:p>
          </p:txBody>
        </p:sp>
      </p:grpSp>
      <p:sp>
        <p:nvSpPr>
          <p:cNvPr id="58"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charset="0"/>
            </a:endParaRPr>
          </a:p>
        </p:txBody>
      </p:sp>
      <p:grpSp>
        <p:nvGrpSpPr>
          <p:cNvPr id="59" name="组合 58"/>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1" name="圆角矩形 6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62" name="组合 61"/>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65" name="Group 41"/>
          <p:cNvGrpSpPr>
            <a:grpSpLocks/>
          </p:cNvGrpSpPr>
          <p:nvPr/>
        </p:nvGrpSpPr>
        <p:grpSpPr bwMode="auto">
          <a:xfrm>
            <a:off x="4461048" y="1718294"/>
            <a:ext cx="1458171" cy="799752"/>
            <a:chOff x="0" y="0"/>
            <a:chExt cx="2419" cy="1343"/>
          </a:xfrm>
        </p:grpSpPr>
        <p:sp>
          <p:nvSpPr>
            <p:cNvPr id="6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单击此处添加标题</a:t>
              </a:r>
              <a:endParaRPr lang="en-US" sz="1200" dirty="0">
                <a:solidFill>
                  <a:srgbClr val="000000"/>
                </a:solidFill>
                <a:latin typeface="微软雅黑"/>
                <a:ea typeface="微软雅黑"/>
                <a:cs typeface="Bebas Neue" charset="0"/>
                <a:sym typeface="Bebas Neue" charset="0"/>
              </a:endParaRPr>
            </a:p>
          </p:txBody>
        </p:sp>
        <p:sp>
          <p:nvSpPr>
            <p:cNvPr id="67"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dirty="0">
                <a:solidFill>
                  <a:srgbClr val="000000"/>
                </a:solidFill>
                <a:latin typeface="微软雅黑"/>
                <a:ea typeface="微软雅黑"/>
                <a:cs typeface="Lato Light" charset="0"/>
                <a:sym typeface="Lato Light" charset="0"/>
              </a:endParaRPr>
            </a:p>
          </p:txBody>
        </p:sp>
      </p:grpSp>
      <p:sp>
        <p:nvSpPr>
          <p:cNvPr id="68"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微软雅黑"/>
              <a:ea typeface="微软雅黑"/>
              <a:sym typeface="Gill Sans" charset="0"/>
            </a:endParaRPr>
          </a:p>
        </p:txBody>
      </p:sp>
      <p:grpSp>
        <p:nvGrpSpPr>
          <p:cNvPr id="69" name="组合 68"/>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1" name="圆角矩形 7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72" name="组合 71"/>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Group 41"/>
          <p:cNvGrpSpPr>
            <a:grpSpLocks/>
          </p:cNvGrpSpPr>
          <p:nvPr/>
        </p:nvGrpSpPr>
        <p:grpSpPr bwMode="auto">
          <a:xfrm>
            <a:off x="1628948" y="3178794"/>
            <a:ext cx="1458171" cy="799752"/>
            <a:chOff x="0" y="0"/>
            <a:chExt cx="2419" cy="1343"/>
          </a:xfrm>
        </p:grpSpPr>
        <p:sp>
          <p:nvSpPr>
            <p:cNvPr id="7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单击此处添加标题</a:t>
              </a:r>
              <a:endParaRPr lang="en-US" sz="1200" dirty="0">
                <a:solidFill>
                  <a:srgbClr val="000000"/>
                </a:solidFill>
                <a:latin typeface="微软雅黑"/>
                <a:ea typeface="微软雅黑"/>
                <a:cs typeface="Bebas Neue" charset="0"/>
                <a:sym typeface="Bebas Neue" charset="0"/>
              </a:endParaRPr>
            </a:p>
          </p:txBody>
        </p:sp>
        <p:sp>
          <p:nvSpPr>
            <p:cNvPr id="77"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dirty="0">
                <a:solidFill>
                  <a:srgbClr val="000000"/>
                </a:solidFill>
                <a:latin typeface="微软雅黑"/>
                <a:ea typeface="微软雅黑"/>
                <a:cs typeface="Lato Light" charset="0"/>
                <a:sym typeface="Lato Light" charset="0"/>
              </a:endParaRPr>
            </a:p>
          </p:txBody>
        </p:sp>
      </p:grpSp>
      <p:sp>
        <p:nvSpPr>
          <p:cNvPr id="78" name="Freeform 7"/>
          <p:cNvSpPr>
            <a:spLocks/>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charset="0"/>
            </a:endParaRPr>
          </a:p>
        </p:txBody>
      </p:sp>
      <p:grpSp>
        <p:nvGrpSpPr>
          <p:cNvPr id="79" name="组合 78"/>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80" name="圆角矩形 7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1" name="圆角矩形 8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82" name="组合 81"/>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5" name="Group 41"/>
          <p:cNvGrpSpPr>
            <a:grpSpLocks/>
          </p:cNvGrpSpPr>
          <p:nvPr/>
        </p:nvGrpSpPr>
        <p:grpSpPr bwMode="auto">
          <a:xfrm>
            <a:off x="4462300" y="3178794"/>
            <a:ext cx="1458171" cy="799752"/>
            <a:chOff x="0" y="0"/>
            <a:chExt cx="2419" cy="1343"/>
          </a:xfrm>
        </p:grpSpPr>
        <p:sp>
          <p:nvSpPr>
            <p:cNvPr id="86"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a:ea typeface="微软雅黑"/>
                  <a:cs typeface="Bebas Neue" charset="0"/>
                  <a:sym typeface="Bebas Neue" charset="0"/>
                </a:rPr>
                <a:t>单击此处添加标题</a:t>
              </a:r>
              <a:endParaRPr lang="en-US" sz="1200" dirty="0">
                <a:solidFill>
                  <a:srgbClr val="000000"/>
                </a:solidFill>
                <a:latin typeface="微软雅黑"/>
                <a:ea typeface="微软雅黑"/>
                <a:cs typeface="Bebas Neue" charset="0"/>
                <a:sym typeface="Bebas Neue" charset="0"/>
              </a:endParaRPr>
            </a:p>
          </p:txBody>
        </p:sp>
        <p:sp>
          <p:nvSpPr>
            <p:cNvPr id="87"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dirty="0">
                <a:solidFill>
                  <a:srgbClr val="000000"/>
                </a:solidFill>
                <a:latin typeface="微软雅黑"/>
                <a:ea typeface="微软雅黑"/>
                <a:cs typeface="Lato Light" charset="0"/>
                <a:sym typeface="Lato Light" charset="0"/>
              </a:endParaRPr>
            </a:p>
          </p:txBody>
        </p:sp>
      </p:grpSp>
      <p:sp>
        <p:nvSpPr>
          <p:cNvPr id="88"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微软雅黑"/>
              <a:ea typeface="微软雅黑"/>
              <a:sym typeface="Gill Sans" charset="0"/>
            </a:endParaRPr>
          </a:p>
        </p:txBody>
      </p:sp>
      <p:sp>
        <p:nvSpPr>
          <p:cNvPr id="89" name="TextBox 8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1731243864"/>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52000">
                                          <p:cBhvr additive="base">
                                            <p:cTn id="7" dur="2000" fill="hold"/>
                                            <p:tgtEl>
                                              <p:spTgt spid="50"/>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52000">
                                          <p:cBhvr additive="base">
                                            <p:cTn id="11" dur="20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anim calcmode="lin" valueType="num">
                                          <p:cBhvr>
                                            <p:cTn id="63" dur="500" fill="hold"/>
                                            <p:tgtEl>
                                              <p:spTgt spid="78"/>
                                            </p:tgtEl>
                                            <p:attrNameLst>
                                              <p:attrName>ppt_x</p:attrName>
                                            </p:attrNameLst>
                                          </p:cBhvr>
                                          <p:tavLst>
                                            <p:tav tm="0">
                                              <p:val>
                                                <p:strVal val="#ppt_x"/>
                                              </p:val>
                                            </p:tav>
                                            <p:tav tm="100000">
                                              <p:val>
                                                <p:strVal val="#ppt_x"/>
                                              </p:val>
                                            </p:tav>
                                          </p:tavLst>
                                        </p:anim>
                                        <p:anim calcmode="lin" valueType="num">
                                          <p:cBhvr>
                                            <p:cTn id="64" dur="5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right)">
                                          <p:cBhvr>
                                            <p:cTn id="68" dur="500"/>
                                            <p:tgtEl>
                                              <p:spTgt spid="6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8" grpId="0" animBg="1"/>
          <p:bldP spid="68" grpId="0" animBg="1"/>
          <p:bldP spid="78" grpId="0" animBg="1"/>
          <p:bldP spid="88" grpId="0" animBg="1"/>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000" fill="hold"/>
                                            <p:tgtEl>
                                              <p:spTgt spid="50"/>
                                            </p:tgtEl>
                                            <p:attrNameLst>
                                              <p:attrName>ppt_x</p:attrName>
                                            </p:attrNameLst>
                                          </p:cBhvr>
                                          <p:tavLst>
                                            <p:tav tm="0">
                                              <p:val>
                                                <p:strVal val="#ppt_x"/>
                                              </p:val>
                                            </p:tav>
                                            <p:tav tm="100000">
                                              <p:val>
                                                <p:strVal val="#ppt_x"/>
                                              </p:val>
                                            </p:tav>
                                          </p:tavLst>
                                        </p:anim>
                                        <p:anim calcmode="lin" valueType="num">
                                          <p:cBhvr additive="base">
                                            <p:cTn id="8" dur="2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000" fill="hold"/>
                                            <p:tgtEl>
                                              <p:spTgt spid="51"/>
                                            </p:tgtEl>
                                            <p:attrNameLst>
                                              <p:attrName>ppt_x</p:attrName>
                                            </p:attrNameLst>
                                          </p:cBhvr>
                                          <p:tavLst>
                                            <p:tav tm="0">
                                              <p:val>
                                                <p:strVal val="#ppt_x"/>
                                              </p:val>
                                            </p:tav>
                                            <p:tav tm="100000">
                                              <p:val>
                                                <p:strVal val="#ppt_x"/>
                                              </p:val>
                                            </p:tav>
                                          </p:tavLst>
                                        </p:anim>
                                        <p:anim calcmode="lin" valueType="num">
                                          <p:cBhvr additive="base">
                                            <p:cTn id="12" dur="20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anim calcmode="lin" valueType="num">
                                          <p:cBhvr>
                                            <p:cTn id="63" dur="500" fill="hold"/>
                                            <p:tgtEl>
                                              <p:spTgt spid="78"/>
                                            </p:tgtEl>
                                            <p:attrNameLst>
                                              <p:attrName>ppt_x</p:attrName>
                                            </p:attrNameLst>
                                          </p:cBhvr>
                                          <p:tavLst>
                                            <p:tav tm="0">
                                              <p:val>
                                                <p:strVal val="#ppt_x"/>
                                              </p:val>
                                            </p:tav>
                                            <p:tav tm="100000">
                                              <p:val>
                                                <p:strVal val="#ppt_x"/>
                                              </p:val>
                                            </p:tav>
                                          </p:tavLst>
                                        </p:anim>
                                        <p:anim calcmode="lin" valueType="num">
                                          <p:cBhvr>
                                            <p:cTn id="64" dur="5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right)">
                                          <p:cBhvr>
                                            <p:cTn id="68" dur="500"/>
                                            <p:tgtEl>
                                              <p:spTgt spid="6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8" grpId="0" animBg="1"/>
          <p:bldP spid="68" grpId="0" animBg="1"/>
          <p:bldP spid="78" grpId="0" animBg="1"/>
          <p:bldP spid="88" grpId="0" animBg="1"/>
          <p:bldP spid="8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年度收益增长</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53" name="TextBox 52"/>
          <p:cNvSpPr txBox="1"/>
          <p:nvPr/>
        </p:nvSpPr>
        <p:spPr>
          <a:xfrm>
            <a:off x="1770547"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收入来源一</a:t>
            </a:r>
          </a:p>
        </p:txBody>
      </p:sp>
      <p:sp>
        <p:nvSpPr>
          <p:cNvPr id="54" name="TextBox 53"/>
          <p:cNvSpPr txBox="1"/>
          <p:nvPr/>
        </p:nvSpPr>
        <p:spPr>
          <a:xfrm>
            <a:off x="1454533" y="3700897"/>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100</a:t>
            </a:r>
            <a:endParaRPr lang="zh-CN" altLang="en-US" sz="800" dirty="0">
              <a:solidFill>
                <a:prstClr val="black"/>
              </a:solidFill>
              <a:latin typeface="微软雅黑" pitchFamily="34" charset="-122"/>
              <a:ea typeface="微软雅黑" pitchFamily="34" charset="-122"/>
            </a:endParaRPr>
          </a:p>
        </p:txBody>
      </p:sp>
      <p:sp>
        <p:nvSpPr>
          <p:cNvPr id="55" name="TextBox 54"/>
          <p:cNvSpPr txBox="1"/>
          <p:nvPr/>
        </p:nvSpPr>
        <p:spPr>
          <a:xfrm>
            <a:off x="2773993"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收入来源二</a:t>
            </a:r>
          </a:p>
        </p:txBody>
      </p:sp>
      <p:sp>
        <p:nvSpPr>
          <p:cNvPr id="56" name="TextBox 55"/>
          <p:cNvSpPr txBox="1"/>
          <p:nvPr/>
        </p:nvSpPr>
        <p:spPr>
          <a:xfrm>
            <a:off x="3763857"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收入来源三</a:t>
            </a:r>
          </a:p>
        </p:txBody>
      </p:sp>
      <p:sp>
        <p:nvSpPr>
          <p:cNvPr id="57" name="TextBox 56"/>
          <p:cNvSpPr txBox="1"/>
          <p:nvPr/>
        </p:nvSpPr>
        <p:spPr>
          <a:xfrm>
            <a:off x="4753722" y="4155601"/>
            <a:ext cx="879085" cy="251549"/>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1100" dirty="0">
                <a:solidFill>
                  <a:prstClr val="black"/>
                </a:solidFill>
                <a:latin typeface="微软雅黑" pitchFamily="34" charset="-122"/>
                <a:ea typeface="微软雅黑" pitchFamily="34" charset="-122"/>
              </a:rPr>
              <a:t>收入来源四</a:t>
            </a:r>
          </a:p>
        </p:txBody>
      </p:sp>
      <p:sp>
        <p:nvSpPr>
          <p:cNvPr id="58" name="TextBox 57"/>
          <p:cNvSpPr txBox="1"/>
          <p:nvPr/>
        </p:nvSpPr>
        <p:spPr>
          <a:xfrm>
            <a:off x="1454533" y="3372062"/>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200</a:t>
            </a:r>
            <a:endParaRPr lang="zh-CN" altLang="en-US" sz="800" dirty="0">
              <a:solidFill>
                <a:prstClr val="black"/>
              </a:solidFill>
              <a:latin typeface="微软雅黑" pitchFamily="34" charset="-122"/>
              <a:ea typeface="微软雅黑" pitchFamily="34" charset="-122"/>
            </a:endParaRPr>
          </a:p>
        </p:txBody>
      </p:sp>
      <p:sp>
        <p:nvSpPr>
          <p:cNvPr id="59" name="TextBox 58"/>
          <p:cNvSpPr txBox="1"/>
          <p:nvPr/>
        </p:nvSpPr>
        <p:spPr>
          <a:xfrm>
            <a:off x="1454533" y="3043226"/>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300</a:t>
            </a:r>
            <a:endParaRPr lang="zh-CN" altLang="en-US" sz="800" dirty="0">
              <a:solidFill>
                <a:prstClr val="black"/>
              </a:solidFill>
              <a:latin typeface="微软雅黑" pitchFamily="34" charset="-122"/>
              <a:ea typeface="微软雅黑" pitchFamily="34" charset="-122"/>
            </a:endParaRPr>
          </a:p>
        </p:txBody>
      </p:sp>
      <p:sp>
        <p:nvSpPr>
          <p:cNvPr id="60" name="TextBox 59"/>
          <p:cNvSpPr txBox="1"/>
          <p:nvPr/>
        </p:nvSpPr>
        <p:spPr>
          <a:xfrm>
            <a:off x="1454533" y="2714390"/>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400</a:t>
            </a:r>
            <a:endParaRPr lang="zh-CN" altLang="en-US" sz="800" dirty="0">
              <a:solidFill>
                <a:prstClr val="black"/>
              </a:solidFill>
              <a:latin typeface="微软雅黑" pitchFamily="34" charset="-122"/>
              <a:ea typeface="微软雅黑" pitchFamily="34" charset="-122"/>
            </a:endParaRPr>
          </a:p>
        </p:txBody>
      </p:sp>
      <p:sp>
        <p:nvSpPr>
          <p:cNvPr id="61" name="TextBox 60"/>
          <p:cNvSpPr txBox="1"/>
          <p:nvPr/>
        </p:nvSpPr>
        <p:spPr>
          <a:xfrm>
            <a:off x="1454533" y="2385554"/>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500</a:t>
            </a:r>
            <a:endParaRPr lang="zh-CN" altLang="en-US" sz="800" dirty="0">
              <a:solidFill>
                <a:prstClr val="black"/>
              </a:solidFill>
              <a:latin typeface="微软雅黑" pitchFamily="34" charset="-122"/>
              <a:ea typeface="微软雅黑" pitchFamily="34" charset="-122"/>
            </a:endParaRPr>
          </a:p>
        </p:txBody>
      </p:sp>
      <p:sp>
        <p:nvSpPr>
          <p:cNvPr id="62" name="TextBox 61"/>
          <p:cNvSpPr txBox="1"/>
          <p:nvPr/>
        </p:nvSpPr>
        <p:spPr>
          <a:xfrm>
            <a:off x="1454533" y="2056719"/>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600</a:t>
            </a:r>
            <a:endParaRPr lang="zh-CN" altLang="en-US" sz="800" dirty="0">
              <a:solidFill>
                <a:prstClr val="black"/>
              </a:solidFill>
              <a:latin typeface="微软雅黑" pitchFamily="34" charset="-122"/>
              <a:ea typeface="微软雅黑" pitchFamily="34" charset="-122"/>
            </a:endParaRPr>
          </a:p>
        </p:txBody>
      </p:sp>
      <p:sp>
        <p:nvSpPr>
          <p:cNvPr id="63" name="TextBox 62"/>
          <p:cNvSpPr txBox="1"/>
          <p:nvPr/>
        </p:nvSpPr>
        <p:spPr>
          <a:xfrm>
            <a:off x="1454533" y="1722320"/>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700</a:t>
            </a:r>
            <a:endParaRPr lang="zh-CN" altLang="en-US" sz="800" dirty="0">
              <a:solidFill>
                <a:prstClr val="black"/>
              </a:solidFill>
              <a:latin typeface="微软雅黑" pitchFamily="34" charset="-122"/>
              <a:ea typeface="微软雅黑" pitchFamily="34" charset="-122"/>
            </a:endParaRPr>
          </a:p>
        </p:txBody>
      </p:sp>
      <p:grpSp>
        <p:nvGrpSpPr>
          <p:cNvPr id="64" name="组合 63"/>
          <p:cNvGrpSpPr/>
          <p:nvPr/>
        </p:nvGrpSpPr>
        <p:grpSpPr>
          <a:xfrm>
            <a:off x="1711226" y="1460752"/>
            <a:ext cx="3978744" cy="2630686"/>
            <a:chOff x="1126939" y="1350372"/>
            <a:chExt cx="4464496" cy="2952328"/>
          </a:xfrm>
        </p:grpSpPr>
        <p:cxnSp>
          <p:nvCxnSpPr>
            <p:cNvPr id="65" name="直接连接符 64"/>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66" name="直接连接符 65"/>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67" name="直接连接符 66"/>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68" name="直接连接符 67"/>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69" name="直接连接符 68"/>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70" name="直接连接符 69"/>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71" name="直接连接符 70"/>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72" name="直接连接符 71"/>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73" name="直接连接符 72"/>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74" name="TextBox 73"/>
          <p:cNvSpPr txBox="1"/>
          <p:nvPr/>
        </p:nvSpPr>
        <p:spPr>
          <a:xfrm>
            <a:off x="1454533" y="1399047"/>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800</a:t>
            </a:r>
            <a:endParaRPr lang="zh-CN" altLang="en-US" sz="800" dirty="0">
              <a:solidFill>
                <a:prstClr val="black"/>
              </a:solidFill>
              <a:latin typeface="微软雅黑" pitchFamily="34" charset="-122"/>
              <a:ea typeface="微软雅黑" pitchFamily="34" charset="-122"/>
            </a:endParaRPr>
          </a:p>
        </p:txBody>
      </p:sp>
      <p:sp>
        <p:nvSpPr>
          <p:cNvPr id="75" name="TextBox 74"/>
          <p:cNvSpPr txBox="1"/>
          <p:nvPr/>
        </p:nvSpPr>
        <p:spPr>
          <a:xfrm>
            <a:off x="1454533" y="4029733"/>
            <a:ext cx="192520" cy="123410"/>
          </a:xfrm>
          <a:prstGeom prst="rect">
            <a:avLst/>
          </a:prstGeom>
          <a:noFill/>
        </p:spPr>
        <p:txBody>
          <a:bodyPr wrap="square" lIns="0" tIns="0" rIns="0" bIns="0" rtlCol="0">
            <a:spAutoFit/>
          </a:bodyPr>
          <a:lstStyle/>
          <a:p>
            <a:pPr algn="just" fontAlgn="base">
              <a:spcBef>
                <a:spcPct val="0"/>
              </a:spcBef>
              <a:spcAft>
                <a:spcPct val="0"/>
              </a:spcAft>
            </a:pPr>
            <a:r>
              <a:rPr lang="en-US" altLang="zh-CN" sz="800" dirty="0">
                <a:solidFill>
                  <a:prstClr val="black"/>
                </a:solidFill>
                <a:latin typeface="微软雅黑" pitchFamily="34" charset="-122"/>
                <a:ea typeface="微软雅黑" pitchFamily="34" charset="-122"/>
              </a:rPr>
              <a:t>0</a:t>
            </a:r>
            <a:endParaRPr lang="zh-CN" altLang="en-US" sz="800" dirty="0">
              <a:solidFill>
                <a:prstClr val="black"/>
              </a:solidFill>
              <a:latin typeface="微软雅黑" pitchFamily="34" charset="-122"/>
              <a:ea typeface="微软雅黑" pitchFamily="34" charset="-122"/>
            </a:endParaRPr>
          </a:p>
        </p:txBody>
      </p:sp>
      <p:sp>
        <p:nvSpPr>
          <p:cNvPr id="76" name="矩形 75"/>
          <p:cNvSpPr/>
          <p:nvPr/>
        </p:nvSpPr>
        <p:spPr>
          <a:xfrm>
            <a:off x="1943680" y="1789588"/>
            <a:ext cx="577560" cy="2301852"/>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77" name="矩形 76"/>
          <p:cNvSpPr/>
          <p:nvPr/>
        </p:nvSpPr>
        <p:spPr>
          <a:xfrm>
            <a:off x="1943680" y="1950648"/>
            <a:ext cx="577560" cy="2140793"/>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78" name="矩形 77"/>
          <p:cNvSpPr/>
          <p:nvPr/>
        </p:nvSpPr>
        <p:spPr>
          <a:xfrm>
            <a:off x="2924756" y="2447260"/>
            <a:ext cx="577560" cy="1644179"/>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79" name="矩形 78"/>
          <p:cNvSpPr/>
          <p:nvPr/>
        </p:nvSpPr>
        <p:spPr>
          <a:xfrm>
            <a:off x="2924756" y="2714391"/>
            <a:ext cx="577560" cy="1377050"/>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80" name="矩形 79"/>
          <p:cNvSpPr/>
          <p:nvPr/>
        </p:nvSpPr>
        <p:spPr>
          <a:xfrm>
            <a:off x="3914620" y="2940513"/>
            <a:ext cx="577560" cy="1150926"/>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81" name="矩形 80"/>
          <p:cNvSpPr/>
          <p:nvPr/>
        </p:nvSpPr>
        <p:spPr>
          <a:xfrm>
            <a:off x="3914620" y="3372062"/>
            <a:ext cx="577560" cy="719378"/>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82" name="矩形 81"/>
          <p:cNvSpPr/>
          <p:nvPr/>
        </p:nvSpPr>
        <p:spPr>
          <a:xfrm>
            <a:off x="4909799" y="3104932"/>
            <a:ext cx="577560" cy="986508"/>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83" name="矩形 82"/>
          <p:cNvSpPr/>
          <p:nvPr/>
        </p:nvSpPr>
        <p:spPr>
          <a:xfrm>
            <a:off x="4909799" y="3319024"/>
            <a:ext cx="577560" cy="772415"/>
          </a:xfrm>
          <a:prstGeom prst="rect">
            <a:avLst/>
          </a:prstGeom>
          <a:solidFill>
            <a:srgbClr val="0070C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pitchFamily="34" charset="-122"/>
              <a:cs typeface="+mn-cs"/>
            </a:endParaRPr>
          </a:p>
        </p:txBody>
      </p:sp>
      <p:sp>
        <p:nvSpPr>
          <p:cNvPr id="84" name="TextBox 83"/>
          <p:cNvSpPr txBox="1"/>
          <p:nvPr/>
        </p:nvSpPr>
        <p:spPr>
          <a:xfrm>
            <a:off x="6085292" y="1779110"/>
            <a:ext cx="2181892" cy="925365"/>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000" dirty="0">
                <a:solidFill>
                  <a:sysClr val="windowText" lastClr="000000"/>
                </a:solidFill>
                <a:latin typeface="微软雅黑" pitchFamily="34" charset="-122"/>
                <a:ea typeface="微软雅黑" pitchFamily="3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85" name="TextBox 84"/>
          <p:cNvSpPr txBox="1"/>
          <p:nvPr/>
        </p:nvSpPr>
        <p:spPr>
          <a:xfrm>
            <a:off x="6085292" y="1347614"/>
            <a:ext cx="1835280" cy="277609"/>
          </a:xfrm>
          <a:prstGeom prst="rect">
            <a:avLst/>
          </a:prstGeom>
          <a:noFill/>
        </p:spPr>
        <p:txBody>
          <a:bodyPr wrap="square" lIns="0" tIns="0" rIns="0" bIns="0" rtlCol="0">
            <a:spAutoFit/>
          </a:bodyPr>
          <a:lstStyle/>
          <a:p>
            <a:pPr fontAlgn="base">
              <a:spcBef>
                <a:spcPct val="0"/>
              </a:spcBef>
              <a:spcAft>
                <a:spcPct val="0"/>
              </a:spcAft>
            </a:pPr>
            <a:r>
              <a:rPr lang="zh-CN" altLang="en-US" dirty="0">
                <a:solidFill>
                  <a:sysClr val="windowText" lastClr="000000"/>
                </a:solidFill>
                <a:latin typeface="微软雅黑" pitchFamily="34" charset="-122"/>
                <a:ea typeface="微软雅黑" pitchFamily="34" charset="-122"/>
              </a:rPr>
              <a:t>点击输入标题文本</a:t>
            </a:r>
          </a:p>
        </p:txBody>
      </p:sp>
      <p:sp>
        <p:nvSpPr>
          <p:cNvPr id="86" name="TextBox 85"/>
          <p:cNvSpPr txBox="1"/>
          <p:nvPr/>
        </p:nvSpPr>
        <p:spPr>
          <a:xfrm>
            <a:off x="6064919" y="3035981"/>
            <a:ext cx="2027800" cy="415498"/>
          </a:xfrm>
          <a:prstGeom prst="rect">
            <a:avLst/>
          </a:prstGeom>
          <a:noFill/>
        </p:spPr>
        <p:txBody>
          <a:bodyPr wrap="square" lIns="0" tIns="0" rIns="0" bIns="0" rtlCol="0">
            <a:spAutoFit/>
          </a:bodyPr>
          <a:lstStyle/>
          <a:p>
            <a:pPr fontAlgn="base">
              <a:spcBef>
                <a:spcPct val="0"/>
              </a:spcBef>
              <a:spcAft>
                <a:spcPct val="0"/>
              </a:spcAft>
            </a:pPr>
            <a:r>
              <a:rPr lang="en-US" altLang="zh-CN" sz="2700" dirty="0">
                <a:solidFill>
                  <a:sysClr val="windowText" lastClr="000000"/>
                </a:solidFill>
                <a:latin typeface="微软雅黑" pitchFamily="34" charset="-122"/>
                <a:ea typeface="微软雅黑" pitchFamily="34" charset="-122"/>
              </a:rPr>
              <a:t>18,500,000</a:t>
            </a:r>
            <a:endParaRPr lang="zh-CN" altLang="en-US" sz="2700" dirty="0">
              <a:solidFill>
                <a:sysClr val="windowText" lastClr="000000"/>
              </a:solidFill>
              <a:latin typeface="微软雅黑" pitchFamily="34" charset="-122"/>
              <a:ea typeface="微软雅黑" pitchFamily="34" charset="-122"/>
            </a:endParaRPr>
          </a:p>
        </p:txBody>
      </p:sp>
      <p:sp>
        <p:nvSpPr>
          <p:cNvPr id="87" name="TextBox 86"/>
          <p:cNvSpPr txBox="1"/>
          <p:nvPr/>
        </p:nvSpPr>
        <p:spPr>
          <a:xfrm>
            <a:off x="6085292" y="2824655"/>
            <a:ext cx="1283466" cy="200055"/>
          </a:xfrm>
          <a:prstGeom prst="rect">
            <a:avLst/>
          </a:prstGeom>
          <a:noFill/>
        </p:spPr>
        <p:txBody>
          <a:bodyPr wrap="square" lIns="0" tIns="0" rIns="0" bIns="0" rtlCol="0">
            <a:spAutoFit/>
          </a:bodyPr>
          <a:lstStyle/>
          <a:p>
            <a:pPr fontAlgn="base">
              <a:spcBef>
                <a:spcPct val="0"/>
              </a:spcBef>
              <a:spcAft>
                <a:spcPct val="0"/>
              </a:spcAft>
            </a:pPr>
            <a:r>
              <a:rPr lang="zh-CN" altLang="en-US" sz="1300" b="1" dirty="0">
                <a:solidFill>
                  <a:sysClr val="windowText" lastClr="000000"/>
                </a:solidFill>
                <a:latin typeface="微软雅黑" pitchFamily="34" charset="-122"/>
                <a:ea typeface="微软雅黑" pitchFamily="34" charset="-122"/>
              </a:rPr>
              <a:t>全年总额：</a:t>
            </a:r>
          </a:p>
        </p:txBody>
      </p:sp>
      <p:sp>
        <p:nvSpPr>
          <p:cNvPr id="88" name="TextBox 87"/>
          <p:cNvSpPr txBox="1"/>
          <p:nvPr/>
        </p:nvSpPr>
        <p:spPr>
          <a:xfrm>
            <a:off x="6095007" y="3846872"/>
            <a:ext cx="565845" cy="200055"/>
          </a:xfrm>
          <a:prstGeom prst="rect">
            <a:avLst/>
          </a:prstGeom>
          <a:noFill/>
        </p:spPr>
        <p:txBody>
          <a:bodyPr wrap="square" lIns="0" tIns="0" rIns="0" bIns="0" rtlCol="0">
            <a:spAutoFit/>
          </a:bodyPr>
          <a:lstStyle/>
          <a:p>
            <a:pPr fontAlgn="base">
              <a:spcBef>
                <a:spcPct val="0"/>
              </a:spcBef>
              <a:spcAft>
                <a:spcPct val="0"/>
              </a:spcAft>
            </a:pPr>
            <a:r>
              <a:rPr lang="zh-CN" altLang="en-US" sz="1300" dirty="0">
                <a:solidFill>
                  <a:sysClr val="windowText" lastClr="000000"/>
                </a:solidFill>
                <a:latin typeface="微软雅黑" pitchFamily="34" charset="-122"/>
                <a:ea typeface="微软雅黑" pitchFamily="34" charset="-122"/>
              </a:rPr>
              <a:t>毛利润</a:t>
            </a:r>
          </a:p>
        </p:txBody>
      </p:sp>
      <p:sp>
        <p:nvSpPr>
          <p:cNvPr id="89" name="TextBox 88"/>
          <p:cNvSpPr txBox="1"/>
          <p:nvPr/>
        </p:nvSpPr>
        <p:spPr>
          <a:xfrm>
            <a:off x="6095007" y="4153660"/>
            <a:ext cx="565845" cy="200055"/>
          </a:xfrm>
          <a:prstGeom prst="rect">
            <a:avLst/>
          </a:prstGeom>
          <a:noFill/>
        </p:spPr>
        <p:txBody>
          <a:bodyPr wrap="square" lIns="0" tIns="0" rIns="0" bIns="0" rtlCol="0">
            <a:spAutoFit/>
          </a:bodyPr>
          <a:lstStyle/>
          <a:p>
            <a:pPr fontAlgn="base">
              <a:spcBef>
                <a:spcPct val="0"/>
              </a:spcBef>
              <a:spcAft>
                <a:spcPct val="0"/>
              </a:spcAft>
            </a:pPr>
            <a:r>
              <a:rPr lang="zh-CN" altLang="en-US" sz="1300" dirty="0">
                <a:solidFill>
                  <a:sysClr val="windowText" lastClr="000000"/>
                </a:solidFill>
                <a:latin typeface="微软雅黑" pitchFamily="34" charset="-122"/>
                <a:ea typeface="微软雅黑" pitchFamily="34" charset="-122"/>
              </a:rPr>
              <a:t>纯利润</a:t>
            </a:r>
          </a:p>
        </p:txBody>
      </p:sp>
      <p:sp>
        <p:nvSpPr>
          <p:cNvPr id="90"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350</a:t>
            </a:r>
            <a:r>
              <a:rPr lang="zh-CN" altLang="en-US" sz="1300" b="1" dirty="0">
                <a:solidFill>
                  <a:srgbClr val="0070C0"/>
                </a:solidFill>
                <a:latin typeface="微软雅黑" pitchFamily="34" charset="-122"/>
                <a:ea typeface="微软雅黑" pitchFamily="34" charset="-122"/>
              </a:rPr>
              <a:t>万</a:t>
            </a:r>
          </a:p>
        </p:txBody>
      </p:sp>
      <p:sp>
        <p:nvSpPr>
          <p:cNvPr id="91"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500</a:t>
            </a:r>
            <a:r>
              <a:rPr lang="zh-CN" altLang="en-US" sz="1300" b="1" dirty="0">
                <a:solidFill>
                  <a:srgbClr val="0070C0"/>
                </a:solidFill>
                <a:latin typeface="微软雅黑" pitchFamily="34" charset="-122"/>
                <a:ea typeface="微软雅黑" pitchFamily="34" charset="-122"/>
              </a:rPr>
              <a:t>万</a:t>
            </a:r>
          </a:p>
        </p:txBody>
      </p:sp>
      <p:sp>
        <p:nvSpPr>
          <p:cNvPr id="92"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300</a:t>
            </a:r>
            <a:r>
              <a:rPr lang="zh-CN" altLang="en-US" sz="1300" b="1" dirty="0">
                <a:solidFill>
                  <a:srgbClr val="0070C0"/>
                </a:solidFill>
                <a:latin typeface="微软雅黑" pitchFamily="34" charset="-122"/>
                <a:ea typeface="微软雅黑" pitchFamily="34" charset="-122"/>
              </a:rPr>
              <a:t>万</a:t>
            </a:r>
          </a:p>
        </p:txBody>
      </p:sp>
      <p:sp>
        <p:nvSpPr>
          <p:cNvPr id="93" name="TextBox 92"/>
          <p:cNvSpPr txBox="1"/>
          <p:nvPr/>
        </p:nvSpPr>
        <p:spPr>
          <a:xfrm>
            <a:off x="1299530" y="4176169"/>
            <a:ext cx="471018" cy="205684"/>
          </a:xfrm>
          <a:prstGeom prst="rect">
            <a:avLst/>
          </a:prstGeom>
          <a:noFill/>
        </p:spPr>
        <p:txBody>
          <a:bodyPr wrap="square" lIns="81477" tIns="40738" rIns="81477" bIns="40738" rtlCol="0">
            <a:spAutoFit/>
          </a:bodyPr>
          <a:lstStyle/>
          <a:p>
            <a:pPr algn="ctr" fontAlgn="base">
              <a:spcBef>
                <a:spcPct val="0"/>
              </a:spcBef>
              <a:spcAft>
                <a:spcPct val="0"/>
              </a:spcAft>
            </a:pPr>
            <a:r>
              <a:rPr lang="zh-CN" altLang="en-US" sz="800" dirty="0">
                <a:solidFill>
                  <a:prstClr val="black"/>
                </a:solidFill>
                <a:latin typeface="微软雅黑" pitchFamily="34" charset="-122"/>
                <a:ea typeface="微软雅黑" pitchFamily="34" charset="-122"/>
              </a:rPr>
              <a:t>（万元）</a:t>
            </a:r>
          </a:p>
        </p:txBody>
      </p:sp>
      <p:sp>
        <p:nvSpPr>
          <p:cNvPr id="94"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650</a:t>
            </a:r>
            <a:r>
              <a:rPr lang="zh-CN" altLang="en-US" sz="1100" dirty="0">
                <a:solidFill>
                  <a:prstClr val="white"/>
                </a:solidFill>
                <a:latin typeface="微软雅黑" pitchFamily="34" charset="-122"/>
                <a:ea typeface="微软雅黑" pitchFamily="34" charset="-122"/>
              </a:rPr>
              <a:t>万</a:t>
            </a:r>
          </a:p>
        </p:txBody>
      </p:sp>
      <p:sp>
        <p:nvSpPr>
          <p:cNvPr id="95"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420</a:t>
            </a:r>
            <a:r>
              <a:rPr lang="zh-CN" altLang="en-US" sz="1100" dirty="0">
                <a:solidFill>
                  <a:prstClr val="white"/>
                </a:solidFill>
                <a:latin typeface="微软雅黑" pitchFamily="34" charset="-122"/>
                <a:ea typeface="微软雅黑" pitchFamily="34" charset="-122"/>
              </a:rPr>
              <a:t>万</a:t>
            </a:r>
          </a:p>
        </p:txBody>
      </p:sp>
      <p:sp>
        <p:nvSpPr>
          <p:cNvPr id="96"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220</a:t>
            </a:r>
            <a:r>
              <a:rPr lang="zh-CN" altLang="en-US" sz="1100" dirty="0">
                <a:solidFill>
                  <a:prstClr val="white"/>
                </a:solidFill>
                <a:latin typeface="微软雅黑" pitchFamily="34" charset="-122"/>
                <a:ea typeface="微软雅黑" pitchFamily="34" charset="-122"/>
              </a:rPr>
              <a:t>万</a:t>
            </a:r>
          </a:p>
        </p:txBody>
      </p:sp>
      <p:sp>
        <p:nvSpPr>
          <p:cNvPr id="97"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100" dirty="0">
                <a:solidFill>
                  <a:prstClr val="white"/>
                </a:solidFill>
                <a:latin typeface="微软雅黑" pitchFamily="34" charset="-122"/>
                <a:ea typeface="微软雅黑" pitchFamily="34" charset="-122"/>
              </a:rPr>
              <a:t>240</a:t>
            </a:r>
            <a:r>
              <a:rPr lang="zh-CN" altLang="en-US" sz="1100" dirty="0">
                <a:solidFill>
                  <a:prstClr val="white"/>
                </a:solidFill>
                <a:latin typeface="微软雅黑" pitchFamily="34" charset="-122"/>
                <a:ea typeface="微软雅黑" pitchFamily="34" charset="-122"/>
              </a:rPr>
              <a:t>万</a:t>
            </a:r>
          </a:p>
        </p:txBody>
      </p:sp>
      <p:sp>
        <p:nvSpPr>
          <p:cNvPr id="98" name="矩形 97"/>
          <p:cNvSpPr/>
          <p:nvPr/>
        </p:nvSpPr>
        <p:spPr>
          <a:xfrm>
            <a:off x="6660852" y="3870035"/>
            <a:ext cx="342079" cy="164287"/>
          </a:xfrm>
          <a:prstGeom prst="rect">
            <a:avLst/>
          </a:prstGeom>
          <a:solidFill>
            <a:srgbClr val="FFC00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7F7F7F"/>
              </a:solidFill>
              <a:effectLst/>
              <a:uLnTx/>
              <a:uFillTx/>
              <a:latin typeface="Calibri"/>
              <a:ea typeface="微软雅黑"/>
              <a:cs typeface="+mn-cs"/>
            </a:endParaRPr>
          </a:p>
        </p:txBody>
      </p:sp>
      <p:sp>
        <p:nvSpPr>
          <p:cNvPr id="99" name="矩形 98"/>
          <p:cNvSpPr/>
          <p:nvPr/>
        </p:nvSpPr>
        <p:spPr>
          <a:xfrm>
            <a:off x="6660852" y="4167503"/>
            <a:ext cx="342079" cy="164287"/>
          </a:xfrm>
          <a:prstGeom prst="rect">
            <a:avLst/>
          </a:prstGeom>
          <a:solidFill>
            <a:srgbClr val="0070C0"/>
          </a:solidFill>
          <a:ln w="25400" cap="flat" cmpd="sng" algn="ctr">
            <a:noFill/>
            <a:prstDash val="solid"/>
          </a:ln>
          <a:effectLst/>
        </p:spPr>
        <p:txBody>
          <a:bodyPr lIns="81477" tIns="40738" rIns="81477" bIns="40738"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7F7F7F"/>
              </a:solidFill>
              <a:effectLst/>
              <a:uLnTx/>
              <a:uFillTx/>
              <a:latin typeface="Calibri"/>
              <a:ea typeface="微软雅黑"/>
              <a:cs typeface="+mn-cs"/>
            </a:endParaRPr>
          </a:p>
        </p:txBody>
      </p:sp>
      <p:sp>
        <p:nvSpPr>
          <p:cNvPr id="100"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fontAlgn="base">
              <a:spcBef>
                <a:spcPct val="0"/>
              </a:spcBef>
              <a:spcAft>
                <a:spcPct val="0"/>
              </a:spcAft>
            </a:pPr>
            <a:r>
              <a:rPr lang="en-US" altLang="zh-CN" sz="1300" b="1" dirty="0">
                <a:solidFill>
                  <a:srgbClr val="0070C0"/>
                </a:solidFill>
                <a:latin typeface="微软雅黑" pitchFamily="34" charset="-122"/>
                <a:ea typeface="微软雅黑" pitchFamily="34" charset="-122"/>
              </a:rPr>
              <a:t>700</a:t>
            </a:r>
            <a:r>
              <a:rPr lang="zh-CN" altLang="en-US" sz="1300" b="1" dirty="0">
                <a:solidFill>
                  <a:srgbClr val="0070C0"/>
                </a:solidFill>
                <a:latin typeface="微软雅黑" pitchFamily="34" charset="-122"/>
                <a:ea typeface="微软雅黑" pitchFamily="34" charset="-122"/>
              </a:rPr>
              <a:t>万</a:t>
            </a:r>
          </a:p>
        </p:txBody>
      </p:sp>
      <p:sp>
        <p:nvSpPr>
          <p:cNvPr id="101" name="TextBox 10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289898365"/>
      </p:ext>
    </p:extLst>
  </p:cSld>
  <p:clrMapOvr>
    <a:masterClrMapping/>
  </p:clrMapOvr>
  <mc:AlternateContent xmlns:mc="http://schemas.openxmlformats.org/markup-compatibility/2006">
    <mc:Choice xmlns:p14="http://schemas.microsoft.com/office/powerpoint/2010/main" xmlns="" Requires="p14">
      <p:transition spd="slow" p14:dur="1100" advTm="100">
        <p14:switch dir="r"/>
      </p:transition>
    </mc:Choice>
    <mc:Fallback>
      <p:transition spd="slow"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00" fill="hold"/>
                                        <p:tgtEl>
                                          <p:spTgt spid="75"/>
                                        </p:tgtEl>
                                        <p:attrNameLst>
                                          <p:attrName>ppt_x</p:attrName>
                                        </p:attrNameLst>
                                      </p:cBhvr>
                                      <p:tavLst>
                                        <p:tav tm="0">
                                          <p:val>
                                            <p:strVal val="0-#ppt_w/2"/>
                                          </p:val>
                                        </p:tav>
                                        <p:tav tm="100000">
                                          <p:val>
                                            <p:strVal val="#ppt_x"/>
                                          </p:val>
                                        </p:tav>
                                      </p:tavLst>
                                    </p:anim>
                                    <p:anim calcmode="lin" valueType="num">
                                      <p:cBhvr additive="base">
                                        <p:cTn id="12" dur="100" fill="hold"/>
                                        <p:tgtEl>
                                          <p:spTgt spid="75"/>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 fill="hold"/>
                                        <p:tgtEl>
                                          <p:spTgt spid="54"/>
                                        </p:tgtEl>
                                        <p:attrNameLst>
                                          <p:attrName>ppt_x</p:attrName>
                                        </p:attrNameLst>
                                      </p:cBhvr>
                                      <p:tavLst>
                                        <p:tav tm="0">
                                          <p:val>
                                            <p:strVal val="0-#ppt_w/2"/>
                                          </p:val>
                                        </p:tav>
                                        <p:tav tm="100000">
                                          <p:val>
                                            <p:strVal val="#ppt_x"/>
                                          </p:val>
                                        </p:tav>
                                      </p:tavLst>
                                    </p:anim>
                                    <p:anim calcmode="lin" valueType="num">
                                      <p:cBhvr additive="base">
                                        <p:cTn id="17" dur="1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00" fill="hold"/>
                                        <p:tgtEl>
                                          <p:spTgt spid="58"/>
                                        </p:tgtEl>
                                        <p:attrNameLst>
                                          <p:attrName>ppt_x</p:attrName>
                                        </p:attrNameLst>
                                      </p:cBhvr>
                                      <p:tavLst>
                                        <p:tav tm="0">
                                          <p:val>
                                            <p:strVal val="0-#ppt_w/2"/>
                                          </p:val>
                                        </p:tav>
                                        <p:tav tm="100000">
                                          <p:val>
                                            <p:strVal val="#ppt_x"/>
                                          </p:val>
                                        </p:tav>
                                      </p:tavLst>
                                    </p:anim>
                                    <p:anim calcmode="lin" valueType="num">
                                      <p:cBhvr additive="base">
                                        <p:cTn id="22" dur="1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100" fill="hold"/>
                                        <p:tgtEl>
                                          <p:spTgt spid="59"/>
                                        </p:tgtEl>
                                        <p:attrNameLst>
                                          <p:attrName>ppt_x</p:attrName>
                                        </p:attrNameLst>
                                      </p:cBhvr>
                                      <p:tavLst>
                                        <p:tav tm="0">
                                          <p:val>
                                            <p:strVal val="0-#ppt_w/2"/>
                                          </p:val>
                                        </p:tav>
                                        <p:tav tm="100000">
                                          <p:val>
                                            <p:strVal val="#ppt_x"/>
                                          </p:val>
                                        </p:tav>
                                      </p:tavLst>
                                    </p:anim>
                                    <p:anim calcmode="lin" valueType="num">
                                      <p:cBhvr additive="base">
                                        <p:cTn id="27" dur="100" fill="hold"/>
                                        <p:tgtEl>
                                          <p:spTgt spid="59"/>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100" fill="hold"/>
                                        <p:tgtEl>
                                          <p:spTgt spid="60"/>
                                        </p:tgtEl>
                                        <p:attrNameLst>
                                          <p:attrName>ppt_x</p:attrName>
                                        </p:attrNameLst>
                                      </p:cBhvr>
                                      <p:tavLst>
                                        <p:tav tm="0">
                                          <p:val>
                                            <p:strVal val="0-#ppt_w/2"/>
                                          </p:val>
                                        </p:tav>
                                        <p:tav tm="100000">
                                          <p:val>
                                            <p:strVal val="#ppt_x"/>
                                          </p:val>
                                        </p:tav>
                                      </p:tavLst>
                                    </p:anim>
                                    <p:anim calcmode="lin" valueType="num">
                                      <p:cBhvr additive="base">
                                        <p:cTn id="32" dur="1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100" fill="hold"/>
                                        <p:tgtEl>
                                          <p:spTgt spid="61"/>
                                        </p:tgtEl>
                                        <p:attrNameLst>
                                          <p:attrName>ppt_x</p:attrName>
                                        </p:attrNameLst>
                                      </p:cBhvr>
                                      <p:tavLst>
                                        <p:tav tm="0">
                                          <p:val>
                                            <p:strVal val="0-#ppt_w/2"/>
                                          </p:val>
                                        </p:tav>
                                        <p:tav tm="100000">
                                          <p:val>
                                            <p:strVal val="#ppt_x"/>
                                          </p:val>
                                        </p:tav>
                                      </p:tavLst>
                                    </p:anim>
                                    <p:anim calcmode="lin" valueType="num">
                                      <p:cBhvr additive="base">
                                        <p:cTn id="37" dur="100" fill="hold"/>
                                        <p:tgtEl>
                                          <p:spTgt spid="61"/>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100" fill="hold"/>
                                        <p:tgtEl>
                                          <p:spTgt spid="62"/>
                                        </p:tgtEl>
                                        <p:attrNameLst>
                                          <p:attrName>ppt_x</p:attrName>
                                        </p:attrNameLst>
                                      </p:cBhvr>
                                      <p:tavLst>
                                        <p:tav tm="0">
                                          <p:val>
                                            <p:strVal val="0-#ppt_w/2"/>
                                          </p:val>
                                        </p:tav>
                                        <p:tav tm="100000">
                                          <p:val>
                                            <p:strVal val="#ppt_x"/>
                                          </p:val>
                                        </p:tav>
                                      </p:tavLst>
                                    </p:anim>
                                    <p:anim calcmode="lin" valueType="num">
                                      <p:cBhvr additive="base">
                                        <p:cTn id="42" dur="100" fill="hold"/>
                                        <p:tgtEl>
                                          <p:spTgt spid="62"/>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100" fill="hold"/>
                                        <p:tgtEl>
                                          <p:spTgt spid="63"/>
                                        </p:tgtEl>
                                        <p:attrNameLst>
                                          <p:attrName>ppt_x</p:attrName>
                                        </p:attrNameLst>
                                      </p:cBhvr>
                                      <p:tavLst>
                                        <p:tav tm="0">
                                          <p:val>
                                            <p:strVal val="0-#ppt_w/2"/>
                                          </p:val>
                                        </p:tav>
                                        <p:tav tm="100000">
                                          <p:val>
                                            <p:strVal val="#ppt_x"/>
                                          </p:val>
                                        </p:tav>
                                      </p:tavLst>
                                    </p:anim>
                                    <p:anim calcmode="lin" valueType="num">
                                      <p:cBhvr additive="base">
                                        <p:cTn id="47" dur="100" fill="hold"/>
                                        <p:tgtEl>
                                          <p:spTgt spid="63"/>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100" fill="hold"/>
                                        <p:tgtEl>
                                          <p:spTgt spid="74"/>
                                        </p:tgtEl>
                                        <p:attrNameLst>
                                          <p:attrName>ppt_x</p:attrName>
                                        </p:attrNameLst>
                                      </p:cBhvr>
                                      <p:tavLst>
                                        <p:tav tm="0">
                                          <p:val>
                                            <p:strVal val="0-#ppt_w/2"/>
                                          </p:val>
                                        </p:tav>
                                        <p:tav tm="100000">
                                          <p:val>
                                            <p:strVal val="#ppt_x"/>
                                          </p:val>
                                        </p:tav>
                                      </p:tavLst>
                                    </p:anim>
                                    <p:anim calcmode="lin" valueType="num">
                                      <p:cBhvr additive="base">
                                        <p:cTn id="52" dur="100" fill="hold"/>
                                        <p:tgtEl>
                                          <p:spTgt spid="74"/>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200" fill="hold"/>
                                        <p:tgtEl>
                                          <p:spTgt spid="93"/>
                                        </p:tgtEl>
                                        <p:attrNameLst>
                                          <p:attrName>ppt_x</p:attrName>
                                        </p:attrNameLst>
                                      </p:cBhvr>
                                      <p:tavLst>
                                        <p:tav tm="0">
                                          <p:val>
                                            <p:strVal val="0-#ppt_w/2"/>
                                          </p:val>
                                        </p:tav>
                                        <p:tav tm="100000">
                                          <p:val>
                                            <p:strVal val="#ppt_x"/>
                                          </p:val>
                                        </p:tav>
                                      </p:tavLst>
                                    </p:anim>
                                    <p:anim calcmode="lin" valueType="num">
                                      <p:cBhvr additive="base">
                                        <p:cTn id="57" dur="200" fill="hold"/>
                                        <p:tgtEl>
                                          <p:spTgt spid="93"/>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200" fill="hold"/>
                                        <p:tgtEl>
                                          <p:spTgt spid="53"/>
                                        </p:tgtEl>
                                        <p:attrNameLst>
                                          <p:attrName>ppt_x</p:attrName>
                                        </p:attrNameLst>
                                      </p:cBhvr>
                                      <p:tavLst>
                                        <p:tav tm="0">
                                          <p:val>
                                            <p:strVal val="0-#ppt_w/2"/>
                                          </p:val>
                                        </p:tav>
                                        <p:tav tm="100000">
                                          <p:val>
                                            <p:strVal val="#ppt_x"/>
                                          </p:val>
                                        </p:tav>
                                      </p:tavLst>
                                    </p:anim>
                                    <p:anim calcmode="lin" valueType="num">
                                      <p:cBhvr additive="base">
                                        <p:cTn id="62" dur="200" fill="hold"/>
                                        <p:tgtEl>
                                          <p:spTgt spid="53"/>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300"/>
                                        <p:tgtEl>
                                          <p:spTgt spid="76"/>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300" fill="hold"/>
                                        <p:tgtEl>
                                          <p:spTgt spid="100"/>
                                        </p:tgtEl>
                                        <p:attrNameLst>
                                          <p:attrName>ppt_w</p:attrName>
                                        </p:attrNameLst>
                                      </p:cBhvr>
                                      <p:tavLst>
                                        <p:tav tm="0">
                                          <p:val>
                                            <p:fltVal val="0"/>
                                          </p:val>
                                        </p:tav>
                                        <p:tav tm="100000">
                                          <p:val>
                                            <p:strVal val="#ppt_w"/>
                                          </p:val>
                                        </p:tav>
                                      </p:tavLst>
                                    </p:anim>
                                    <p:anim calcmode="lin" valueType="num">
                                      <p:cBhvr>
                                        <p:cTn id="71" dur="300" fill="hold"/>
                                        <p:tgtEl>
                                          <p:spTgt spid="100"/>
                                        </p:tgtEl>
                                        <p:attrNameLst>
                                          <p:attrName>ppt_h</p:attrName>
                                        </p:attrNameLst>
                                      </p:cBhvr>
                                      <p:tavLst>
                                        <p:tav tm="0">
                                          <p:val>
                                            <p:fltVal val="0"/>
                                          </p:val>
                                        </p:tav>
                                        <p:tav tm="100000">
                                          <p:val>
                                            <p:strVal val="#ppt_h"/>
                                          </p:val>
                                        </p:tav>
                                      </p:tavLst>
                                    </p:anim>
                                    <p:animEffect transition="in" filter="fade">
                                      <p:cBhvr>
                                        <p:cTn id="72" dur="300"/>
                                        <p:tgtEl>
                                          <p:spTgt spid="10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94"/>
                                        </p:tgtEl>
                                        <p:attrNameLst>
                                          <p:attrName>style.visibility</p:attrName>
                                        </p:attrNameLst>
                                      </p:cBhvr>
                                      <p:to>
                                        <p:strVal val="visible"/>
                                      </p:to>
                                    </p:set>
                                    <p:anim calcmode="lin" valueType="num">
                                      <p:cBhvr>
                                        <p:cTn id="80" dur="300" fill="hold"/>
                                        <p:tgtEl>
                                          <p:spTgt spid="94"/>
                                        </p:tgtEl>
                                        <p:attrNameLst>
                                          <p:attrName>ppt_w</p:attrName>
                                        </p:attrNameLst>
                                      </p:cBhvr>
                                      <p:tavLst>
                                        <p:tav tm="0">
                                          <p:val>
                                            <p:fltVal val="0"/>
                                          </p:val>
                                        </p:tav>
                                        <p:tav tm="100000">
                                          <p:val>
                                            <p:strVal val="#ppt_w"/>
                                          </p:val>
                                        </p:tav>
                                      </p:tavLst>
                                    </p:anim>
                                    <p:anim calcmode="lin" valueType="num">
                                      <p:cBhvr>
                                        <p:cTn id="81" dur="300" fill="hold"/>
                                        <p:tgtEl>
                                          <p:spTgt spid="94"/>
                                        </p:tgtEl>
                                        <p:attrNameLst>
                                          <p:attrName>ppt_h</p:attrName>
                                        </p:attrNameLst>
                                      </p:cBhvr>
                                      <p:tavLst>
                                        <p:tav tm="0">
                                          <p:val>
                                            <p:fltVal val="0"/>
                                          </p:val>
                                        </p:tav>
                                        <p:tav tm="100000">
                                          <p:val>
                                            <p:strVal val="#ppt_h"/>
                                          </p:val>
                                        </p:tav>
                                      </p:tavLst>
                                    </p:anim>
                                    <p:animEffect transition="in" filter="fade">
                                      <p:cBhvr>
                                        <p:cTn id="82" dur="300"/>
                                        <p:tgtEl>
                                          <p:spTgt spid="94"/>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additive="base">
                                        <p:cTn id="86" dur="200" fill="hold"/>
                                        <p:tgtEl>
                                          <p:spTgt spid="55"/>
                                        </p:tgtEl>
                                        <p:attrNameLst>
                                          <p:attrName>ppt_x</p:attrName>
                                        </p:attrNameLst>
                                      </p:cBhvr>
                                      <p:tavLst>
                                        <p:tav tm="0">
                                          <p:val>
                                            <p:strVal val="0-#ppt_w/2"/>
                                          </p:val>
                                        </p:tav>
                                        <p:tav tm="100000">
                                          <p:val>
                                            <p:strVal val="#ppt_x"/>
                                          </p:val>
                                        </p:tav>
                                      </p:tavLst>
                                    </p:anim>
                                    <p:anim calcmode="lin" valueType="num">
                                      <p:cBhvr additive="base">
                                        <p:cTn id="87" dur="200" fill="hold"/>
                                        <p:tgtEl>
                                          <p:spTgt spid="55"/>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down)">
                                      <p:cBhvr>
                                        <p:cTn id="91" dur="300"/>
                                        <p:tgtEl>
                                          <p:spTgt spid="78"/>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p:cTn id="95" dur="300" fill="hold"/>
                                        <p:tgtEl>
                                          <p:spTgt spid="91"/>
                                        </p:tgtEl>
                                        <p:attrNameLst>
                                          <p:attrName>ppt_w</p:attrName>
                                        </p:attrNameLst>
                                      </p:cBhvr>
                                      <p:tavLst>
                                        <p:tav tm="0">
                                          <p:val>
                                            <p:fltVal val="0"/>
                                          </p:val>
                                        </p:tav>
                                        <p:tav tm="100000">
                                          <p:val>
                                            <p:strVal val="#ppt_w"/>
                                          </p:val>
                                        </p:tav>
                                      </p:tavLst>
                                    </p:anim>
                                    <p:anim calcmode="lin" valueType="num">
                                      <p:cBhvr>
                                        <p:cTn id="96" dur="300" fill="hold"/>
                                        <p:tgtEl>
                                          <p:spTgt spid="91"/>
                                        </p:tgtEl>
                                        <p:attrNameLst>
                                          <p:attrName>ppt_h</p:attrName>
                                        </p:attrNameLst>
                                      </p:cBhvr>
                                      <p:tavLst>
                                        <p:tav tm="0">
                                          <p:val>
                                            <p:fltVal val="0"/>
                                          </p:val>
                                        </p:tav>
                                        <p:tav tm="100000">
                                          <p:val>
                                            <p:strVal val="#ppt_h"/>
                                          </p:val>
                                        </p:tav>
                                      </p:tavLst>
                                    </p:anim>
                                    <p:animEffect transition="in" filter="fade">
                                      <p:cBhvr>
                                        <p:cTn id="97" dur="300"/>
                                        <p:tgtEl>
                                          <p:spTgt spid="91"/>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wipe(down)">
                                      <p:cBhvr>
                                        <p:cTn id="101" dur="500"/>
                                        <p:tgtEl>
                                          <p:spTgt spid="79"/>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p:cTn id="105" dur="300" fill="hold"/>
                                        <p:tgtEl>
                                          <p:spTgt spid="95"/>
                                        </p:tgtEl>
                                        <p:attrNameLst>
                                          <p:attrName>ppt_w</p:attrName>
                                        </p:attrNameLst>
                                      </p:cBhvr>
                                      <p:tavLst>
                                        <p:tav tm="0">
                                          <p:val>
                                            <p:fltVal val="0"/>
                                          </p:val>
                                        </p:tav>
                                        <p:tav tm="100000">
                                          <p:val>
                                            <p:strVal val="#ppt_w"/>
                                          </p:val>
                                        </p:tav>
                                      </p:tavLst>
                                    </p:anim>
                                    <p:anim calcmode="lin" valueType="num">
                                      <p:cBhvr>
                                        <p:cTn id="106" dur="300" fill="hold"/>
                                        <p:tgtEl>
                                          <p:spTgt spid="95"/>
                                        </p:tgtEl>
                                        <p:attrNameLst>
                                          <p:attrName>ppt_h</p:attrName>
                                        </p:attrNameLst>
                                      </p:cBhvr>
                                      <p:tavLst>
                                        <p:tav tm="0">
                                          <p:val>
                                            <p:fltVal val="0"/>
                                          </p:val>
                                        </p:tav>
                                        <p:tav tm="100000">
                                          <p:val>
                                            <p:strVal val="#ppt_h"/>
                                          </p:val>
                                        </p:tav>
                                      </p:tavLst>
                                    </p:anim>
                                    <p:animEffect transition="in" filter="fade">
                                      <p:cBhvr>
                                        <p:cTn id="107" dur="300"/>
                                        <p:tgtEl>
                                          <p:spTgt spid="95"/>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200" fill="hold"/>
                                        <p:tgtEl>
                                          <p:spTgt spid="56"/>
                                        </p:tgtEl>
                                        <p:attrNameLst>
                                          <p:attrName>ppt_x</p:attrName>
                                        </p:attrNameLst>
                                      </p:cBhvr>
                                      <p:tavLst>
                                        <p:tav tm="0">
                                          <p:val>
                                            <p:strVal val="0-#ppt_w/2"/>
                                          </p:val>
                                        </p:tav>
                                        <p:tav tm="100000">
                                          <p:val>
                                            <p:strVal val="#ppt_x"/>
                                          </p:val>
                                        </p:tav>
                                      </p:tavLst>
                                    </p:anim>
                                    <p:anim calcmode="lin" valueType="num">
                                      <p:cBhvr additive="base">
                                        <p:cTn id="112" dur="200" fill="hold"/>
                                        <p:tgtEl>
                                          <p:spTgt spid="56"/>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wipe(down)">
                                      <p:cBhvr>
                                        <p:cTn id="116" dur="300"/>
                                        <p:tgtEl>
                                          <p:spTgt spid="80"/>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90"/>
                                        </p:tgtEl>
                                        <p:attrNameLst>
                                          <p:attrName>style.visibility</p:attrName>
                                        </p:attrNameLst>
                                      </p:cBhvr>
                                      <p:to>
                                        <p:strVal val="visible"/>
                                      </p:to>
                                    </p:set>
                                    <p:anim calcmode="lin" valueType="num">
                                      <p:cBhvr>
                                        <p:cTn id="120" dur="300" fill="hold"/>
                                        <p:tgtEl>
                                          <p:spTgt spid="90"/>
                                        </p:tgtEl>
                                        <p:attrNameLst>
                                          <p:attrName>ppt_w</p:attrName>
                                        </p:attrNameLst>
                                      </p:cBhvr>
                                      <p:tavLst>
                                        <p:tav tm="0">
                                          <p:val>
                                            <p:fltVal val="0"/>
                                          </p:val>
                                        </p:tav>
                                        <p:tav tm="100000">
                                          <p:val>
                                            <p:strVal val="#ppt_w"/>
                                          </p:val>
                                        </p:tav>
                                      </p:tavLst>
                                    </p:anim>
                                    <p:anim calcmode="lin" valueType="num">
                                      <p:cBhvr>
                                        <p:cTn id="121" dur="300" fill="hold"/>
                                        <p:tgtEl>
                                          <p:spTgt spid="90"/>
                                        </p:tgtEl>
                                        <p:attrNameLst>
                                          <p:attrName>ppt_h</p:attrName>
                                        </p:attrNameLst>
                                      </p:cBhvr>
                                      <p:tavLst>
                                        <p:tav tm="0">
                                          <p:val>
                                            <p:fltVal val="0"/>
                                          </p:val>
                                        </p:tav>
                                        <p:tav tm="100000">
                                          <p:val>
                                            <p:strVal val="#ppt_h"/>
                                          </p:val>
                                        </p:tav>
                                      </p:tavLst>
                                    </p:anim>
                                    <p:animEffect transition="in" filter="fade">
                                      <p:cBhvr>
                                        <p:cTn id="122" dur="300"/>
                                        <p:tgtEl>
                                          <p:spTgt spid="90"/>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wipe(down)">
                                      <p:cBhvr>
                                        <p:cTn id="126" dur="500"/>
                                        <p:tgtEl>
                                          <p:spTgt spid="81"/>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96"/>
                                        </p:tgtEl>
                                        <p:attrNameLst>
                                          <p:attrName>style.visibility</p:attrName>
                                        </p:attrNameLst>
                                      </p:cBhvr>
                                      <p:to>
                                        <p:strVal val="visible"/>
                                      </p:to>
                                    </p:set>
                                    <p:anim calcmode="lin" valueType="num">
                                      <p:cBhvr>
                                        <p:cTn id="130" dur="300" fill="hold"/>
                                        <p:tgtEl>
                                          <p:spTgt spid="96"/>
                                        </p:tgtEl>
                                        <p:attrNameLst>
                                          <p:attrName>ppt_w</p:attrName>
                                        </p:attrNameLst>
                                      </p:cBhvr>
                                      <p:tavLst>
                                        <p:tav tm="0">
                                          <p:val>
                                            <p:fltVal val="0"/>
                                          </p:val>
                                        </p:tav>
                                        <p:tav tm="100000">
                                          <p:val>
                                            <p:strVal val="#ppt_w"/>
                                          </p:val>
                                        </p:tav>
                                      </p:tavLst>
                                    </p:anim>
                                    <p:anim calcmode="lin" valueType="num">
                                      <p:cBhvr>
                                        <p:cTn id="131" dur="300" fill="hold"/>
                                        <p:tgtEl>
                                          <p:spTgt spid="96"/>
                                        </p:tgtEl>
                                        <p:attrNameLst>
                                          <p:attrName>ppt_h</p:attrName>
                                        </p:attrNameLst>
                                      </p:cBhvr>
                                      <p:tavLst>
                                        <p:tav tm="0">
                                          <p:val>
                                            <p:fltVal val="0"/>
                                          </p:val>
                                        </p:tav>
                                        <p:tav tm="100000">
                                          <p:val>
                                            <p:strVal val="#ppt_h"/>
                                          </p:val>
                                        </p:tav>
                                      </p:tavLst>
                                    </p:anim>
                                    <p:animEffect transition="in" filter="fade">
                                      <p:cBhvr>
                                        <p:cTn id="132" dur="300"/>
                                        <p:tgtEl>
                                          <p:spTgt spid="96"/>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200" fill="hold"/>
                                        <p:tgtEl>
                                          <p:spTgt spid="57"/>
                                        </p:tgtEl>
                                        <p:attrNameLst>
                                          <p:attrName>ppt_x</p:attrName>
                                        </p:attrNameLst>
                                      </p:cBhvr>
                                      <p:tavLst>
                                        <p:tav tm="0">
                                          <p:val>
                                            <p:strVal val="0-#ppt_w/2"/>
                                          </p:val>
                                        </p:tav>
                                        <p:tav tm="100000">
                                          <p:val>
                                            <p:strVal val="#ppt_x"/>
                                          </p:val>
                                        </p:tav>
                                      </p:tavLst>
                                    </p:anim>
                                    <p:anim calcmode="lin" valueType="num">
                                      <p:cBhvr additive="base">
                                        <p:cTn id="137" dur="200" fill="hold"/>
                                        <p:tgtEl>
                                          <p:spTgt spid="57"/>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wipe(down)">
                                      <p:cBhvr>
                                        <p:cTn id="141" dur="300"/>
                                        <p:tgtEl>
                                          <p:spTgt spid="82"/>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 calcmode="lin" valueType="num">
                                      <p:cBhvr>
                                        <p:cTn id="145" dur="300" fill="hold"/>
                                        <p:tgtEl>
                                          <p:spTgt spid="92"/>
                                        </p:tgtEl>
                                        <p:attrNameLst>
                                          <p:attrName>ppt_w</p:attrName>
                                        </p:attrNameLst>
                                      </p:cBhvr>
                                      <p:tavLst>
                                        <p:tav tm="0">
                                          <p:val>
                                            <p:fltVal val="0"/>
                                          </p:val>
                                        </p:tav>
                                        <p:tav tm="100000">
                                          <p:val>
                                            <p:strVal val="#ppt_w"/>
                                          </p:val>
                                        </p:tav>
                                      </p:tavLst>
                                    </p:anim>
                                    <p:anim calcmode="lin" valueType="num">
                                      <p:cBhvr>
                                        <p:cTn id="146" dur="300" fill="hold"/>
                                        <p:tgtEl>
                                          <p:spTgt spid="92"/>
                                        </p:tgtEl>
                                        <p:attrNameLst>
                                          <p:attrName>ppt_h</p:attrName>
                                        </p:attrNameLst>
                                      </p:cBhvr>
                                      <p:tavLst>
                                        <p:tav tm="0">
                                          <p:val>
                                            <p:fltVal val="0"/>
                                          </p:val>
                                        </p:tav>
                                        <p:tav tm="100000">
                                          <p:val>
                                            <p:strVal val="#ppt_h"/>
                                          </p:val>
                                        </p:tav>
                                      </p:tavLst>
                                    </p:anim>
                                    <p:animEffect transition="in" filter="fade">
                                      <p:cBhvr>
                                        <p:cTn id="147" dur="300"/>
                                        <p:tgtEl>
                                          <p:spTgt spid="92"/>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83"/>
                                        </p:tgtEl>
                                        <p:attrNameLst>
                                          <p:attrName>style.visibility</p:attrName>
                                        </p:attrNameLst>
                                      </p:cBhvr>
                                      <p:to>
                                        <p:strVal val="visible"/>
                                      </p:to>
                                    </p:set>
                                    <p:animEffect transition="in" filter="wipe(down)">
                                      <p:cBhvr>
                                        <p:cTn id="151" dur="500"/>
                                        <p:tgtEl>
                                          <p:spTgt spid="83"/>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97"/>
                                        </p:tgtEl>
                                        <p:attrNameLst>
                                          <p:attrName>style.visibility</p:attrName>
                                        </p:attrNameLst>
                                      </p:cBhvr>
                                      <p:to>
                                        <p:strVal val="visible"/>
                                      </p:to>
                                    </p:set>
                                    <p:anim calcmode="lin" valueType="num">
                                      <p:cBhvr>
                                        <p:cTn id="155" dur="300" fill="hold"/>
                                        <p:tgtEl>
                                          <p:spTgt spid="97"/>
                                        </p:tgtEl>
                                        <p:attrNameLst>
                                          <p:attrName>ppt_w</p:attrName>
                                        </p:attrNameLst>
                                      </p:cBhvr>
                                      <p:tavLst>
                                        <p:tav tm="0">
                                          <p:val>
                                            <p:fltVal val="0"/>
                                          </p:val>
                                        </p:tav>
                                        <p:tav tm="100000">
                                          <p:val>
                                            <p:strVal val="#ppt_w"/>
                                          </p:val>
                                        </p:tav>
                                      </p:tavLst>
                                    </p:anim>
                                    <p:anim calcmode="lin" valueType="num">
                                      <p:cBhvr>
                                        <p:cTn id="156" dur="300" fill="hold"/>
                                        <p:tgtEl>
                                          <p:spTgt spid="97"/>
                                        </p:tgtEl>
                                        <p:attrNameLst>
                                          <p:attrName>ppt_h</p:attrName>
                                        </p:attrNameLst>
                                      </p:cBhvr>
                                      <p:tavLst>
                                        <p:tav tm="0">
                                          <p:val>
                                            <p:fltVal val="0"/>
                                          </p:val>
                                        </p:tav>
                                        <p:tav tm="100000">
                                          <p:val>
                                            <p:strVal val="#ppt_h"/>
                                          </p:val>
                                        </p:tav>
                                      </p:tavLst>
                                    </p:anim>
                                    <p:animEffect transition="in" filter="fade">
                                      <p:cBhvr>
                                        <p:cTn id="157" dur="300"/>
                                        <p:tgtEl>
                                          <p:spTgt spid="97"/>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85"/>
                                        </p:tgtEl>
                                        <p:attrNameLst>
                                          <p:attrName>style.visibility</p:attrName>
                                        </p:attrNameLst>
                                      </p:cBhvr>
                                      <p:to>
                                        <p:strVal val="visible"/>
                                      </p:to>
                                    </p:set>
                                    <p:anim calcmode="lin" valueType="num">
                                      <p:cBhvr additive="base">
                                        <p:cTn id="161" dur="300" fill="hold"/>
                                        <p:tgtEl>
                                          <p:spTgt spid="85"/>
                                        </p:tgtEl>
                                        <p:attrNameLst>
                                          <p:attrName>ppt_x</p:attrName>
                                        </p:attrNameLst>
                                      </p:cBhvr>
                                      <p:tavLst>
                                        <p:tav tm="0">
                                          <p:val>
                                            <p:strVal val="1+#ppt_w/2"/>
                                          </p:val>
                                        </p:tav>
                                        <p:tav tm="100000">
                                          <p:val>
                                            <p:strVal val="#ppt_x"/>
                                          </p:val>
                                        </p:tav>
                                      </p:tavLst>
                                    </p:anim>
                                    <p:anim calcmode="lin" valueType="num">
                                      <p:cBhvr additive="base">
                                        <p:cTn id="162" dur="300" fill="hold"/>
                                        <p:tgtEl>
                                          <p:spTgt spid="85"/>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84"/>
                                        </p:tgtEl>
                                        <p:attrNameLst>
                                          <p:attrName>style.visibility</p:attrName>
                                        </p:attrNameLst>
                                      </p:cBhvr>
                                      <p:to>
                                        <p:strVal val="visible"/>
                                      </p:to>
                                    </p:set>
                                    <p:anim calcmode="lin" valueType="num">
                                      <p:cBhvr additive="base">
                                        <p:cTn id="166" dur="300" fill="hold"/>
                                        <p:tgtEl>
                                          <p:spTgt spid="84"/>
                                        </p:tgtEl>
                                        <p:attrNameLst>
                                          <p:attrName>ppt_x</p:attrName>
                                        </p:attrNameLst>
                                      </p:cBhvr>
                                      <p:tavLst>
                                        <p:tav tm="0">
                                          <p:val>
                                            <p:strVal val="1+#ppt_w/2"/>
                                          </p:val>
                                        </p:tav>
                                        <p:tav tm="100000">
                                          <p:val>
                                            <p:strVal val="#ppt_x"/>
                                          </p:val>
                                        </p:tav>
                                      </p:tavLst>
                                    </p:anim>
                                    <p:anim calcmode="lin" valueType="num">
                                      <p:cBhvr additive="base">
                                        <p:cTn id="167" dur="300" fill="hold"/>
                                        <p:tgtEl>
                                          <p:spTgt spid="84"/>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wipe(left)">
                                      <p:cBhvr>
                                        <p:cTn id="171" dur="500"/>
                                        <p:tgtEl>
                                          <p:spTgt spid="87"/>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500"/>
                                        <p:tgtEl>
                                          <p:spTgt spid="86"/>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88"/>
                                        </p:tgtEl>
                                        <p:attrNameLst>
                                          <p:attrName>style.visibility</p:attrName>
                                        </p:attrNameLst>
                                      </p:cBhvr>
                                      <p:to>
                                        <p:strVal val="visible"/>
                                      </p:to>
                                    </p:set>
                                    <p:animEffect transition="in" filter="wipe(left)">
                                      <p:cBhvr>
                                        <p:cTn id="179" dur="500"/>
                                        <p:tgtEl>
                                          <p:spTgt spid="88"/>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98"/>
                                        </p:tgtEl>
                                        <p:attrNameLst>
                                          <p:attrName>style.visibility</p:attrName>
                                        </p:attrNameLst>
                                      </p:cBhvr>
                                      <p:to>
                                        <p:strVal val="visible"/>
                                      </p:to>
                                    </p:set>
                                    <p:animEffect transition="in" filter="wipe(down)">
                                      <p:cBhvr>
                                        <p:cTn id="183" dur="500"/>
                                        <p:tgtEl>
                                          <p:spTgt spid="98"/>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89"/>
                                        </p:tgtEl>
                                        <p:attrNameLst>
                                          <p:attrName>style.visibility</p:attrName>
                                        </p:attrNameLst>
                                      </p:cBhvr>
                                      <p:to>
                                        <p:strVal val="visible"/>
                                      </p:to>
                                    </p:set>
                                    <p:animEffect transition="in" filter="wipe(left)">
                                      <p:cBhvr>
                                        <p:cTn id="187" dur="500"/>
                                        <p:tgtEl>
                                          <p:spTgt spid="89"/>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99"/>
                                        </p:tgtEl>
                                        <p:attrNameLst>
                                          <p:attrName>style.visibility</p:attrName>
                                        </p:attrNameLst>
                                      </p:cBhvr>
                                      <p:to>
                                        <p:strVal val="visible"/>
                                      </p:to>
                                    </p:set>
                                    <p:animEffect transition="in" filter="wipe(down)">
                                      <p:cBhvr>
                                        <p:cTn id="191" dur="500"/>
                                        <p:tgtEl>
                                          <p:spTgt spid="99"/>
                                        </p:tgtEl>
                                      </p:cBhvr>
                                    </p:animEffect>
                                  </p:childTnLst>
                                </p:cTn>
                              </p:par>
                            </p:childTnLst>
                          </p:cTn>
                        </p:par>
                        <p:par>
                          <p:cTn id="192" fill="hold">
                            <p:stCondLst>
                              <p:cond delay="11600"/>
                            </p:stCondLst>
                            <p:childTnLst>
                              <p:par>
                                <p:cTn id="193" presetID="10" presetClass="entr" presetSubtype="0" fill="hold" grpId="0" nodeType="after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fade">
                                      <p:cBhvr>
                                        <p:cTn id="19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P spid="63" grpId="0"/>
      <p:bldP spid="74" grpId="0"/>
      <p:bldP spid="75" grpId="0"/>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animBg="1"/>
      <p:bldP spid="99" grpId="0" animBg="1"/>
      <p:bldP spid="100"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p:nvPr/>
        </p:nvSpPr>
        <p:spPr>
          <a:xfrm>
            <a:off x="-39172" y="-22034"/>
            <a:ext cx="9222344" cy="5187568"/>
          </a:xfrm>
          <a:prstGeom prst="rect">
            <a:avLst/>
          </a:prstGeom>
          <a:blipFill dpi="0" rotWithShape="1">
            <a:blip r:embed="rId2" cstate="print"/>
            <a:srcRect/>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微软雅黑"/>
              <a:ea typeface="微软雅黑"/>
              <a:cs typeface="+mn-cs"/>
            </a:endParaRPr>
          </a:p>
        </p:txBody>
      </p:sp>
      <p:sp>
        <p:nvSpPr>
          <p:cNvPr id="57" name="矩形 56"/>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8" name="TextBox 57"/>
          <p:cNvSpPr txBox="1"/>
          <p:nvPr/>
        </p:nvSpPr>
        <p:spPr>
          <a:xfrm>
            <a:off x="3851922" y="1707654"/>
            <a:ext cx="3416321"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itchFamily="34" charset="-122"/>
                <a:ea typeface="微软雅黑" pitchFamily="34" charset="-122"/>
              </a:rPr>
              <a:t> </a:t>
            </a:r>
            <a:r>
              <a:rPr lang="zh-CN" altLang="en-US" sz="2800" b="1" dirty="0" smtClean="0">
                <a:solidFill>
                  <a:prstClr val="white"/>
                </a:solidFill>
                <a:latin typeface="微软雅黑" pitchFamily="34" charset="-122"/>
                <a:ea typeface="微软雅黑" pitchFamily="34" charset="-122"/>
              </a:rPr>
              <a:t>第四部分</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3600" b="1" dirty="0" smtClean="0">
                <a:solidFill>
                  <a:prstClr val="white"/>
                </a:solidFill>
                <a:latin typeface="微软雅黑" pitchFamily="34" charset="-122"/>
                <a:ea typeface="微软雅黑" pitchFamily="34" charset="-122"/>
              </a:rPr>
              <a:t>工作不足及提高</a:t>
            </a:r>
            <a:endParaRPr lang="en-US" altLang="zh-CN" sz="3600" b="1" dirty="0" smtClean="0">
              <a:solidFill>
                <a:prstClr val="white"/>
              </a:solidFill>
              <a:latin typeface="微软雅黑" pitchFamily="34" charset="-122"/>
              <a:ea typeface="微软雅黑" pitchFamily="34" charset="-122"/>
            </a:endParaRPr>
          </a:p>
        </p:txBody>
      </p:sp>
      <p:cxnSp>
        <p:nvCxnSpPr>
          <p:cNvPr id="59" name="直接连接符 58"/>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0" name="TextBox 59"/>
          <p:cNvSpPr txBox="1"/>
          <p:nvPr/>
        </p:nvSpPr>
        <p:spPr>
          <a:xfrm>
            <a:off x="2228994"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itchFamily="34" charset="-122"/>
                <a:ea typeface="微软雅黑" pitchFamily="34" charset="-122"/>
              </a:rPr>
              <a:t>PART 04</a:t>
            </a:r>
            <a:endParaRPr lang="zh-CN" altLang="en-US" sz="1600" dirty="0" smtClean="0">
              <a:solidFill>
                <a:prstClr val="white"/>
              </a:solidFill>
              <a:latin typeface="微软雅黑" pitchFamily="34" charset="-122"/>
              <a:ea typeface="微软雅黑" pitchFamily="34" charset="-122"/>
            </a:endParaRPr>
          </a:p>
        </p:txBody>
      </p:sp>
      <p:grpSp>
        <p:nvGrpSpPr>
          <p:cNvPr id="61" name="组合 60"/>
          <p:cNvGrpSpPr/>
          <p:nvPr/>
        </p:nvGrpSpPr>
        <p:grpSpPr>
          <a:xfrm>
            <a:off x="2051720" y="1806623"/>
            <a:ext cx="1197175" cy="1197175"/>
            <a:chOff x="2123728" y="1579722"/>
            <a:chExt cx="1197175" cy="1197175"/>
          </a:xfrm>
        </p:grpSpPr>
        <p:grpSp>
          <p:nvGrpSpPr>
            <p:cNvPr id="62" name="组合 61"/>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3" name="KSO_Shape"/>
            <p:cNvSpPr>
              <a:spLocks/>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FFC000"/>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ea typeface="微软雅黑" pitchFamily="34" charset="-122"/>
              </a:endParaRPr>
            </a:p>
          </p:txBody>
        </p:sp>
      </p:grpSp>
      <p:sp>
        <p:nvSpPr>
          <p:cNvPr id="66" name="TextBox 65"/>
          <p:cNvSpPr txBox="1"/>
          <p:nvPr/>
        </p:nvSpPr>
        <p:spPr>
          <a:xfrm>
            <a:off x="3876584" y="2836663"/>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努力方向</a:t>
            </a:r>
          </a:p>
        </p:txBody>
      </p:sp>
      <p:sp>
        <p:nvSpPr>
          <p:cNvPr id="67" name="TextBox 66"/>
          <p:cNvSpPr txBox="1"/>
          <p:nvPr/>
        </p:nvSpPr>
        <p:spPr>
          <a:xfrm>
            <a:off x="4954916" y="2836663"/>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工作效率</a:t>
            </a:r>
          </a:p>
        </p:txBody>
      </p:sp>
      <p:sp>
        <p:nvSpPr>
          <p:cNvPr id="68" name="TextBox 67"/>
          <p:cNvSpPr txBox="1"/>
          <p:nvPr/>
        </p:nvSpPr>
        <p:spPr>
          <a:xfrm>
            <a:off x="3876584" y="3149469"/>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团队提高</a:t>
            </a:r>
          </a:p>
        </p:txBody>
      </p:sp>
      <p:sp>
        <p:nvSpPr>
          <p:cNvPr id="69" name="TextBox 68"/>
          <p:cNvSpPr txBox="1"/>
          <p:nvPr/>
        </p:nvSpPr>
        <p:spPr>
          <a:xfrm>
            <a:off x="4954916" y="3149470"/>
            <a:ext cx="985236" cy="430392"/>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扩展销售</a:t>
            </a:r>
          </a:p>
          <a:p>
            <a:pPr fontAlgn="base">
              <a:spcBef>
                <a:spcPct val="0"/>
              </a:spcBef>
              <a:spcAft>
                <a:spcPct val="0"/>
              </a:spcAft>
            </a:pP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3" name="组合 72"/>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6" name="组合 75"/>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9" name="组合 78"/>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椭圆 8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2" name="组合 81"/>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5" name="组合 84"/>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8" name="组合 87"/>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1" name="组合 90"/>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4" name="组合 93"/>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7" name="组合 96"/>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椭圆 9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0" name="组合 99"/>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3" name="组合 102"/>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6" name="组合 105"/>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09" name="TextBox 10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298719372"/>
      </p:ext>
    </p:extLst>
  </p:cSld>
  <p:clrMapOvr>
    <a:masterClrMapping/>
  </p:clrMapOvr>
  <mc:AlternateContent xmlns:mc="http://schemas.openxmlformats.org/markup-compatibility/2006">
    <mc:Choice xmlns:p14="http://schemas.microsoft.com/office/powerpoint/2010/main" xmlns="" Requires="p14">
      <p:transition spd="slow" p14:dur="1600" advTm="100">
        <p:blinds dir="vert"/>
      </p:transition>
    </mc:Choice>
    <mc:Fallback>
      <p:transition spd="slow" advTm="1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outHorizontal)">
                                          <p:cBhvr>
                                            <p:cTn id="11" dur="500"/>
                                            <p:tgtEl>
                                              <p:spTgt spid="57"/>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14:bounceEnd="55000">
                                          <p:cBhvr additive="base">
                                            <p:cTn id="14" dur="15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1"/>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ppt_x"/>
                                              </p:val>
                                            </p:tav>
                                            <p:tav tm="100000">
                                              <p:val>
                                                <p:strVal val="#ppt_x"/>
                                              </p:val>
                                            </p:tav>
                                          </p:tavLst>
                                        </p:anim>
                                        <p:anim calcmode="lin" valueType="num">
                                          <p:cBhvr additive="base">
                                            <p:cTn id="39" dur="500" fill="hold"/>
                                            <p:tgtEl>
                                              <p:spTgt spid="6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3" presetClass="entr" presetSubtype="52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 calcmode="lin" valueType="num">
                                          <p:cBhvr>
                                            <p:cTn id="53" dur="500" fill="hold"/>
                                            <p:tgtEl>
                                              <p:spTgt spid="70"/>
                                            </p:tgtEl>
                                            <p:attrNameLst>
                                              <p:attrName>ppt_x</p:attrName>
                                            </p:attrNameLst>
                                          </p:cBhvr>
                                          <p:tavLst>
                                            <p:tav tm="0">
                                              <p:val>
                                                <p:fltVal val="0.5"/>
                                              </p:val>
                                            </p:tav>
                                            <p:tav tm="100000">
                                              <p:val>
                                                <p:strVal val="#ppt_x"/>
                                              </p:val>
                                            </p:tav>
                                          </p:tavLst>
                                        </p:anim>
                                        <p:anim calcmode="lin" valueType="num">
                                          <p:cBhvr>
                                            <p:cTn id="54" dur="500" fill="hold"/>
                                            <p:tgtEl>
                                              <p:spTgt spid="7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 calcmode="lin" valueType="num">
                                          <p:cBhvr>
                                            <p:cTn id="59" dur="500" fill="hold"/>
                                            <p:tgtEl>
                                              <p:spTgt spid="73"/>
                                            </p:tgtEl>
                                            <p:attrNameLst>
                                              <p:attrName>ppt_x</p:attrName>
                                            </p:attrNameLst>
                                          </p:cBhvr>
                                          <p:tavLst>
                                            <p:tav tm="0">
                                              <p:val>
                                                <p:fltVal val="0.5"/>
                                              </p:val>
                                            </p:tav>
                                            <p:tav tm="100000">
                                              <p:val>
                                                <p:strVal val="#ppt_x"/>
                                              </p:val>
                                            </p:tav>
                                          </p:tavLst>
                                        </p:anim>
                                        <p:anim calcmode="lin" valueType="num">
                                          <p:cBhvr>
                                            <p:cTn id="60" dur="500" fill="hold"/>
                                            <p:tgtEl>
                                              <p:spTgt spid="73"/>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7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 calcmode="lin" valueType="num">
                                          <p:cBhvr>
                                            <p:cTn id="65" dur="500" fill="hold"/>
                                            <p:tgtEl>
                                              <p:spTgt spid="76"/>
                                            </p:tgtEl>
                                            <p:attrNameLst>
                                              <p:attrName>ppt_x</p:attrName>
                                            </p:attrNameLst>
                                          </p:cBhvr>
                                          <p:tavLst>
                                            <p:tav tm="0">
                                              <p:val>
                                                <p:fltVal val="0.5"/>
                                              </p:val>
                                            </p:tav>
                                            <p:tav tm="100000">
                                              <p:val>
                                                <p:strVal val="#ppt_x"/>
                                              </p:val>
                                            </p:tav>
                                          </p:tavLst>
                                        </p:anim>
                                        <p:anim calcmode="lin" valueType="num">
                                          <p:cBhvr>
                                            <p:cTn id="66" dur="500" fill="hold"/>
                                            <p:tgtEl>
                                              <p:spTgt spid="76"/>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ppt_x</p:attrName>
                                            </p:attrNameLst>
                                          </p:cBhvr>
                                          <p:tavLst>
                                            <p:tav tm="0">
                                              <p:val>
                                                <p:fltVal val="0.5"/>
                                              </p:val>
                                            </p:tav>
                                            <p:tav tm="100000">
                                              <p:val>
                                                <p:strVal val="#ppt_x"/>
                                              </p:val>
                                            </p:tav>
                                          </p:tavLst>
                                        </p:anim>
                                        <p:anim calcmode="lin" valueType="num">
                                          <p:cBhvr>
                                            <p:cTn id="72" dur="500" fill="hold"/>
                                            <p:tgtEl>
                                              <p:spTgt spid="7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10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 calcmode="lin" valueType="num">
                                          <p:cBhvr>
                                            <p:cTn id="77" dur="500" fill="hold"/>
                                            <p:tgtEl>
                                              <p:spTgt spid="82"/>
                                            </p:tgtEl>
                                            <p:attrNameLst>
                                              <p:attrName>ppt_x</p:attrName>
                                            </p:attrNameLst>
                                          </p:cBhvr>
                                          <p:tavLst>
                                            <p:tav tm="0">
                                              <p:val>
                                                <p:fltVal val="0.5"/>
                                              </p:val>
                                            </p:tav>
                                            <p:tav tm="100000">
                                              <p:val>
                                                <p:strVal val="#ppt_x"/>
                                              </p:val>
                                            </p:tav>
                                          </p:tavLst>
                                        </p:anim>
                                        <p:anim calcmode="lin" valueType="num">
                                          <p:cBhvr>
                                            <p:cTn id="78" dur="500" fill="hold"/>
                                            <p:tgtEl>
                                              <p:spTgt spid="82"/>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 calcmode="lin" valueType="num">
                                          <p:cBhvr>
                                            <p:cTn id="83" dur="500" fill="hold"/>
                                            <p:tgtEl>
                                              <p:spTgt spid="85"/>
                                            </p:tgtEl>
                                            <p:attrNameLst>
                                              <p:attrName>ppt_x</p:attrName>
                                            </p:attrNameLst>
                                          </p:cBhvr>
                                          <p:tavLst>
                                            <p:tav tm="0">
                                              <p:val>
                                                <p:fltVal val="0.5"/>
                                              </p:val>
                                            </p:tav>
                                            <p:tav tm="100000">
                                              <p:val>
                                                <p:strVal val="#ppt_x"/>
                                              </p:val>
                                            </p:tav>
                                          </p:tavLst>
                                        </p:anim>
                                        <p:anim calcmode="lin" valueType="num">
                                          <p:cBhvr>
                                            <p:cTn id="84" dur="500" fill="hold"/>
                                            <p:tgtEl>
                                              <p:spTgt spid="85"/>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 calcmode="lin" valueType="num">
                                          <p:cBhvr>
                                            <p:cTn id="89" dur="500" fill="hold"/>
                                            <p:tgtEl>
                                              <p:spTgt spid="88"/>
                                            </p:tgtEl>
                                            <p:attrNameLst>
                                              <p:attrName>ppt_x</p:attrName>
                                            </p:attrNameLst>
                                          </p:cBhvr>
                                          <p:tavLst>
                                            <p:tav tm="0">
                                              <p:val>
                                                <p:fltVal val="0.5"/>
                                              </p:val>
                                            </p:tav>
                                            <p:tav tm="100000">
                                              <p:val>
                                                <p:strVal val="#ppt_x"/>
                                              </p:val>
                                            </p:tav>
                                          </p:tavLst>
                                        </p:anim>
                                        <p:anim calcmode="lin" valueType="num">
                                          <p:cBhvr>
                                            <p:cTn id="90" dur="500" fill="hold"/>
                                            <p:tgtEl>
                                              <p:spTgt spid="88"/>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3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 calcmode="lin" valueType="num">
                                          <p:cBhvr>
                                            <p:cTn id="95" dur="500" fill="hold"/>
                                            <p:tgtEl>
                                              <p:spTgt spid="91"/>
                                            </p:tgtEl>
                                            <p:attrNameLst>
                                              <p:attrName>ppt_x</p:attrName>
                                            </p:attrNameLst>
                                          </p:cBhvr>
                                          <p:tavLst>
                                            <p:tav tm="0">
                                              <p:val>
                                                <p:fltVal val="0.5"/>
                                              </p:val>
                                            </p:tav>
                                            <p:tav tm="100000">
                                              <p:val>
                                                <p:strVal val="#ppt_x"/>
                                              </p:val>
                                            </p:tav>
                                          </p:tavLst>
                                        </p:anim>
                                        <p:anim calcmode="lin" valueType="num">
                                          <p:cBhvr>
                                            <p:cTn id="96" dur="500" fill="hold"/>
                                            <p:tgtEl>
                                              <p:spTgt spid="91"/>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ppt_x</p:attrName>
                                            </p:attrNameLst>
                                          </p:cBhvr>
                                          <p:tavLst>
                                            <p:tav tm="0">
                                              <p:val>
                                                <p:fltVal val="0.5"/>
                                              </p:val>
                                            </p:tav>
                                            <p:tav tm="100000">
                                              <p:val>
                                                <p:strVal val="#ppt_x"/>
                                              </p:val>
                                            </p:tav>
                                          </p:tavLst>
                                        </p:anim>
                                        <p:anim calcmode="lin" valueType="num">
                                          <p:cBhvr>
                                            <p:cTn id="102" dur="500" fill="hold"/>
                                            <p:tgtEl>
                                              <p:spTgt spid="94"/>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ppt_x</p:attrName>
                                            </p:attrNameLst>
                                          </p:cBhvr>
                                          <p:tavLst>
                                            <p:tav tm="0">
                                              <p:val>
                                                <p:fltVal val="0.5"/>
                                              </p:val>
                                            </p:tav>
                                            <p:tav tm="100000">
                                              <p:val>
                                                <p:strVal val="#ppt_x"/>
                                              </p:val>
                                            </p:tav>
                                          </p:tavLst>
                                        </p:anim>
                                        <p:anim calcmode="lin" valueType="num">
                                          <p:cBhvr>
                                            <p:cTn id="108" dur="500" fill="hold"/>
                                            <p:tgtEl>
                                              <p:spTgt spid="97"/>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300"/>
                                      </p:stCondLst>
                                      <p:childTnLst>
                                        <p:set>
                                          <p:cBhvr>
                                            <p:cTn id="110" dur="1" fill="hold">
                                              <p:stCondLst>
                                                <p:cond delay="0"/>
                                              </p:stCondLst>
                                            </p:cTn>
                                            <p:tgtEl>
                                              <p:spTgt spid="100"/>
                                            </p:tgtEl>
                                            <p:attrNameLst>
                                              <p:attrName>style.visibility</p:attrName>
                                            </p:attrNameLst>
                                          </p:cBhvr>
                                          <p:to>
                                            <p:strVal val="visible"/>
                                          </p:to>
                                        </p:set>
                                        <p:anim calcmode="lin" valueType="num">
                                          <p:cBhvr>
                                            <p:cTn id="111" dur="500" fill="hold"/>
                                            <p:tgtEl>
                                              <p:spTgt spid="100"/>
                                            </p:tgtEl>
                                            <p:attrNameLst>
                                              <p:attrName>ppt_w</p:attrName>
                                            </p:attrNameLst>
                                          </p:cBhvr>
                                          <p:tavLst>
                                            <p:tav tm="0">
                                              <p:val>
                                                <p:fltVal val="0"/>
                                              </p:val>
                                            </p:tav>
                                            <p:tav tm="100000">
                                              <p:val>
                                                <p:strVal val="#ppt_w"/>
                                              </p:val>
                                            </p:tav>
                                          </p:tavLst>
                                        </p:anim>
                                        <p:anim calcmode="lin" valueType="num">
                                          <p:cBhvr>
                                            <p:cTn id="112" dur="500" fill="hold"/>
                                            <p:tgtEl>
                                              <p:spTgt spid="100"/>
                                            </p:tgtEl>
                                            <p:attrNameLst>
                                              <p:attrName>ppt_h</p:attrName>
                                            </p:attrNameLst>
                                          </p:cBhvr>
                                          <p:tavLst>
                                            <p:tav tm="0">
                                              <p:val>
                                                <p:fltVal val="0"/>
                                              </p:val>
                                            </p:tav>
                                            <p:tav tm="100000">
                                              <p:val>
                                                <p:strVal val="#ppt_h"/>
                                              </p:val>
                                            </p:tav>
                                          </p:tavLst>
                                        </p:anim>
                                        <p:anim calcmode="lin" valueType="num">
                                          <p:cBhvr>
                                            <p:cTn id="113" dur="500" fill="hold"/>
                                            <p:tgtEl>
                                              <p:spTgt spid="100"/>
                                            </p:tgtEl>
                                            <p:attrNameLst>
                                              <p:attrName>ppt_x</p:attrName>
                                            </p:attrNameLst>
                                          </p:cBhvr>
                                          <p:tavLst>
                                            <p:tav tm="0">
                                              <p:val>
                                                <p:fltVal val="0.5"/>
                                              </p:val>
                                            </p:tav>
                                            <p:tav tm="100000">
                                              <p:val>
                                                <p:strVal val="#ppt_x"/>
                                              </p:val>
                                            </p:tav>
                                          </p:tavLst>
                                        </p:anim>
                                        <p:anim calcmode="lin" valueType="num">
                                          <p:cBhvr>
                                            <p:cTn id="114" dur="500" fill="hold"/>
                                            <p:tgtEl>
                                              <p:spTgt spid="100"/>
                                            </p:tgtEl>
                                            <p:attrNameLst>
                                              <p:attrName>ppt_y</p:attrName>
                                            </p:attrNameLst>
                                          </p:cBhvr>
                                          <p:tavLst>
                                            <p:tav tm="0">
                                              <p:val>
                                                <p:fltVal val="0.5"/>
                                              </p:val>
                                            </p:tav>
                                            <p:tav tm="100000">
                                              <p:val>
                                                <p:strVal val="#ppt_y"/>
                                              </p:val>
                                            </p:tav>
                                          </p:tavLst>
                                        </p:anim>
                                      </p:childTnLst>
                                    </p:cTn>
                                  </p:par>
                                  <p:par>
                                    <p:cTn id="115" presetID="23" presetClass="entr" presetSubtype="528" fill="hold" nodeType="withEffect">
                                      <p:stCondLst>
                                        <p:cond delay="6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 calcmode="lin" valueType="num">
                                          <p:cBhvr>
                                            <p:cTn id="119" dur="500" fill="hold"/>
                                            <p:tgtEl>
                                              <p:spTgt spid="103"/>
                                            </p:tgtEl>
                                            <p:attrNameLst>
                                              <p:attrName>ppt_x</p:attrName>
                                            </p:attrNameLst>
                                          </p:cBhvr>
                                          <p:tavLst>
                                            <p:tav tm="0">
                                              <p:val>
                                                <p:fltVal val="0.5"/>
                                              </p:val>
                                            </p:tav>
                                            <p:tav tm="100000">
                                              <p:val>
                                                <p:strVal val="#ppt_x"/>
                                              </p:val>
                                            </p:tav>
                                          </p:tavLst>
                                        </p:anim>
                                        <p:anim calcmode="lin" valueType="num">
                                          <p:cBhvr>
                                            <p:cTn id="120" dur="500" fill="hold"/>
                                            <p:tgtEl>
                                              <p:spTgt spid="103"/>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600"/>
                                      </p:stCondLst>
                                      <p:childTnLst>
                                        <p:set>
                                          <p:cBhvr>
                                            <p:cTn id="122" dur="1" fill="hold">
                                              <p:stCondLst>
                                                <p:cond delay="0"/>
                                              </p:stCondLst>
                                            </p:cTn>
                                            <p:tgtEl>
                                              <p:spTgt spid="106"/>
                                            </p:tgtEl>
                                            <p:attrNameLst>
                                              <p:attrName>style.visibility</p:attrName>
                                            </p:attrNameLst>
                                          </p:cBhvr>
                                          <p:to>
                                            <p:strVal val="visible"/>
                                          </p:to>
                                        </p:set>
                                        <p:anim calcmode="lin" valueType="num">
                                          <p:cBhvr>
                                            <p:cTn id="123" dur="500" fill="hold"/>
                                            <p:tgtEl>
                                              <p:spTgt spid="106"/>
                                            </p:tgtEl>
                                            <p:attrNameLst>
                                              <p:attrName>ppt_w</p:attrName>
                                            </p:attrNameLst>
                                          </p:cBhvr>
                                          <p:tavLst>
                                            <p:tav tm="0">
                                              <p:val>
                                                <p:fltVal val="0"/>
                                              </p:val>
                                            </p:tav>
                                            <p:tav tm="100000">
                                              <p:val>
                                                <p:strVal val="#ppt_w"/>
                                              </p:val>
                                            </p:tav>
                                          </p:tavLst>
                                        </p:anim>
                                        <p:anim calcmode="lin" valueType="num">
                                          <p:cBhvr>
                                            <p:cTn id="124" dur="500" fill="hold"/>
                                            <p:tgtEl>
                                              <p:spTgt spid="106"/>
                                            </p:tgtEl>
                                            <p:attrNameLst>
                                              <p:attrName>ppt_h</p:attrName>
                                            </p:attrNameLst>
                                          </p:cBhvr>
                                          <p:tavLst>
                                            <p:tav tm="0">
                                              <p:val>
                                                <p:fltVal val="0"/>
                                              </p:val>
                                            </p:tav>
                                            <p:tav tm="100000">
                                              <p:val>
                                                <p:strVal val="#ppt_h"/>
                                              </p:val>
                                            </p:tav>
                                          </p:tavLst>
                                        </p:anim>
                                        <p:anim calcmode="lin" valueType="num">
                                          <p:cBhvr>
                                            <p:cTn id="125" dur="500" fill="hold"/>
                                            <p:tgtEl>
                                              <p:spTgt spid="106"/>
                                            </p:tgtEl>
                                            <p:attrNameLst>
                                              <p:attrName>ppt_x</p:attrName>
                                            </p:attrNameLst>
                                          </p:cBhvr>
                                          <p:tavLst>
                                            <p:tav tm="0">
                                              <p:val>
                                                <p:fltVal val="0.5"/>
                                              </p:val>
                                            </p:tav>
                                            <p:tav tm="100000">
                                              <p:val>
                                                <p:strVal val="#ppt_x"/>
                                              </p:val>
                                            </p:tav>
                                          </p:tavLst>
                                        </p:anim>
                                        <p:anim calcmode="lin" valueType="num">
                                          <p:cBhvr>
                                            <p:cTn id="126" dur="500" fill="hold"/>
                                            <p:tgtEl>
                                              <p:spTgt spid="106"/>
                                            </p:tgtEl>
                                            <p:attrNameLst>
                                              <p:attrName>ppt_y</p:attrName>
                                            </p:attrNameLst>
                                          </p:cBhvr>
                                          <p:tavLst>
                                            <p:tav tm="0">
                                              <p:val>
                                                <p:fltVal val="0.5"/>
                                              </p:val>
                                            </p:tav>
                                            <p:tav tm="100000">
                                              <p:val>
                                                <p:strVal val="#ppt_y"/>
                                              </p:val>
                                            </p:tav>
                                          </p:tavLst>
                                        </p:anim>
                                      </p:childTnLst>
                                    </p:cTn>
                                  </p:par>
                                  <p:par>
                                    <p:cTn id="127" presetID="26" presetClass="emph" presetSubtype="0" repeatCount="3000" fill="hold" nodeType="withEffect">
                                      <p:stCondLst>
                                        <p:cond delay="600"/>
                                      </p:stCondLst>
                                      <p:childTnLst>
                                        <p:animEffect transition="out" filter="fade">
                                          <p:cBhvr>
                                            <p:cTn id="128" dur="500" tmFilter="0, 0; .2, .5; .8, .5; 1, 0"/>
                                            <p:tgtEl>
                                              <p:spTgt spid="70"/>
                                            </p:tgtEl>
                                          </p:cBhvr>
                                        </p:animEffect>
                                        <p:animScale>
                                          <p:cBhvr>
                                            <p:cTn id="129" dur="250" autoRev="1" fill="hold"/>
                                            <p:tgtEl>
                                              <p:spTgt spid="70"/>
                                            </p:tgtEl>
                                          </p:cBhvr>
                                          <p:by x="105000" y="105000"/>
                                        </p:animScale>
                                      </p:childTnLst>
                                    </p:cTn>
                                  </p:par>
                                  <p:par>
                                    <p:cTn id="130" presetID="26" presetClass="emph" presetSubtype="0" repeatCount="3000" fill="hold" nodeType="withEffect">
                                      <p:stCondLst>
                                        <p:cond delay="710"/>
                                      </p:stCondLst>
                                      <p:childTnLst>
                                        <p:animEffect transition="out" filter="fade">
                                          <p:cBhvr>
                                            <p:cTn id="131" dur="500" tmFilter="0, 0; .2, .5; .8, .5; 1, 0"/>
                                            <p:tgtEl>
                                              <p:spTgt spid="91"/>
                                            </p:tgtEl>
                                          </p:cBhvr>
                                        </p:animEffect>
                                        <p:animScale>
                                          <p:cBhvr>
                                            <p:cTn id="132" dur="250" autoRev="1" fill="hold"/>
                                            <p:tgtEl>
                                              <p:spTgt spid="91"/>
                                            </p:tgtEl>
                                          </p:cBhvr>
                                          <p:by x="105000" y="105000"/>
                                        </p:animScale>
                                      </p:childTnLst>
                                    </p:cTn>
                                  </p:par>
                                  <p:par>
                                    <p:cTn id="133" presetID="26" presetClass="emph" presetSubtype="0" repeatCount="3000" fill="hold" nodeType="withEffect">
                                      <p:stCondLst>
                                        <p:cond delay="410"/>
                                      </p:stCondLst>
                                      <p:childTnLst>
                                        <p:animEffect transition="out" filter="fade">
                                          <p:cBhvr>
                                            <p:cTn id="134" dur="500" tmFilter="0, 0; .2, .5; .8, .5; 1, 0"/>
                                            <p:tgtEl>
                                              <p:spTgt spid="97"/>
                                            </p:tgtEl>
                                          </p:cBhvr>
                                        </p:animEffect>
                                        <p:animScale>
                                          <p:cBhvr>
                                            <p:cTn id="135" dur="250" autoRev="1" fill="hold"/>
                                            <p:tgtEl>
                                              <p:spTgt spid="97"/>
                                            </p:tgtEl>
                                          </p:cBhvr>
                                          <p:by x="105000" y="105000"/>
                                        </p:animScale>
                                      </p:childTnLst>
                                    </p:cTn>
                                  </p:par>
                                  <p:par>
                                    <p:cTn id="136" presetID="26" presetClass="emph" presetSubtype="0" repeatCount="3000" fill="hold" nodeType="withEffect">
                                      <p:stCondLst>
                                        <p:cond delay="81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p:stCondLst>
                                  <p:cond delay="6910"/>
                                </p:stCondLst>
                                <p:childTnLst>
                                  <p:par>
                                    <p:cTn id="140" presetID="10" presetClass="entr" presetSubtype="0" fill="hold" grpId="0" nodeType="after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fade">
                                          <p:cBhvr>
                                            <p:cTn id="1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60" grpId="0"/>
          <p:bldP spid="66" grpId="0"/>
          <p:bldP spid="67" grpId="0"/>
          <p:bldP spid="68" grpId="0"/>
          <p:bldP spid="69" grpId="0"/>
          <p:bldP spid="10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outHorizontal)">
                                          <p:cBhvr>
                                            <p:cTn id="11" dur="500"/>
                                            <p:tgtEl>
                                              <p:spTgt spid="57"/>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1500" fill="hold"/>
                                            <p:tgtEl>
                                              <p:spTgt spid="61"/>
                                            </p:tgtEl>
                                            <p:attrNameLst>
                                              <p:attrName>ppt_x</p:attrName>
                                            </p:attrNameLst>
                                          </p:cBhvr>
                                          <p:tavLst>
                                            <p:tav tm="0">
                                              <p:val>
                                                <p:strVal val="0-#ppt_w/2"/>
                                              </p:val>
                                            </p:tav>
                                            <p:tav tm="100000">
                                              <p:val>
                                                <p:strVal val="#ppt_x"/>
                                              </p:val>
                                            </p:tav>
                                          </p:tavLst>
                                        </p:anim>
                                        <p:anim calcmode="lin" valueType="num">
                                          <p:cBhvr additive="base">
                                            <p:cTn id="15" dur="1500" fill="hold"/>
                                            <p:tgtEl>
                                              <p:spTgt spid="61"/>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ppt_x"/>
                                              </p:val>
                                            </p:tav>
                                            <p:tav tm="100000">
                                              <p:val>
                                                <p:strVal val="#ppt_x"/>
                                              </p:val>
                                            </p:tav>
                                          </p:tavLst>
                                        </p:anim>
                                        <p:anim calcmode="lin" valueType="num">
                                          <p:cBhvr additive="base">
                                            <p:cTn id="39" dur="500" fill="hold"/>
                                            <p:tgtEl>
                                              <p:spTgt spid="6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3" presetClass="entr" presetSubtype="52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 calcmode="lin" valueType="num">
                                          <p:cBhvr>
                                            <p:cTn id="53" dur="500" fill="hold"/>
                                            <p:tgtEl>
                                              <p:spTgt spid="70"/>
                                            </p:tgtEl>
                                            <p:attrNameLst>
                                              <p:attrName>ppt_x</p:attrName>
                                            </p:attrNameLst>
                                          </p:cBhvr>
                                          <p:tavLst>
                                            <p:tav tm="0">
                                              <p:val>
                                                <p:fltVal val="0.5"/>
                                              </p:val>
                                            </p:tav>
                                            <p:tav tm="100000">
                                              <p:val>
                                                <p:strVal val="#ppt_x"/>
                                              </p:val>
                                            </p:tav>
                                          </p:tavLst>
                                        </p:anim>
                                        <p:anim calcmode="lin" valueType="num">
                                          <p:cBhvr>
                                            <p:cTn id="54" dur="500" fill="hold"/>
                                            <p:tgtEl>
                                              <p:spTgt spid="7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 calcmode="lin" valueType="num">
                                          <p:cBhvr>
                                            <p:cTn id="59" dur="500" fill="hold"/>
                                            <p:tgtEl>
                                              <p:spTgt spid="73"/>
                                            </p:tgtEl>
                                            <p:attrNameLst>
                                              <p:attrName>ppt_x</p:attrName>
                                            </p:attrNameLst>
                                          </p:cBhvr>
                                          <p:tavLst>
                                            <p:tav tm="0">
                                              <p:val>
                                                <p:fltVal val="0.5"/>
                                              </p:val>
                                            </p:tav>
                                            <p:tav tm="100000">
                                              <p:val>
                                                <p:strVal val="#ppt_x"/>
                                              </p:val>
                                            </p:tav>
                                          </p:tavLst>
                                        </p:anim>
                                        <p:anim calcmode="lin" valueType="num">
                                          <p:cBhvr>
                                            <p:cTn id="60" dur="500" fill="hold"/>
                                            <p:tgtEl>
                                              <p:spTgt spid="73"/>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70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 calcmode="lin" valueType="num">
                                          <p:cBhvr>
                                            <p:cTn id="65" dur="500" fill="hold"/>
                                            <p:tgtEl>
                                              <p:spTgt spid="76"/>
                                            </p:tgtEl>
                                            <p:attrNameLst>
                                              <p:attrName>ppt_x</p:attrName>
                                            </p:attrNameLst>
                                          </p:cBhvr>
                                          <p:tavLst>
                                            <p:tav tm="0">
                                              <p:val>
                                                <p:fltVal val="0.5"/>
                                              </p:val>
                                            </p:tav>
                                            <p:tav tm="100000">
                                              <p:val>
                                                <p:strVal val="#ppt_x"/>
                                              </p:val>
                                            </p:tav>
                                          </p:tavLst>
                                        </p:anim>
                                        <p:anim calcmode="lin" valueType="num">
                                          <p:cBhvr>
                                            <p:cTn id="66" dur="500" fill="hold"/>
                                            <p:tgtEl>
                                              <p:spTgt spid="76"/>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ppt_x</p:attrName>
                                            </p:attrNameLst>
                                          </p:cBhvr>
                                          <p:tavLst>
                                            <p:tav tm="0">
                                              <p:val>
                                                <p:fltVal val="0.5"/>
                                              </p:val>
                                            </p:tav>
                                            <p:tav tm="100000">
                                              <p:val>
                                                <p:strVal val="#ppt_x"/>
                                              </p:val>
                                            </p:tav>
                                          </p:tavLst>
                                        </p:anim>
                                        <p:anim calcmode="lin" valueType="num">
                                          <p:cBhvr>
                                            <p:cTn id="72" dur="500" fill="hold"/>
                                            <p:tgtEl>
                                              <p:spTgt spid="7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10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 calcmode="lin" valueType="num">
                                          <p:cBhvr>
                                            <p:cTn id="77" dur="500" fill="hold"/>
                                            <p:tgtEl>
                                              <p:spTgt spid="82"/>
                                            </p:tgtEl>
                                            <p:attrNameLst>
                                              <p:attrName>ppt_x</p:attrName>
                                            </p:attrNameLst>
                                          </p:cBhvr>
                                          <p:tavLst>
                                            <p:tav tm="0">
                                              <p:val>
                                                <p:fltVal val="0.5"/>
                                              </p:val>
                                            </p:tav>
                                            <p:tav tm="100000">
                                              <p:val>
                                                <p:strVal val="#ppt_x"/>
                                              </p:val>
                                            </p:tav>
                                          </p:tavLst>
                                        </p:anim>
                                        <p:anim calcmode="lin" valueType="num">
                                          <p:cBhvr>
                                            <p:cTn id="78" dur="500" fill="hold"/>
                                            <p:tgtEl>
                                              <p:spTgt spid="82"/>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 calcmode="lin" valueType="num">
                                          <p:cBhvr>
                                            <p:cTn id="83" dur="500" fill="hold"/>
                                            <p:tgtEl>
                                              <p:spTgt spid="85"/>
                                            </p:tgtEl>
                                            <p:attrNameLst>
                                              <p:attrName>ppt_x</p:attrName>
                                            </p:attrNameLst>
                                          </p:cBhvr>
                                          <p:tavLst>
                                            <p:tav tm="0">
                                              <p:val>
                                                <p:fltVal val="0.5"/>
                                              </p:val>
                                            </p:tav>
                                            <p:tav tm="100000">
                                              <p:val>
                                                <p:strVal val="#ppt_x"/>
                                              </p:val>
                                            </p:tav>
                                          </p:tavLst>
                                        </p:anim>
                                        <p:anim calcmode="lin" valueType="num">
                                          <p:cBhvr>
                                            <p:cTn id="84" dur="500" fill="hold"/>
                                            <p:tgtEl>
                                              <p:spTgt spid="85"/>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 calcmode="lin" valueType="num">
                                          <p:cBhvr>
                                            <p:cTn id="89" dur="500" fill="hold"/>
                                            <p:tgtEl>
                                              <p:spTgt spid="88"/>
                                            </p:tgtEl>
                                            <p:attrNameLst>
                                              <p:attrName>ppt_x</p:attrName>
                                            </p:attrNameLst>
                                          </p:cBhvr>
                                          <p:tavLst>
                                            <p:tav tm="0">
                                              <p:val>
                                                <p:fltVal val="0.5"/>
                                              </p:val>
                                            </p:tav>
                                            <p:tav tm="100000">
                                              <p:val>
                                                <p:strVal val="#ppt_x"/>
                                              </p:val>
                                            </p:tav>
                                          </p:tavLst>
                                        </p:anim>
                                        <p:anim calcmode="lin" valueType="num">
                                          <p:cBhvr>
                                            <p:cTn id="90" dur="500" fill="hold"/>
                                            <p:tgtEl>
                                              <p:spTgt spid="88"/>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3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 calcmode="lin" valueType="num">
                                          <p:cBhvr>
                                            <p:cTn id="95" dur="500" fill="hold"/>
                                            <p:tgtEl>
                                              <p:spTgt spid="91"/>
                                            </p:tgtEl>
                                            <p:attrNameLst>
                                              <p:attrName>ppt_x</p:attrName>
                                            </p:attrNameLst>
                                          </p:cBhvr>
                                          <p:tavLst>
                                            <p:tav tm="0">
                                              <p:val>
                                                <p:fltVal val="0.5"/>
                                              </p:val>
                                            </p:tav>
                                            <p:tav tm="100000">
                                              <p:val>
                                                <p:strVal val="#ppt_x"/>
                                              </p:val>
                                            </p:tav>
                                          </p:tavLst>
                                        </p:anim>
                                        <p:anim calcmode="lin" valueType="num">
                                          <p:cBhvr>
                                            <p:cTn id="96" dur="500" fill="hold"/>
                                            <p:tgtEl>
                                              <p:spTgt spid="91"/>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ppt_x</p:attrName>
                                            </p:attrNameLst>
                                          </p:cBhvr>
                                          <p:tavLst>
                                            <p:tav tm="0">
                                              <p:val>
                                                <p:fltVal val="0.5"/>
                                              </p:val>
                                            </p:tav>
                                            <p:tav tm="100000">
                                              <p:val>
                                                <p:strVal val="#ppt_x"/>
                                              </p:val>
                                            </p:tav>
                                          </p:tavLst>
                                        </p:anim>
                                        <p:anim calcmode="lin" valueType="num">
                                          <p:cBhvr>
                                            <p:cTn id="102" dur="500" fill="hold"/>
                                            <p:tgtEl>
                                              <p:spTgt spid="94"/>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ppt_x</p:attrName>
                                            </p:attrNameLst>
                                          </p:cBhvr>
                                          <p:tavLst>
                                            <p:tav tm="0">
                                              <p:val>
                                                <p:fltVal val="0.5"/>
                                              </p:val>
                                            </p:tav>
                                            <p:tav tm="100000">
                                              <p:val>
                                                <p:strVal val="#ppt_x"/>
                                              </p:val>
                                            </p:tav>
                                          </p:tavLst>
                                        </p:anim>
                                        <p:anim calcmode="lin" valueType="num">
                                          <p:cBhvr>
                                            <p:cTn id="108" dur="500" fill="hold"/>
                                            <p:tgtEl>
                                              <p:spTgt spid="97"/>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300"/>
                                      </p:stCondLst>
                                      <p:childTnLst>
                                        <p:set>
                                          <p:cBhvr>
                                            <p:cTn id="110" dur="1" fill="hold">
                                              <p:stCondLst>
                                                <p:cond delay="0"/>
                                              </p:stCondLst>
                                            </p:cTn>
                                            <p:tgtEl>
                                              <p:spTgt spid="100"/>
                                            </p:tgtEl>
                                            <p:attrNameLst>
                                              <p:attrName>style.visibility</p:attrName>
                                            </p:attrNameLst>
                                          </p:cBhvr>
                                          <p:to>
                                            <p:strVal val="visible"/>
                                          </p:to>
                                        </p:set>
                                        <p:anim calcmode="lin" valueType="num">
                                          <p:cBhvr>
                                            <p:cTn id="111" dur="500" fill="hold"/>
                                            <p:tgtEl>
                                              <p:spTgt spid="100"/>
                                            </p:tgtEl>
                                            <p:attrNameLst>
                                              <p:attrName>ppt_w</p:attrName>
                                            </p:attrNameLst>
                                          </p:cBhvr>
                                          <p:tavLst>
                                            <p:tav tm="0">
                                              <p:val>
                                                <p:fltVal val="0"/>
                                              </p:val>
                                            </p:tav>
                                            <p:tav tm="100000">
                                              <p:val>
                                                <p:strVal val="#ppt_w"/>
                                              </p:val>
                                            </p:tav>
                                          </p:tavLst>
                                        </p:anim>
                                        <p:anim calcmode="lin" valueType="num">
                                          <p:cBhvr>
                                            <p:cTn id="112" dur="500" fill="hold"/>
                                            <p:tgtEl>
                                              <p:spTgt spid="100"/>
                                            </p:tgtEl>
                                            <p:attrNameLst>
                                              <p:attrName>ppt_h</p:attrName>
                                            </p:attrNameLst>
                                          </p:cBhvr>
                                          <p:tavLst>
                                            <p:tav tm="0">
                                              <p:val>
                                                <p:fltVal val="0"/>
                                              </p:val>
                                            </p:tav>
                                            <p:tav tm="100000">
                                              <p:val>
                                                <p:strVal val="#ppt_h"/>
                                              </p:val>
                                            </p:tav>
                                          </p:tavLst>
                                        </p:anim>
                                        <p:anim calcmode="lin" valueType="num">
                                          <p:cBhvr>
                                            <p:cTn id="113" dur="500" fill="hold"/>
                                            <p:tgtEl>
                                              <p:spTgt spid="100"/>
                                            </p:tgtEl>
                                            <p:attrNameLst>
                                              <p:attrName>ppt_x</p:attrName>
                                            </p:attrNameLst>
                                          </p:cBhvr>
                                          <p:tavLst>
                                            <p:tav tm="0">
                                              <p:val>
                                                <p:fltVal val="0.5"/>
                                              </p:val>
                                            </p:tav>
                                            <p:tav tm="100000">
                                              <p:val>
                                                <p:strVal val="#ppt_x"/>
                                              </p:val>
                                            </p:tav>
                                          </p:tavLst>
                                        </p:anim>
                                        <p:anim calcmode="lin" valueType="num">
                                          <p:cBhvr>
                                            <p:cTn id="114" dur="500" fill="hold"/>
                                            <p:tgtEl>
                                              <p:spTgt spid="100"/>
                                            </p:tgtEl>
                                            <p:attrNameLst>
                                              <p:attrName>ppt_y</p:attrName>
                                            </p:attrNameLst>
                                          </p:cBhvr>
                                          <p:tavLst>
                                            <p:tav tm="0">
                                              <p:val>
                                                <p:fltVal val="0.5"/>
                                              </p:val>
                                            </p:tav>
                                            <p:tav tm="100000">
                                              <p:val>
                                                <p:strVal val="#ppt_y"/>
                                              </p:val>
                                            </p:tav>
                                          </p:tavLst>
                                        </p:anim>
                                      </p:childTnLst>
                                    </p:cTn>
                                  </p:par>
                                  <p:par>
                                    <p:cTn id="115" presetID="23" presetClass="entr" presetSubtype="528" fill="hold" nodeType="withEffect">
                                      <p:stCondLst>
                                        <p:cond delay="60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fill="hold"/>
                                            <p:tgtEl>
                                              <p:spTgt spid="103"/>
                                            </p:tgtEl>
                                            <p:attrNameLst>
                                              <p:attrName>ppt_w</p:attrName>
                                            </p:attrNameLst>
                                          </p:cBhvr>
                                          <p:tavLst>
                                            <p:tav tm="0">
                                              <p:val>
                                                <p:fltVal val="0"/>
                                              </p:val>
                                            </p:tav>
                                            <p:tav tm="100000">
                                              <p:val>
                                                <p:strVal val="#ppt_w"/>
                                              </p:val>
                                            </p:tav>
                                          </p:tavLst>
                                        </p:anim>
                                        <p:anim calcmode="lin" valueType="num">
                                          <p:cBhvr>
                                            <p:cTn id="118" dur="500" fill="hold"/>
                                            <p:tgtEl>
                                              <p:spTgt spid="103"/>
                                            </p:tgtEl>
                                            <p:attrNameLst>
                                              <p:attrName>ppt_h</p:attrName>
                                            </p:attrNameLst>
                                          </p:cBhvr>
                                          <p:tavLst>
                                            <p:tav tm="0">
                                              <p:val>
                                                <p:fltVal val="0"/>
                                              </p:val>
                                            </p:tav>
                                            <p:tav tm="100000">
                                              <p:val>
                                                <p:strVal val="#ppt_h"/>
                                              </p:val>
                                            </p:tav>
                                          </p:tavLst>
                                        </p:anim>
                                        <p:anim calcmode="lin" valueType="num">
                                          <p:cBhvr>
                                            <p:cTn id="119" dur="500" fill="hold"/>
                                            <p:tgtEl>
                                              <p:spTgt spid="103"/>
                                            </p:tgtEl>
                                            <p:attrNameLst>
                                              <p:attrName>ppt_x</p:attrName>
                                            </p:attrNameLst>
                                          </p:cBhvr>
                                          <p:tavLst>
                                            <p:tav tm="0">
                                              <p:val>
                                                <p:fltVal val="0.5"/>
                                              </p:val>
                                            </p:tav>
                                            <p:tav tm="100000">
                                              <p:val>
                                                <p:strVal val="#ppt_x"/>
                                              </p:val>
                                            </p:tav>
                                          </p:tavLst>
                                        </p:anim>
                                        <p:anim calcmode="lin" valueType="num">
                                          <p:cBhvr>
                                            <p:cTn id="120" dur="500" fill="hold"/>
                                            <p:tgtEl>
                                              <p:spTgt spid="103"/>
                                            </p:tgtEl>
                                            <p:attrNameLst>
                                              <p:attrName>ppt_y</p:attrName>
                                            </p:attrNameLst>
                                          </p:cBhvr>
                                          <p:tavLst>
                                            <p:tav tm="0">
                                              <p:val>
                                                <p:fltVal val="0.5"/>
                                              </p:val>
                                            </p:tav>
                                            <p:tav tm="100000">
                                              <p:val>
                                                <p:strVal val="#ppt_y"/>
                                              </p:val>
                                            </p:tav>
                                          </p:tavLst>
                                        </p:anim>
                                      </p:childTnLst>
                                    </p:cTn>
                                  </p:par>
                                  <p:par>
                                    <p:cTn id="121" presetID="23" presetClass="entr" presetSubtype="528" fill="hold" nodeType="withEffect">
                                      <p:stCondLst>
                                        <p:cond delay="600"/>
                                      </p:stCondLst>
                                      <p:childTnLst>
                                        <p:set>
                                          <p:cBhvr>
                                            <p:cTn id="122" dur="1" fill="hold">
                                              <p:stCondLst>
                                                <p:cond delay="0"/>
                                              </p:stCondLst>
                                            </p:cTn>
                                            <p:tgtEl>
                                              <p:spTgt spid="106"/>
                                            </p:tgtEl>
                                            <p:attrNameLst>
                                              <p:attrName>style.visibility</p:attrName>
                                            </p:attrNameLst>
                                          </p:cBhvr>
                                          <p:to>
                                            <p:strVal val="visible"/>
                                          </p:to>
                                        </p:set>
                                        <p:anim calcmode="lin" valueType="num">
                                          <p:cBhvr>
                                            <p:cTn id="123" dur="500" fill="hold"/>
                                            <p:tgtEl>
                                              <p:spTgt spid="106"/>
                                            </p:tgtEl>
                                            <p:attrNameLst>
                                              <p:attrName>ppt_w</p:attrName>
                                            </p:attrNameLst>
                                          </p:cBhvr>
                                          <p:tavLst>
                                            <p:tav tm="0">
                                              <p:val>
                                                <p:fltVal val="0"/>
                                              </p:val>
                                            </p:tav>
                                            <p:tav tm="100000">
                                              <p:val>
                                                <p:strVal val="#ppt_w"/>
                                              </p:val>
                                            </p:tav>
                                          </p:tavLst>
                                        </p:anim>
                                        <p:anim calcmode="lin" valueType="num">
                                          <p:cBhvr>
                                            <p:cTn id="124" dur="500" fill="hold"/>
                                            <p:tgtEl>
                                              <p:spTgt spid="106"/>
                                            </p:tgtEl>
                                            <p:attrNameLst>
                                              <p:attrName>ppt_h</p:attrName>
                                            </p:attrNameLst>
                                          </p:cBhvr>
                                          <p:tavLst>
                                            <p:tav tm="0">
                                              <p:val>
                                                <p:fltVal val="0"/>
                                              </p:val>
                                            </p:tav>
                                            <p:tav tm="100000">
                                              <p:val>
                                                <p:strVal val="#ppt_h"/>
                                              </p:val>
                                            </p:tav>
                                          </p:tavLst>
                                        </p:anim>
                                        <p:anim calcmode="lin" valueType="num">
                                          <p:cBhvr>
                                            <p:cTn id="125" dur="500" fill="hold"/>
                                            <p:tgtEl>
                                              <p:spTgt spid="106"/>
                                            </p:tgtEl>
                                            <p:attrNameLst>
                                              <p:attrName>ppt_x</p:attrName>
                                            </p:attrNameLst>
                                          </p:cBhvr>
                                          <p:tavLst>
                                            <p:tav tm="0">
                                              <p:val>
                                                <p:fltVal val="0.5"/>
                                              </p:val>
                                            </p:tav>
                                            <p:tav tm="100000">
                                              <p:val>
                                                <p:strVal val="#ppt_x"/>
                                              </p:val>
                                            </p:tav>
                                          </p:tavLst>
                                        </p:anim>
                                        <p:anim calcmode="lin" valueType="num">
                                          <p:cBhvr>
                                            <p:cTn id="126" dur="500" fill="hold"/>
                                            <p:tgtEl>
                                              <p:spTgt spid="106"/>
                                            </p:tgtEl>
                                            <p:attrNameLst>
                                              <p:attrName>ppt_y</p:attrName>
                                            </p:attrNameLst>
                                          </p:cBhvr>
                                          <p:tavLst>
                                            <p:tav tm="0">
                                              <p:val>
                                                <p:fltVal val="0.5"/>
                                              </p:val>
                                            </p:tav>
                                            <p:tav tm="100000">
                                              <p:val>
                                                <p:strVal val="#ppt_y"/>
                                              </p:val>
                                            </p:tav>
                                          </p:tavLst>
                                        </p:anim>
                                      </p:childTnLst>
                                    </p:cTn>
                                  </p:par>
                                  <p:par>
                                    <p:cTn id="127" presetID="26" presetClass="emph" presetSubtype="0" repeatCount="3000" fill="hold" nodeType="withEffect">
                                      <p:stCondLst>
                                        <p:cond delay="600"/>
                                      </p:stCondLst>
                                      <p:childTnLst>
                                        <p:animEffect transition="out" filter="fade">
                                          <p:cBhvr>
                                            <p:cTn id="128" dur="500" tmFilter="0, 0; .2, .5; .8, .5; 1, 0"/>
                                            <p:tgtEl>
                                              <p:spTgt spid="70"/>
                                            </p:tgtEl>
                                          </p:cBhvr>
                                        </p:animEffect>
                                        <p:animScale>
                                          <p:cBhvr>
                                            <p:cTn id="129" dur="250" autoRev="1" fill="hold"/>
                                            <p:tgtEl>
                                              <p:spTgt spid="70"/>
                                            </p:tgtEl>
                                          </p:cBhvr>
                                          <p:by x="105000" y="105000"/>
                                        </p:animScale>
                                      </p:childTnLst>
                                    </p:cTn>
                                  </p:par>
                                  <p:par>
                                    <p:cTn id="130" presetID="26" presetClass="emph" presetSubtype="0" repeatCount="3000" fill="hold" nodeType="withEffect">
                                      <p:stCondLst>
                                        <p:cond delay="710"/>
                                      </p:stCondLst>
                                      <p:childTnLst>
                                        <p:animEffect transition="out" filter="fade">
                                          <p:cBhvr>
                                            <p:cTn id="131" dur="500" tmFilter="0, 0; .2, .5; .8, .5; 1, 0"/>
                                            <p:tgtEl>
                                              <p:spTgt spid="91"/>
                                            </p:tgtEl>
                                          </p:cBhvr>
                                        </p:animEffect>
                                        <p:animScale>
                                          <p:cBhvr>
                                            <p:cTn id="132" dur="250" autoRev="1" fill="hold"/>
                                            <p:tgtEl>
                                              <p:spTgt spid="91"/>
                                            </p:tgtEl>
                                          </p:cBhvr>
                                          <p:by x="105000" y="105000"/>
                                        </p:animScale>
                                      </p:childTnLst>
                                    </p:cTn>
                                  </p:par>
                                  <p:par>
                                    <p:cTn id="133" presetID="26" presetClass="emph" presetSubtype="0" repeatCount="3000" fill="hold" nodeType="withEffect">
                                      <p:stCondLst>
                                        <p:cond delay="410"/>
                                      </p:stCondLst>
                                      <p:childTnLst>
                                        <p:animEffect transition="out" filter="fade">
                                          <p:cBhvr>
                                            <p:cTn id="134" dur="500" tmFilter="0, 0; .2, .5; .8, .5; 1, 0"/>
                                            <p:tgtEl>
                                              <p:spTgt spid="97"/>
                                            </p:tgtEl>
                                          </p:cBhvr>
                                        </p:animEffect>
                                        <p:animScale>
                                          <p:cBhvr>
                                            <p:cTn id="135" dur="250" autoRev="1" fill="hold"/>
                                            <p:tgtEl>
                                              <p:spTgt spid="97"/>
                                            </p:tgtEl>
                                          </p:cBhvr>
                                          <p:by x="105000" y="105000"/>
                                        </p:animScale>
                                      </p:childTnLst>
                                    </p:cTn>
                                  </p:par>
                                  <p:par>
                                    <p:cTn id="136" presetID="26" presetClass="emph" presetSubtype="0" repeatCount="3000" fill="hold" nodeType="withEffect">
                                      <p:stCondLst>
                                        <p:cond delay="810"/>
                                      </p:stCondLst>
                                      <p:childTnLst>
                                        <p:animEffect transition="out" filter="fade">
                                          <p:cBhvr>
                                            <p:cTn id="137" dur="500" tmFilter="0, 0; .2, .5; .8, .5; 1, 0"/>
                                            <p:tgtEl>
                                              <p:spTgt spid="100"/>
                                            </p:tgtEl>
                                          </p:cBhvr>
                                        </p:animEffect>
                                        <p:animScale>
                                          <p:cBhvr>
                                            <p:cTn id="138" dur="250" autoRev="1" fill="hold"/>
                                            <p:tgtEl>
                                              <p:spTgt spid="100"/>
                                            </p:tgtEl>
                                          </p:cBhvr>
                                          <p:by x="105000" y="105000"/>
                                        </p:animScale>
                                      </p:childTnLst>
                                    </p:cTn>
                                  </p:par>
                                </p:childTnLst>
                              </p:cTn>
                            </p:par>
                            <p:par>
                              <p:cTn id="139" fill="hold">
                                <p:stCondLst>
                                  <p:cond delay="6910"/>
                                </p:stCondLst>
                                <p:childTnLst>
                                  <p:par>
                                    <p:cTn id="140" presetID="10" presetClass="entr" presetSubtype="0" fill="hold" grpId="0" nodeType="after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fade">
                                          <p:cBhvr>
                                            <p:cTn id="1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60" grpId="0"/>
          <p:bldP spid="66" grpId="0"/>
          <p:bldP spid="67" grpId="0"/>
          <p:bldP spid="68" grpId="0"/>
          <p:bldP spid="69" grpId="0"/>
          <p:bldP spid="10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工作努力方向</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4" name="椭圆 23"/>
          <p:cNvSpPr/>
          <p:nvPr/>
        </p:nvSpPr>
        <p:spPr>
          <a:xfrm>
            <a:off x="971600" y="2050687"/>
            <a:ext cx="1423450" cy="1423450"/>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grpSp>
        <p:nvGrpSpPr>
          <p:cNvPr id="25" name="组合 2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7" name="椭圆 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28" name="组合 2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500" b="1" i="0" u="none" strike="noStrike" kern="0" cap="none" spc="0" normalizeH="0" baseline="0" noProof="0" smtClean="0">
                <a:ln>
                  <a:noFill/>
                </a:ln>
                <a:solidFill>
                  <a:srgbClr val="0070C0"/>
                </a:solidFill>
                <a:effectLst/>
                <a:uLnTx/>
                <a:uFillTx/>
                <a:latin typeface="微软雅黑" pitchFamily="34" charset="-122"/>
                <a:ea typeface="微软雅黑" pitchFamily="34"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cs typeface="+mn-cs"/>
                </a:rPr>
                <a:t>1</a:t>
              </a:r>
              <a:endParaRPr kumimoji="0" lang="zh-CN" altLang="en-US" sz="2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cs typeface="+mn-cs"/>
              </a:endParaRPr>
            </a:p>
          </p:txBody>
        </p:sp>
      </p:grpSp>
      <p:grpSp>
        <p:nvGrpSpPr>
          <p:cNvPr id="31" name="组合 3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500" b="1" i="0" u="none" strike="noStrike" kern="0" cap="none" spc="0" normalizeH="0" baseline="0" noProof="0" smtClean="0">
                <a:ln>
                  <a:noFill/>
                </a:ln>
                <a:solidFill>
                  <a:srgbClr val="0070C0"/>
                </a:solidFill>
                <a:effectLst/>
                <a:uLnTx/>
                <a:uFillTx/>
                <a:latin typeface="微软雅黑" pitchFamily="34" charset="-122"/>
                <a:ea typeface="微软雅黑" pitchFamily="34" charset="-122"/>
                <a:cs typeface="+mn-cs"/>
              </a:endParaRPr>
            </a:p>
          </p:txBody>
        </p:sp>
        <p:sp>
          <p:nvSpPr>
            <p:cNvPr id="33" name="椭圆 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cs typeface="+mn-cs"/>
                </a:rPr>
                <a:t>2</a:t>
              </a:r>
              <a:endParaRPr kumimoji="0" lang="zh-CN" altLang="en-US" sz="2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cs typeface="+mn-cs"/>
              </a:endParaRPr>
            </a:p>
          </p:txBody>
        </p:sp>
      </p:grpSp>
      <p:grpSp>
        <p:nvGrpSpPr>
          <p:cNvPr id="34" name="组合 3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500" b="1" i="0" u="none" strike="noStrike" kern="0" cap="none" spc="0" normalizeH="0" baseline="0" noProof="0" smtClean="0">
                <a:ln>
                  <a:noFill/>
                </a:ln>
                <a:solidFill>
                  <a:srgbClr val="0070C0"/>
                </a:solidFill>
                <a:effectLst/>
                <a:uLnTx/>
                <a:uFillTx/>
                <a:latin typeface="微软雅黑" pitchFamily="34" charset="-122"/>
                <a:ea typeface="微软雅黑" pitchFamily="34" charset="-122"/>
                <a:cs typeface="+mn-cs"/>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cs typeface="+mn-cs"/>
                </a:rPr>
                <a:t>3</a:t>
              </a:r>
              <a:endParaRPr kumimoji="0" lang="zh-CN" altLang="en-US" sz="2500" b="1" i="0" u="none" strike="noStrike" kern="0" cap="none" spc="0" normalizeH="0" baseline="0" noProof="0" dirty="0" smtClean="0">
                <a:ln>
                  <a:noFill/>
                </a:ln>
                <a:solidFill>
                  <a:srgbClr val="FFC000"/>
                </a:solidFill>
                <a:effectLst/>
                <a:uLnTx/>
                <a:uFillTx/>
                <a:latin typeface="微软雅黑" pitchFamily="34" charset="-122"/>
                <a:ea typeface="微软雅黑" pitchFamily="34" charset="-122"/>
                <a:cs typeface="+mn-cs"/>
              </a:endParaRPr>
            </a:p>
          </p:txBody>
        </p:sp>
      </p:grpSp>
      <p:sp>
        <p:nvSpPr>
          <p:cNvPr id="37" name="TextBox 36"/>
          <p:cNvSpPr txBox="1"/>
          <p:nvPr/>
        </p:nvSpPr>
        <p:spPr>
          <a:xfrm>
            <a:off x="1426843" y="2460253"/>
            <a:ext cx="512961" cy="615553"/>
          </a:xfrm>
          <a:prstGeom prst="rect">
            <a:avLst/>
          </a:prstGeom>
          <a:noFill/>
        </p:spPr>
        <p:txBody>
          <a:bodyPr wrap="none" lIns="0" tIns="0" rIns="0" bIns="0" rtlCol="0">
            <a:spAutoFit/>
          </a:bodyPr>
          <a:lstStyle/>
          <a:p>
            <a:pPr algn="ctr" fontAlgn="base">
              <a:spcBef>
                <a:spcPct val="0"/>
              </a:spcBef>
              <a:spcAft>
                <a:spcPct val="0"/>
              </a:spcAft>
            </a:pPr>
            <a:r>
              <a:rPr lang="zh-CN" altLang="en-US" sz="2000" b="1" dirty="0" smtClean="0">
                <a:solidFill>
                  <a:prstClr val="white"/>
                </a:solidFill>
                <a:latin typeface="微软雅黑" pitchFamily="34" charset="-122"/>
                <a:ea typeface="微软雅黑" pitchFamily="34" charset="-122"/>
              </a:rPr>
              <a:t>努力</a:t>
            </a:r>
            <a:endParaRPr lang="en-US" altLang="zh-CN" sz="2000" b="1" dirty="0" smtClean="0">
              <a:solidFill>
                <a:prstClr val="white"/>
              </a:solidFill>
              <a:latin typeface="微软雅黑" pitchFamily="34" charset="-122"/>
              <a:ea typeface="微软雅黑" pitchFamily="34" charset="-122"/>
            </a:endParaRPr>
          </a:p>
          <a:p>
            <a:pPr algn="ctr" fontAlgn="base">
              <a:spcBef>
                <a:spcPct val="0"/>
              </a:spcBef>
              <a:spcAft>
                <a:spcPct val="0"/>
              </a:spcAft>
            </a:pPr>
            <a:r>
              <a:rPr lang="zh-CN" altLang="en-US" sz="2000" b="1" dirty="0">
                <a:solidFill>
                  <a:prstClr val="white"/>
                </a:solidFill>
                <a:latin typeface="微软雅黑" pitchFamily="34" charset="-122"/>
                <a:ea typeface="微软雅黑" pitchFamily="34" charset="-122"/>
              </a:rPr>
              <a:t>方向</a:t>
            </a:r>
            <a:endParaRPr lang="zh-CN" altLang="en-US" sz="2000" b="1" dirty="0" smtClean="0">
              <a:solidFill>
                <a:prstClr val="white"/>
              </a:solidFill>
              <a:latin typeface="微软雅黑" pitchFamily="34" charset="-122"/>
              <a:ea typeface="微软雅黑" pitchFamily="34" charset="-122"/>
            </a:endParaRPr>
          </a:p>
        </p:txBody>
      </p:sp>
      <p:sp>
        <p:nvSpPr>
          <p:cNvPr id="38" name="TextBox 37"/>
          <p:cNvSpPr txBox="1"/>
          <p:nvPr/>
        </p:nvSpPr>
        <p:spPr>
          <a:xfrm>
            <a:off x="5827796" y="1438817"/>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smtClean="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solidFill>
                  <a:prstClr val="black"/>
                </a:solidFill>
                <a:latin typeface="微软雅黑" pitchFamily="34" charset="-122"/>
                <a:ea typeface="微软雅黑" pitchFamily="34" charset="-122"/>
              </a:rPr>
              <a:t>……</a:t>
            </a:r>
            <a:r>
              <a:rPr lang="zh-CN" altLang="en-US" sz="1000" dirty="0" smtClean="0">
                <a:solidFill>
                  <a:prstClr val="black"/>
                </a:solidFill>
                <a:latin typeface="微软雅黑" pitchFamily="34" charset="-122"/>
                <a:ea typeface="微软雅黑" pitchFamily="34" charset="-122"/>
              </a:rPr>
              <a:t>。</a:t>
            </a:r>
            <a:endParaRPr lang="en-US" altLang="zh-CN" sz="1000" dirty="0" smtClean="0">
              <a:solidFill>
                <a:prstClr val="black"/>
              </a:solidFill>
              <a:latin typeface="微软雅黑" pitchFamily="34" charset="-122"/>
              <a:ea typeface="微软雅黑" pitchFamily="34" charset="-122"/>
            </a:endParaRPr>
          </a:p>
        </p:txBody>
      </p:sp>
      <p:sp>
        <p:nvSpPr>
          <p:cNvPr id="39" name="TextBox 38"/>
          <p:cNvSpPr txBox="1"/>
          <p:nvPr/>
        </p:nvSpPr>
        <p:spPr>
          <a:xfrm>
            <a:off x="6259844" y="2478885"/>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smtClean="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solidFill>
                  <a:prstClr val="black"/>
                </a:solidFill>
                <a:latin typeface="微软雅黑" pitchFamily="34" charset="-122"/>
                <a:ea typeface="微软雅黑" pitchFamily="34" charset="-122"/>
              </a:rPr>
              <a:t>……</a:t>
            </a:r>
            <a:r>
              <a:rPr lang="zh-CN" altLang="en-US" sz="1000" dirty="0" smtClean="0">
                <a:solidFill>
                  <a:prstClr val="black"/>
                </a:solidFill>
                <a:latin typeface="微软雅黑" pitchFamily="34" charset="-122"/>
                <a:ea typeface="微软雅黑" pitchFamily="34" charset="-122"/>
              </a:rPr>
              <a:t>。</a:t>
            </a:r>
            <a:endParaRPr lang="en-US" altLang="zh-CN" sz="1000" dirty="0" smtClean="0">
              <a:solidFill>
                <a:prstClr val="black"/>
              </a:solidFill>
              <a:latin typeface="微软雅黑" pitchFamily="34" charset="-122"/>
              <a:ea typeface="微软雅黑" pitchFamily="34" charset="-122"/>
            </a:endParaRPr>
          </a:p>
        </p:txBody>
      </p:sp>
      <p:sp>
        <p:nvSpPr>
          <p:cNvPr id="40" name="TextBox 39"/>
          <p:cNvSpPr txBox="1"/>
          <p:nvPr/>
        </p:nvSpPr>
        <p:spPr>
          <a:xfrm>
            <a:off x="5774440" y="3593199"/>
            <a:ext cx="2200588" cy="577081"/>
          </a:xfrm>
          <a:prstGeom prst="rect">
            <a:avLst/>
          </a:prstGeom>
          <a:noFill/>
        </p:spPr>
        <p:txBody>
          <a:bodyPr wrap="square" lIns="0" tIns="0" rIns="0" bIns="0" rtlCol="0">
            <a:spAutoFit/>
          </a:bodyPr>
          <a:lstStyle/>
          <a:p>
            <a:pPr algn="just" fontAlgn="base">
              <a:lnSpc>
                <a:spcPts val="1500"/>
              </a:lnSpc>
              <a:spcBef>
                <a:spcPct val="0"/>
              </a:spcBef>
              <a:spcAft>
                <a:spcPct val="0"/>
              </a:spcAft>
            </a:pPr>
            <a:r>
              <a:rPr lang="zh-CN" altLang="en-US" sz="1000" dirty="0" smtClean="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000" dirty="0" smtClean="0">
                <a:solidFill>
                  <a:prstClr val="black"/>
                </a:solidFill>
                <a:latin typeface="微软雅黑" pitchFamily="34" charset="-122"/>
                <a:ea typeface="微软雅黑" pitchFamily="34" charset="-122"/>
              </a:rPr>
              <a:t>……</a:t>
            </a:r>
            <a:r>
              <a:rPr lang="zh-CN" altLang="en-US" sz="1000" dirty="0" smtClean="0">
                <a:solidFill>
                  <a:prstClr val="black"/>
                </a:solidFill>
                <a:latin typeface="微软雅黑" pitchFamily="34" charset="-122"/>
                <a:ea typeface="微软雅黑" pitchFamily="34" charset="-122"/>
              </a:rPr>
              <a:t>。</a:t>
            </a:r>
            <a:endParaRPr lang="en-US" altLang="zh-CN" sz="1000" dirty="0" smtClean="0">
              <a:solidFill>
                <a:prstClr val="black"/>
              </a:solidFill>
              <a:latin typeface="微软雅黑" pitchFamily="34" charset="-122"/>
              <a:ea typeface="微软雅黑" pitchFamily="34" charset="-122"/>
            </a:endParaRPr>
          </a:p>
        </p:txBody>
      </p:sp>
      <p:sp>
        <p:nvSpPr>
          <p:cNvPr id="41" name="TextBox 40"/>
          <p:cNvSpPr txBox="1"/>
          <p:nvPr/>
        </p:nvSpPr>
        <p:spPr>
          <a:xfrm>
            <a:off x="3491879" y="2069425"/>
            <a:ext cx="1752111" cy="1373068"/>
          </a:xfrm>
          <a:prstGeom prst="rect">
            <a:avLst/>
          </a:prstGeom>
          <a:noFill/>
        </p:spPr>
        <p:txBody>
          <a:bodyPr wrap="square" lIns="0" tIns="0" rIns="0" bIns="0" rtlCol="0">
            <a:spAutoFit/>
          </a:bodyPr>
          <a:lstStyle/>
          <a:p>
            <a:pPr algn="just" fontAlgn="base">
              <a:lnSpc>
                <a:spcPct val="130000"/>
              </a:lnSpc>
              <a:spcBef>
                <a:spcPct val="0"/>
              </a:spcBef>
              <a:spcAft>
                <a:spcPct val="0"/>
              </a:spcAft>
            </a:pPr>
            <a:r>
              <a:rPr lang="zh-CN" altLang="en-US" sz="1400" dirty="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400" dirty="0" smtClean="0">
                <a:solidFill>
                  <a:prstClr val="black"/>
                </a:solidFill>
                <a:latin typeface="微软雅黑" pitchFamily="34" charset="-122"/>
                <a:ea typeface="微软雅黑" pitchFamily="34" charset="-122"/>
              </a:rPr>
              <a:t>……</a:t>
            </a:r>
            <a:endParaRPr lang="en-US" altLang="zh-CN" sz="1400" dirty="0">
              <a:solidFill>
                <a:prstClr val="black"/>
              </a:solidFill>
              <a:latin typeface="微软雅黑" pitchFamily="34" charset="-122"/>
              <a:ea typeface="微软雅黑" pitchFamily="34" charset="-122"/>
            </a:endParaRPr>
          </a:p>
        </p:txBody>
      </p:sp>
      <p:sp>
        <p:nvSpPr>
          <p:cNvPr id="42" name="Half Frame 12"/>
          <p:cNvSpPr/>
          <p:nvPr/>
        </p:nvSpPr>
        <p:spPr>
          <a:xfrm rot="8097294">
            <a:off x="2428709" y="2569527"/>
            <a:ext cx="360168" cy="395798"/>
          </a:xfrm>
          <a:prstGeom prst="halfFrame">
            <a:avLst/>
          </a:prstGeom>
          <a:solidFill>
            <a:srgbClr val="FFC000"/>
          </a:solidFill>
          <a:ln>
            <a:noFill/>
          </a:ln>
          <a:effectLst/>
        </p:spPr>
      </p:sp>
      <p:sp>
        <p:nvSpPr>
          <p:cNvPr id="43" name="TextBox 4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739762701"/>
      </p:ext>
    </p:extLst>
  </p:cSld>
  <p:clrMapOvr>
    <a:masterClrMapping/>
  </p:clrMapOvr>
  <mc:AlternateContent xmlns:mc="http://schemas.openxmlformats.org/markup-compatibility/2006">
    <mc:Choice xmlns:p14="http://schemas.microsoft.com/office/powerpoint/2010/main" xmlns="" Requires="p14">
      <p:transition spd="slow" p14:dur="1600" advTm="100">
        <p:blinds dir="vert"/>
      </p:transition>
    </mc:Choice>
    <mc:Fallback>
      <p:transition spd="slow" advTm="1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4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44000">
                                          <p:cBhvr additive="base">
                                            <p:cTn id="22"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5000">
                                          <p:cBhvr additive="base">
                                            <p:cTn id="31" dur="1600" fill="hold"/>
                                            <p:tgtEl>
                                              <p:spTgt spid="2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5000">
                                          <p:cBhvr additive="base">
                                            <p:cTn id="35" dur="16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14:bounceEnd="55000">
                                          <p:cBhvr additive="base">
                                            <p:cTn id="39" dur="16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0" grpId="0"/>
          <p:bldP spid="41"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ppt_x"/>
                                              </p:val>
                                            </p:tav>
                                            <p:tav tm="100000">
                                              <p:val>
                                                <p:strVal val="#ppt_x"/>
                                              </p:val>
                                            </p:tav>
                                          </p:tavLst>
                                        </p:anim>
                                        <p:anim calcmode="lin" valueType="num">
                                          <p:cBhvr additive="base">
                                            <p:cTn id="23" dur="10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600" fill="hold"/>
                                            <p:tgtEl>
                                              <p:spTgt spid="28"/>
                                            </p:tgtEl>
                                            <p:attrNameLst>
                                              <p:attrName>ppt_x</p:attrName>
                                            </p:attrNameLst>
                                          </p:cBhvr>
                                          <p:tavLst>
                                            <p:tav tm="0">
                                              <p:val>
                                                <p:strVal val="1+#ppt_w/2"/>
                                              </p:val>
                                            </p:tav>
                                            <p:tav tm="100000">
                                              <p:val>
                                                <p:strVal val="#ppt_x"/>
                                              </p:val>
                                            </p:tav>
                                          </p:tavLst>
                                        </p:anim>
                                        <p:anim calcmode="lin" valueType="num">
                                          <p:cBhvr additive="base">
                                            <p:cTn id="32" dur="16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600" fill="hold"/>
                                            <p:tgtEl>
                                              <p:spTgt spid="31"/>
                                            </p:tgtEl>
                                            <p:attrNameLst>
                                              <p:attrName>ppt_x</p:attrName>
                                            </p:attrNameLst>
                                          </p:cBhvr>
                                          <p:tavLst>
                                            <p:tav tm="0">
                                              <p:val>
                                                <p:strVal val="1+#ppt_w/2"/>
                                              </p:val>
                                            </p:tav>
                                            <p:tav tm="100000">
                                              <p:val>
                                                <p:strVal val="#ppt_x"/>
                                              </p:val>
                                            </p:tav>
                                          </p:tavLst>
                                        </p:anim>
                                        <p:anim calcmode="lin" valueType="num">
                                          <p:cBhvr additive="base">
                                            <p:cTn id="36" dur="16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600" fill="hold"/>
                                            <p:tgtEl>
                                              <p:spTgt spid="34"/>
                                            </p:tgtEl>
                                            <p:attrNameLst>
                                              <p:attrName>ppt_x</p:attrName>
                                            </p:attrNameLst>
                                          </p:cBhvr>
                                          <p:tavLst>
                                            <p:tav tm="0">
                                              <p:val>
                                                <p:strVal val="1+#ppt_w/2"/>
                                              </p:val>
                                            </p:tav>
                                            <p:tav tm="100000">
                                              <p:val>
                                                <p:strVal val="#ppt_x"/>
                                              </p:val>
                                            </p:tav>
                                          </p:tavLst>
                                        </p:anim>
                                        <p:anim calcmode="lin" valueType="num">
                                          <p:cBhvr additive="base">
                                            <p:cTn id="40" dur="16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0" grpId="0"/>
          <p:bldP spid="41" grpId="0"/>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工作效率提高</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6" name="组合 45"/>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49" name="组合 48"/>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2" name="组合 51"/>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5" name="组合 54"/>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8" name="TextBox 57"/>
          <p:cNvSpPr txBox="1"/>
          <p:nvPr/>
        </p:nvSpPr>
        <p:spPr>
          <a:xfrm>
            <a:off x="1691680"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点击输入</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标题文本</a:t>
            </a:r>
          </a:p>
        </p:txBody>
      </p:sp>
      <p:sp>
        <p:nvSpPr>
          <p:cNvPr id="59" name="TextBox 58"/>
          <p:cNvSpPr txBox="1"/>
          <p:nvPr/>
        </p:nvSpPr>
        <p:spPr>
          <a:xfrm>
            <a:off x="3247907"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点击输入</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标题文本</a:t>
            </a:r>
          </a:p>
        </p:txBody>
      </p:sp>
      <p:sp>
        <p:nvSpPr>
          <p:cNvPr id="60" name="TextBox 59"/>
          <p:cNvSpPr txBox="1"/>
          <p:nvPr/>
        </p:nvSpPr>
        <p:spPr>
          <a:xfrm>
            <a:off x="4893034"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点击</a:t>
            </a:r>
            <a:r>
              <a:rPr lang="zh-CN" altLang="en-US" sz="1500" b="1" dirty="0" smtClean="0">
                <a:solidFill>
                  <a:prstClr val="black">
                    <a:lumMod val="75000"/>
                    <a:lumOff val="25000"/>
                  </a:prstClr>
                </a:solidFill>
                <a:latin typeface="微软雅黑" pitchFamily="34" charset="-122"/>
                <a:ea typeface="微软雅黑" pitchFamily="34" charset="-122"/>
              </a:rPr>
              <a:t>输入</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标题文本</a:t>
            </a:r>
          </a:p>
        </p:txBody>
      </p:sp>
      <p:sp>
        <p:nvSpPr>
          <p:cNvPr id="61" name="TextBox 60"/>
          <p:cNvSpPr txBox="1"/>
          <p:nvPr/>
        </p:nvSpPr>
        <p:spPr>
          <a:xfrm>
            <a:off x="6500060" y="1923678"/>
            <a:ext cx="954107" cy="784830"/>
          </a:xfrm>
          <a:prstGeom prst="rect">
            <a:avLst/>
          </a:prstGeom>
          <a:noFill/>
        </p:spPr>
        <p:txBody>
          <a:bodyPr wrap="none" rtlCol="0">
            <a:spAutoFit/>
          </a:bodyPr>
          <a:lstStyle/>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点击输入</a:t>
            </a:r>
            <a:endParaRPr lang="en-US" altLang="zh-CN" sz="1500" b="1" dirty="0">
              <a:solidFill>
                <a:prstClr val="black">
                  <a:lumMod val="75000"/>
                  <a:lumOff val="25000"/>
                </a:prstClr>
              </a:solidFill>
              <a:latin typeface="微软雅黑" pitchFamily="34" charset="-122"/>
              <a:ea typeface="微软雅黑" pitchFamily="34" charset="-122"/>
            </a:endParaRPr>
          </a:p>
          <a:p>
            <a:pPr fontAlgn="base">
              <a:lnSpc>
                <a:spcPct val="150000"/>
              </a:lnSpc>
              <a:spcBef>
                <a:spcPct val="0"/>
              </a:spcBef>
              <a:spcAft>
                <a:spcPct val="0"/>
              </a:spcAft>
            </a:pPr>
            <a:r>
              <a:rPr lang="zh-CN" altLang="en-US" sz="1500" b="1" dirty="0">
                <a:solidFill>
                  <a:prstClr val="black">
                    <a:lumMod val="75000"/>
                    <a:lumOff val="25000"/>
                  </a:prstClr>
                </a:solidFill>
                <a:latin typeface="微软雅黑" pitchFamily="34" charset="-122"/>
                <a:ea typeface="微软雅黑" pitchFamily="34" charset="-122"/>
              </a:rPr>
              <a:t>标题文本</a:t>
            </a:r>
          </a:p>
        </p:txBody>
      </p:sp>
      <p:sp>
        <p:nvSpPr>
          <p:cNvPr id="62" name="椭圆 61"/>
          <p:cNvSpPr/>
          <p:nvPr/>
        </p:nvSpPr>
        <p:spPr>
          <a:xfrm>
            <a:off x="4575050" y="2928956"/>
            <a:ext cx="500908" cy="500908"/>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3" name="椭圆 62"/>
          <p:cNvSpPr/>
          <p:nvPr/>
        </p:nvSpPr>
        <p:spPr>
          <a:xfrm>
            <a:off x="5717380" y="3153267"/>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4" name="椭圆 63"/>
          <p:cNvSpPr/>
          <p:nvPr/>
        </p:nvSpPr>
        <p:spPr>
          <a:xfrm>
            <a:off x="2552263" y="315362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5" name="椭圆 64"/>
          <p:cNvSpPr/>
          <p:nvPr/>
        </p:nvSpPr>
        <p:spPr>
          <a:xfrm>
            <a:off x="2255929" y="3271965"/>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6" name="椭圆 65"/>
          <p:cNvSpPr/>
          <p:nvPr/>
        </p:nvSpPr>
        <p:spPr>
          <a:xfrm>
            <a:off x="6175518" y="3158286"/>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7" name="椭圆 66"/>
          <p:cNvSpPr/>
          <p:nvPr/>
        </p:nvSpPr>
        <p:spPr>
          <a:xfrm>
            <a:off x="3062244" y="3150781"/>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8" name="椭圆 67"/>
          <p:cNvSpPr/>
          <p:nvPr/>
        </p:nvSpPr>
        <p:spPr>
          <a:xfrm>
            <a:off x="6553278" y="328218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9" name="椭圆 68"/>
          <p:cNvSpPr/>
          <p:nvPr/>
        </p:nvSpPr>
        <p:spPr>
          <a:xfrm>
            <a:off x="3850333" y="3185392"/>
            <a:ext cx="250454" cy="250454"/>
          </a:xfrm>
          <a:prstGeom prst="ellipse">
            <a:avLst/>
          </a:prstGeom>
          <a:solidFill>
            <a:srgbClr val="0070C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0" name="椭圆 69"/>
          <p:cNvSpPr/>
          <p:nvPr/>
        </p:nvSpPr>
        <p:spPr>
          <a:xfrm>
            <a:off x="6726981" y="3151985"/>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1" name="椭圆 70"/>
          <p:cNvSpPr/>
          <p:nvPr/>
        </p:nvSpPr>
        <p:spPr>
          <a:xfrm>
            <a:off x="4151556" y="3160040"/>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2" name="椭圆 71"/>
          <p:cNvSpPr/>
          <p:nvPr/>
        </p:nvSpPr>
        <p:spPr>
          <a:xfrm>
            <a:off x="7359742" y="3209176"/>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3" name="椭圆 72"/>
          <p:cNvSpPr/>
          <p:nvPr/>
        </p:nvSpPr>
        <p:spPr>
          <a:xfrm>
            <a:off x="5900741" y="296948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4" name="椭圆 73"/>
          <p:cNvSpPr/>
          <p:nvPr/>
        </p:nvSpPr>
        <p:spPr>
          <a:xfrm>
            <a:off x="2070359" y="3282472"/>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5" name="椭圆 74"/>
          <p:cNvSpPr/>
          <p:nvPr/>
        </p:nvSpPr>
        <p:spPr>
          <a:xfrm>
            <a:off x="4506355" y="300557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6" name="椭圆 75"/>
          <p:cNvSpPr/>
          <p:nvPr/>
        </p:nvSpPr>
        <p:spPr>
          <a:xfrm>
            <a:off x="3206031" y="3097426"/>
            <a:ext cx="322151" cy="322151"/>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7" name="椭圆 76"/>
          <p:cNvSpPr/>
          <p:nvPr/>
        </p:nvSpPr>
        <p:spPr>
          <a:xfrm>
            <a:off x="5075958" y="3150163"/>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8" name="椭圆 77"/>
          <p:cNvSpPr/>
          <p:nvPr/>
        </p:nvSpPr>
        <p:spPr>
          <a:xfrm>
            <a:off x="1206867" y="315349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9" name="椭圆 78"/>
          <p:cNvSpPr/>
          <p:nvPr/>
        </p:nvSpPr>
        <p:spPr>
          <a:xfrm>
            <a:off x="921657" y="328472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0" name="椭圆 79"/>
          <p:cNvSpPr/>
          <p:nvPr/>
        </p:nvSpPr>
        <p:spPr>
          <a:xfrm>
            <a:off x="2772349" y="2970225"/>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1" name="椭圆 80"/>
          <p:cNvSpPr/>
          <p:nvPr/>
        </p:nvSpPr>
        <p:spPr>
          <a:xfrm>
            <a:off x="1690644" y="320655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2" name="椭圆 81"/>
          <p:cNvSpPr/>
          <p:nvPr/>
        </p:nvSpPr>
        <p:spPr>
          <a:xfrm>
            <a:off x="6193490" y="3012774"/>
            <a:ext cx="137389" cy="137389"/>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3" name="椭圆 82"/>
          <p:cNvSpPr/>
          <p:nvPr/>
        </p:nvSpPr>
        <p:spPr>
          <a:xfrm>
            <a:off x="7730460" y="3144202"/>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84" name="TextBox 83"/>
          <p:cNvSpPr txBox="1"/>
          <p:nvPr/>
        </p:nvSpPr>
        <p:spPr>
          <a:xfrm>
            <a:off x="2323584" y="3976774"/>
            <a:ext cx="4487644" cy="692497"/>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black"/>
                </a:solidFill>
                <a:latin typeface="微软雅黑"/>
                <a:ea typeface="微软雅黑"/>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solidFill>
                  <a:prstClr val="black"/>
                </a:solidFill>
                <a:latin typeface="微软雅黑"/>
                <a:ea typeface="微软雅黑"/>
              </a:rPr>
              <a:t>……</a:t>
            </a:r>
            <a:endParaRPr lang="en-US" altLang="zh-CN" sz="1000" dirty="0">
              <a:solidFill>
                <a:prstClr val="black"/>
              </a:solidFill>
              <a:latin typeface="微软雅黑"/>
              <a:ea typeface="微软雅黑"/>
            </a:endParaRPr>
          </a:p>
        </p:txBody>
      </p:sp>
      <p:sp>
        <p:nvSpPr>
          <p:cNvPr id="85" name="Freeform 5"/>
          <p:cNvSpPr>
            <a:spLocks/>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ea typeface="微软雅黑" pitchFamily="34" charset="-122"/>
            </a:endParaRPr>
          </a:p>
        </p:txBody>
      </p:sp>
      <p:sp>
        <p:nvSpPr>
          <p:cNvPr id="86" name="Freeform 5"/>
          <p:cNvSpPr>
            <a:spLocks/>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ea typeface="微软雅黑" pitchFamily="34" charset="-122"/>
            </a:endParaRPr>
          </a:p>
        </p:txBody>
      </p:sp>
      <p:sp>
        <p:nvSpPr>
          <p:cNvPr id="87" name="TextBox 8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1748871218"/>
      </p:ext>
    </p:extLst>
  </p:cSld>
  <p:clrMapOvr>
    <a:masterClrMapping/>
  </p:clrMapOvr>
  <mc:AlternateContent xmlns:mc="http://schemas.openxmlformats.org/markup-compatibility/2006">
    <mc:Choice xmlns:p14="http://schemas.microsoft.com/office/powerpoint/2010/main" xmlns="" Requires="p14">
      <p:transition spd="slow" p14:dur="1600" advTm="100">
        <p:blinds dir="vert"/>
      </p:transition>
    </mc:Choice>
    <mc:Fallback>
      <p:transition spd="slow" advTm="1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1500" fill="hold"/>
                                            <p:tgtEl>
                                              <p:spTgt spid="4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14:bounceEnd="40000">
                                          <p:cBhvr additive="base">
                                            <p:cTn id="11" dur="1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52"/>
                                            </p:tgtEl>
                                            <p:attrNameLst>
                                              <p:attrName>style.visibility</p:attrName>
                                            </p:attrNameLst>
                                          </p:cBhvr>
                                          <p:to>
                                            <p:strVal val="visible"/>
                                          </p:to>
                                        </p:set>
                                        <p:anim calcmode="lin" valueType="num" p14:bounceEnd="40000">
                                          <p:cBhvr additive="base">
                                            <p:cTn id="15" dur="1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55"/>
                                            </p:tgtEl>
                                            <p:attrNameLst>
                                              <p:attrName>style.visibility</p:attrName>
                                            </p:attrNameLst>
                                          </p:cBhvr>
                                          <p:to>
                                            <p:strVal val="visible"/>
                                          </p:to>
                                        </p:set>
                                        <p:anim calcmode="lin" valueType="num" p14:bounceEnd="40000">
                                          <p:cBhvr additive="base">
                                            <p:cTn id="19" dur="1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2400"/>
                                </p:stCondLst>
                                <p:childTnLst>
                                  <p:par>
                                    <p:cTn id="22" presetID="1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ppt_x</p:attrName>
                                            </p:attrNameLst>
                                          </p:cBhvr>
                                          <p:tavLst>
                                            <p:tav tm="0">
                                              <p:val>
                                                <p:strVal val="#ppt_x-#ppt_w*1.125000"/>
                                              </p:val>
                                            </p:tav>
                                            <p:tav tm="100000">
                                              <p:val>
                                                <p:strVal val="#ppt_x"/>
                                              </p:val>
                                            </p:tav>
                                          </p:tavLst>
                                        </p:anim>
                                        <p:animEffect transition="in" filter="wipe(right)">
                                          <p:cBhvr>
                                            <p:cTn id="25" dur="500"/>
                                            <p:tgtEl>
                                              <p:spTgt spid="58"/>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right)">
                                          <p:cBhvr>
                                            <p:cTn id="29" dur="500"/>
                                            <p:tgtEl>
                                              <p:spTgt spid="59"/>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right)">
                                          <p:cBhvr>
                                            <p:cTn id="33" dur="500"/>
                                            <p:tgtEl>
                                              <p:spTgt spid="60"/>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ppt_x</p:attrName>
                                            </p:attrNameLst>
                                          </p:cBhvr>
                                          <p:tavLst>
                                            <p:tav tm="0">
                                              <p:val>
                                                <p:strVal val="#ppt_x-#ppt_w*1.125000"/>
                                              </p:val>
                                            </p:tav>
                                            <p:tav tm="100000">
                                              <p:val>
                                                <p:strVal val="#ppt_x"/>
                                              </p:val>
                                            </p:tav>
                                          </p:tavLst>
                                        </p:anim>
                                        <p:animEffect transition="in" filter="wipe(right)">
                                          <p:cBhvr>
                                            <p:cTn id="37" dur="500"/>
                                            <p:tgtEl>
                                              <p:spTgt spid="6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500" fill="hold"/>
                                            <p:tgtEl>
                                              <p:spTgt spid="74"/>
                                            </p:tgtEl>
                                            <p:attrNameLst>
                                              <p:attrName>ppt_w</p:attrName>
                                            </p:attrNameLst>
                                          </p:cBhvr>
                                          <p:tavLst>
                                            <p:tav tm="0">
                                              <p:val>
                                                <p:fltVal val="0"/>
                                              </p:val>
                                            </p:tav>
                                            <p:tav tm="100000">
                                              <p:val>
                                                <p:strVal val="#ppt_w"/>
                                              </p:val>
                                            </p:tav>
                                          </p:tavLst>
                                        </p:anim>
                                        <p:anim calcmode="lin" valueType="num">
                                          <p:cBhvr>
                                            <p:cTn id="102" dur="500" fill="hold"/>
                                            <p:tgtEl>
                                              <p:spTgt spid="74"/>
                                            </p:tgtEl>
                                            <p:attrNameLst>
                                              <p:attrName>ppt_h</p:attrName>
                                            </p:attrNameLst>
                                          </p:cBhvr>
                                          <p:tavLst>
                                            <p:tav tm="0">
                                              <p:val>
                                                <p:fltVal val="0"/>
                                              </p:val>
                                            </p:tav>
                                            <p:tav tm="100000">
                                              <p:val>
                                                <p:strVal val="#ppt_h"/>
                                              </p:val>
                                            </p:tav>
                                          </p:tavLst>
                                        </p:anim>
                                        <p:animEffect transition="in" filter="fade">
                                          <p:cBhvr>
                                            <p:cTn id="103" dur="500"/>
                                            <p:tgtEl>
                                              <p:spTgt spid="7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p:cTn id="111" dur="500" fill="hold"/>
                                            <p:tgtEl>
                                              <p:spTgt spid="76"/>
                                            </p:tgtEl>
                                            <p:attrNameLst>
                                              <p:attrName>ppt_w</p:attrName>
                                            </p:attrNameLst>
                                          </p:cBhvr>
                                          <p:tavLst>
                                            <p:tav tm="0">
                                              <p:val>
                                                <p:fltVal val="0"/>
                                              </p:val>
                                            </p:tav>
                                            <p:tav tm="100000">
                                              <p:val>
                                                <p:strVal val="#ppt_w"/>
                                              </p:val>
                                            </p:tav>
                                          </p:tavLst>
                                        </p:anim>
                                        <p:anim calcmode="lin" valueType="num">
                                          <p:cBhvr>
                                            <p:cTn id="112" dur="500" fill="hold"/>
                                            <p:tgtEl>
                                              <p:spTgt spid="76"/>
                                            </p:tgtEl>
                                            <p:attrNameLst>
                                              <p:attrName>ppt_h</p:attrName>
                                            </p:attrNameLst>
                                          </p:cBhvr>
                                          <p:tavLst>
                                            <p:tav tm="0">
                                              <p:val>
                                                <p:fltVal val="0"/>
                                              </p:val>
                                            </p:tav>
                                            <p:tav tm="100000">
                                              <p:val>
                                                <p:strVal val="#ppt_h"/>
                                              </p:val>
                                            </p:tav>
                                          </p:tavLst>
                                        </p:anim>
                                        <p:animEffect transition="in" filter="fade">
                                          <p:cBhvr>
                                            <p:cTn id="113" dur="500"/>
                                            <p:tgtEl>
                                              <p:spTgt spid="76"/>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Effect transition="in" filter="fade">
                                          <p:cBhvr>
                                            <p:cTn id="118" dur="500"/>
                                            <p:tgtEl>
                                              <p:spTgt spid="77"/>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78"/>
                                            </p:tgtEl>
                                            <p:attrNameLst>
                                              <p:attrName>style.visibility</p:attrName>
                                            </p:attrNameLst>
                                          </p:cBhvr>
                                          <p:to>
                                            <p:strVal val="visible"/>
                                          </p:to>
                                        </p:set>
                                        <p:anim calcmode="lin" valueType="num">
                                          <p:cBhvr>
                                            <p:cTn id="121" dur="500" fill="hold"/>
                                            <p:tgtEl>
                                              <p:spTgt spid="78"/>
                                            </p:tgtEl>
                                            <p:attrNameLst>
                                              <p:attrName>ppt_w</p:attrName>
                                            </p:attrNameLst>
                                          </p:cBhvr>
                                          <p:tavLst>
                                            <p:tav tm="0">
                                              <p:val>
                                                <p:fltVal val="0"/>
                                              </p:val>
                                            </p:tav>
                                            <p:tav tm="100000">
                                              <p:val>
                                                <p:strVal val="#ppt_w"/>
                                              </p:val>
                                            </p:tav>
                                          </p:tavLst>
                                        </p:anim>
                                        <p:anim calcmode="lin" valueType="num">
                                          <p:cBhvr>
                                            <p:cTn id="122" dur="500" fill="hold"/>
                                            <p:tgtEl>
                                              <p:spTgt spid="78"/>
                                            </p:tgtEl>
                                            <p:attrNameLst>
                                              <p:attrName>ppt_h</p:attrName>
                                            </p:attrNameLst>
                                          </p:cBhvr>
                                          <p:tavLst>
                                            <p:tav tm="0">
                                              <p:val>
                                                <p:fltVal val="0"/>
                                              </p:val>
                                            </p:tav>
                                            <p:tav tm="100000">
                                              <p:val>
                                                <p:strVal val="#ppt_h"/>
                                              </p:val>
                                            </p:tav>
                                          </p:tavLst>
                                        </p:anim>
                                        <p:animEffect transition="in" filter="fade">
                                          <p:cBhvr>
                                            <p:cTn id="123" dur="500"/>
                                            <p:tgtEl>
                                              <p:spTgt spid="7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 calcmode="lin" valueType="num">
                                          <p:cBhvr>
                                            <p:cTn id="126" dur="500" fill="hold"/>
                                            <p:tgtEl>
                                              <p:spTgt spid="79"/>
                                            </p:tgtEl>
                                            <p:attrNameLst>
                                              <p:attrName>ppt_w</p:attrName>
                                            </p:attrNameLst>
                                          </p:cBhvr>
                                          <p:tavLst>
                                            <p:tav tm="0">
                                              <p:val>
                                                <p:fltVal val="0"/>
                                              </p:val>
                                            </p:tav>
                                            <p:tav tm="100000">
                                              <p:val>
                                                <p:strVal val="#ppt_w"/>
                                              </p:val>
                                            </p:tav>
                                          </p:tavLst>
                                        </p:anim>
                                        <p:anim calcmode="lin" valueType="num">
                                          <p:cBhvr>
                                            <p:cTn id="127" dur="500" fill="hold"/>
                                            <p:tgtEl>
                                              <p:spTgt spid="79"/>
                                            </p:tgtEl>
                                            <p:attrNameLst>
                                              <p:attrName>ppt_h</p:attrName>
                                            </p:attrNameLst>
                                          </p:cBhvr>
                                          <p:tavLst>
                                            <p:tav tm="0">
                                              <p:val>
                                                <p:fltVal val="0"/>
                                              </p:val>
                                            </p:tav>
                                            <p:tav tm="100000">
                                              <p:val>
                                                <p:strVal val="#ppt_h"/>
                                              </p:val>
                                            </p:tav>
                                          </p:tavLst>
                                        </p:anim>
                                        <p:animEffect transition="in" filter="fade">
                                          <p:cBhvr>
                                            <p:cTn id="128" dur="500"/>
                                            <p:tgtEl>
                                              <p:spTgt spid="79"/>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Effect transition="in" filter="fade">
                                          <p:cBhvr>
                                            <p:cTn id="133" dur="500"/>
                                            <p:tgtEl>
                                              <p:spTgt spid="80"/>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81"/>
                                            </p:tgtEl>
                                            <p:attrNameLst>
                                              <p:attrName>style.visibility</p:attrName>
                                            </p:attrNameLst>
                                          </p:cBhvr>
                                          <p:to>
                                            <p:strVal val="visible"/>
                                          </p:to>
                                        </p:set>
                                        <p:anim calcmode="lin" valueType="num">
                                          <p:cBhvr>
                                            <p:cTn id="136" dur="500" fill="hold"/>
                                            <p:tgtEl>
                                              <p:spTgt spid="81"/>
                                            </p:tgtEl>
                                            <p:attrNameLst>
                                              <p:attrName>ppt_w</p:attrName>
                                            </p:attrNameLst>
                                          </p:cBhvr>
                                          <p:tavLst>
                                            <p:tav tm="0">
                                              <p:val>
                                                <p:fltVal val="0"/>
                                              </p:val>
                                            </p:tav>
                                            <p:tav tm="100000">
                                              <p:val>
                                                <p:strVal val="#ppt_w"/>
                                              </p:val>
                                            </p:tav>
                                          </p:tavLst>
                                        </p:anim>
                                        <p:anim calcmode="lin" valueType="num">
                                          <p:cBhvr>
                                            <p:cTn id="137" dur="500" fill="hold"/>
                                            <p:tgtEl>
                                              <p:spTgt spid="81"/>
                                            </p:tgtEl>
                                            <p:attrNameLst>
                                              <p:attrName>ppt_h</p:attrName>
                                            </p:attrNameLst>
                                          </p:cBhvr>
                                          <p:tavLst>
                                            <p:tav tm="0">
                                              <p:val>
                                                <p:fltVal val="0"/>
                                              </p:val>
                                            </p:tav>
                                            <p:tav tm="100000">
                                              <p:val>
                                                <p:strVal val="#ppt_h"/>
                                              </p:val>
                                            </p:tav>
                                          </p:tavLst>
                                        </p:anim>
                                        <p:animEffect transition="in" filter="fade">
                                          <p:cBhvr>
                                            <p:cTn id="138" dur="500"/>
                                            <p:tgtEl>
                                              <p:spTgt spid="81"/>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500" fill="hold"/>
                                            <p:tgtEl>
                                              <p:spTgt spid="82"/>
                                            </p:tgtEl>
                                            <p:attrNameLst>
                                              <p:attrName>ppt_w</p:attrName>
                                            </p:attrNameLst>
                                          </p:cBhvr>
                                          <p:tavLst>
                                            <p:tav tm="0">
                                              <p:val>
                                                <p:fltVal val="0"/>
                                              </p:val>
                                            </p:tav>
                                            <p:tav tm="100000">
                                              <p:val>
                                                <p:strVal val="#ppt_w"/>
                                              </p:val>
                                            </p:tav>
                                          </p:tavLst>
                                        </p:anim>
                                        <p:anim calcmode="lin" valueType="num">
                                          <p:cBhvr>
                                            <p:cTn id="142" dur="500" fill="hold"/>
                                            <p:tgtEl>
                                              <p:spTgt spid="82"/>
                                            </p:tgtEl>
                                            <p:attrNameLst>
                                              <p:attrName>ppt_h</p:attrName>
                                            </p:attrNameLst>
                                          </p:cBhvr>
                                          <p:tavLst>
                                            <p:tav tm="0">
                                              <p:val>
                                                <p:fltVal val="0"/>
                                              </p:val>
                                            </p:tav>
                                            <p:tav tm="100000">
                                              <p:val>
                                                <p:strVal val="#ppt_h"/>
                                              </p:val>
                                            </p:tav>
                                          </p:tavLst>
                                        </p:anim>
                                        <p:animEffect transition="in" filter="fade">
                                          <p:cBhvr>
                                            <p:cTn id="143" dur="500"/>
                                            <p:tgtEl>
                                              <p:spTgt spid="82"/>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83"/>
                                            </p:tgtEl>
                                            <p:attrNameLst>
                                              <p:attrName>style.visibility</p:attrName>
                                            </p:attrNameLst>
                                          </p:cBhvr>
                                          <p:to>
                                            <p:strVal val="visible"/>
                                          </p:to>
                                        </p:set>
                                        <p:anim calcmode="lin" valueType="num">
                                          <p:cBhvr>
                                            <p:cTn id="146" dur="500" fill="hold"/>
                                            <p:tgtEl>
                                              <p:spTgt spid="83"/>
                                            </p:tgtEl>
                                            <p:attrNameLst>
                                              <p:attrName>ppt_w</p:attrName>
                                            </p:attrNameLst>
                                          </p:cBhvr>
                                          <p:tavLst>
                                            <p:tav tm="0">
                                              <p:val>
                                                <p:fltVal val="0"/>
                                              </p:val>
                                            </p:tav>
                                            <p:tav tm="100000">
                                              <p:val>
                                                <p:strVal val="#ppt_w"/>
                                              </p:val>
                                            </p:tav>
                                          </p:tavLst>
                                        </p:anim>
                                        <p:anim calcmode="lin" valueType="num">
                                          <p:cBhvr>
                                            <p:cTn id="147" dur="500" fill="hold"/>
                                            <p:tgtEl>
                                              <p:spTgt spid="83"/>
                                            </p:tgtEl>
                                            <p:attrNameLst>
                                              <p:attrName>ppt_h</p:attrName>
                                            </p:attrNameLst>
                                          </p:cBhvr>
                                          <p:tavLst>
                                            <p:tav tm="0">
                                              <p:val>
                                                <p:fltVal val="0"/>
                                              </p:val>
                                            </p:tav>
                                            <p:tav tm="100000">
                                              <p:val>
                                                <p:strVal val="#ppt_h"/>
                                              </p:val>
                                            </p:tav>
                                          </p:tavLst>
                                        </p:anim>
                                        <p:animEffect transition="in" filter="fade">
                                          <p:cBhvr>
                                            <p:cTn id="148" dur="500"/>
                                            <p:tgtEl>
                                              <p:spTgt spid="83"/>
                                            </p:tgtEl>
                                          </p:cBhvr>
                                        </p:animEffect>
                                      </p:childTnLst>
                                    </p:cTn>
                                  </p:par>
                                </p:childTnLst>
                              </p:cTn>
                            </p:par>
                            <p:par>
                              <p:cTn id="149" fill="hold">
                                <p:stCondLst>
                                  <p:cond delay="4400"/>
                                </p:stCondLst>
                                <p:childTnLst>
                                  <p:par>
                                    <p:cTn id="150" presetID="16" presetClass="entr" presetSubtype="26"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arn(inHorizontal)">
                                          <p:cBhvr>
                                            <p:cTn id="152" dur="500"/>
                                            <p:tgtEl>
                                              <p:spTgt spid="85"/>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barn(inHorizontal)">
                                          <p:cBhvr>
                                            <p:cTn id="155" dur="500"/>
                                            <p:tgtEl>
                                              <p:spTgt spid="86"/>
                                            </p:tgtEl>
                                          </p:cBhvr>
                                        </p:animEffect>
                                      </p:childTnLst>
                                    </p:cTn>
                                  </p:par>
                                </p:childTnLst>
                              </p:cTn>
                            </p:par>
                            <p:par>
                              <p:cTn id="156" fill="hold">
                                <p:stCondLst>
                                  <p:cond delay="4900"/>
                                </p:stCondLst>
                                <p:childTnLst>
                                  <p:par>
                                    <p:cTn id="157" presetID="16" presetClass="entr" presetSubtype="21"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barn(inVertical)">
                                          <p:cBhvr>
                                            <p:cTn id="159" dur="500"/>
                                            <p:tgtEl>
                                              <p:spTgt spid="84"/>
                                            </p:tgtEl>
                                          </p:cBhvr>
                                        </p:animEffect>
                                      </p:childTnLst>
                                    </p:cTn>
                                  </p:par>
                                </p:childTnLst>
                              </p:cTn>
                            </p:par>
                            <p:par>
                              <p:cTn id="160" fill="hold">
                                <p:stCondLst>
                                  <p:cond delay="5400"/>
                                </p:stCondLst>
                                <p:childTnLst>
                                  <p:par>
                                    <p:cTn id="161" presetID="10"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animBg="1"/>
          <p:bldP spid="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500" fill="hold"/>
                                            <p:tgtEl>
                                              <p:spTgt spid="49"/>
                                            </p:tgtEl>
                                            <p:attrNameLst>
                                              <p:attrName>ppt_x</p:attrName>
                                            </p:attrNameLst>
                                          </p:cBhvr>
                                          <p:tavLst>
                                            <p:tav tm="0">
                                              <p:val>
                                                <p:strVal val="1+#ppt_w/2"/>
                                              </p:val>
                                            </p:tav>
                                            <p:tav tm="100000">
                                              <p:val>
                                                <p:strVal val="#ppt_x"/>
                                              </p:val>
                                            </p:tav>
                                          </p:tavLst>
                                        </p:anim>
                                        <p:anim calcmode="lin" valueType="num">
                                          <p:cBhvr additive="base">
                                            <p:cTn id="12" dur="1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500" fill="hold"/>
                                            <p:tgtEl>
                                              <p:spTgt spid="52"/>
                                            </p:tgtEl>
                                            <p:attrNameLst>
                                              <p:attrName>ppt_x</p:attrName>
                                            </p:attrNameLst>
                                          </p:cBhvr>
                                          <p:tavLst>
                                            <p:tav tm="0">
                                              <p:val>
                                                <p:strVal val="1+#ppt_w/2"/>
                                              </p:val>
                                            </p:tav>
                                            <p:tav tm="100000">
                                              <p:val>
                                                <p:strVal val="#ppt_x"/>
                                              </p:val>
                                            </p:tav>
                                          </p:tavLst>
                                        </p:anim>
                                        <p:anim calcmode="lin" valueType="num">
                                          <p:cBhvr additive="base">
                                            <p:cTn id="16" dur="1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500" fill="hold"/>
                                            <p:tgtEl>
                                              <p:spTgt spid="55"/>
                                            </p:tgtEl>
                                            <p:attrNameLst>
                                              <p:attrName>ppt_x</p:attrName>
                                            </p:attrNameLst>
                                          </p:cBhvr>
                                          <p:tavLst>
                                            <p:tav tm="0">
                                              <p:val>
                                                <p:strVal val="1+#ppt_w/2"/>
                                              </p:val>
                                            </p:tav>
                                            <p:tav tm="100000">
                                              <p:val>
                                                <p:strVal val="#ppt_x"/>
                                              </p:val>
                                            </p:tav>
                                          </p:tavLst>
                                        </p:anim>
                                        <p:anim calcmode="lin" valueType="num">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2400"/>
                                </p:stCondLst>
                                <p:childTnLst>
                                  <p:par>
                                    <p:cTn id="22" presetID="1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p:tgtEl>
                                              <p:spTgt spid="58"/>
                                            </p:tgtEl>
                                            <p:attrNameLst>
                                              <p:attrName>ppt_x</p:attrName>
                                            </p:attrNameLst>
                                          </p:cBhvr>
                                          <p:tavLst>
                                            <p:tav tm="0">
                                              <p:val>
                                                <p:strVal val="#ppt_x-#ppt_w*1.125000"/>
                                              </p:val>
                                            </p:tav>
                                            <p:tav tm="100000">
                                              <p:val>
                                                <p:strVal val="#ppt_x"/>
                                              </p:val>
                                            </p:tav>
                                          </p:tavLst>
                                        </p:anim>
                                        <p:animEffect transition="in" filter="wipe(right)">
                                          <p:cBhvr>
                                            <p:cTn id="25" dur="500"/>
                                            <p:tgtEl>
                                              <p:spTgt spid="58"/>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right)">
                                          <p:cBhvr>
                                            <p:cTn id="29" dur="500"/>
                                            <p:tgtEl>
                                              <p:spTgt spid="59"/>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right)">
                                          <p:cBhvr>
                                            <p:cTn id="33" dur="500"/>
                                            <p:tgtEl>
                                              <p:spTgt spid="60"/>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ppt_x</p:attrName>
                                            </p:attrNameLst>
                                          </p:cBhvr>
                                          <p:tavLst>
                                            <p:tav tm="0">
                                              <p:val>
                                                <p:strVal val="#ppt_x-#ppt_w*1.125000"/>
                                              </p:val>
                                            </p:tav>
                                            <p:tav tm="100000">
                                              <p:val>
                                                <p:strVal val="#ppt_x"/>
                                              </p:val>
                                            </p:tav>
                                          </p:tavLst>
                                        </p:anim>
                                        <p:animEffect transition="in" filter="wipe(right)">
                                          <p:cBhvr>
                                            <p:cTn id="37" dur="500"/>
                                            <p:tgtEl>
                                              <p:spTgt spid="6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500" fill="hold"/>
                                            <p:tgtEl>
                                              <p:spTgt spid="74"/>
                                            </p:tgtEl>
                                            <p:attrNameLst>
                                              <p:attrName>ppt_w</p:attrName>
                                            </p:attrNameLst>
                                          </p:cBhvr>
                                          <p:tavLst>
                                            <p:tav tm="0">
                                              <p:val>
                                                <p:fltVal val="0"/>
                                              </p:val>
                                            </p:tav>
                                            <p:tav tm="100000">
                                              <p:val>
                                                <p:strVal val="#ppt_w"/>
                                              </p:val>
                                            </p:tav>
                                          </p:tavLst>
                                        </p:anim>
                                        <p:anim calcmode="lin" valueType="num">
                                          <p:cBhvr>
                                            <p:cTn id="102" dur="500" fill="hold"/>
                                            <p:tgtEl>
                                              <p:spTgt spid="74"/>
                                            </p:tgtEl>
                                            <p:attrNameLst>
                                              <p:attrName>ppt_h</p:attrName>
                                            </p:attrNameLst>
                                          </p:cBhvr>
                                          <p:tavLst>
                                            <p:tav tm="0">
                                              <p:val>
                                                <p:fltVal val="0"/>
                                              </p:val>
                                            </p:tav>
                                            <p:tav tm="100000">
                                              <p:val>
                                                <p:strVal val="#ppt_h"/>
                                              </p:val>
                                            </p:tav>
                                          </p:tavLst>
                                        </p:anim>
                                        <p:animEffect transition="in" filter="fade">
                                          <p:cBhvr>
                                            <p:cTn id="103" dur="500"/>
                                            <p:tgtEl>
                                              <p:spTgt spid="7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p:cTn id="111" dur="500" fill="hold"/>
                                            <p:tgtEl>
                                              <p:spTgt spid="76"/>
                                            </p:tgtEl>
                                            <p:attrNameLst>
                                              <p:attrName>ppt_w</p:attrName>
                                            </p:attrNameLst>
                                          </p:cBhvr>
                                          <p:tavLst>
                                            <p:tav tm="0">
                                              <p:val>
                                                <p:fltVal val="0"/>
                                              </p:val>
                                            </p:tav>
                                            <p:tav tm="100000">
                                              <p:val>
                                                <p:strVal val="#ppt_w"/>
                                              </p:val>
                                            </p:tav>
                                          </p:tavLst>
                                        </p:anim>
                                        <p:anim calcmode="lin" valueType="num">
                                          <p:cBhvr>
                                            <p:cTn id="112" dur="500" fill="hold"/>
                                            <p:tgtEl>
                                              <p:spTgt spid="76"/>
                                            </p:tgtEl>
                                            <p:attrNameLst>
                                              <p:attrName>ppt_h</p:attrName>
                                            </p:attrNameLst>
                                          </p:cBhvr>
                                          <p:tavLst>
                                            <p:tav tm="0">
                                              <p:val>
                                                <p:fltVal val="0"/>
                                              </p:val>
                                            </p:tav>
                                            <p:tav tm="100000">
                                              <p:val>
                                                <p:strVal val="#ppt_h"/>
                                              </p:val>
                                            </p:tav>
                                          </p:tavLst>
                                        </p:anim>
                                        <p:animEffect transition="in" filter="fade">
                                          <p:cBhvr>
                                            <p:cTn id="113" dur="500"/>
                                            <p:tgtEl>
                                              <p:spTgt spid="76"/>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Effect transition="in" filter="fade">
                                          <p:cBhvr>
                                            <p:cTn id="118" dur="500"/>
                                            <p:tgtEl>
                                              <p:spTgt spid="77"/>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78"/>
                                            </p:tgtEl>
                                            <p:attrNameLst>
                                              <p:attrName>style.visibility</p:attrName>
                                            </p:attrNameLst>
                                          </p:cBhvr>
                                          <p:to>
                                            <p:strVal val="visible"/>
                                          </p:to>
                                        </p:set>
                                        <p:anim calcmode="lin" valueType="num">
                                          <p:cBhvr>
                                            <p:cTn id="121" dur="500" fill="hold"/>
                                            <p:tgtEl>
                                              <p:spTgt spid="78"/>
                                            </p:tgtEl>
                                            <p:attrNameLst>
                                              <p:attrName>ppt_w</p:attrName>
                                            </p:attrNameLst>
                                          </p:cBhvr>
                                          <p:tavLst>
                                            <p:tav tm="0">
                                              <p:val>
                                                <p:fltVal val="0"/>
                                              </p:val>
                                            </p:tav>
                                            <p:tav tm="100000">
                                              <p:val>
                                                <p:strVal val="#ppt_w"/>
                                              </p:val>
                                            </p:tav>
                                          </p:tavLst>
                                        </p:anim>
                                        <p:anim calcmode="lin" valueType="num">
                                          <p:cBhvr>
                                            <p:cTn id="122" dur="500" fill="hold"/>
                                            <p:tgtEl>
                                              <p:spTgt spid="78"/>
                                            </p:tgtEl>
                                            <p:attrNameLst>
                                              <p:attrName>ppt_h</p:attrName>
                                            </p:attrNameLst>
                                          </p:cBhvr>
                                          <p:tavLst>
                                            <p:tav tm="0">
                                              <p:val>
                                                <p:fltVal val="0"/>
                                              </p:val>
                                            </p:tav>
                                            <p:tav tm="100000">
                                              <p:val>
                                                <p:strVal val="#ppt_h"/>
                                              </p:val>
                                            </p:tav>
                                          </p:tavLst>
                                        </p:anim>
                                        <p:animEffect transition="in" filter="fade">
                                          <p:cBhvr>
                                            <p:cTn id="123" dur="500"/>
                                            <p:tgtEl>
                                              <p:spTgt spid="7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 calcmode="lin" valueType="num">
                                          <p:cBhvr>
                                            <p:cTn id="126" dur="500" fill="hold"/>
                                            <p:tgtEl>
                                              <p:spTgt spid="79"/>
                                            </p:tgtEl>
                                            <p:attrNameLst>
                                              <p:attrName>ppt_w</p:attrName>
                                            </p:attrNameLst>
                                          </p:cBhvr>
                                          <p:tavLst>
                                            <p:tav tm="0">
                                              <p:val>
                                                <p:fltVal val="0"/>
                                              </p:val>
                                            </p:tav>
                                            <p:tav tm="100000">
                                              <p:val>
                                                <p:strVal val="#ppt_w"/>
                                              </p:val>
                                            </p:tav>
                                          </p:tavLst>
                                        </p:anim>
                                        <p:anim calcmode="lin" valueType="num">
                                          <p:cBhvr>
                                            <p:cTn id="127" dur="500" fill="hold"/>
                                            <p:tgtEl>
                                              <p:spTgt spid="79"/>
                                            </p:tgtEl>
                                            <p:attrNameLst>
                                              <p:attrName>ppt_h</p:attrName>
                                            </p:attrNameLst>
                                          </p:cBhvr>
                                          <p:tavLst>
                                            <p:tav tm="0">
                                              <p:val>
                                                <p:fltVal val="0"/>
                                              </p:val>
                                            </p:tav>
                                            <p:tav tm="100000">
                                              <p:val>
                                                <p:strVal val="#ppt_h"/>
                                              </p:val>
                                            </p:tav>
                                          </p:tavLst>
                                        </p:anim>
                                        <p:animEffect transition="in" filter="fade">
                                          <p:cBhvr>
                                            <p:cTn id="128" dur="500"/>
                                            <p:tgtEl>
                                              <p:spTgt spid="79"/>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80"/>
                                            </p:tgtEl>
                                            <p:attrNameLst>
                                              <p:attrName>style.visibility</p:attrName>
                                            </p:attrNameLst>
                                          </p:cBhvr>
                                          <p:to>
                                            <p:strVal val="visible"/>
                                          </p:to>
                                        </p:set>
                                        <p:anim calcmode="lin" valueType="num">
                                          <p:cBhvr>
                                            <p:cTn id="131" dur="500" fill="hold"/>
                                            <p:tgtEl>
                                              <p:spTgt spid="80"/>
                                            </p:tgtEl>
                                            <p:attrNameLst>
                                              <p:attrName>ppt_w</p:attrName>
                                            </p:attrNameLst>
                                          </p:cBhvr>
                                          <p:tavLst>
                                            <p:tav tm="0">
                                              <p:val>
                                                <p:fltVal val="0"/>
                                              </p:val>
                                            </p:tav>
                                            <p:tav tm="100000">
                                              <p:val>
                                                <p:strVal val="#ppt_w"/>
                                              </p:val>
                                            </p:tav>
                                          </p:tavLst>
                                        </p:anim>
                                        <p:anim calcmode="lin" valueType="num">
                                          <p:cBhvr>
                                            <p:cTn id="132" dur="500" fill="hold"/>
                                            <p:tgtEl>
                                              <p:spTgt spid="80"/>
                                            </p:tgtEl>
                                            <p:attrNameLst>
                                              <p:attrName>ppt_h</p:attrName>
                                            </p:attrNameLst>
                                          </p:cBhvr>
                                          <p:tavLst>
                                            <p:tav tm="0">
                                              <p:val>
                                                <p:fltVal val="0"/>
                                              </p:val>
                                            </p:tav>
                                            <p:tav tm="100000">
                                              <p:val>
                                                <p:strVal val="#ppt_h"/>
                                              </p:val>
                                            </p:tav>
                                          </p:tavLst>
                                        </p:anim>
                                        <p:animEffect transition="in" filter="fade">
                                          <p:cBhvr>
                                            <p:cTn id="133" dur="500"/>
                                            <p:tgtEl>
                                              <p:spTgt spid="80"/>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81"/>
                                            </p:tgtEl>
                                            <p:attrNameLst>
                                              <p:attrName>style.visibility</p:attrName>
                                            </p:attrNameLst>
                                          </p:cBhvr>
                                          <p:to>
                                            <p:strVal val="visible"/>
                                          </p:to>
                                        </p:set>
                                        <p:anim calcmode="lin" valueType="num">
                                          <p:cBhvr>
                                            <p:cTn id="136" dur="500" fill="hold"/>
                                            <p:tgtEl>
                                              <p:spTgt spid="81"/>
                                            </p:tgtEl>
                                            <p:attrNameLst>
                                              <p:attrName>ppt_w</p:attrName>
                                            </p:attrNameLst>
                                          </p:cBhvr>
                                          <p:tavLst>
                                            <p:tav tm="0">
                                              <p:val>
                                                <p:fltVal val="0"/>
                                              </p:val>
                                            </p:tav>
                                            <p:tav tm="100000">
                                              <p:val>
                                                <p:strVal val="#ppt_w"/>
                                              </p:val>
                                            </p:tav>
                                          </p:tavLst>
                                        </p:anim>
                                        <p:anim calcmode="lin" valueType="num">
                                          <p:cBhvr>
                                            <p:cTn id="137" dur="500" fill="hold"/>
                                            <p:tgtEl>
                                              <p:spTgt spid="81"/>
                                            </p:tgtEl>
                                            <p:attrNameLst>
                                              <p:attrName>ppt_h</p:attrName>
                                            </p:attrNameLst>
                                          </p:cBhvr>
                                          <p:tavLst>
                                            <p:tav tm="0">
                                              <p:val>
                                                <p:fltVal val="0"/>
                                              </p:val>
                                            </p:tav>
                                            <p:tav tm="100000">
                                              <p:val>
                                                <p:strVal val="#ppt_h"/>
                                              </p:val>
                                            </p:tav>
                                          </p:tavLst>
                                        </p:anim>
                                        <p:animEffect transition="in" filter="fade">
                                          <p:cBhvr>
                                            <p:cTn id="138" dur="500"/>
                                            <p:tgtEl>
                                              <p:spTgt spid="81"/>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500" fill="hold"/>
                                            <p:tgtEl>
                                              <p:spTgt spid="82"/>
                                            </p:tgtEl>
                                            <p:attrNameLst>
                                              <p:attrName>ppt_w</p:attrName>
                                            </p:attrNameLst>
                                          </p:cBhvr>
                                          <p:tavLst>
                                            <p:tav tm="0">
                                              <p:val>
                                                <p:fltVal val="0"/>
                                              </p:val>
                                            </p:tav>
                                            <p:tav tm="100000">
                                              <p:val>
                                                <p:strVal val="#ppt_w"/>
                                              </p:val>
                                            </p:tav>
                                          </p:tavLst>
                                        </p:anim>
                                        <p:anim calcmode="lin" valueType="num">
                                          <p:cBhvr>
                                            <p:cTn id="142" dur="500" fill="hold"/>
                                            <p:tgtEl>
                                              <p:spTgt spid="82"/>
                                            </p:tgtEl>
                                            <p:attrNameLst>
                                              <p:attrName>ppt_h</p:attrName>
                                            </p:attrNameLst>
                                          </p:cBhvr>
                                          <p:tavLst>
                                            <p:tav tm="0">
                                              <p:val>
                                                <p:fltVal val="0"/>
                                              </p:val>
                                            </p:tav>
                                            <p:tav tm="100000">
                                              <p:val>
                                                <p:strVal val="#ppt_h"/>
                                              </p:val>
                                            </p:tav>
                                          </p:tavLst>
                                        </p:anim>
                                        <p:animEffect transition="in" filter="fade">
                                          <p:cBhvr>
                                            <p:cTn id="143" dur="500"/>
                                            <p:tgtEl>
                                              <p:spTgt spid="82"/>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83"/>
                                            </p:tgtEl>
                                            <p:attrNameLst>
                                              <p:attrName>style.visibility</p:attrName>
                                            </p:attrNameLst>
                                          </p:cBhvr>
                                          <p:to>
                                            <p:strVal val="visible"/>
                                          </p:to>
                                        </p:set>
                                        <p:anim calcmode="lin" valueType="num">
                                          <p:cBhvr>
                                            <p:cTn id="146" dur="500" fill="hold"/>
                                            <p:tgtEl>
                                              <p:spTgt spid="83"/>
                                            </p:tgtEl>
                                            <p:attrNameLst>
                                              <p:attrName>ppt_w</p:attrName>
                                            </p:attrNameLst>
                                          </p:cBhvr>
                                          <p:tavLst>
                                            <p:tav tm="0">
                                              <p:val>
                                                <p:fltVal val="0"/>
                                              </p:val>
                                            </p:tav>
                                            <p:tav tm="100000">
                                              <p:val>
                                                <p:strVal val="#ppt_w"/>
                                              </p:val>
                                            </p:tav>
                                          </p:tavLst>
                                        </p:anim>
                                        <p:anim calcmode="lin" valueType="num">
                                          <p:cBhvr>
                                            <p:cTn id="147" dur="500" fill="hold"/>
                                            <p:tgtEl>
                                              <p:spTgt spid="83"/>
                                            </p:tgtEl>
                                            <p:attrNameLst>
                                              <p:attrName>ppt_h</p:attrName>
                                            </p:attrNameLst>
                                          </p:cBhvr>
                                          <p:tavLst>
                                            <p:tav tm="0">
                                              <p:val>
                                                <p:fltVal val="0"/>
                                              </p:val>
                                            </p:tav>
                                            <p:tav tm="100000">
                                              <p:val>
                                                <p:strVal val="#ppt_h"/>
                                              </p:val>
                                            </p:tav>
                                          </p:tavLst>
                                        </p:anim>
                                        <p:animEffect transition="in" filter="fade">
                                          <p:cBhvr>
                                            <p:cTn id="148" dur="500"/>
                                            <p:tgtEl>
                                              <p:spTgt spid="83"/>
                                            </p:tgtEl>
                                          </p:cBhvr>
                                        </p:animEffect>
                                      </p:childTnLst>
                                    </p:cTn>
                                  </p:par>
                                </p:childTnLst>
                              </p:cTn>
                            </p:par>
                            <p:par>
                              <p:cTn id="149" fill="hold">
                                <p:stCondLst>
                                  <p:cond delay="4400"/>
                                </p:stCondLst>
                                <p:childTnLst>
                                  <p:par>
                                    <p:cTn id="150" presetID="16" presetClass="entr" presetSubtype="26" fill="hold" grpId="0" nodeType="after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arn(inHorizontal)">
                                          <p:cBhvr>
                                            <p:cTn id="152" dur="500"/>
                                            <p:tgtEl>
                                              <p:spTgt spid="85"/>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barn(inHorizontal)">
                                          <p:cBhvr>
                                            <p:cTn id="155" dur="500"/>
                                            <p:tgtEl>
                                              <p:spTgt spid="86"/>
                                            </p:tgtEl>
                                          </p:cBhvr>
                                        </p:animEffect>
                                      </p:childTnLst>
                                    </p:cTn>
                                  </p:par>
                                </p:childTnLst>
                              </p:cTn>
                            </p:par>
                            <p:par>
                              <p:cTn id="156" fill="hold">
                                <p:stCondLst>
                                  <p:cond delay="4900"/>
                                </p:stCondLst>
                                <p:childTnLst>
                                  <p:par>
                                    <p:cTn id="157" presetID="16" presetClass="entr" presetSubtype="21"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barn(inVertical)">
                                          <p:cBhvr>
                                            <p:cTn id="159" dur="500"/>
                                            <p:tgtEl>
                                              <p:spTgt spid="84"/>
                                            </p:tgtEl>
                                          </p:cBhvr>
                                        </p:animEffect>
                                      </p:childTnLst>
                                    </p:cTn>
                                  </p:par>
                                </p:childTnLst>
                              </p:cTn>
                            </p:par>
                            <p:par>
                              <p:cTn id="160" fill="hold">
                                <p:stCondLst>
                                  <p:cond delay="5400"/>
                                </p:stCondLst>
                                <p:childTnLst>
                                  <p:par>
                                    <p:cTn id="161" presetID="10" presetClass="entr" presetSubtype="0"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animBg="1"/>
          <p:bldP spid="8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团队努力方向</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5" name="椭圆 54"/>
          <p:cNvSpPr/>
          <p:nvPr/>
        </p:nvSpPr>
        <p:spPr>
          <a:xfrm>
            <a:off x="2836047" y="179626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cap="flat" cmpd="sng" algn="ctr">
            <a:solidFill>
              <a:sysClr val="windowText" lastClr="00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36" name="TextBox 35"/>
          <p:cNvSpPr txBox="1"/>
          <p:nvPr/>
        </p:nvSpPr>
        <p:spPr>
          <a:xfrm>
            <a:off x="1591071" y="1615992"/>
            <a:ext cx="723276" cy="307777"/>
          </a:xfrm>
          <a:prstGeom prst="rect">
            <a:avLst/>
          </a:prstGeom>
          <a:noFill/>
        </p:spPr>
        <p:txBody>
          <a:bodyPr wrap="none" rtlCol="0">
            <a:spAutoFit/>
          </a:bodyPr>
          <a:lstStyle/>
          <a:p>
            <a:pPr algn="ctr" fontAlgn="base">
              <a:spcBef>
                <a:spcPct val="0"/>
              </a:spcBef>
              <a:spcAft>
                <a:spcPct val="0"/>
              </a:spcAft>
            </a:pPr>
            <a:r>
              <a:rPr lang="zh-CN" altLang="en-US" sz="1400" b="1" dirty="0" smtClean="0">
                <a:solidFill>
                  <a:prstClr val="black"/>
                </a:solidFill>
                <a:latin typeface="微软雅黑" pitchFamily="34" charset="-122"/>
                <a:ea typeface="微软雅黑" pitchFamily="34" charset="-122"/>
              </a:rPr>
              <a:t>方向一</a:t>
            </a:r>
            <a:endParaRPr lang="zh-CN" altLang="en-US" sz="1400" b="1" dirty="0">
              <a:solidFill>
                <a:prstClr val="black"/>
              </a:solidFill>
              <a:latin typeface="微软雅黑" pitchFamily="34" charset="-122"/>
              <a:ea typeface="微软雅黑" pitchFamily="34" charset="-122"/>
            </a:endParaRPr>
          </a:p>
        </p:txBody>
      </p:sp>
      <p:cxnSp>
        <p:nvCxnSpPr>
          <p:cNvPr id="37" name="直接连接符 36"/>
          <p:cNvCxnSpPr/>
          <p:nvPr/>
        </p:nvCxnSpPr>
        <p:spPr>
          <a:xfrm flipV="1">
            <a:off x="2639023" y="1792279"/>
            <a:ext cx="1913927" cy="21230"/>
          </a:xfrm>
          <a:prstGeom prst="line">
            <a:avLst/>
          </a:prstGeom>
          <a:noFill/>
          <a:ln w="76200" cap="flat" cmpd="sng" algn="ctr">
            <a:solidFill>
              <a:srgbClr val="0070C0"/>
            </a:solidFill>
            <a:prstDash val="solid"/>
          </a:ln>
          <a:effectLst/>
        </p:spPr>
      </p:cxnSp>
      <p:cxnSp>
        <p:nvCxnSpPr>
          <p:cNvPr id="38" name="直接连接符 37"/>
          <p:cNvCxnSpPr/>
          <p:nvPr/>
        </p:nvCxnSpPr>
        <p:spPr>
          <a:xfrm flipV="1">
            <a:off x="3053802" y="1792279"/>
            <a:ext cx="1499148" cy="1054342"/>
          </a:xfrm>
          <a:prstGeom prst="line">
            <a:avLst/>
          </a:prstGeom>
          <a:noFill/>
          <a:ln w="76200" cap="flat" cmpd="sng" algn="ctr">
            <a:solidFill>
              <a:srgbClr val="FFC000"/>
            </a:solidFill>
            <a:prstDash val="solid"/>
          </a:ln>
          <a:effectLst/>
        </p:spPr>
      </p:cxnSp>
      <p:cxnSp>
        <p:nvCxnSpPr>
          <p:cNvPr id="39" name="直接连接符 38"/>
          <p:cNvCxnSpPr/>
          <p:nvPr/>
        </p:nvCxnSpPr>
        <p:spPr>
          <a:xfrm flipV="1">
            <a:off x="3926638" y="1792280"/>
            <a:ext cx="626312" cy="1779464"/>
          </a:xfrm>
          <a:prstGeom prst="line">
            <a:avLst/>
          </a:prstGeom>
          <a:noFill/>
          <a:ln w="76200" cap="flat" cmpd="sng" algn="ctr">
            <a:solidFill>
              <a:srgbClr val="0070C0"/>
            </a:solidFill>
            <a:prstDash val="solid"/>
          </a:ln>
          <a:effectLst/>
        </p:spPr>
      </p:cxnSp>
      <p:cxnSp>
        <p:nvCxnSpPr>
          <p:cNvPr id="40" name="直接连接符 39"/>
          <p:cNvCxnSpPr/>
          <p:nvPr/>
        </p:nvCxnSpPr>
        <p:spPr>
          <a:xfrm flipH="1" flipV="1">
            <a:off x="4552951" y="1792280"/>
            <a:ext cx="670571" cy="1717151"/>
          </a:xfrm>
          <a:prstGeom prst="line">
            <a:avLst/>
          </a:prstGeom>
          <a:noFill/>
          <a:ln w="76200" cap="flat" cmpd="sng" algn="ctr">
            <a:solidFill>
              <a:srgbClr val="FFC000"/>
            </a:solidFill>
            <a:prstDash val="solid"/>
          </a:ln>
          <a:effectLst/>
        </p:spPr>
      </p:cxnSp>
      <p:cxnSp>
        <p:nvCxnSpPr>
          <p:cNvPr id="41" name="直接连接符 40"/>
          <p:cNvCxnSpPr/>
          <p:nvPr/>
        </p:nvCxnSpPr>
        <p:spPr>
          <a:xfrm flipH="1" flipV="1">
            <a:off x="4552950" y="1792279"/>
            <a:ext cx="1465240" cy="1054342"/>
          </a:xfrm>
          <a:prstGeom prst="line">
            <a:avLst/>
          </a:prstGeom>
          <a:noFill/>
          <a:ln w="76200" cap="flat" cmpd="sng" algn="ctr">
            <a:solidFill>
              <a:srgbClr val="0070C0"/>
            </a:solidFill>
            <a:prstDash val="solid"/>
          </a:ln>
          <a:effectLst/>
        </p:spPr>
      </p:cxnSp>
      <p:cxnSp>
        <p:nvCxnSpPr>
          <p:cNvPr id="42" name="直接连接符 41"/>
          <p:cNvCxnSpPr/>
          <p:nvPr/>
        </p:nvCxnSpPr>
        <p:spPr>
          <a:xfrm>
            <a:off x="4552950" y="1792278"/>
            <a:ext cx="1861284" cy="13806"/>
          </a:xfrm>
          <a:prstGeom prst="line">
            <a:avLst/>
          </a:prstGeom>
          <a:noFill/>
          <a:ln w="76200" cap="flat" cmpd="sng" algn="ctr">
            <a:solidFill>
              <a:srgbClr val="FFC000"/>
            </a:solidFill>
            <a:prstDash val="solid"/>
          </a:ln>
          <a:effectLst/>
        </p:spPr>
      </p:cxnSp>
      <p:sp>
        <p:nvSpPr>
          <p:cNvPr id="43" name="椭圆 42"/>
          <p:cNvSpPr/>
          <p:nvPr/>
        </p:nvSpPr>
        <p:spPr>
          <a:xfrm>
            <a:off x="2854407" y="2448805"/>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4" name="椭圆 43"/>
          <p:cNvSpPr/>
          <p:nvPr/>
        </p:nvSpPr>
        <p:spPr>
          <a:xfrm>
            <a:off x="3635896" y="3179365"/>
            <a:ext cx="660132" cy="660132"/>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5" name="椭圆 44"/>
          <p:cNvSpPr/>
          <p:nvPr/>
        </p:nvSpPr>
        <p:spPr>
          <a:xfrm>
            <a:off x="4888236" y="3145626"/>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6" name="椭圆 45"/>
          <p:cNvSpPr/>
          <p:nvPr/>
        </p:nvSpPr>
        <p:spPr>
          <a:xfrm>
            <a:off x="5641678" y="2351946"/>
            <a:ext cx="660132" cy="660132"/>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7" name="椭圆 46"/>
          <p:cNvSpPr/>
          <p:nvPr/>
        </p:nvSpPr>
        <p:spPr>
          <a:xfrm>
            <a:off x="5940152" y="1484231"/>
            <a:ext cx="660132" cy="660132"/>
          </a:xfrm>
          <a:prstGeom prst="ellipse">
            <a:avLst/>
          </a:prstGeom>
          <a:solidFill>
            <a:srgbClr val="FFC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8" name="椭圆 47"/>
          <p:cNvSpPr/>
          <p:nvPr/>
        </p:nvSpPr>
        <p:spPr>
          <a:xfrm>
            <a:off x="2573690" y="1472828"/>
            <a:ext cx="660132" cy="660132"/>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9" name="TextBox 48"/>
          <p:cNvSpPr txBox="1"/>
          <p:nvPr/>
        </p:nvSpPr>
        <p:spPr>
          <a:xfrm>
            <a:off x="35496" y="1895281"/>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smtClean="0">
                <a:solidFill>
                  <a:prstClr val="black"/>
                </a:solidFill>
                <a:latin typeface="微软雅黑" pitchFamily="34" charset="-122"/>
                <a:ea typeface="微软雅黑" pitchFamily="34" charset="-122"/>
              </a:rPr>
              <a:t>点击</a:t>
            </a:r>
            <a:r>
              <a:rPr lang="zh-CN" altLang="en-US" sz="1100" dirty="0">
                <a:solidFill>
                  <a:prstClr val="black"/>
                </a:solidFill>
                <a:latin typeface="微软雅黑" pitchFamily="34" charset="-122"/>
                <a:ea typeface="微软雅黑" pitchFamily="34" charset="-122"/>
              </a:rPr>
              <a:t>输入简要文字内容，文字内容需概括精炼，不用多余的文字</a:t>
            </a:r>
            <a:r>
              <a:rPr lang="zh-CN" altLang="en-US" sz="1100" dirty="0" smtClean="0">
                <a:solidFill>
                  <a:prstClr val="black"/>
                </a:solidFill>
                <a:latin typeface="微软雅黑" pitchFamily="34" charset="-122"/>
                <a:ea typeface="微软雅黑" pitchFamily="34" charset="-122"/>
              </a:rPr>
              <a:t>修饰</a:t>
            </a:r>
            <a:r>
              <a:rPr lang="zh-CN" altLang="en-US" sz="1100" dirty="0">
                <a:solidFill>
                  <a:prstClr val="black"/>
                </a:solidFill>
                <a:latin typeface="微软雅黑" pitchFamily="34" charset="-122"/>
                <a:ea typeface="微软雅黑" pitchFamily="34" charset="-122"/>
              </a:rPr>
              <a:t>。</a:t>
            </a:r>
          </a:p>
        </p:txBody>
      </p:sp>
      <p:sp>
        <p:nvSpPr>
          <p:cNvPr id="50" name="TextBox 49"/>
          <p:cNvSpPr txBox="1"/>
          <p:nvPr/>
        </p:nvSpPr>
        <p:spPr>
          <a:xfrm>
            <a:off x="2095128" y="2768120"/>
            <a:ext cx="723275"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itchFamily="34" charset="-122"/>
                <a:ea typeface="微软雅黑" pitchFamily="34" charset="-122"/>
              </a:rPr>
              <a:t>方向二</a:t>
            </a:r>
          </a:p>
        </p:txBody>
      </p:sp>
      <p:sp>
        <p:nvSpPr>
          <p:cNvPr id="51" name="TextBox 50"/>
          <p:cNvSpPr txBox="1"/>
          <p:nvPr/>
        </p:nvSpPr>
        <p:spPr>
          <a:xfrm>
            <a:off x="539552" y="3047409"/>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smtClean="0">
                <a:solidFill>
                  <a:prstClr val="black"/>
                </a:solidFill>
                <a:latin typeface="微软雅黑" pitchFamily="34" charset="-122"/>
                <a:ea typeface="微软雅黑" pitchFamily="34" charset="-122"/>
              </a:rPr>
              <a:t>点击</a:t>
            </a:r>
            <a:r>
              <a:rPr lang="zh-CN" altLang="en-US" sz="1100" dirty="0">
                <a:solidFill>
                  <a:prstClr val="black"/>
                </a:solidFill>
                <a:latin typeface="微软雅黑" pitchFamily="34" charset="-122"/>
                <a:ea typeface="微软雅黑" pitchFamily="34" charset="-122"/>
              </a:rPr>
              <a:t>输入简要文字内容，文字内容需概括精炼，不用多余的文字</a:t>
            </a:r>
            <a:r>
              <a:rPr lang="zh-CN" altLang="en-US" sz="1100" dirty="0" smtClean="0">
                <a:solidFill>
                  <a:prstClr val="black"/>
                </a:solidFill>
                <a:latin typeface="微软雅黑" pitchFamily="34" charset="-122"/>
                <a:ea typeface="微软雅黑" pitchFamily="34" charset="-122"/>
              </a:rPr>
              <a:t>修饰</a:t>
            </a:r>
            <a:r>
              <a:rPr lang="zh-CN" altLang="en-US" sz="1100" dirty="0">
                <a:solidFill>
                  <a:prstClr val="black"/>
                </a:solidFill>
                <a:latin typeface="微软雅黑" pitchFamily="34" charset="-122"/>
                <a:ea typeface="微软雅黑" pitchFamily="34" charset="-122"/>
              </a:rPr>
              <a:t>。</a:t>
            </a:r>
          </a:p>
        </p:txBody>
      </p:sp>
      <p:sp>
        <p:nvSpPr>
          <p:cNvPr id="52" name="TextBox 51"/>
          <p:cNvSpPr txBox="1"/>
          <p:nvPr/>
        </p:nvSpPr>
        <p:spPr>
          <a:xfrm>
            <a:off x="3007884" y="3704224"/>
            <a:ext cx="723275"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solidFill>
                <a:latin typeface="微软雅黑" pitchFamily="34" charset="-122"/>
                <a:ea typeface="微软雅黑" pitchFamily="34" charset="-122"/>
              </a:rPr>
              <a:t>方向三</a:t>
            </a:r>
          </a:p>
        </p:txBody>
      </p:sp>
      <p:sp>
        <p:nvSpPr>
          <p:cNvPr id="53" name="TextBox 52"/>
          <p:cNvSpPr txBox="1"/>
          <p:nvPr/>
        </p:nvSpPr>
        <p:spPr>
          <a:xfrm>
            <a:off x="1452308" y="3983513"/>
            <a:ext cx="2556284" cy="532453"/>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sz="1100" dirty="0" smtClean="0">
                <a:solidFill>
                  <a:prstClr val="black"/>
                </a:solidFill>
                <a:latin typeface="微软雅黑" pitchFamily="34" charset="-122"/>
                <a:ea typeface="微软雅黑" pitchFamily="34" charset="-122"/>
              </a:rPr>
              <a:t>点击</a:t>
            </a:r>
            <a:r>
              <a:rPr lang="zh-CN" altLang="en-US" sz="1100" dirty="0">
                <a:solidFill>
                  <a:prstClr val="black"/>
                </a:solidFill>
                <a:latin typeface="微软雅黑" pitchFamily="34" charset="-122"/>
                <a:ea typeface="微软雅黑" pitchFamily="34" charset="-122"/>
              </a:rPr>
              <a:t>输入简要文字内容，文字内容需概括精炼，不用多余的文字</a:t>
            </a:r>
            <a:r>
              <a:rPr lang="zh-CN" altLang="en-US" sz="1100" dirty="0" smtClean="0">
                <a:solidFill>
                  <a:prstClr val="black"/>
                </a:solidFill>
                <a:latin typeface="微软雅黑" pitchFamily="34" charset="-122"/>
                <a:ea typeface="微软雅黑" pitchFamily="34" charset="-122"/>
              </a:rPr>
              <a:t>修饰</a:t>
            </a:r>
            <a:r>
              <a:rPr lang="zh-CN" altLang="en-US" sz="1100" dirty="0">
                <a:solidFill>
                  <a:prstClr val="black"/>
                </a:solidFill>
                <a:latin typeface="微软雅黑" pitchFamily="34" charset="-122"/>
                <a:ea typeface="微软雅黑" pitchFamily="34" charset="-122"/>
              </a:rPr>
              <a:t>。</a:t>
            </a:r>
          </a:p>
        </p:txBody>
      </p:sp>
      <p:sp>
        <p:nvSpPr>
          <p:cNvPr id="54" name="TextBox 53"/>
          <p:cNvSpPr txBox="1"/>
          <p:nvPr/>
        </p:nvSpPr>
        <p:spPr>
          <a:xfrm>
            <a:off x="5436096" y="3723878"/>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itchFamily="34" charset="-122"/>
                <a:ea typeface="微软雅黑" pitchFamily="34" charset="-122"/>
              </a:rPr>
              <a:t>方向四</a:t>
            </a:r>
          </a:p>
        </p:txBody>
      </p:sp>
      <p:sp>
        <p:nvSpPr>
          <p:cNvPr id="55" name="TextBox 54"/>
          <p:cNvSpPr txBox="1"/>
          <p:nvPr/>
        </p:nvSpPr>
        <p:spPr>
          <a:xfrm>
            <a:off x="5184068" y="4003792"/>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smtClean="0">
                <a:solidFill>
                  <a:prstClr val="black"/>
                </a:solidFill>
                <a:latin typeface="微软雅黑" pitchFamily="34" charset="-122"/>
                <a:ea typeface="微软雅黑" pitchFamily="34" charset="-122"/>
              </a:rPr>
              <a:t>点击</a:t>
            </a:r>
            <a:r>
              <a:rPr lang="zh-CN" altLang="en-US" sz="1100" dirty="0">
                <a:solidFill>
                  <a:prstClr val="black"/>
                </a:solidFill>
                <a:latin typeface="微软雅黑" pitchFamily="34" charset="-122"/>
                <a:ea typeface="微软雅黑" pitchFamily="34" charset="-122"/>
              </a:rPr>
              <a:t>输入简要文字内容，文字内容需概括精炼，不用多余的文字</a:t>
            </a:r>
            <a:r>
              <a:rPr lang="zh-CN" altLang="en-US" sz="1100" dirty="0" smtClean="0">
                <a:solidFill>
                  <a:prstClr val="black"/>
                </a:solidFill>
                <a:latin typeface="微软雅黑" pitchFamily="34" charset="-122"/>
                <a:ea typeface="微软雅黑" pitchFamily="34" charset="-122"/>
              </a:rPr>
              <a:t>修饰</a:t>
            </a:r>
            <a:r>
              <a:rPr lang="zh-CN" altLang="en-US" sz="1100" dirty="0">
                <a:solidFill>
                  <a:prstClr val="black"/>
                </a:solidFill>
                <a:latin typeface="微软雅黑" pitchFamily="34" charset="-122"/>
                <a:ea typeface="微软雅黑" pitchFamily="34" charset="-122"/>
              </a:rPr>
              <a:t>。</a:t>
            </a:r>
          </a:p>
        </p:txBody>
      </p:sp>
      <p:sp>
        <p:nvSpPr>
          <p:cNvPr id="56" name="TextBox 55"/>
          <p:cNvSpPr txBox="1"/>
          <p:nvPr/>
        </p:nvSpPr>
        <p:spPr>
          <a:xfrm>
            <a:off x="6264188" y="2788911"/>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itchFamily="34" charset="-122"/>
                <a:ea typeface="微软雅黑" pitchFamily="34" charset="-122"/>
              </a:rPr>
              <a:t>方向五</a:t>
            </a:r>
          </a:p>
        </p:txBody>
      </p:sp>
      <p:sp>
        <p:nvSpPr>
          <p:cNvPr id="57" name="TextBox 56"/>
          <p:cNvSpPr txBox="1"/>
          <p:nvPr/>
        </p:nvSpPr>
        <p:spPr>
          <a:xfrm>
            <a:off x="6012160" y="3068825"/>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smtClean="0">
                <a:solidFill>
                  <a:prstClr val="black"/>
                </a:solidFill>
                <a:latin typeface="微软雅黑" pitchFamily="34" charset="-122"/>
                <a:ea typeface="微软雅黑" pitchFamily="34" charset="-122"/>
              </a:rPr>
              <a:t>点击</a:t>
            </a:r>
            <a:r>
              <a:rPr lang="zh-CN" altLang="en-US" sz="1100" dirty="0">
                <a:solidFill>
                  <a:prstClr val="black"/>
                </a:solidFill>
                <a:latin typeface="微软雅黑" pitchFamily="34" charset="-122"/>
                <a:ea typeface="微软雅黑" pitchFamily="34" charset="-122"/>
              </a:rPr>
              <a:t>输入简要文字内容，文字内容需概括精炼，不用多余的文字</a:t>
            </a:r>
            <a:r>
              <a:rPr lang="zh-CN" altLang="en-US" sz="1100" dirty="0" smtClean="0">
                <a:solidFill>
                  <a:prstClr val="black"/>
                </a:solidFill>
                <a:latin typeface="微软雅黑" pitchFamily="34" charset="-122"/>
                <a:ea typeface="微软雅黑" pitchFamily="34" charset="-122"/>
              </a:rPr>
              <a:t>修饰</a:t>
            </a:r>
            <a:r>
              <a:rPr lang="zh-CN" altLang="en-US" sz="1100" dirty="0">
                <a:solidFill>
                  <a:prstClr val="black"/>
                </a:solidFill>
                <a:latin typeface="微软雅黑" pitchFamily="34" charset="-122"/>
                <a:ea typeface="微软雅黑" pitchFamily="34" charset="-122"/>
              </a:rPr>
              <a:t>。</a:t>
            </a:r>
          </a:p>
        </p:txBody>
      </p:sp>
      <p:sp>
        <p:nvSpPr>
          <p:cNvPr id="58" name="TextBox 57"/>
          <p:cNvSpPr txBox="1"/>
          <p:nvPr/>
        </p:nvSpPr>
        <p:spPr>
          <a:xfrm>
            <a:off x="6732240" y="1765661"/>
            <a:ext cx="723275"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itchFamily="34" charset="-122"/>
                <a:ea typeface="微软雅黑" pitchFamily="34" charset="-122"/>
              </a:rPr>
              <a:t>方向六</a:t>
            </a:r>
          </a:p>
        </p:txBody>
      </p:sp>
      <p:sp>
        <p:nvSpPr>
          <p:cNvPr id="59" name="TextBox 58"/>
          <p:cNvSpPr txBox="1"/>
          <p:nvPr/>
        </p:nvSpPr>
        <p:spPr>
          <a:xfrm>
            <a:off x="6480212" y="2045575"/>
            <a:ext cx="2556284" cy="511037"/>
          </a:xfrm>
          <a:prstGeom prst="rect">
            <a:avLst/>
          </a:prstGeom>
          <a:noFill/>
        </p:spPr>
        <p:txBody>
          <a:bodyPr wrap="square" rtlCol="0">
            <a:spAutoFit/>
          </a:bodyPr>
          <a:lstStyle/>
          <a:p>
            <a:pPr fontAlgn="base">
              <a:lnSpc>
                <a:spcPct val="130000"/>
              </a:lnSpc>
              <a:spcBef>
                <a:spcPct val="0"/>
              </a:spcBef>
              <a:spcAft>
                <a:spcPct val="0"/>
              </a:spcAft>
              <a:defRPr/>
            </a:pPr>
            <a:r>
              <a:rPr lang="zh-CN" altLang="en-US" sz="1100" dirty="0" smtClean="0">
                <a:solidFill>
                  <a:prstClr val="black"/>
                </a:solidFill>
                <a:latin typeface="微软雅黑" pitchFamily="34" charset="-122"/>
                <a:ea typeface="微软雅黑" pitchFamily="34" charset="-122"/>
              </a:rPr>
              <a:t>点击</a:t>
            </a:r>
            <a:r>
              <a:rPr lang="zh-CN" altLang="en-US" sz="1100" dirty="0">
                <a:solidFill>
                  <a:prstClr val="black"/>
                </a:solidFill>
                <a:latin typeface="微软雅黑" pitchFamily="34" charset="-122"/>
                <a:ea typeface="微软雅黑" pitchFamily="34" charset="-122"/>
              </a:rPr>
              <a:t>输入简要文字内容，文字内容需概括精炼，不用多余的文字</a:t>
            </a:r>
            <a:r>
              <a:rPr lang="zh-CN" altLang="en-US" sz="1100" dirty="0" smtClean="0">
                <a:solidFill>
                  <a:prstClr val="black"/>
                </a:solidFill>
                <a:latin typeface="微软雅黑" pitchFamily="34" charset="-122"/>
                <a:ea typeface="微软雅黑" pitchFamily="34" charset="-122"/>
              </a:rPr>
              <a:t>修饰</a:t>
            </a:r>
            <a:r>
              <a:rPr lang="zh-CN" altLang="en-US" sz="1100" dirty="0">
                <a:solidFill>
                  <a:prstClr val="black"/>
                </a:solidFill>
                <a:latin typeface="微软雅黑" pitchFamily="34" charset="-122"/>
                <a:ea typeface="微软雅黑" pitchFamily="34" charset="-122"/>
              </a:rPr>
              <a:t>。</a:t>
            </a:r>
          </a:p>
        </p:txBody>
      </p:sp>
      <p:grpSp>
        <p:nvGrpSpPr>
          <p:cNvPr id="60" name="组合 59"/>
          <p:cNvGrpSpPr/>
          <p:nvPr/>
        </p:nvGrpSpPr>
        <p:grpSpPr>
          <a:xfrm>
            <a:off x="3851771" y="1091099"/>
            <a:ext cx="1402358" cy="1402358"/>
            <a:chOff x="3851771" y="1163107"/>
            <a:chExt cx="1402358" cy="1402358"/>
          </a:xfrm>
        </p:grpSpPr>
        <p:grpSp>
          <p:nvGrpSpPr>
            <p:cNvPr id="61" name="组合 6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2" name="TextBox 61"/>
            <p:cNvSpPr txBox="1"/>
            <p:nvPr/>
          </p:nvSpPr>
          <p:spPr>
            <a:xfrm>
              <a:off x="4306155" y="1616482"/>
              <a:ext cx="54373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努力</a:t>
              </a:r>
              <a:endParaRPr kumimoji="0" lang="en-US" altLang="zh-CN" sz="1400" b="1"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方向</a:t>
              </a:r>
              <a:endParaRPr kumimoji="0" lang="zh-CN" altLang="en-US" sz="1400" b="1"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grpSp>
      <p:sp>
        <p:nvSpPr>
          <p:cNvPr id="65" name="TextBox 64"/>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701311516"/>
      </p:ext>
    </p:extLst>
  </p:cSld>
  <p:clrMapOvr>
    <a:masterClrMapping/>
  </p:clrMapOvr>
  <mc:AlternateContent xmlns:mc="http://schemas.openxmlformats.org/markup-compatibility/2006">
    <mc:Choice xmlns:p14="http://schemas.microsoft.com/office/powerpoint/2010/main" xmlns="" Requires="p14">
      <p:transition spd="slow" p14:dur="1600" advTm="100">
        <p:blinds dir="vert"/>
      </p:transition>
    </mc:Choice>
    <mc:Fallback>
      <p:transition spd="slow" advTm="1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44000">
                                          <p:cBhvr additive="base">
                                            <p:cTn id="7" dur="500" fill="hold"/>
                                            <p:tgtEl>
                                              <p:spTgt spid="60"/>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6"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Right)">
                                          <p:cBhvr>
                                            <p:cTn id="21" dur="500"/>
                                            <p:tgtEl>
                                              <p:spTgt spid="40"/>
                                            </p:tgtEl>
                                          </p:cBhvr>
                                        </p:animEffect>
                                      </p:childTnLst>
                                    </p:cTn>
                                  </p:par>
                                  <p:par>
                                    <p:cTn id="22" presetID="18" presetClass="entr" presetSubtype="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Right)">
                                          <p:cBhvr>
                                            <p:cTn id="24" dur="500"/>
                                            <p:tgtEl>
                                              <p:spTgt spid="41"/>
                                            </p:tgtEl>
                                          </p:cBhvr>
                                        </p:animEffect>
                                      </p:childTnLst>
                                    </p:cTn>
                                  </p:par>
                                  <p:par>
                                    <p:cTn id="25" presetID="18" presetClass="entr" presetSubtype="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downRight)">
                                          <p:cBhvr>
                                            <p:cTn id="27" dur="500"/>
                                            <p:tgtEl>
                                              <p:spTgt spid="42"/>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500" fill="hold"/>
                                            <p:tgtEl>
                                              <p:spTgt spid="48"/>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14:bounceEnd="58000">
                                          <p:cBhvr additive="base">
                                            <p:cTn id="35" dur="1500" fill="hold"/>
                                            <p:tgtEl>
                                              <p:spTgt spid="43"/>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14:bounceEnd="58000">
                                          <p:cBhvr additive="base">
                                            <p:cTn id="39" dur="1500" fill="hold"/>
                                            <p:tgtEl>
                                              <p:spTgt spid="44"/>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14:bounceEnd="58000">
                                          <p:cBhvr additive="base">
                                            <p:cTn id="43" dur="1500" fill="hold"/>
                                            <p:tgtEl>
                                              <p:spTgt spid="45"/>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14:bounceEnd="58000">
                                          <p:cBhvr additive="base">
                                            <p:cTn id="47" dur="1500" fill="hold"/>
                                            <p:tgtEl>
                                              <p:spTgt spid="46"/>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14:bounceEnd="58000">
                                          <p:cBhvr additive="base">
                                            <p:cTn id="51" dur="1500" fill="hold"/>
                                            <p:tgtEl>
                                              <p:spTgt spid="47"/>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p:tgtEl>
                                              <p:spTgt spid="36"/>
                                            </p:tgtEl>
                                            <p:attrNameLst>
                                              <p:attrName>ppt_x</p:attrName>
                                            </p:attrNameLst>
                                          </p:cBhvr>
                                          <p:tavLst>
                                            <p:tav tm="0">
                                              <p:val>
                                                <p:strVal val="#ppt_x+#ppt_w*1.125000"/>
                                              </p:val>
                                            </p:tav>
                                            <p:tav tm="100000">
                                              <p:val>
                                                <p:strVal val="#ppt_x"/>
                                              </p:val>
                                            </p:tav>
                                          </p:tavLst>
                                        </p:anim>
                                        <p:animEffect transition="in" filter="wipe(left)">
                                          <p:cBhvr>
                                            <p:cTn id="57" dur="500"/>
                                            <p:tgtEl>
                                              <p:spTgt spid="3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strips(upRight)">
                                          <p:cBhvr>
                                            <p:cTn id="60" dur="500"/>
                                            <p:tgtEl>
                                              <p:spTgt spid="49"/>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p:tgtEl>
                                              <p:spTgt spid="50"/>
                                            </p:tgtEl>
                                            <p:attrNameLst>
                                              <p:attrName>ppt_x</p:attrName>
                                            </p:attrNameLst>
                                          </p:cBhvr>
                                          <p:tavLst>
                                            <p:tav tm="0">
                                              <p:val>
                                                <p:strVal val="#ppt_x+#ppt_w*1.125000"/>
                                              </p:val>
                                            </p:tav>
                                            <p:tav tm="100000">
                                              <p:val>
                                                <p:strVal val="#ppt_x"/>
                                              </p:val>
                                            </p:tav>
                                          </p:tavLst>
                                        </p:anim>
                                        <p:animEffect transition="in" filter="wipe(left)">
                                          <p:cBhvr>
                                            <p:cTn id="65" dur="500"/>
                                            <p:tgtEl>
                                              <p:spTgt spid="50"/>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upRight)">
                                          <p:cBhvr>
                                            <p:cTn id="68" dur="500"/>
                                            <p:tgtEl>
                                              <p:spTgt spid="51"/>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p:tgtEl>
                                              <p:spTgt spid="52"/>
                                            </p:tgtEl>
                                            <p:attrNameLst>
                                              <p:attrName>ppt_x</p:attrName>
                                            </p:attrNameLst>
                                          </p:cBhvr>
                                          <p:tavLst>
                                            <p:tav tm="0">
                                              <p:val>
                                                <p:strVal val="#ppt_x+#ppt_w*1.125000"/>
                                              </p:val>
                                            </p:tav>
                                            <p:tav tm="100000">
                                              <p:val>
                                                <p:strVal val="#ppt_x"/>
                                              </p:val>
                                            </p:tav>
                                          </p:tavLst>
                                        </p:anim>
                                        <p:animEffect transition="in" filter="wipe(left)">
                                          <p:cBhvr>
                                            <p:cTn id="73" dur="500"/>
                                            <p:tgtEl>
                                              <p:spTgt spid="5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500"/>
                                            <p:tgtEl>
                                              <p:spTgt spid="54"/>
                                            </p:tgtEl>
                                            <p:attrNameLst>
                                              <p:attrName>ppt_x</p:attrName>
                                            </p:attrNameLst>
                                          </p:cBhvr>
                                          <p:tavLst>
                                            <p:tav tm="0">
                                              <p:val>
                                                <p:strVal val="#ppt_x+#ppt_w*1.125000"/>
                                              </p:val>
                                            </p:tav>
                                            <p:tav tm="100000">
                                              <p:val>
                                                <p:strVal val="#ppt_x"/>
                                              </p:val>
                                            </p:tav>
                                          </p:tavLst>
                                        </p:anim>
                                        <p:animEffect transition="in" filter="wipe(left)">
                                          <p:cBhvr>
                                            <p:cTn id="81" dur="500"/>
                                            <p:tgtEl>
                                              <p:spTgt spid="54"/>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strips(upRight)">
                                          <p:cBhvr>
                                            <p:cTn id="84" dur="500"/>
                                            <p:tgtEl>
                                              <p:spTgt spid="55"/>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p:tgtEl>
                                              <p:spTgt spid="56"/>
                                            </p:tgtEl>
                                            <p:attrNameLst>
                                              <p:attrName>ppt_x</p:attrName>
                                            </p:attrNameLst>
                                          </p:cBhvr>
                                          <p:tavLst>
                                            <p:tav tm="0">
                                              <p:val>
                                                <p:strVal val="#ppt_x+#ppt_w*1.125000"/>
                                              </p:val>
                                            </p:tav>
                                            <p:tav tm="100000">
                                              <p:val>
                                                <p:strVal val="#ppt_x"/>
                                              </p:val>
                                            </p:tav>
                                          </p:tavLst>
                                        </p:anim>
                                        <p:animEffect transition="in" filter="wipe(left)">
                                          <p:cBhvr>
                                            <p:cTn id="89" dur="500"/>
                                            <p:tgtEl>
                                              <p:spTgt spid="56"/>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strips(upRight)">
                                          <p:cBhvr>
                                            <p:cTn id="92" dur="500"/>
                                            <p:tgtEl>
                                              <p:spTgt spid="57"/>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p:tgtEl>
                                              <p:spTgt spid="58"/>
                                            </p:tgtEl>
                                            <p:attrNameLst>
                                              <p:attrName>ppt_x</p:attrName>
                                            </p:attrNameLst>
                                          </p:cBhvr>
                                          <p:tavLst>
                                            <p:tav tm="0">
                                              <p:val>
                                                <p:strVal val="#ppt_x+#ppt_w*1.125000"/>
                                              </p:val>
                                            </p:tav>
                                            <p:tav tm="100000">
                                              <p:val>
                                                <p:strVal val="#ppt_x"/>
                                              </p:val>
                                            </p:tav>
                                          </p:tavLst>
                                        </p:anim>
                                        <p:animEffect transition="in" filter="wipe(left)">
                                          <p:cBhvr>
                                            <p:cTn id="97" dur="500"/>
                                            <p:tgtEl>
                                              <p:spTgt spid="58"/>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strips(upRight)">
                                          <p:cBhvr>
                                            <p:cTn id="100" dur="500"/>
                                            <p:tgtEl>
                                              <p:spTgt spid="59"/>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6"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Right)">
                                          <p:cBhvr>
                                            <p:cTn id="21" dur="500"/>
                                            <p:tgtEl>
                                              <p:spTgt spid="40"/>
                                            </p:tgtEl>
                                          </p:cBhvr>
                                        </p:animEffect>
                                      </p:childTnLst>
                                    </p:cTn>
                                  </p:par>
                                  <p:par>
                                    <p:cTn id="22" presetID="18" presetClass="entr" presetSubtype="6"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trips(downRight)">
                                          <p:cBhvr>
                                            <p:cTn id="24" dur="500"/>
                                            <p:tgtEl>
                                              <p:spTgt spid="41"/>
                                            </p:tgtEl>
                                          </p:cBhvr>
                                        </p:animEffect>
                                      </p:childTnLst>
                                    </p:cTn>
                                  </p:par>
                                  <p:par>
                                    <p:cTn id="25" presetID="18" presetClass="entr" presetSubtype="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downRight)">
                                          <p:cBhvr>
                                            <p:cTn id="27" dur="500"/>
                                            <p:tgtEl>
                                              <p:spTgt spid="42"/>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500" fill="hold"/>
                                            <p:tgtEl>
                                              <p:spTgt spid="48"/>
                                            </p:tgtEl>
                                            <p:attrNameLst>
                                              <p:attrName>ppt_x</p:attrName>
                                            </p:attrNameLst>
                                          </p:cBhvr>
                                          <p:tavLst>
                                            <p:tav tm="0">
                                              <p:val>
                                                <p:strVal val="#ppt_x"/>
                                              </p:val>
                                            </p:tav>
                                            <p:tav tm="100000">
                                              <p:val>
                                                <p:strVal val="#ppt_x"/>
                                              </p:val>
                                            </p:tav>
                                          </p:tavLst>
                                        </p:anim>
                                        <p:anim calcmode="lin" valueType="num">
                                          <p:cBhvr additive="base">
                                            <p:cTn id="32" dur="1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1500" fill="hold"/>
                                            <p:tgtEl>
                                              <p:spTgt spid="43"/>
                                            </p:tgtEl>
                                            <p:attrNameLst>
                                              <p:attrName>ppt_x</p:attrName>
                                            </p:attrNameLst>
                                          </p:cBhvr>
                                          <p:tavLst>
                                            <p:tav tm="0">
                                              <p:val>
                                                <p:strVal val="#ppt_x"/>
                                              </p:val>
                                            </p:tav>
                                            <p:tav tm="100000">
                                              <p:val>
                                                <p:strVal val="#ppt_x"/>
                                              </p:val>
                                            </p:tav>
                                          </p:tavLst>
                                        </p:anim>
                                        <p:anim calcmode="lin" valueType="num">
                                          <p:cBhvr additive="base">
                                            <p:cTn id="36" dur="1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1500" fill="hold"/>
                                            <p:tgtEl>
                                              <p:spTgt spid="44"/>
                                            </p:tgtEl>
                                            <p:attrNameLst>
                                              <p:attrName>ppt_x</p:attrName>
                                            </p:attrNameLst>
                                          </p:cBhvr>
                                          <p:tavLst>
                                            <p:tav tm="0">
                                              <p:val>
                                                <p:strVal val="#ppt_x"/>
                                              </p:val>
                                            </p:tav>
                                            <p:tav tm="100000">
                                              <p:val>
                                                <p:strVal val="#ppt_x"/>
                                              </p:val>
                                            </p:tav>
                                          </p:tavLst>
                                        </p:anim>
                                        <p:anim calcmode="lin" valueType="num">
                                          <p:cBhvr additive="base">
                                            <p:cTn id="40" dur="1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500" fill="hold"/>
                                            <p:tgtEl>
                                              <p:spTgt spid="45"/>
                                            </p:tgtEl>
                                            <p:attrNameLst>
                                              <p:attrName>ppt_x</p:attrName>
                                            </p:attrNameLst>
                                          </p:cBhvr>
                                          <p:tavLst>
                                            <p:tav tm="0">
                                              <p:val>
                                                <p:strVal val="#ppt_x"/>
                                              </p:val>
                                            </p:tav>
                                            <p:tav tm="100000">
                                              <p:val>
                                                <p:strVal val="#ppt_x"/>
                                              </p:val>
                                            </p:tav>
                                          </p:tavLst>
                                        </p:anim>
                                        <p:anim calcmode="lin" valueType="num">
                                          <p:cBhvr additive="base">
                                            <p:cTn id="44" dur="1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500" fill="hold"/>
                                            <p:tgtEl>
                                              <p:spTgt spid="46"/>
                                            </p:tgtEl>
                                            <p:attrNameLst>
                                              <p:attrName>ppt_x</p:attrName>
                                            </p:attrNameLst>
                                          </p:cBhvr>
                                          <p:tavLst>
                                            <p:tav tm="0">
                                              <p:val>
                                                <p:strVal val="#ppt_x"/>
                                              </p:val>
                                            </p:tav>
                                            <p:tav tm="100000">
                                              <p:val>
                                                <p:strVal val="#ppt_x"/>
                                              </p:val>
                                            </p:tav>
                                          </p:tavLst>
                                        </p:anim>
                                        <p:anim calcmode="lin" valueType="num">
                                          <p:cBhvr additive="base">
                                            <p:cTn id="48" dur="1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1500" fill="hold"/>
                                            <p:tgtEl>
                                              <p:spTgt spid="47"/>
                                            </p:tgtEl>
                                            <p:attrNameLst>
                                              <p:attrName>ppt_x</p:attrName>
                                            </p:attrNameLst>
                                          </p:cBhvr>
                                          <p:tavLst>
                                            <p:tav tm="0">
                                              <p:val>
                                                <p:strVal val="#ppt_x"/>
                                              </p:val>
                                            </p:tav>
                                            <p:tav tm="100000">
                                              <p:val>
                                                <p:strVal val="#ppt_x"/>
                                              </p:val>
                                            </p:tav>
                                          </p:tavLst>
                                        </p:anim>
                                        <p:anim calcmode="lin" valueType="num">
                                          <p:cBhvr additive="base">
                                            <p:cTn id="52" dur="1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p:tgtEl>
                                              <p:spTgt spid="36"/>
                                            </p:tgtEl>
                                            <p:attrNameLst>
                                              <p:attrName>ppt_x</p:attrName>
                                            </p:attrNameLst>
                                          </p:cBhvr>
                                          <p:tavLst>
                                            <p:tav tm="0">
                                              <p:val>
                                                <p:strVal val="#ppt_x+#ppt_w*1.125000"/>
                                              </p:val>
                                            </p:tav>
                                            <p:tav tm="100000">
                                              <p:val>
                                                <p:strVal val="#ppt_x"/>
                                              </p:val>
                                            </p:tav>
                                          </p:tavLst>
                                        </p:anim>
                                        <p:animEffect transition="in" filter="wipe(left)">
                                          <p:cBhvr>
                                            <p:cTn id="57" dur="500"/>
                                            <p:tgtEl>
                                              <p:spTgt spid="3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strips(upRight)">
                                          <p:cBhvr>
                                            <p:cTn id="60" dur="500"/>
                                            <p:tgtEl>
                                              <p:spTgt spid="49"/>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p:tgtEl>
                                              <p:spTgt spid="50"/>
                                            </p:tgtEl>
                                            <p:attrNameLst>
                                              <p:attrName>ppt_x</p:attrName>
                                            </p:attrNameLst>
                                          </p:cBhvr>
                                          <p:tavLst>
                                            <p:tav tm="0">
                                              <p:val>
                                                <p:strVal val="#ppt_x+#ppt_w*1.125000"/>
                                              </p:val>
                                            </p:tav>
                                            <p:tav tm="100000">
                                              <p:val>
                                                <p:strVal val="#ppt_x"/>
                                              </p:val>
                                            </p:tav>
                                          </p:tavLst>
                                        </p:anim>
                                        <p:animEffect transition="in" filter="wipe(left)">
                                          <p:cBhvr>
                                            <p:cTn id="65" dur="500"/>
                                            <p:tgtEl>
                                              <p:spTgt spid="50"/>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upRight)">
                                          <p:cBhvr>
                                            <p:cTn id="68" dur="500"/>
                                            <p:tgtEl>
                                              <p:spTgt spid="51"/>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p:tgtEl>
                                              <p:spTgt spid="52"/>
                                            </p:tgtEl>
                                            <p:attrNameLst>
                                              <p:attrName>ppt_x</p:attrName>
                                            </p:attrNameLst>
                                          </p:cBhvr>
                                          <p:tavLst>
                                            <p:tav tm="0">
                                              <p:val>
                                                <p:strVal val="#ppt_x+#ppt_w*1.125000"/>
                                              </p:val>
                                            </p:tav>
                                            <p:tav tm="100000">
                                              <p:val>
                                                <p:strVal val="#ppt_x"/>
                                              </p:val>
                                            </p:tav>
                                          </p:tavLst>
                                        </p:anim>
                                        <p:animEffect transition="in" filter="wipe(left)">
                                          <p:cBhvr>
                                            <p:cTn id="73" dur="500"/>
                                            <p:tgtEl>
                                              <p:spTgt spid="5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500"/>
                                            <p:tgtEl>
                                              <p:spTgt spid="54"/>
                                            </p:tgtEl>
                                            <p:attrNameLst>
                                              <p:attrName>ppt_x</p:attrName>
                                            </p:attrNameLst>
                                          </p:cBhvr>
                                          <p:tavLst>
                                            <p:tav tm="0">
                                              <p:val>
                                                <p:strVal val="#ppt_x+#ppt_w*1.125000"/>
                                              </p:val>
                                            </p:tav>
                                            <p:tav tm="100000">
                                              <p:val>
                                                <p:strVal val="#ppt_x"/>
                                              </p:val>
                                            </p:tav>
                                          </p:tavLst>
                                        </p:anim>
                                        <p:animEffect transition="in" filter="wipe(left)">
                                          <p:cBhvr>
                                            <p:cTn id="81" dur="500"/>
                                            <p:tgtEl>
                                              <p:spTgt spid="54"/>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strips(upRight)">
                                          <p:cBhvr>
                                            <p:cTn id="84" dur="500"/>
                                            <p:tgtEl>
                                              <p:spTgt spid="55"/>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p:tgtEl>
                                              <p:spTgt spid="56"/>
                                            </p:tgtEl>
                                            <p:attrNameLst>
                                              <p:attrName>ppt_x</p:attrName>
                                            </p:attrNameLst>
                                          </p:cBhvr>
                                          <p:tavLst>
                                            <p:tav tm="0">
                                              <p:val>
                                                <p:strVal val="#ppt_x+#ppt_w*1.125000"/>
                                              </p:val>
                                            </p:tav>
                                            <p:tav tm="100000">
                                              <p:val>
                                                <p:strVal val="#ppt_x"/>
                                              </p:val>
                                            </p:tav>
                                          </p:tavLst>
                                        </p:anim>
                                        <p:animEffect transition="in" filter="wipe(left)">
                                          <p:cBhvr>
                                            <p:cTn id="89" dur="500"/>
                                            <p:tgtEl>
                                              <p:spTgt spid="56"/>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strips(upRight)">
                                          <p:cBhvr>
                                            <p:cTn id="92" dur="500"/>
                                            <p:tgtEl>
                                              <p:spTgt spid="57"/>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p:tgtEl>
                                              <p:spTgt spid="58"/>
                                            </p:tgtEl>
                                            <p:attrNameLst>
                                              <p:attrName>ppt_x</p:attrName>
                                            </p:attrNameLst>
                                          </p:cBhvr>
                                          <p:tavLst>
                                            <p:tav tm="0">
                                              <p:val>
                                                <p:strVal val="#ppt_x+#ppt_w*1.125000"/>
                                              </p:val>
                                            </p:tav>
                                            <p:tav tm="100000">
                                              <p:val>
                                                <p:strVal val="#ppt_x"/>
                                              </p:val>
                                            </p:tav>
                                          </p:tavLst>
                                        </p:anim>
                                        <p:animEffect transition="in" filter="wipe(left)">
                                          <p:cBhvr>
                                            <p:cTn id="97" dur="500"/>
                                            <p:tgtEl>
                                              <p:spTgt spid="58"/>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strips(upRight)">
                                          <p:cBhvr>
                                            <p:cTn id="100" dur="500"/>
                                            <p:tgtEl>
                                              <p:spTgt spid="59"/>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扩展市场策略</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cxnSp>
        <p:nvCxnSpPr>
          <p:cNvPr id="42" name="直接连接符 72"/>
          <p:cNvCxnSpPr>
            <a:cxnSpLocks noChangeShapeType="1"/>
          </p:cNvCxnSpPr>
          <p:nvPr/>
        </p:nvCxnSpPr>
        <p:spPr bwMode="auto">
          <a:xfrm>
            <a:off x="6908676" y="1945942"/>
            <a:ext cx="559718" cy="184693"/>
          </a:xfrm>
          <a:prstGeom prst="line">
            <a:avLst/>
          </a:prstGeom>
          <a:noFill/>
          <a:ln w="28575">
            <a:solidFill>
              <a:srgbClr val="0070C0">
                <a:lumMod val="50000"/>
              </a:srgbClr>
            </a:solidFill>
            <a:miter lim="800000"/>
            <a:headEnd/>
            <a:tailEnd/>
          </a:ln>
          <a:extLst>
            <a:ext uri="{909E8E84-426E-40DD-AFC4-6F175D3DCCD1}">
              <a14:hiddenFill xmlns:a14="http://schemas.microsoft.com/office/drawing/2010/main" xmlns="">
                <a:noFill/>
              </a14:hiddenFill>
            </a:ext>
          </a:extLst>
        </p:spPr>
      </p:cxnSp>
      <p:cxnSp>
        <p:nvCxnSpPr>
          <p:cNvPr id="43" name="直接连接符 20"/>
          <p:cNvCxnSpPr>
            <a:cxnSpLocks noChangeShapeType="1"/>
          </p:cNvCxnSpPr>
          <p:nvPr/>
        </p:nvCxnSpPr>
        <p:spPr bwMode="auto">
          <a:xfrm flipV="1">
            <a:off x="4915214" y="2283260"/>
            <a:ext cx="683924" cy="622217"/>
          </a:xfrm>
          <a:prstGeom prst="line">
            <a:avLst/>
          </a:prstGeom>
          <a:noFill/>
          <a:ln w="28575">
            <a:solidFill>
              <a:srgbClr val="0070C0">
                <a:lumMod val="50000"/>
              </a:srgbClr>
            </a:solidFill>
            <a:miter lim="800000"/>
            <a:headEnd/>
            <a:tailEnd/>
          </a:ln>
          <a:extLst>
            <a:ext uri="{909E8E84-426E-40DD-AFC4-6F175D3DCCD1}">
              <a14:hiddenFill xmlns:a14="http://schemas.microsoft.com/office/drawing/2010/main" xmlns="">
                <a:noFill/>
              </a14:hiddenFill>
            </a:ext>
          </a:extLst>
        </p:spPr>
      </p:cxnSp>
      <p:grpSp>
        <p:nvGrpSpPr>
          <p:cNvPr id="44" name="组合 43"/>
          <p:cNvGrpSpPr/>
          <p:nvPr/>
        </p:nvGrpSpPr>
        <p:grpSpPr>
          <a:xfrm>
            <a:off x="5364309" y="867739"/>
            <a:ext cx="1656509" cy="1656509"/>
            <a:chOff x="5252030" y="2008764"/>
            <a:chExt cx="809336" cy="809336"/>
          </a:xfrm>
          <a:solidFill>
            <a:srgbClr val="0070C0"/>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6" name="椭圆 45"/>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47" name="组合 46"/>
          <p:cNvGrpSpPr/>
          <p:nvPr/>
        </p:nvGrpSpPr>
        <p:grpSpPr>
          <a:xfrm>
            <a:off x="3366390" y="3924072"/>
            <a:ext cx="515519" cy="515519"/>
            <a:chOff x="5252030" y="2008764"/>
            <a:chExt cx="809336" cy="809336"/>
          </a:xfrm>
          <a:solidFill>
            <a:srgbClr val="0070C0"/>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9" name="椭圆 48"/>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0" name="组合 49"/>
          <p:cNvGrpSpPr/>
          <p:nvPr/>
        </p:nvGrpSpPr>
        <p:grpSpPr>
          <a:xfrm>
            <a:off x="2252257" y="1467966"/>
            <a:ext cx="1244798" cy="1244798"/>
            <a:chOff x="5252030" y="2008764"/>
            <a:chExt cx="809336" cy="809336"/>
          </a:xfrm>
          <a:solidFill>
            <a:srgbClr val="FFC000"/>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cxnSp>
        <p:nvCxnSpPr>
          <p:cNvPr id="53" name="直接连接符 52"/>
          <p:cNvCxnSpPr>
            <a:cxnSpLocks noChangeShapeType="1"/>
          </p:cNvCxnSpPr>
          <p:nvPr/>
        </p:nvCxnSpPr>
        <p:spPr bwMode="auto">
          <a:xfrm flipV="1">
            <a:off x="2017615" y="2550772"/>
            <a:ext cx="413953" cy="322088"/>
          </a:xfrm>
          <a:prstGeom prst="line">
            <a:avLst/>
          </a:prstGeom>
          <a:noFill/>
          <a:ln w="28575">
            <a:solidFill>
              <a:srgbClr val="FFC000"/>
            </a:solidFill>
            <a:miter lim="800000"/>
            <a:headEnd/>
            <a:tailEnd/>
          </a:ln>
          <a:extLst>
            <a:ext uri="{909E8E84-426E-40DD-AFC4-6F175D3DCCD1}">
              <a14:hiddenFill xmlns:a14="http://schemas.microsoft.com/office/drawing/2010/main" xmlns="">
                <a:noFill/>
              </a14:hiddenFill>
            </a:ext>
          </a:extLst>
        </p:spPr>
      </p:cxnSp>
      <p:cxnSp>
        <p:nvCxnSpPr>
          <p:cNvPr id="54" name="直接连接符 17"/>
          <p:cNvCxnSpPr>
            <a:cxnSpLocks noChangeShapeType="1"/>
          </p:cNvCxnSpPr>
          <p:nvPr/>
        </p:nvCxnSpPr>
        <p:spPr bwMode="auto">
          <a:xfrm>
            <a:off x="3407040" y="2413506"/>
            <a:ext cx="681323" cy="491172"/>
          </a:xfrm>
          <a:prstGeom prst="line">
            <a:avLst/>
          </a:prstGeom>
          <a:noFill/>
          <a:ln w="28575">
            <a:solidFill>
              <a:srgbClr val="FFC000"/>
            </a:solidFill>
            <a:miter lim="800000"/>
            <a:headEnd/>
            <a:tailEnd/>
          </a:ln>
          <a:extLst>
            <a:ext uri="{909E8E84-426E-40DD-AFC4-6F175D3DCCD1}">
              <a14:hiddenFill xmlns:a14="http://schemas.microsoft.com/office/drawing/2010/main" xmlns="">
                <a:noFill/>
              </a14:hiddenFill>
            </a:ext>
          </a:extLst>
        </p:spPr>
      </p:cxnSp>
      <p:cxnSp>
        <p:nvCxnSpPr>
          <p:cNvPr id="55" name="直接连接符 23"/>
          <p:cNvCxnSpPr>
            <a:cxnSpLocks noChangeShapeType="1"/>
            <a:endCxn id="65" idx="1"/>
          </p:cNvCxnSpPr>
          <p:nvPr/>
        </p:nvCxnSpPr>
        <p:spPr bwMode="auto">
          <a:xfrm>
            <a:off x="1044841" y="2659079"/>
            <a:ext cx="363984" cy="242094"/>
          </a:xfrm>
          <a:prstGeom prst="line">
            <a:avLst/>
          </a:prstGeom>
          <a:noFill/>
          <a:ln w="28575">
            <a:solidFill>
              <a:srgbClr val="FFC000"/>
            </a:solidFill>
            <a:miter lim="800000"/>
            <a:headEnd/>
            <a:tailEnd/>
          </a:ln>
          <a:extLst>
            <a:ext uri="{909E8E84-426E-40DD-AFC4-6F175D3DCCD1}">
              <a14:hiddenFill xmlns:a14="http://schemas.microsoft.com/office/drawing/2010/main" xmlns="">
                <a:noFill/>
              </a14:hiddenFill>
            </a:ext>
          </a:extLst>
        </p:spPr>
      </p:cxnSp>
      <p:cxnSp>
        <p:nvCxnSpPr>
          <p:cNvPr id="56" name="直接连接符 43"/>
          <p:cNvCxnSpPr>
            <a:cxnSpLocks noChangeShapeType="1"/>
          </p:cNvCxnSpPr>
          <p:nvPr/>
        </p:nvCxnSpPr>
        <p:spPr bwMode="auto">
          <a:xfrm flipV="1">
            <a:off x="3786841" y="3733236"/>
            <a:ext cx="301521" cy="278300"/>
          </a:xfrm>
          <a:prstGeom prst="line">
            <a:avLst/>
          </a:prstGeom>
          <a:noFill/>
          <a:ln w="28575">
            <a:solidFill>
              <a:srgbClr val="0070C0">
                <a:lumMod val="50000"/>
              </a:srgbClr>
            </a:solidFill>
            <a:miter lim="800000"/>
            <a:headEnd/>
            <a:tailEnd/>
          </a:ln>
          <a:extLst>
            <a:ext uri="{909E8E84-426E-40DD-AFC4-6F175D3DCCD1}">
              <a14:hiddenFill xmlns:a14="http://schemas.microsoft.com/office/drawing/2010/main" xmlns="">
                <a:noFill/>
              </a14:hiddenFill>
            </a:ext>
          </a:extLst>
        </p:spPr>
      </p:cxnSp>
      <p:grpSp>
        <p:nvGrpSpPr>
          <p:cNvPr id="57" name="组合 56"/>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a:ea typeface="微软雅黑"/>
                <a:cs typeface="+mn-cs"/>
              </a:endParaRPr>
            </a:p>
          </p:txBody>
        </p:sp>
      </p:grpSp>
      <p:grpSp>
        <p:nvGrpSpPr>
          <p:cNvPr id="60" name="组合 59"/>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63" name="组合 62"/>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6"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2200" b="0" i="0" u="none" strike="noStrike" kern="0" cap="none" spc="0" normalizeH="0" baseline="0" noProof="0" dirty="0" smtClean="0">
                <a:ln>
                  <a:noFill/>
                </a:ln>
                <a:solidFill>
                  <a:prstClr val="white">
                    <a:lumMod val="95000"/>
                  </a:prstClr>
                </a:solidFill>
                <a:effectLst/>
                <a:uLnTx/>
                <a:uFillTx/>
                <a:latin typeface="微软雅黑" pitchFamily="34" charset="-122"/>
                <a:ea typeface="微软雅黑" pitchFamily="34" charset="-122"/>
                <a:sym typeface="微软雅黑" pitchFamily="34" charset="-122"/>
              </a:rPr>
              <a:t>高端</a:t>
            </a:r>
            <a:endParaRPr kumimoji="0" lang="en-US" altLang="zh-CN" sz="2200" b="0" i="0" u="none" strike="noStrike" kern="0" cap="none" spc="0" normalizeH="0" baseline="0" noProof="0" dirty="0" smtClean="0">
              <a:ln>
                <a:noFill/>
              </a:ln>
              <a:solidFill>
                <a:prstClr val="white">
                  <a:lumMod val="95000"/>
                </a:prst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2200" b="0" i="0" u="none" strike="noStrike" kern="0" cap="none" spc="0" normalizeH="0" baseline="0" noProof="0" dirty="0" smtClean="0">
                <a:ln>
                  <a:noFill/>
                </a:ln>
                <a:solidFill>
                  <a:prstClr val="white">
                    <a:lumMod val="95000"/>
                  </a:prstClr>
                </a:solidFill>
                <a:effectLst/>
                <a:uLnTx/>
                <a:uFillTx/>
                <a:latin typeface="微软雅黑" pitchFamily="34" charset="-122"/>
                <a:ea typeface="微软雅黑" pitchFamily="34" charset="-122"/>
                <a:sym typeface="微软雅黑" pitchFamily="34" charset="-122"/>
              </a:rPr>
              <a:t>市场</a:t>
            </a:r>
            <a:endParaRPr kumimoji="0" lang="zh-CN" altLang="en-US" sz="22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endParaRPr>
          </a:p>
        </p:txBody>
      </p:sp>
      <p:sp>
        <p:nvSpPr>
          <p:cNvPr id="67"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900" b="0" i="0" u="none" strike="noStrike" kern="0" cap="none" spc="0" normalizeH="0" baseline="0" noProof="0" dirty="0" smtClean="0">
                <a:ln>
                  <a:noFill/>
                </a:ln>
                <a:solidFill>
                  <a:srgbClr val="0070C0">
                    <a:lumMod val="50000"/>
                  </a:srgbClr>
                </a:solidFill>
                <a:effectLst/>
                <a:uLnTx/>
                <a:uFillTx/>
                <a:latin typeface="微软雅黑" pitchFamily="34" charset="-122"/>
                <a:ea typeface="微软雅黑" pitchFamily="34" charset="-122"/>
                <a:sym typeface="微软雅黑" pitchFamily="34" charset="-122"/>
              </a:rPr>
              <a:t>细分</a:t>
            </a:r>
            <a:endParaRPr kumimoji="0" lang="en-US" altLang="zh-CN" sz="1900" b="0" i="0" u="none" strike="noStrike" kern="0" cap="none" spc="0" normalizeH="0" baseline="0" noProof="0" dirty="0" smtClean="0">
              <a:ln>
                <a:noFill/>
              </a:ln>
              <a:solidFill>
                <a:srgbClr val="0070C0">
                  <a:lumMod val="50000"/>
                </a:srgb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900" b="0" i="0" u="none" strike="noStrike" kern="0" cap="none" spc="0" normalizeH="0" baseline="0" noProof="0" dirty="0" smtClean="0">
                <a:ln>
                  <a:noFill/>
                </a:ln>
                <a:solidFill>
                  <a:srgbClr val="0070C0">
                    <a:lumMod val="50000"/>
                  </a:srgbClr>
                </a:solidFill>
                <a:effectLst/>
                <a:uLnTx/>
                <a:uFillTx/>
                <a:latin typeface="微软雅黑" pitchFamily="34" charset="-122"/>
                <a:ea typeface="微软雅黑" pitchFamily="34" charset="-122"/>
                <a:sym typeface="微软雅黑" pitchFamily="34" charset="-122"/>
              </a:rPr>
              <a:t>市场</a:t>
            </a:r>
            <a:endParaRPr kumimoji="0" lang="zh-CN" altLang="en-US" sz="19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endParaRPr>
          </a:p>
        </p:txBody>
      </p:sp>
      <p:sp>
        <p:nvSpPr>
          <p:cNvPr id="68"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900" b="0" i="0" u="none" strike="noStrike" kern="0" cap="none" spc="0" normalizeH="0" baseline="0" noProof="0" dirty="0" smtClean="0">
                <a:ln>
                  <a:noFill/>
                </a:ln>
                <a:solidFill>
                  <a:prstClr val="white">
                    <a:lumMod val="95000"/>
                  </a:prstClr>
                </a:solidFill>
                <a:effectLst/>
                <a:uLnTx/>
                <a:uFillTx/>
                <a:latin typeface="微软雅黑" pitchFamily="34" charset="-122"/>
                <a:ea typeface="微软雅黑" pitchFamily="34" charset="-122"/>
                <a:sym typeface="微软雅黑" pitchFamily="34" charset="-122"/>
              </a:rPr>
              <a:t>周边</a:t>
            </a:r>
            <a:endParaRPr kumimoji="0" lang="en-US" altLang="zh-CN" sz="1900" b="0" i="0" u="none" strike="noStrike" kern="0" cap="none" spc="0" normalizeH="0" baseline="0" noProof="0" dirty="0" smtClean="0">
              <a:ln>
                <a:noFill/>
              </a:ln>
              <a:solidFill>
                <a:prstClr val="white">
                  <a:lumMod val="95000"/>
                </a:prst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900" b="0" i="0" u="none" strike="noStrike" kern="0" cap="none" spc="0" normalizeH="0" baseline="0" noProof="0" dirty="0" smtClean="0">
                <a:ln>
                  <a:noFill/>
                </a:ln>
                <a:solidFill>
                  <a:prstClr val="white">
                    <a:lumMod val="95000"/>
                  </a:prstClr>
                </a:solidFill>
                <a:effectLst/>
                <a:uLnTx/>
                <a:uFillTx/>
                <a:latin typeface="微软雅黑" pitchFamily="34" charset="-122"/>
                <a:ea typeface="微软雅黑" pitchFamily="34" charset="-122"/>
                <a:sym typeface="微软雅黑" pitchFamily="34" charset="-122"/>
              </a:rPr>
              <a:t>市场</a:t>
            </a:r>
            <a:endParaRPr kumimoji="0" lang="zh-CN" altLang="en-US" sz="1900" b="0" i="0" u="none" strike="noStrike" kern="0" cap="none" spc="0" normalizeH="0" baseline="0" noProof="0" dirty="0">
              <a:ln>
                <a:noFill/>
              </a:ln>
              <a:solidFill>
                <a:prstClr val="white">
                  <a:lumMod val="95000"/>
                </a:prstClr>
              </a:solidFill>
              <a:effectLst/>
              <a:uLnTx/>
              <a:uFillTx/>
              <a:latin typeface="微软雅黑" pitchFamily="34" charset="-122"/>
              <a:ea typeface="微软雅黑" pitchFamily="34" charset="-122"/>
              <a:sym typeface="微软雅黑" pitchFamily="34" charset="-122"/>
            </a:endParaRPr>
          </a:p>
        </p:txBody>
      </p:sp>
      <p:sp>
        <p:nvSpPr>
          <p:cNvPr id="69"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smtClean="0">
                <a:ln>
                  <a:noFill/>
                </a:ln>
                <a:solidFill>
                  <a:srgbClr val="0070C0">
                    <a:lumMod val="50000"/>
                  </a:srgbClr>
                </a:solidFill>
                <a:effectLst/>
                <a:uLnTx/>
                <a:uFillTx/>
                <a:latin typeface="微软雅黑" pitchFamily="34" charset="-122"/>
                <a:ea typeface="微软雅黑" pitchFamily="34" charset="-122"/>
                <a:sym typeface="微软雅黑" pitchFamily="34" charset="-122"/>
              </a:rPr>
              <a:t>本地</a:t>
            </a:r>
            <a:endParaRPr kumimoji="0" lang="en-US" altLang="zh-CN" sz="1200" b="0" i="0" u="none" strike="noStrike" kern="0" cap="none" spc="0" normalizeH="0" baseline="0" noProof="0" dirty="0" smtClean="0">
              <a:ln>
                <a:noFill/>
              </a:ln>
              <a:solidFill>
                <a:srgbClr val="0070C0">
                  <a:lumMod val="50000"/>
                </a:srgbClr>
              </a:solidFill>
              <a:effectLst/>
              <a:uLnTx/>
              <a:uFillTx/>
              <a:latin typeface="微软雅黑" pitchFamily="34" charset="-122"/>
              <a:ea typeface="微软雅黑" pitchFamily="34" charset="-122"/>
              <a:sym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200" b="0" i="0" u="none" strike="noStrike" kern="0" cap="none" spc="0" normalizeH="0" baseline="0" noProof="0" dirty="0" smtClean="0">
                <a:ln>
                  <a:noFill/>
                </a:ln>
                <a:solidFill>
                  <a:srgbClr val="0070C0">
                    <a:lumMod val="50000"/>
                  </a:srgbClr>
                </a:solidFill>
                <a:effectLst/>
                <a:uLnTx/>
                <a:uFillTx/>
                <a:latin typeface="微软雅黑" pitchFamily="34" charset="-122"/>
                <a:ea typeface="微软雅黑" pitchFamily="34" charset="-122"/>
                <a:sym typeface="微软雅黑" pitchFamily="34" charset="-122"/>
              </a:rPr>
              <a:t>市场</a:t>
            </a:r>
            <a:endParaRPr kumimoji="0" lang="zh-CN" altLang="en-US" sz="1200" b="0" i="0" u="none" strike="noStrike" kern="0" cap="none" spc="0" normalizeH="0" baseline="0" noProof="0" dirty="0">
              <a:ln>
                <a:noFill/>
              </a:ln>
              <a:solidFill>
                <a:srgbClr val="0070C0">
                  <a:lumMod val="50000"/>
                </a:srgbClr>
              </a:solidFill>
              <a:effectLst/>
              <a:uLnTx/>
              <a:uFillTx/>
              <a:latin typeface="微软雅黑" pitchFamily="34" charset="-122"/>
              <a:ea typeface="微软雅黑" pitchFamily="34" charset="-122"/>
              <a:sym typeface="微软雅黑" pitchFamily="34" charset="-122"/>
            </a:endParaRPr>
          </a:p>
        </p:txBody>
      </p:sp>
      <p:sp>
        <p:nvSpPr>
          <p:cNvPr id="70" name="矩形 76"/>
          <p:cNvSpPr>
            <a:spLocks noChangeArrowheads="1"/>
          </p:cNvSpPr>
          <p:nvPr/>
        </p:nvSpPr>
        <p:spPr bwMode="auto">
          <a:xfrm>
            <a:off x="959142" y="3715984"/>
            <a:ext cx="1366485" cy="24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点击添加描述总结</a:t>
            </a:r>
            <a:r>
              <a:rPr kumimoji="0" lang="en-US" altLang="zh-CN"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 </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endParaRPr>
          </a:p>
        </p:txBody>
      </p:sp>
      <p:sp>
        <p:nvSpPr>
          <p:cNvPr id="71" name="矩形 80"/>
          <p:cNvSpPr>
            <a:spLocks noChangeArrowheads="1"/>
          </p:cNvSpPr>
          <p:nvPr/>
        </p:nvSpPr>
        <p:spPr bwMode="auto">
          <a:xfrm>
            <a:off x="2145016" y="2817540"/>
            <a:ext cx="1366485" cy="24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点击添加描述总结</a:t>
            </a:r>
            <a:r>
              <a:rPr kumimoji="0" lang="en-US" altLang="zh-CN"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 </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endParaRPr>
          </a:p>
        </p:txBody>
      </p:sp>
      <p:sp>
        <p:nvSpPr>
          <p:cNvPr id="72" name="矩形 81"/>
          <p:cNvSpPr>
            <a:spLocks noChangeArrowheads="1"/>
          </p:cNvSpPr>
          <p:nvPr/>
        </p:nvSpPr>
        <p:spPr bwMode="auto">
          <a:xfrm>
            <a:off x="3848923" y="3959867"/>
            <a:ext cx="1366485" cy="24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点击添加描述总结</a:t>
            </a:r>
            <a:r>
              <a:rPr kumimoji="0" lang="en-US" altLang="zh-CN"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 </a:t>
            </a: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endParaRPr>
          </a:p>
        </p:txBody>
      </p:sp>
      <p:sp>
        <p:nvSpPr>
          <p:cNvPr id="73" name="矩形 82"/>
          <p:cNvSpPr>
            <a:spLocks noChangeArrowheads="1"/>
          </p:cNvSpPr>
          <p:nvPr/>
        </p:nvSpPr>
        <p:spPr bwMode="auto">
          <a:xfrm>
            <a:off x="5482823" y="2650746"/>
            <a:ext cx="1366485" cy="24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400" eaLnBrk="1" fontAlgn="base" latinLnBrk="0" hangingPunct="1">
              <a:lnSpc>
                <a:spcPts val="1354"/>
              </a:lnSpc>
              <a:spcBef>
                <a:spcPct val="0"/>
              </a:spcBef>
              <a:spcAft>
                <a:spcPct val="0"/>
              </a:spcAft>
              <a:buClrTx/>
              <a:buSzTx/>
              <a:buFont typeface="Arial" charset="0"/>
              <a:buNone/>
              <a:tabLst/>
              <a:defRPr/>
            </a:pPr>
            <a:r>
              <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sym typeface="微软雅黑" pitchFamily="34" charset="-122"/>
              </a:rPr>
              <a:t>点击添加描述总结</a:t>
            </a:r>
          </a:p>
        </p:txBody>
      </p:sp>
      <p:sp>
        <p:nvSpPr>
          <p:cNvPr id="74" name="矩形 73"/>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r" defTabSz="914400" eaLnBrk="1" fontAlgn="base" latinLnBrk="0" hangingPunct="1">
              <a:lnSpc>
                <a:spcPct val="100000"/>
              </a:lnSpc>
              <a:spcBef>
                <a:spcPct val="0"/>
              </a:spcBef>
              <a:spcAft>
                <a:spcPct val="0"/>
              </a:spcAft>
              <a:buClrTx/>
              <a:buSzTx/>
              <a:buFont typeface="Arial" charset="0"/>
              <a:buNone/>
              <a:tabLst/>
              <a:defRPr/>
            </a:pPr>
            <a:r>
              <a:rPr kumimoji="0" lang="zh-CN" altLang="en-US" sz="1600" b="1"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rPr>
              <a:t>添加</a:t>
            </a:r>
            <a:r>
              <a:rPr kumimoji="0" lang="zh-CN" altLang="en-US" sz="16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sym typeface="微软雅黑" pitchFamily="34" charset="-122"/>
              </a:rPr>
              <a:t>主要标题内容</a:t>
            </a:r>
            <a:endParaRPr kumimoji="0" lang="zh-CN" altLang="en-US" sz="1600" b="0" i="0" u="none" strike="noStrike" kern="0" cap="none" spc="0" normalizeH="0" baseline="0" noProof="0" dirty="0">
              <a:ln>
                <a:noFill/>
              </a:ln>
              <a:solidFill>
                <a:srgbClr val="0070C0"/>
              </a:solidFill>
              <a:effectLst/>
              <a:uLnTx/>
              <a:uFillTx/>
              <a:latin typeface="Arial" charset="0"/>
              <a:ea typeface="宋体" pitchFamily="2" charset="-122"/>
              <a:sym typeface="Calibri" pitchFamily="34" charset="0"/>
            </a:endParaRPr>
          </a:p>
        </p:txBody>
      </p:sp>
      <p:sp>
        <p:nvSpPr>
          <p:cNvPr id="75" name="文本框 13"/>
          <p:cNvSpPr txBox="1"/>
          <p:nvPr/>
        </p:nvSpPr>
        <p:spPr>
          <a:xfrm>
            <a:off x="5870768" y="3710837"/>
            <a:ext cx="2740626" cy="805129"/>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1000" dirty="0">
                <a:solidFill>
                  <a:sysClr val="windowText" lastClr="000000"/>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76" name="组合 75"/>
          <p:cNvGrpSpPr/>
          <p:nvPr/>
        </p:nvGrpSpPr>
        <p:grpSpPr>
          <a:xfrm>
            <a:off x="665688" y="2327926"/>
            <a:ext cx="420958" cy="420958"/>
            <a:chOff x="5252030" y="2008764"/>
            <a:chExt cx="809336" cy="809336"/>
          </a:xfrm>
          <a:solidFill>
            <a:srgbClr val="FFC000"/>
          </a:solidFill>
        </p:grpSpPr>
        <p:sp>
          <p:nvSpPr>
            <p:cNvPr id="77" name="椭圆 7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78" name="椭圆 7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79" name="TextBox 7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69421975"/>
      </p:ext>
    </p:extLst>
  </p:cSld>
  <p:clrMapOvr>
    <a:masterClrMapping/>
  </p:clrMapOvr>
  <mc:AlternateContent xmlns:mc="http://schemas.openxmlformats.org/markup-compatibility/2006">
    <mc:Choice xmlns:p14="http://schemas.microsoft.com/office/powerpoint/2010/main" xmlns="" Requires="p14">
      <p:transition spd="slow" p14:dur="1600" advTm="100">
        <p:blinds dir="vert"/>
      </p:transition>
    </mc:Choice>
    <mc:Fallback>
      <p:transition spd="slow" advTm="1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38000">
                                          <p:cBhvr additive="base">
                                            <p:cTn id="7" dur="500" fill="hold"/>
                                            <p:tgtEl>
                                              <p:spTgt spid="76"/>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14:bounceEnd="38000">
                                          <p:cBhvr additive="base">
                                            <p:cTn id="15" dur="500" fill="hold"/>
                                            <p:tgtEl>
                                              <p:spTgt spid="63"/>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6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14:bounceEnd="38000">
                                          <p:cBhvr additive="base">
                                            <p:cTn id="29" dur="500" fill="hold"/>
                                            <p:tgtEl>
                                              <p:spTgt spid="50"/>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38000">
                                          <p:cBhvr additive="base">
                                            <p:cTn id="43" dur="500" fill="hold"/>
                                            <p:tgtEl>
                                              <p:spTgt spid="60"/>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righ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14:bounceEnd="38000">
                                          <p:cBhvr additive="base">
                                            <p:cTn id="60" dur="500" fill="hold"/>
                                            <p:tgtEl>
                                              <p:spTgt spid="47"/>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14:bounceEnd="38000">
                                          <p:cBhvr additive="base">
                                            <p:cTn id="64" dur="500" fill="hold"/>
                                            <p:tgtEl>
                                              <p:spTgt spid="44"/>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4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14:bounceEnd="38000">
                                          <p:cBhvr additive="base">
                                            <p:cTn id="78" dur="500" fill="hold"/>
                                            <p:tgtEl>
                                              <p:spTgt spid="57"/>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5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400"/>
                                            <p:tgtEl>
                                              <p:spTgt spid="7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400"/>
                                            <p:tgtEl>
                                              <p:spTgt spid="7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5250"/>
                                </p:stCondLst>
                                <p:childTnLst>
                                  <p:par>
                                    <p:cTn id="93" presetID="22" presetClass="entr" presetSubtype="2"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right)">
                                          <p:cBhvr>
                                            <p:cTn id="95" dur="500"/>
                                            <p:tgtEl>
                                              <p:spTgt spid="7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right)">
                                          <p:cBhvr>
                                            <p:cTn id="98" dur="750"/>
                                            <p:tgtEl>
                                              <p:spTgt spid="75"/>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1+#ppt_w/2"/>
                                              </p:val>
                                            </p:tav>
                                            <p:tav tm="100000">
                                              <p:val>
                                                <p:strVal val="#ppt_x"/>
                                              </p:val>
                                            </p:tav>
                                          </p:tavLst>
                                        </p:anim>
                                        <p:anim calcmode="lin" valueType="num">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righ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0-#ppt_w/2"/>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1+#ppt_w/2"/>
                                              </p:val>
                                            </p:tav>
                                            <p:tav tm="100000">
                                              <p:val>
                                                <p:strVal val="#ppt_x"/>
                                              </p:val>
                                            </p:tav>
                                          </p:tavLst>
                                        </p:anim>
                                        <p:anim calcmode="lin" valueType="num">
                                          <p:cBhvr additive="base">
                                            <p:cTn id="65" dur="500" fill="hold"/>
                                            <p:tgtEl>
                                              <p:spTgt spid="4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additive="base">
                                            <p:cTn id="78" dur="500" fill="hold"/>
                                            <p:tgtEl>
                                              <p:spTgt spid="57"/>
                                            </p:tgtEl>
                                            <p:attrNameLst>
                                              <p:attrName>ppt_x</p:attrName>
                                            </p:attrNameLst>
                                          </p:cBhvr>
                                          <p:tavLst>
                                            <p:tav tm="0">
                                              <p:val>
                                                <p:strVal val="1+#ppt_w/2"/>
                                              </p:val>
                                            </p:tav>
                                            <p:tav tm="100000">
                                              <p:val>
                                                <p:strVal val="#ppt_x"/>
                                              </p:val>
                                            </p:tav>
                                          </p:tavLst>
                                        </p:anim>
                                        <p:anim calcmode="lin" valueType="num">
                                          <p:cBhvr additive="base">
                                            <p:cTn id="79" dur="500" fill="hold"/>
                                            <p:tgtEl>
                                              <p:spTgt spid="5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400"/>
                                            <p:tgtEl>
                                              <p:spTgt spid="7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400"/>
                                            <p:tgtEl>
                                              <p:spTgt spid="7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par>
                              <p:cTn id="92" fill="hold">
                                <p:stCondLst>
                                  <p:cond delay="5250"/>
                                </p:stCondLst>
                                <p:childTnLst>
                                  <p:par>
                                    <p:cTn id="93" presetID="22" presetClass="entr" presetSubtype="2"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right)">
                                          <p:cBhvr>
                                            <p:cTn id="95" dur="500"/>
                                            <p:tgtEl>
                                              <p:spTgt spid="7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right)">
                                          <p:cBhvr>
                                            <p:cTn id="98" dur="750"/>
                                            <p:tgtEl>
                                              <p:spTgt spid="75"/>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5085" y="-512202"/>
            <a:ext cx="9254170" cy="6167904"/>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矩形 58"/>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0" name="TextBox 59"/>
          <p:cNvSpPr txBox="1"/>
          <p:nvPr/>
        </p:nvSpPr>
        <p:spPr>
          <a:xfrm>
            <a:off x="3851922" y="1707654"/>
            <a:ext cx="2954655"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itchFamily="34" charset="-122"/>
                <a:ea typeface="微软雅黑" pitchFamily="34" charset="-122"/>
              </a:rPr>
              <a:t> </a:t>
            </a:r>
            <a:r>
              <a:rPr lang="zh-CN" altLang="en-US" sz="2800" b="1" dirty="0" smtClean="0">
                <a:solidFill>
                  <a:prstClr val="white"/>
                </a:solidFill>
                <a:latin typeface="微软雅黑" pitchFamily="34" charset="-122"/>
                <a:ea typeface="微软雅黑" pitchFamily="34" charset="-122"/>
              </a:rPr>
              <a:t>第一部分</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3600" b="1" dirty="0" smtClean="0">
                <a:solidFill>
                  <a:prstClr val="white"/>
                </a:solidFill>
                <a:latin typeface="微软雅黑" pitchFamily="34" charset="-122"/>
                <a:ea typeface="微软雅黑" pitchFamily="34" charset="-122"/>
              </a:rPr>
              <a:t>年度工作概述</a:t>
            </a:r>
            <a:endParaRPr lang="en-US" altLang="zh-CN" sz="3600" b="1" dirty="0" smtClean="0">
              <a:solidFill>
                <a:prstClr val="white"/>
              </a:solidFill>
              <a:latin typeface="微软雅黑" pitchFamily="34" charset="-122"/>
              <a:ea typeface="微软雅黑" pitchFamily="34" charset="-122"/>
            </a:endParaRPr>
          </a:p>
        </p:txBody>
      </p:sp>
      <p:cxnSp>
        <p:nvCxnSpPr>
          <p:cNvPr id="61" name="直接连接符 60"/>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2" name="TextBox 61"/>
          <p:cNvSpPr txBox="1"/>
          <p:nvPr/>
        </p:nvSpPr>
        <p:spPr>
          <a:xfrm>
            <a:off x="2317896"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itchFamily="34" charset="-122"/>
                <a:ea typeface="微软雅黑" pitchFamily="34" charset="-122"/>
              </a:rPr>
              <a:t>PART 01</a:t>
            </a:r>
            <a:endParaRPr lang="zh-CN" altLang="en-US" sz="1600" dirty="0" smtClean="0">
              <a:solidFill>
                <a:prstClr val="white"/>
              </a:solidFill>
              <a:latin typeface="微软雅黑" pitchFamily="34" charset="-122"/>
              <a:ea typeface="微软雅黑" pitchFamily="34" charset="-122"/>
            </a:endParaRPr>
          </a:p>
        </p:txBody>
      </p:sp>
      <p:grpSp>
        <p:nvGrpSpPr>
          <p:cNvPr id="63" name="组合 62"/>
          <p:cNvGrpSpPr/>
          <p:nvPr/>
        </p:nvGrpSpPr>
        <p:grpSpPr>
          <a:xfrm>
            <a:off x="2123728" y="1707656"/>
            <a:ext cx="1197175" cy="1197175"/>
            <a:chOff x="1068965" y="491752"/>
            <a:chExt cx="1197175" cy="1197175"/>
          </a:xfrm>
        </p:grpSpPr>
        <p:grpSp>
          <p:nvGrpSpPr>
            <p:cNvPr id="64" name="组合 6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7" name="椭圆 6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5"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C000"/>
            </a:solidFill>
            <a:ln w="25400" cap="flat" cmpd="sng" algn="ctr">
              <a:noFill/>
              <a:prstDash val="solid"/>
            </a:ln>
            <a:effectLs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grpSp>
      <p:sp>
        <p:nvSpPr>
          <p:cNvPr id="68" name="TextBox 67"/>
          <p:cNvSpPr txBox="1"/>
          <p:nvPr/>
        </p:nvSpPr>
        <p:spPr>
          <a:xfrm>
            <a:off x="3948592" y="2787774"/>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工作前言</a:t>
            </a:r>
          </a:p>
        </p:txBody>
      </p:sp>
      <p:sp>
        <p:nvSpPr>
          <p:cNvPr id="69" name="TextBox 68"/>
          <p:cNvSpPr txBox="1"/>
          <p:nvPr/>
        </p:nvSpPr>
        <p:spPr>
          <a:xfrm>
            <a:off x="5001263" y="2787774"/>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工作回顾</a:t>
            </a:r>
          </a:p>
        </p:txBody>
      </p:sp>
      <p:sp>
        <p:nvSpPr>
          <p:cNvPr id="70" name="TextBox 69"/>
          <p:cNvSpPr txBox="1"/>
          <p:nvPr/>
        </p:nvSpPr>
        <p:spPr>
          <a:xfrm>
            <a:off x="6011289" y="2787774"/>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工作计划</a:t>
            </a:r>
          </a:p>
        </p:txBody>
      </p:sp>
      <p:sp>
        <p:nvSpPr>
          <p:cNvPr id="71" name="TextBox 70"/>
          <p:cNvSpPr txBox="1"/>
          <p:nvPr/>
        </p:nvSpPr>
        <p:spPr>
          <a:xfrm>
            <a:off x="3948592"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工作团队</a:t>
            </a:r>
          </a:p>
        </p:txBody>
      </p:sp>
      <p:sp>
        <p:nvSpPr>
          <p:cNvPr id="72" name="TextBox 71"/>
          <p:cNvSpPr txBox="1"/>
          <p:nvPr/>
        </p:nvSpPr>
        <p:spPr>
          <a:xfrm>
            <a:off x="5001264"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工作进度</a:t>
            </a:r>
          </a:p>
        </p:txBody>
      </p:sp>
      <p:sp>
        <p:nvSpPr>
          <p:cNvPr id="73" name="TextBox 72"/>
          <p:cNvSpPr txBox="1"/>
          <p:nvPr/>
        </p:nvSpPr>
        <p:spPr>
          <a:xfrm>
            <a:off x="6010903" y="3134845"/>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去年相比</a:t>
            </a:r>
          </a:p>
        </p:txBody>
      </p:sp>
      <p:grpSp>
        <p:nvGrpSpPr>
          <p:cNvPr id="74" name="组合 73"/>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7" name="组合 76"/>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0" name="组合 79"/>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3" name="组合 82"/>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椭圆 8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6" name="组合 85"/>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9" name="组合 88"/>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2" name="组合 91"/>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5" name="组合 94"/>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8" name="组合 97"/>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1" name="组合 100"/>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4" name="组合 103"/>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6" name="椭圆 10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7" name="组合 106"/>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0" name="组合 109"/>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2" name="椭圆 1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3" name="TextBox 11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355482234"/>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55000">
                                          <p:cBhvr additive="base">
                                            <p:cTn id="14" dur="1500" fill="hold"/>
                                            <p:tgtEl>
                                              <p:spTgt spid="63"/>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Horizontal)">
                                          <p:cBhvr>
                                            <p:cTn id="11" dur="500"/>
                                            <p:tgtEl>
                                              <p:spTgt spid="59"/>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500" fill="hold"/>
                                            <p:tgtEl>
                                              <p:spTgt spid="63"/>
                                            </p:tgtEl>
                                            <p:attrNameLst>
                                              <p:attrName>ppt_x</p:attrName>
                                            </p:attrNameLst>
                                          </p:cBhvr>
                                          <p:tavLst>
                                            <p:tav tm="0">
                                              <p:val>
                                                <p:strVal val="0-#ppt_w/2"/>
                                              </p:val>
                                            </p:tav>
                                            <p:tav tm="100000">
                                              <p:val>
                                                <p:strVal val="#ppt_x"/>
                                              </p:val>
                                            </p:tav>
                                          </p:tavLst>
                                        </p:anim>
                                        <p:anim calcmode="lin" valueType="num">
                                          <p:cBhvr additive="base">
                                            <p:cTn id="15" dur="1500" fill="hold"/>
                                            <p:tgtEl>
                                              <p:spTgt spid="63"/>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ppt_x</p:attrName>
                                            </p:attrNameLst>
                                          </p:cBhvr>
                                          <p:tavLst>
                                            <p:tav tm="0">
                                              <p:val>
                                                <p:strVal val="#ppt_x-#ppt_w*1.125000"/>
                                              </p:val>
                                            </p:tav>
                                            <p:tav tm="100000">
                                              <p:val>
                                                <p:strVal val="#ppt_x"/>
                                              </p:val>
                                            </p:tav>
                                          </p:tavLst>
                                        </p:anim>
                                        <p:animEffect transition="in" filter="wipe(right)">
                                          <p:cBhvr>
                                            <p:cTn id="24" dur="500"/>
                                            <p:tgtEl>
                                              <p:spTgt spid="60"/>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ppt_x"/>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0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3" presetClass="entr" presetSubtype="528"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500" fill="hold"/>
                                            <p:tgtEl>
                                              <p:spTgt spid="74"/>
                                            </p:tgtEl>
                                            <p:attrNameLst>
                                              <p:attrName>ppt_w</p:attrName>
                                            </p:attrNameLst>
                                          </p:cBhvr>
                                          <p:tavLst>
                                            <p:tav tm="0">
                                              <p:val>
                                                <p:fltVal val="0"/>
                                              </p:val>
                                            </p:tav>
                                            <p:tav tm="100000">
                                              <p:val>
                                                <p:strVal val="#ppt_w"/>
                                              </p:val>
                                            </p:tav>
                                          </p:tavLst>
                                        </p:anim>
                                        <p:anim calcmode="lin" valueType="num">
                                          <p:cBhvr>
                                            <p:cTn id="60" dur="500" fill="hold"/>
                                            <p:tgtEl>
                                              <p:spTgt spid="74"/>
                                            </p:tgtEl>
                                            <p:attrNameLst>
                                              <p:attrName>ppt_h</p:attrName>
                                            </p:attrNameLst>
                                          </p:cBhvr>
                                          <p:tavLst>
                                            <p:tav tm="0">
                                              <p:val>
                                                <p:fltVal val="0"/>
                                              </p:val>
                                            </p:tav>
                                            <p:tav tm="100000">
                                              <p:val>
                                                <p:strVal val="#ppt_h"/>
                                              </p:val>
                                            </p:tav>
                                          </p:tavLst>
                                        </p:anim>
                                        <p:anim calcmode="lin" valueType="num">
                                          <p:cBhvr>
                                            <p:cTn id="61" dur="500" fill="hold"/>
                                            <p:tgtEl>
                                              <p:spTgt spid="74"/>
                                            </p:tgtEl>
                                            <p:attrNameLst>
                                              <p:attrName>ppt_x</p:attrName>
                                            </p:attrNameLst>
                                          </p:cBhvr>
                                          <p:tavLst>
                                            <p:tav tm="0">
                                              <p:val>
                                                <p:fltVal val="0.5"/>
                                              </p:val>
                                            </p:tav>
                                            <p:tav tm="100000">
                                              <p:val>
                                                <p:strVal val="#ppt_x"/>
                                              </p:val>
                                            </p:tav>
                                          </p:tavLst>
                                        </p:anim>
                                        <p:anim calcmode="lin" valueType="num">
                                          <p:cBhvr>
                                            <p:cTn id="62" dur="500" fill="hold"/>
                                            <p:tgtEl>
                                              <p:spTgt spid="7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 calcmode="lin" valueType="num">
                                          <p:cBhvr>
                                            <p:cTn id="67" dur="500" fill="hold"/>
                                            <p:tgtEl>
                                              <p:spTgt spid="77"/>
                                            </p:tgtEl>
                                            <p:attrNameLst>
                                              <p:attrName>ppt_x</p:attrName>
                                            </p:attrNameLst>
                                          </p:cBhvr>
                                          <p:tavLst>
                                            <p:tav tm="0">
                                              <p:val>
                                                <p:fltVal val="0.5"/>
                                              </p:val>
                                            </p:tav>
                                            <p:tav tm="100000">
                                              <p:val>
                                                <p:strVal val="#ppt_x"/>
                                              </p:val>
                                            </p:tav>
                                          </p:tavLst>
                                        </p:anim>
                                        <p:anim calcmode="lin" valueType="num">
                                          <p:cBhvr>
                                            <p:cTn id="68" dur="500" fill="hold"/>
                                            <p:tgtEl>
                                              <p:spTgt spid="77"/>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70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ppt_w</p:attrName>
                                            </p:attrNameLst>
                                          </p:cBhvr>
                                          <p:tavLst>
                                            <p:tav tm="0">
                                              <p:val>
                                                <p:fltVal val="0"/>
                                              </p:val>
                                            </p:tav>
                                            <p:tav tm="100000">
                                              <p:val>
                                                <p:strVal val="#ppt_w"/>
                                              </p:val>
                                            </p:tav>
                                          </p:tavLst>
                                        </p:anim>
                                        <p:anim calcmode="lin" valueType="num">
                                          <p:cBhvr>
                                            <p:cTn id="72" dur="500" fill="hold"/>
                                            <p:tgtEl>
                                              <p:spTgt spid="80"/>
                                            </p:tgtEl>
                                            <p:attrNameLst>
                                              <p:attrName>ppt_h</p:attrName>
                                            </p:attrNameLst>
                                          </p:cBhvr>
                                          <p:tavLst>
                                            <p:tav tm="0">
                                              <p:val>
                                                <p:fltVal val="0"/>
                                              </p:val>
                                            </p:tav>
                                            <p:tav tm="100000">
                                              <p:val>
                                                <p:strVal val="#ppt_h"/>
                                              </p:val>
                                            </p:tav>
                                          </p:tavLst>
                                        </p:anim>
                                        <p:anim calcmode="lin" valueType="num">
                                          <p:cBhvr>
                                            <p:cTn id="73" dur="500" fill="hold"/>
                                            <p:tgtEl>
                                              <p:spTgt spid="80"/>
                                            </p:tgtEl>
                                            <p:attrNameLst>
                                              <p:attrName>ppt_x</p:attrName>
                                            </p:attrNameLst>
                                          </p:cBhvr>
                                          <p:tavLst>
                                            <p:tav tm="0">
                                              <p:val>
                                                <p:fltVal val="0.5"/>
                                              </p:val>
                                            </p:tav>
                                            <p:tav tm="100000">
                                              <p:val>
                                                <p:strVal val="#ppt_x"/>
                                              </p:val>
                                            </p:tav>
                                          </p:tavLst>
                                        </p:anim>
                                        <p:anim calcmode="lin" valueType="num">
                                          <p:cBhvr>
                                            <p:cTn id="74" dur="500" fill="hold"/>
                                            <p:tgtEl>
                                              <p:spTgt spid="80"/>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 calcmode="lin" valueType="num">
                                          <p:cBhvr>
                                            <p:cTn id="79" dur="500" fill="hold"/>
                                            <p:tgtEl>
                                              <p:spTgt spid="83"/>
                                            </p:tgtEl>
                                            <p:attrNameLst>
                                              <p:attrName>ppt_x</p:attrName>
                                            </p:attrNameLst>
                                          </p:cBhvr>
                                          <p:tavLst>
                                            <p:tav tm="0">
                                              <p:val>
                                                <p:fltVal val="0.5"/>
                                              </p:val>
                                            </p:tav>
                                            <p:tav tm="100000">
                                              <p:val>
                                                <p:strVal val="#ppt_x"/>
                                              </p:val>
                                            </p:tav>
                                          </p:tavLst>
                                        </p:anim>
                                        <p:anim calcmode="lin" valueType="num">
                                          <p:cBhvr>
                                            <p:cTn id="80" dur="500" fill="hold"/>
                                            <p:tgtEl>
                                              <p:spTgt spid="83"/>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10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 calcmode="lin" valueType="num">
                                          <p:cBhvr>
                                            <p:cTn id="85" dur="500" fill="hold"/>
                                            <p:tgtEl>
                                              <p:spTgt spid="86"/>
                                            </p:tgtEl>
                                            <p:attrNameLst>
                                              <p:attrName>ppt_x</p:attrName>
                                            </p:attrNameLst>
                                          </p:cBhvr>
                                          <p:tavLst>
                                            <p:tav tm="0">
                                              <p:val>
                                                <p:fltVal val="0.5"/>
                                              </p:val>
                                            </p:tav>
                                            <p:tav tm="100000">
                                              <p:val>
                                                <p:strVal val="#ppt_x"/>
                                              </p:val>
                                            </p:tav>
                                          </p:tavLst>
                                        </p:anim>
                                        <p:anim calcmode="lin" valueType="num">
                                          <p:cBhvr>
                                            <p:cTn id="86" dur="500" fill="hold"/>
                                            <p:tgtEl>
                                              <p:spTgt spid="86"/>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600"/>
                                      </p:stCondLst>
                                      <p:childTnLst>
                                        <p:set>
                                          <p:cBhvr>
                                            <p:cTn id="88" dur="1" fill="hold">
                                              <p:stCondLst>
                                                <p:cond delay="0"/>
                                              </p:stCondLst>
                                            </p:cTn>
                                            <p:tgtEl>
                                              <p:spTgt spid="89"/>
                                            </p:tgtEl>
                                            <p:attrNameLst>
                                              <p:attrName>style.visibility</p:attrName>
                                            </p:attrNameLst>
                                          </p:cBhvr>
                                          <p:to>
                                            <p:strVal val="visible"/>
                                          </p:to>
                                        </p:set>
                                        <p:anim calcmode="lin" valueType="num">
                                          <p:cBhvr>
                                            <p:cTn id="89" dur="500" fill="hold"/>
                                            <p:tgtEl>
                                              <p:spTgt spid="89"/>
                                            </p:tgtEl>
                                            <p:attrNameLst>
                                              <p:attrName>ppt_w</p:attrName>
                                            </p:attrNameLst>
                                          </p:cBhvr>
                                          <p:tavLst>
                                            <p:tav tm="0">
                                              <p:val>
                                                <p:fltVal val="0"/>
                                              </p:val>
                                            </p:tav>
                                            <p:tav tm="100000">
                                              <p:val>
                                                <p:strVal val="#ppt_w"/>
                                              </p:val>
                                            </p:tav>
                                          </p:tavLst>
                                        </p:anim>
                                        <p:anim calcmode="lin" valueType="num">
                                          <p:cBhvr>
                                            <p:cTn id="90" dur="500" fill="hold"/>
                                            <p:tgtEl>
                                              <p:spTgt spid="89"/>
                                            </p:tgtEl>
                                            <p:attrNameLst>
                                              <p:attrName>ppt_h</p:attrName>
                                            </p:attrNameLst>
                                          </p:cBhvr>
                                          <p:tavLst>
                                            <p:tav tm="0">
                                              <p:val>
                                                <p:fltVal val="0"/>
                                              </p:val>
                                            </p:tav>
                                            <p:tav tm="100000">
                                              <p:val>
                                                <p:strVal val="#ppt_h"/>
                                              </p:val>
                                            </p:tav>
                                          </p:tavLst>
                                        </p:anim>
                                        <p:anim calcmode="lin" valueType="num">
                                          <p:cBhvr>
                                            <p:cTn id="91" dur="500" fill="hold"/>
                                            <p:tgtEl>
                                              <p:spTgt spid="89"/>
                                            </p:tgtEl>
                                            <p:attrNameLst>
                                              <p:attrName>ppt_x</p:attrName>
                                            </p:attrNameLst>
                                          </p:cBhvr>
                                          <p:tavLst>
                                            <p:tav tm="0">
                                              <p:val>
                                                <p:fltVal val="0.5"/>
                                              </p:val>
                                            </p:tav>
                                            <p:tav tm="100000">
                                              <p:val>
                                                <p:strVal val="#ppt_x"/>
                                              </p:val>
                                            </p:tav>
                                          </p:tavLst>
                                        </p:anim>
                                        <p:anim calcmode="lin" valueType="num">
                                          <p:cBhvr>
                                            <p:cTn id="92" dur="500" fill="hold"/>
                                            <p:tgtEl>
                                              <p:spTgt spid="8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300"/>
                                      </p:stCondLst>
                                      <p:childTnLst>
                                        <p:set>
                                          <p:cBhvr>
                                            <p:cTn id="94" dur="1" fill="hold">
                                              <p:stCondLst>
                                                <p:cond delay="0"/>
                                              </p:stCondLst>
                                            </p:cTn>
                                            <p:tgtEl>
                                              <p:spTgt spid="92"/>
                                            </p:tgtEl>
                                            <p:attrNameLst>
                                              <p:attrName>style.visibility</p:attrName>
                                            </p:attrNameLst>
                                          </p:cBhvr>
                                          <p:to>
                                            <p:strVal val="visible"/>
                                          </p:to>
                                        </p:set>
                                        <p:anim calcmode="lin" valueType="num">
                                          <p:cBhvr>
                                            <p:cTn id="95" dur="500" fill="hold"/>
                                            <p:tgtEl>
                                              <p:spTgt spid="92"/>
                                            </p:tgtEl>
                                            <p:attrNameLst>
                                              <p:attrName>ppt_w</p:attrName>
                                            </p:attrNameLst>
                                          </p:cBhvr>
                                          <p:tavLst>
                                            <p:tav tm="0">
                                              <p:val>
                                                <p:fltVal val="0"/>
                                              </p:val>
                                            </p:tav>
                                            <p:tav tm="100000">
                                              <p:val>
                                                <p:strVal val="#ppt_w"/>
                                              </p:val>
                                            </p:tav>
                                          </p:tavLst>
                                        </p:anim>
                                        <p:anim calcmode="lin" valueType="num">
                                          <p:cBhvr>
                                            <p:cTn id="96" dur="500" fill="hold"/>
                                            <p:tgtEl>
                                              <p:spTgt spid="92"/>
                                            </p:tgtEl>
                                            <p:attrNameLst>
                                              <p:attrName>ppt_h</p:attrName>
                                            </p:attrNameLst>
                                          </p:cBhvr>
                                          <p:tavLst>
                                            <p:tav tm="0">
                                              <p:val>
                                                <p:fltVal val="0"/>
                                              </p:val>
                                            </p:tav>
                                            <p:tav tm="100000">
                                              <p:val>
                                                <p:strVal val="#ppt_h"/>
                                              </p:val>
                                            </p:tav>
                                          </p:tavLst>
                                        </p:anim>
                                        <p:anim calcmode="lin" valueType="num">
                                          <p:cBhvr>
                                            <p:cTn id="97" dur="500" fill="hold"/>
                                            <p:tgtEl>
                                              <p:spTgt spid="92"/>
                                            </p:tgtEl>
                                            <p:attrNameLst>
                                              <p:attrName>ppt_x</p:attrName>
                                            </p:attrNameLst>
                                          </p:cBhvr>
                                          <p:tavLst>
                                            <p:tav tm="0">
                                              <p:val>
                                                <p:fltVal val="0.5"/>
                                              </p:val>
                                            </p:tav>
                                            <p:tav tm="100000">
                                              <p:val>
                                                <p:strVal val="#ppt_x"/>
                                              </p:val>
                                            </p:tav>
                                          </p:tavLst>
                                        </p:anim>
                                        <p:anim calcmode="lin" valueType="num">
                                          <p:cBhvr>
                                            <p:cTn id="98" dur="500" fill="hold"/>
                                            <p:tgtEl>
                                              <p:spTgt spid="9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 calcmode="lin" valueType="num">
                                          <p:cBhvr>
                                            <p:cTn id="103" dur="500" fill="hold"/>
                                            <p:tgtEl>
                                              <p:spTgt spid="95"/>
                                            </p:tgtEl>
                                            <p:attrNameLst>
                                              <p:attrName>ppt_x</p:attrName>
                                            </p:attrNameLst>
                                          </p:cBhvr>
                                          <p:tavLst>
                                            <p:tav tm="0">
                                              <p:val>
                                                <p:fltVal val="0.5"/>
                                              </p:val>
                                            </p:tav>
                                            <p:tav tm="100000">
                                              <p:val>
                                                <p:strVal val="#ppt_x"/>
                                              </p:val>
                                            </p:tav>
                                          </p:tavLst>
                                        </p:anim>
                                        <p:anim calcmode="lin" valueType="num">
                                          <p:cBhvr>
                                            <p:cTn id="104" dur="500" fill="hold"/>
                                            <p:tgtEl>
                                              <p:spTgt spid="9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60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 calcmode="lin" valueType="num">
                                          <p:cBhvr>
                                            <p:cTn id="109" dur="500" fill="hold"/>
                                            <p:tgtEl>
                                              <p:spTgt spid="98"/>
                                            </p:tgtEl>
                                            <p:attrNameLst>
                                              <p:attrName>ppt_x</p:attrName>
                                            </p:attrNameLst>
                                          </p:cBhvr>
                                          <p:tavLst>
                                            <p:tav tm="0">
                                              <p:val>
                                                <p:fltVal val="0.5"/>
                                              </p:val>
                                            </p:tav>
                                            <p:tav tm="100000">
                                              <p:val>
                                                <p:strVal val="#ppt_x"/>
                                              </p:val>
                                            </p:tav>
                                          </p:tavLst>
                                        </p:anim>
                                        <p:anim calcmode="lin" valueType="num">
                                          <p:cBhvr>
                                            <p:cTn id="110" dur="500" fill="hold"/>
                                            <p:tgtEl>
                                              <p:spTgt spid="9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101"/>
                                            </p:tgtEl>
                                            <p:attrNameLst>
                                              <p:attrName>style.visibility</p:attrName>
                                            </p:attrNameLst>
                                          </p:cBhvr>
                                          <p:to>
                                            <p:strVal val="visible"/>
                                          </p:to>
                                        </p:set>
                                        <p:anim calcmode="lin" valueType="num">
                                          <p:cBhvr>
                                            <p:cTn id="113" dur="500" fill="hold"/>
                                            <p:tgtEl>
                                              <p:spTgt spid="101"/>
                                            </p:tgtEl>
                                            <p:attrNameLst>
                                              <p:attrName>ppt_w</p:attrName>
                                            </p:attrNameLst>
                                          </p:cBhvr>
                                          <p:tavLst>
                                            <p:tav tm="0">
                                              <p:val>
                                                <p:fltVal val="0"/>
                                              </p:val>
                                            </p:tav>
                                            <p:tav tm="100000">
                                              <p:val>
                                                <p:strVal val="#ppt_w"/>
                                              </p:val>
                                            </p:tav>
                                          </p:tavLst>
                                        </p:anim>
                                        <p:anim calcmode="lin" valueType="num">
                                          <p:cBhvr>
                                            <p:cTn id="114" dur="500" fill="hold"/>
                                            <p:tgtEl>
                                              <p:spTgt spid="101"/>
                                            </p:tgtEl>
                                            <p:attrNameLst>
                                              <p:attrName>ppt_h</p:attrName>
                                            </p:attrNameLst>
                                          </p:cBhvr>
                                          <p:tavLst>
                                            <p:tav tm="0">
                                              <p:val>
                                                <p:fltVal val="0"/>
                                              </p:val>
                                            </p:tav>
                                            <p:tav tm="100000">
                                              <p:val>
                                                <p:strVal val="#ppt_h"/>
                                              </p:val>
                                            </p:tav>
                                          </p:tavLst>
                                        </p:anim>
                                        <p:anim calcmode="lin" valueType="num">
                                          <p:cBhvr>
                                            <p:cTn id="115" dur="500" fill="hold"/>
                                            <p:tgtEl>
                                              <p:spTgt spid="101"/>
                                            </p:tgtEl>
                                            <p:attrNameLst>
                                              <p:attrName>ppt_x</p:attrName>
                                            </p:attrNameLst>
                                          </p:cBhvr>
                                          <p:tavLst>
                                            <p:tav tm="0">
                                              <p:val>
                                                <p:fltVal val="0.5"/>
                                              </p:val>
                                            </p:tav>
                                            <p:tav tm="100000">
                                              <p:val>
                                                <p:strVal val="#ppt_x"/>
                                              </p:val>
                                            </p:tav>
                                          </p:tavLst>
                                        </p:anim>
                                        <p:anim calcmode="lin" valueType="num">
                                          <p:cBhvr>
                                            <p:cTn id="116" dur="500" fill="hold"/>
                                            <p:tgtEl>
                                              <p:spTgt spid="10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500" fill="hold"/>
                                            <p:tgtEl>
                                              <p:spTgt spid="104"/>
                                            </p:tgtEl>
                                            <p:attrNameLst>
                                              <p:attrName>ppt_w</p:attrName>
                                            </p:attrNameLst>
                                          </p:cBhvr>
                                          <p:tavLst>
                                            <p:tav tm="0">
                                              <p:val>
                                                <p:fltVal val="0"/>
                                              </p:val>
                                            </p:tav>
                                            <p:tav tm="100000">
                                              <p:val>
                                                <p:strVal val="#ppt_w"/>
                                              </p:val>
                                            </p:tav>
                                          </p:tavLst>
                                        </p:anim>
                                        <p:anim calcmode="lin" valueType="num">
                                          <p:cBhvr>
                                            <p:cTn id="120" dur="500" fill="hold"/>
                                            <p:tgtEl>
                                              <p:spTgt spid="104"/>
                                            </p:tgtEl>
                                            <p:attrNameLst>
                                              <p:attrName>ppt_h</p:attrName>
                                            </p:attrNameLst>
                                          </p:cBhvr>
                                          <p:tavLst>
                                            <p:tav tm="0">
                                              <p:val>
                                                <p:fltVal val="0"/>
                                              </p:val>
                                            </p:tav>
                                            <p:tav tm="100000">
                                              <p:val>
                                                <p:strVal val="#ppt_h"/>
                                              </p:val>
                                            </p:tav>
                                          </p:tavLst>
                                        </p:anim>
                                        <p:anim calcmode="lin" valueType="num">
                                          <p:cBhvr>
                                            <p:cTn id="121" dur="500" fill="hold"/>
                                            <p:tgtEl>
                                              <p:spTgt spid="104"/>
                                            </p:tgtEl>
                                            <p:attrNameLst>
                                              <p:attrName>ppt_x</p:attrName>
                                            </p:attrNameLst>
                                          </p:cBhvr>
                                          <p:tavLst>
                                            <p:tav tm="0">
                                              <p:val>
                                                <p:fltVal val="0.5"/>
                                              </p:val>
                                            </p:tav>
                                            <p:tav tm="100000">
                                              <p:val>
                                                <p:strVal val="#ppt_x"/>
                                              </p:val>
                                            </p:tav>
                                          </p:tavLst>
                                        </p:anim>
                                        <p:anim calcmode="lin" valueType="num">
                                          <p:cBhvr>
                                            <p:cTn id="122" dur="500" fill="hold"/>
                                            <p:tgtEl>
                                              <p:spTgt spid="10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107"/>
                                            </p:tgtEl>
                                            <p:attrNameLst>
                                              <p:attrName>style.visibility</p:attrName>
                                            </p:attrNameLst>
                                          </p:cBhvr>
                                          <p:to>
                                            <p:strVal val="visible"/>
                                          </p:to>
                                        </p:set>
                                        <p:anim calcmode="lin" valueType="num">
                                          <p:cBhvr>
                                            <p:cTn id="125" dur="500" fill="hold"/>
                                            <p:tgtEl>
                                              <p:spTgt spid="107"/>
                                            </p:tgtEl>
                                            <p:attrNameLst>
                                              <p:attrName>ppt_w</p:attrName>
                                            </p:attrNameLst>
                                          </p:cBhvr>
                                          <p:tavLst>
                                            <p:tav tm="0">
                                              <p:val>
                                                <p:fltVal val="0"/>
                                              </p:val>
                                            </p:tav>
                                            <p:tav tm="100000">
                                              <p:val>
                                                <p:strVal val="#ppt_w"/>
                                              </p:val>
                                            </p:tav>
                                          </p:tavLst>
                                        </p:anim>
                                        <p:anim calcmode="lin" valueType="num">
                                          <p:cBhvr>
                                            <p:cTn id="126" dur="500" fill="hold"/>
                                            <p:tgtEl>
                                              <p:spTgt spid="107"/>
                                            </p:tgtEl>
                                            <p:attrNameLst>
                                              <p:attrName>ppt_h</p:attrName>
                                            </p:attrNameLst>
                                          </p:cBhvr>
                                          <p:tavLst>
                                            <p:tav tm="0">
                                              <p:val>
                                                <p:fltVal val="0"/>
                                              </p:val>
                                            </p:tav>
                                            <p:tav tm="100000">
                                              <p:val>
                                                <p:strVal val="#ppt_h"/>
                                              </p:val>
                                            </p:tav>
                                          </p:tavLst>
                                        </p:anim>
                                        <p:anim calcmode="lin" valueType="num">
                                          <p:cBhvr>
                                            <p:cTn id="127" dur="500" fill="hold"/>
                                            <p:tgtEl>
                                              <p:spTgt spid="107"/>
                                            </p:tgtEl>
                                            <p:attrNameLst>
                                              <p:attrName>ppt_x</p:attrName>
                                            </p:attrNameLst>
                                          </p:cBhvr>
                                          <p:tavLst>
                                            <p:tav tm="0">
                                              <p:val>
                                                <p:fltVal val="0.5"/>
                                              </p:val>
                                            </p:tav>
                                            <p:tav tm="100000">
                                              <p:val>
                                                <p:strVal val="#ppt_x"/>
                                              </p:val>
                                            </p:tav>
                                          </p:tavLst>
                                        </p:anim>
                                        <p:anim calcmode="lin" valueType="num">
                                          <p:cBhvr>
                                            <p:cTn id="128" dur="500" fill="hold"/>
                                            <p:tgtEl>
                                              <p:spTgt spid="10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 calcmode="lin" valueType="num">
                                          <p:cBhvr>
                                            <p:cTn id="133" dur="500" fill="hold"/>
                                            <p:tgtEl>
                                              <p:spTgt spid="110"/>
                                            </p:tgtEl>
                                            <p:attrNameLst>
                                              <p:attrName>ppt_x</p:attrName>
                                            </p:attrNameLst>
                                          </p:cBhvr>
                                          <p:tavLst>
                                            <p:tav tm="0">
                                              <p:val>
                                                <p:fltVal val="0.5"/>
                                              </p:val>
                                            </p:tav>
                                            <p:tav tm="100000">
                                              <p:val>
                                                <p:strVal val="#ppt_x"/>
                                              </p:val>
                                            </p:tav>
                                          </p:tavLst>
                                        </p:anim>
                                        <p:anim calcmode="lin" valueType="num">
                                          <p:cBhvr>
                                            <p:cTn id="134" dur="500" fill="hold"/>
                                            <p:tgtEl>
                                              <p:spTgt spid="110"/>
                                            </p:tgtEl>
                                            <p:attrNameLst>
                                              <p:attrName>ppt_y</p:attrName>
                                            </p:attrNameLst>
                                          </p:cBhvr>
                                          <p:tavLst>
                                            <p:tav tm="0">
                                              <p:val>
                                                <p:fltVal val="0.5"/>
                                              </p:val>
                                            </p:tav>
                                            <p:tav tm="100000">
                                              <p:val>
                                                <p:strVal val="#ppt_y"/>
                                              </p:val>
                                            </p:tav>
                                          </p:tavLst>
                                        </p:anim>
                                      </p:childTnLst>
                                    </p:cTn>
                                  </p:par>
                                  <p:par>
                                    <p:cTn id="135" presetID="26" presetClass="emph" presetSubtype="0" repeatCount="3000" fill="hold" nodeType="withEffect">
                                      <p:stCondLst>
                                        <p:cond delay="600"/>
                                      </p:stCondLst>
                                      <p:childTnLst>
                                        <p:animEffect transition="out" filter="fade">
                                          <p:cBhvr>
                                            <p:cTn id="136" dur="500" tmFilter="0, 0; .2, .5; .8, .5; 1, 0"/>
                                            <p:tgtEl>
                                              <p:spTgt spid="74"/>
                                            </p:tgtEl>
                                          </p:cBhvr>
                                        </p:animEffect>
                                        <p:animScale>
                                          <p:cBhvr>
                                            <p:cTn id="137" dur="250" autoRev="1" fill="hold"/>
                                            <p:tgtEl>
                                              <p:spTgt spid="74"/>
                                            </p:tgtEl>
                                          </p:cBhvr>
                                          <p:by x="105000" y="105000"/>
                                        </p:animScale>
                                      </p:childTnLst>
                                    </p:cTn>
                                  </p:par>
                                  <p:par>
                                    <p:cTn id="138" presetID="26" presetClass="emph" presetSubtype="0" repeatCount="3000" fill="hold" nodeType="withEffect">
                                      <p:stCondLst>
                                        <p:cond delay="710"/>
                                      </p:stCondLst>
                                      <p:childTnLst>
                                        <p:animEffect transition="out" filter="fade">
                                          <p:cBhvr>
                                            <p:cTn id="139" dur="500" tmFilter="0, 0; .2, .5; .8, .5; 1, 0"/>
                                            <p:tgtEl>
                                              <p:spTgt spid="95"/>
                                            </p:tgtEl>
                                          </p:cBhvr>
                                        </p:animEffect>
                                        <p:animScale>
                                          <p:cBhvr>
                                            <p:cTn id="140" dur="250" autoRev="1" fill="hold"/>
                                            <p:tgtEl>
                                              <p:spTgt spid="95"/>
                                            </p:tgtEl>
                                          </p:cBhvr>
                                          <p:by x="105000" y="105000"/>
                                        </p:animScale>
                                      </p:childTnLst>
                                    </p:cTn>
                                  </p:par>
                                  <p:par>
                                    <p:cTn id="141" presetID="26" presetClass="emph" presetSubtype="0" repeatCount="3000" fill="hold" nodeType="withEffect">
                                      <p:stCondLst>
                                        <p:cond delay="410"/>
                                      </p:stCondLst>
                                      <p:childTnLst>
                                        <p:animEffect transition="out" filter="fade">
                                          <p:cBhvr>
                                            <p:cTn id="142" dur="500" tmFilter="0, 0; .2, .5; .8, .5; 1, 0"/>
                                            <p:tgtEl>
                                              <p:spTgt spid="101"/>
                                            </p:tgtEl>
                                          </p:cBhvr>
                                        </p:animEffect>
                                        <p:animScale>
                                          <p:cBhvr>
                                            <p:cTn id="143" dur="250" autoRev="1" fill="hold"/>
                                            <p:tgtEl>
                                              <p:spTgt spid="101"/>
                                            </p:tgtEl>
                                          </p:cBhvr>
                                          <p:by x="105000" y="105000"/>
                                        </p:animScale>
                                      </p:childTnLst>
                                    </p:cTn>
                                  </p:par>
                                  <p:par>
                                    <p:cTn id="144" presetID="26" presetClass="emph" presetSubtype="0" repeatCount="3000" fill="hold" nodeType="withEffect">
                                      <p:stCondLst>
                                        <p:cond delay="810"/>
                                      </p:stCondLst>
                                      <p:childTnLst>
                                        <p:animEffect transition="out" filter="fade">
                                          <p:cBhvr>
                                            <p:cTn id="145" dur="500" tmFilter="0, 0; .2, .5; .8, .5; 1, 0"/>
                                            <p:tgtEl>
                                              <p:spTgt spid="104"/>
                                            </p:tgtEl>
                                          </p:cBhvr>
                                        </p:animEffect>
                                        <p:animScale>
                                          <p:cBhvr>
                                            <p:cTn id="146" dur="250" autoRev="1" fill="hold"/>
                                            <p:tgtEl>
                                              <p:spTgt spid="104"/>
                                            </p:tgtEl>
                                          </p:cBhvr>
                                          <p:by x="105000" y="105000"/>
                                        </p:animScale>
                                      </p:childTnLst>
                                    </p:cTn>
                                  </p:par>
                                </p:childTnLst>
                              </p:cTn>
                            </p:par>
                            <p:par>
                              <p:cTn id="147" fill="hold">
                                <p:stCondLst>
                                  <p:cond delay="7310"/>
                                </p:stCondLst>
                                <p:childTnLst>
                                  <p:par>
                                    <p:cTn id="148" presetID="10" presetClass="entr" presetSubtype="0" fill="hold" grpId="0" nodeType="after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2" grpId="0"/>
          <p:bldP spid="68" grpId="0"/>
          <p:bldP spid="69" grpId="0"/>
          <p:bldP spid="70" grpId="0"/>
          <p:bldP spid="71" grpId="0"/>
          <p:bldP spid="72" grpId="0"/>
          <p:bldP spid="73" grpId="0"/>
          <p:bldP spid="11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p:nvPr/>
        </p:nvSpPr>
        <p:spPr>
          <a:xfrm>
            <a:off x="0" y="0"/>
            <a:ext cx="9144000" cy="5143500"/>
          </a:xfrm>
          <a:prstGeom prst="rect">
            <a:avLst/>
          </a:prstGeom>
          <a:blipFill>
            <a:blip r:embed="rId2" cstate="print"/>
            <a:stretch>
              <a:fillRect/>
            </a:stretch>
          </a:blipFill>
          <a:ln w="25400" cap="flat" cmpd="sng" algn="ctr">
            <a:noFill/>
            <a:prstDash val="solid"/>
          </a:ln>
          <a:effectLst/>
        </p:spPr>
        <p:txBody>
          <a:bodyPr lIns="68580" tIns="34290" rIns="68580" bIns="3429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微软雅黑"/>
              <a:ea typeface="微软雅黑"/>
              <a:cs typeface="+mn-cs"/>
            </a:endParaRPr>
          </a:p>
        </p:txBody>
      </p:sp>
      <p:sp>
        <p:nvSpPr>
          <p:cNvPr id="58" name="矩形 57"/>
          <p:cNvSpPr/>
          <p:nvPr/>
        </p:nvSpPr>
        <p:spPr>
          <a:xfrm>
            <a:off x="0" y="1347614"/>
            <a:ext cx="9144000" cy="2592288"/>
          </a:xfrm>
          <a:prstGeom prst="rect">
            <a:avLst/>
          </a:prstGeom>
          <a:solidFill>
            <a:srgbClr val="0070C0">
              <a:alpha val="7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9" name="TextBox 58"/>
          <p:cNvSpPr txBox="1"/>
          <p:nvPr/>
        </p:nvSpPr>
        <p:spPr>
          <a:xfrm>
            <a:off x="3851922" y="1707654"/>
            <a:ext cx="2954655" cy="1077218"/>
          </a:xfrm>
          <a:prstGeom prst="rect">
            <a:avLst/>
          </a:prstGeom>
          <a:noFill/>
        </p:spPr>
        <p:txBody>
          <a:bodyPr wrap="none" rtlCol="0">
            <a:spAutoFit/>
          </a:bodyPr>
          <a:lstStyle/>
          <a:p>
            <a:pPr marL="0" lvl="1" fontAlgn="base">
              <a:spcBef>
                <a:spcPct val="0"/>
              </a:spcBef>
              <a:spcAft>
                <a:spcPct val="0"/>
              </a:spcAft>
            </a:pPr>
            <a:r>
              <a:rPr lang="zh-CN" altLang="en-US" sz="1400" b="1" dirty="0" smtClean="0">
                <a:solidFill>
                  <a:prstClr val="white"/>
                </a:solidFill>
                <a:latin typeface="微软雅黑" pitchFamily="34" charset="-122"/>
                <a:ea typeface="微软雅黑" pitchFamily="34" charset="-122"/>
              </a:rPr>
              <a:t> </a:t>
            </a:r>
            <a:r>
              <a:rPr lang="zh-CN" altLang="en-US" sz="2800" b="1" dirty="0" smtClean="0">
                <a:solidFill>
                  <a:prstClr val="white"/>
                </a:solidFill>
                <a:latin typeface="微软雅黑" pitchFamily="34" charset="-122"/>
                <a:ea typeface="微软雅黑" pitchFamily="34" charset="-122"/>
              </a:rPr>
              <a:t>第五部分</a:t>
            </a:r>
            <a:endParaRPr lang="en-US" altLang="zh-CN" sz="2800" b="1" dirty="0">
              <a:solidFill>
                <a:prstClr val="white"/>
              </a:solidFill>
              <a:latin typeface="微软雅黑" pitchFamily="34" charset="-122"/>
              <a:ea typeface="微软雅黑" pitchFamily="34" charset="-122"/>
            </a:endParaRPr>
          </a:p>
          <a:p>
            <a:pPr marL="0" lvl="1" algn="ctr" fontAlgn="base">
              <a:spcBef>
                <a:spcPct val="0"/>
              </a:spcBef>
              <a:spcAft>
                <a:spcPct val="0"/>
              </a:spcAft>
            </a:pPr>
            <a:r>
              <a:rPr lang="zh-CN" altLang="en-US" sz="3600" b="1" dirty="0" smtClean="0">
                <a:solidFill>
                  <a:prstClr val="white"/>
                </a:solidFill>
                <a:latin typeface="微软雅黑" pitchFamily="34" charset="-122"/>
                <a:ea typeface="微软雅黑" pitchFamily="34" charset="-122"/>
              </a:rPr>
              <a:t>明年工作计划</a:t>
            </a:r>
            <a:endParaRPr lang="en-US" altLang="zh-CN" sz="3600" b="1" dirty="0" smtClean="0">
              <a:solidFill>
                <a:prstClr val="white"/>
              </a:solidFill>
              <a:latin typeface="微软雅黑" pitchFamily="34" charset="-122"/>
              <a:ea typeface="微软雅黑" pitchFamily="34" charset="-122"/>
            </a:endParaRPr>
          </a:p>
        </p:txBody>
      </p:sp>
      <p:cxnSp>
        <p:nvCxnSpPr>
          <p:cNvPr id="60" name="直接连接符 59"/>
          <p:cNvCxnSpPr/>
          <p:nvPr/>
        </p:nvCxnSpPr>
        <p:spPr>
          <a:xfrm flipV="1">
            <a:off x="3635896" y="1635646"/>
            <a:ext cx="0" cy="1924424"/>
          </a:xfrm>
          <a:prstGeom prst="line">
            <a:avLst/>
          </a:prstGeom>
          <a:noFill/>
          <a:ln w="12700" cap="flat" cmpd="sng" algn="ctr">
            <a:solidFill>
              <a:sysClr val="window" lastClr="FFFFFF"/>
            </a:solidFill>
            <a:prstDash val="dash"/>
          </a:ln>
          <a:effectLst/>
        </p:spPr>
      </p:cxnSp>
      <p:sp>
        <p:nvSpPr>
          <p:cNvPr id="61" name="TextBox 60"/>
          <p:cNvSpPr txBox="1"/>
          <p:nvPr/>
        </p:nvSpPr>
        <p:spPr>
          <a:xfrm>
            <a:off x="2317896" y="3229730"/>
            <a:ext cx="902846" cy="246221"/>
          </a:xfrm>
          <a:prstGeom prst="rect">
            <a:avLst/>
          </a:prstGeom>
          <a:noFill/>
        </p:spPr>
        <p:txBody>
          <a:bodyPr wrap="square" lIns="0" tIns="0" rIns="0" bIns="0" rtlCol="0">
            <a:spAutoFit/>
          </a:bodyPr>
          <a:lstStyle/>
          <a:p>
            <a:pPr fontAlgn="base">
              <a:spcBef>
                <a:spcPct val="0"/>
              </a:spcBef>
              <a:spcAft>
                <a:spcPct val="0"/>
              </a:spcAft>
            </a:pPr>
            <a:r>
              <a:rPr lang="en-US" altLang="zh-CN" sz="1600" dirty="0" smtClean="0">
                <a:solidFill>
                  <a:prstClr val="white"/>
                </a:solidFill>
                <a:latin typeface="微软雅黑" pitchFamily="34" charset="-122"/>
                <a:ea typeface="微软雅黑" pitchFamily="34" charset="-122"/>
              </a:rPr>
              <a:t>PART 05</a:t>
            </a:r>
            <a:endParaRPr lang="zh-CN" altLang="en-US" sz="1600" dirty="0" smtClean="0">
              <a:solidFill>
                <a:prstClr val="white"/>
              </a:solidFill>
              <a:latin typeface="微软雅黑" pitchFamily="34" charset="-122"/>
              <a:ea typeface="微软雅黑" pitchFamily="34" charset="-122"/>
            </a:endParaRPr>
          </a:p>
        </p:txBody>
      </p:sp>
      <p:grpSp>
        <p:nvGrpSpPr>
          <p:cNvPr id="62" name="组合 61"/>
          <p:cNvGrpSpPr/>
          <p:nvPr/>
        </p:nvGrpSpPr>
        <p:grpSpPr>
          <a:xfrm>
            <a:off x="2123728" y="1707656"/>
            <a:ext cx="1197175" cy="1197175"/>
            <a:chOff x="1068965" y="491752"/>
            <a:chExt cx="1197175" cy="1197175"/>
          </a:xfrm>
        </p:grpSpPr>
        <p:grpSp>
          <p:nvGrpSpPr>
            <p:cNvPr id="63" name="组合 62"/>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4"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C000"/>
            </a:solidFill>
            <a:ln w="25400" cap="flat" cmpd="sng" algn="ctr">
              <a:noFill/>
              <a:prstDash val="solid"/>
            </a:ln>
            <a:effectLs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grpSp>
      <p:sp>
        <p:nvSpPr>
          <p:cNvPr id="67" name="TextBox 66"/>
          <p:cNvSpPr txBox="1"/>
          <p:nvPr/>
        </p:nvSpPr>
        <p:spPr>
          <a:xfrm>
            <a:off x="3923928" y="2859782"/>
            <a:ext cx="107833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营业额提升</a:t>
            </a:r>
          </a:p>
        </p:txBody>
      </p:sp>
      <p:sp>
        <p:nvSpPr>
          <p:cNvPr id="68" name="TextBox 67"/>
          <p:cNvSpPr txBox="1"/>
          <p:nvPr/>
        </p:nvSpPr>
        <p:spPr>
          <a:xfrm>
            <a:off x="5002260" y="2859782"/>
            <a:ext cx="985236"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团队扩大</a:t>
            </a:r>
          </a:p>
        </p:txBody>
      </p:sp>
      <p:sp>
        <p:nvSpPr>
          <p:cNvPr id="69" name="TextBox 68"/>
          <p:cNvSpPr txBox="1"/>
          <p:nvPr/>
        </p:nvSpPr>
        <p:spPr>
          <a:xfrm>
            <a:off x="6084168" y="2859782"/>
            <a:ext cx="1027882"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管理提高</a:t>
            </a:r>
          </a:p>
        </p:txBody>
      </p:sp>
      <p:sp>
        <p:nvSpPr>
          <p:cNvPr id="70" name="TextBox 69"/>
          <p:cNvSpPr txBox="1"/>
          <p:nvPr/>
        </p:nvSpPr>
        <p:spPr>
          <a:xfrm>
            <a:off x="3923928" y="3172588"/>
            <a:ext cx="1231570"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利益最大化</a:t>
            </a:r>
          </a:p>
        </p:txBody>
      </p:sp>
      <p:sp>
        <p:nvSpPr>
          <p:cNvPr id="71" name="TextBox 70"/>
          <p:cNvSpPr txBox="1"/>
          <p:nvPr/>
        </p:nvSpPr>
        <p:spPr>
          <a:xfrm>
            <a:off x="5004684" y="3172588"/>
            <a:ext cx="1231570" cy="245726"/>
          </a:xfrm>
          <a:prstGeom prst="rect">
            <a:avLst/>
          </a:prstGeom>
          <a:noFill/>
        </p:spPr>
        <p:txBody>
          <a:bodyPr wrap="square" lIns="60469" tIns="30235" rIns="60469" bIns="30235" rtlCol="0">
            <a:spAutoFit/>
          </a:bodyPr>
          <a:lstStyle/>
          <a:p>
            <a:pPr fontAlgn="base">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rPr>
              <a:t>√ 结束语</a:t>
            </a:r>
          </a:p>
        </p:txBody>
      </p:sp>
      <p:grpSp>
        <p:nvGrpSpPr>
          <p:cNvPr id="72" name="组合 71"/>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75" name="组合 74"/>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78" name="组合 77"/>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1" name="组合 80"/>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84" name="组合 83"/>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87" name="组合 86"/>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0" name="组合 89"/>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2" name="椭圆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3" name="组合 92"/>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96" name="组合 95"/>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99" name="组合 98"/>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椭圆 10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102" name="组合 101"/>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4" name="椭圆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5" name="组合 104"/>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08" name="组合 107"/>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11" name="TextBox 11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912282074"/>
      </p:ext>
    </p:extLst>
  </p:cSld>
  <p:clrMapOvr>
    <a:masterClrMapping/>
  </p:clrMapOvr>
  <mc:AlternateContent xmlns:mc="http://schemas.openxmlformats.org/markup-compatibility/2006">
    <mc:Choice xmlns:p14="http://schemas.microsoft.com/office/powerpoint/2010/main" xmlns="" Requires="p14">
      <p:transition spd="slow" p14:dur="1200" advTm="100">
        <p14:flip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2" presetClass="entr" presetSubtype="8" accel="35000" fill="hold" nodeType="withEffect" p14:presetBounceEnd="55000">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14:bounceEnd="55000">
                                          <p:cBhvr additive="base">
                                            <p:cTn id="14" dur="1500" fill="hold"/>
                                            <p:tgtEl>
                                              <p:spTgt spid="62"/>
                                            </p:tgtEl>
                                            <p:attrNameLst>
                                              <p:attrName>ppt_x</p:attrName>
                                            </p:attrNameLst>
                                          </p:cBhvr>
                                          <p:tavLst>
                                            <p:tav tm="0">
                                              <p:val>
                                                <p:strVal val="0-#ppt_w/2"/>
                                              </p:val>
                                            </p:tav>
                                            <p:tav tm="100000">
                                              <p:val>
                                                <p:strVal val="#ppt_x"/>
                                              </p:val>
                                            </p:tav>
                                          </p:tavLst>
                                        </p:anim>
                                        <p:anim calcmode="lin" valueType="num" p14:bounceEnd="55000">
                                          <p:cBhvr additive="base">
                                            <p:cTn id="15" dur="1500" fill="hold"/>
                                            <p:tgtEl>
                                              <p:spTgt spid="6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ppt_x</p:attrName>
                                            </p:attrNameLst>
                                          </p:cBhvr>
                                          <p:tavLst>
                                            <p:tav tm="0">
                                              <p:val>
                                                <p:strVal val="#ppt_x-#ppt_w*1.125000"/>
                                              </p:val>
                                            </p:tav>
                                            <p:tav tm="100000">
                                              <p:val>
                                                <p:strVal val="#ppt_x"/>
                                              </p:val>
                                            </p:tav>
                                          </p:tavLst>
                                        </p:anim>
                                        <p:animEffect transition="in" filter="wipe(right)">
                                          <p:cBhvr>
                                            <p:cTn id="24" dur="500"/>
                                            <p:tgtEl>
                                              <p:spTgt spid="59"/>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anim calcmode="lin" valueType="num">
                                          <p:cBhvr>
                                            <p:cTn id="29" dur="500" fill="hold"/>
                                            <p:tgtEl>
                                              <p:spTgt spid="61"/>
                                            </p:tgtEl>
                                            <p:attrNameLst>
                                              <p:attrName>ppt_x</p:attrName>
                                            </p:attrNameLst>
                                          </p:cBhvr>
                                          <p:tavLst>
                                            <p:tav tm="0">
                                              <p:val>
                                                <p:strVal val="#ppt_x"/>
                                              </p:val>
                                            </p:tav>
                                            <p:tav tm="100000">
                                              <p:val>
                                                <p:strVal val="#ppt_x"/>
                                              </p:val>
                                            </p:tav>
                                          </p:tavLst>
                                        </p:anim>
                                        <p:anim calcmode="lin" valueType="num">
                                          <p:cBhvr>
                                            <p:cTn id="30" dur="5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ppt_x"/>
                                              </p:val>
                                            </p:tav>
                                            <p:tav tm="100000">
                                              <p:val>
                                                <p:strVal val="#ppt_x"/>
                                              </p:val>
                                            </p:tav>
                                          </p:tavLst>
                                        </p:anim>
                                        <p:anim calcmode="lin" valueType="num">
                                          <p:cBhvr additive="base">
                                            <p:cTn id="43" dur="500" fill="hold"/>
                                            <p:tgtEl>
                                              <p:spTgt spid="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par>
                              <p:cTn id="52" fill="hold">
                                <p:stCondLst>
                                  <p:cond delay="4800"/>
                                </p:stCondLst>
                                <p:childTnLst>
                                  <p:par>
                                    <p:cTn id="53" presetID="23" presetClass="entr" presetSubtype="528"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 calcmode="lin" valueType="num">
                                          <p:cBhvr>
                                            <p:cTn id="63" dur="500" fill="hold"/>
                                            <p:tgtEl>
                                              <p:spTgt spid="75"/>
                                            </p:tgtEl>
                                            <p:attrNameLst>
                                              <p:attrName>ppt_x</p:attrName>
                                            </p:attrNameLst>
                                          </p:cBhvr>
                                          <p:tavLst>
                                            <p:tav tm="0">
                                              <p:val>
                                                <p:fltVal val="0.5"/>
                                              </p:val>
                                            </p:tav>
                                            <p:tav tm="100000">
                                              <p:val>
                                                <p:strVal val="#ppt_x"/>
                                              </p:val>
                                            </p:tav>
                                          </p:tavLst>
                                        </p:anim>
                                        <p:anim calcmode="lin" valueType="num">
                                          <p:cBhvr>
                                            <p:cTn id="64" dur="500" fill="hold"/>
                                            <p:tgtEl>
                                              <p:spTgt spid="75"/>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 calcmode="lin" valueType="num">
                                          <p:cBhvr>
                                            <p:cTn id="75" dur="500" fill="hold"/>
                                            <p:tgtEl>
                                              <p:spTgt spid="81"/>
                                            </p:tgtEl>
                                            <p:attrNameLst>
                                              <p:attrName>ppt_x</p:attrName>
                                            </p:attrNameLst>
                                          </p:cBhvr>
                                          <p:tavLst>
                                            <p:tav tm="0">
                                              <p:val>
                                                <p:fltVal val="0.5"/>
                                              </p:val>
                                            </p:tav>
                                            <p:tav tm="100000">
                                              <p:val>
                                                <p:strVal val="#ppt_x"/>
                                              </p:val>
                                            </p:tav>
                                          </p:tavLst>
                                        </p:anim>
                                        <p:anim calcmode="lin" valueType="num">
                                          <p:cBhvr>
                                            <p:cTn id="76" dur="500" fill="hold"/>
                                            <p:tgtEl>
                                              <p:spTgt spid="81"/>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10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 calcmode="lin" valueType="num">
                                          <p:cBhvr>
                                            <p:cTn id="81" dur="500" fill="hold"/>
                                            <p:tgtEl>
                                              <p:spTgt spid="84"/>
                                            </p:tgtEl>
                                            <p:attrNameLst>
                                              <p:attrName>ppt_x</p:attrName>
                                            </p:attrNameLst>
                                          </p:cBhvr>
                                          <p:tavLst>
                                            <p:tav tm="0">
                                              <p:val>
                                                <p:fltVal val="0.5"/>
                                              </p:val>
                                            </p:tav>
                                            <p:tav tm="100000">
                                              <p:val>
                                                <p:strVal val="#ppt_x"/>
                                              </p:val>
                                            </p:tav>
                                          </p:tavLst>
                                        </p:anim>
                                        <p:anim calcmode="lin" valueType="num">
                                          <p:cBhvr>
                                            <p:cTn id="82" dur="500" fill="hold"/>
                                            <p:tgtEl>
                                              <p:spTgt spid="84"/>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 calcmode="lin" valueType="num">
                                          <p:cBhvr>
                                            <p:cTn id="87" dur="500" fill="hold"/>
                                            <p:tgtEl>
                                              <p:spTgt spid="87"/>
                                            </p:tgtEl>
                                            <p:attrNameLst>
                                              <p:attrName>ppt_x</p:attrName>
                                            </p:attrNameLst>
                                          </p:cBhvr>
                                          <p:tavLst>
                                            <p:tav tm="0">
                                              <p:val>
                                                <p:fltVal val="0.5"/>
                                              </p:val>
                                            </p:tav>
                                            <p:tav tm="100000">
                                              <p:val>
                                                <p:strVal val="#ppt_x"/>
                                              </p:val>
                                            </p:tav>
                                          </p:tavLst>
                                        </p:anim>
                                        <p:anim calcmode="lin" valueType="num">
                                          <p:cBhvr>
                                            <p:cTn id="88" dur="500" fill="hold"/>
                                            <p:tgtEl>
                                              <p:spTgt spid="8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 calcmode="lin" valueType="num">
                                          <p:cBhvr>
                                            <p:cTn id="93" dur="500" fill="hold"/>
                                            <p:tgtEl>
                                              <p:spTgt spid="90"/>
                                            </p:tgtEl>
                                            <p:attrNameLst>
                                              <p:attrName>ppt_x</p:attrName>
                                            </p:attrNameLst>
                                          </p:cBhvr>
                                          <p:tavLst>
                                            <p:tav tm="0">
                                              <p:val>
                                                <p:fltVal val="0.5"/>
                                              </p:val>
                                            </p:tav>
                                            <p:tav tm="100000">
                                              <p:val>
                                                <p:strVal val="#ppt_x"/>
                                              </p:val>
                                            </p:tav>
                                          </p:tavLst>
                                        </p:anim>
                                        <p:anim calcmode="lin" valueType="num">
                                          <p:cBhvr>
                                            <p:cTn id="94" dur="500" fill="hold"/>
                                            <p:tgtEl>
                                              <p:spTgt spid="90"/>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300"/>
                                      </p:stCondLst>
                                      <p:childTnLst>
                                        <p:set>
                                          <p:cBhvr>
                                            <p:cTn id="96" dur="1" fill="hold">
                                              <p:stCondLst>
                                                <p:cond delay="0"/>
                                              </p:stCondLst>
                                            </p:cTn>
                                            <p:tgtEl>
                                              <p:spTgt spid="93"/>
                                            </p:tgtEl>
                                            <p:attrNameLst>
                                              <p:attrName>style.visibility</p:attrName>
                                            </p:attrNameLst>
                                          </p:cBhvr>
                                          <p:to>
                                            <p:strVal val="visible"/>
                                          </p:to>
                                        </p:set>
                                        <p:anim calcmode="lin" valueType="num">
                                          <p:cBhvr>
                                            <p:cTn id="97" dur="500" fill="hold"/>
                                            <p:tgtEl>
                                              <p:spTgt spid="93"/>
                                            </p:tgtEl>
                                            <p:attrNameLst>
                                              <p:attrName>ppt_w</p:attrName>
                                            </p:attrNameLst>
                                          </p:cBhvr>
                                          <p:tavLst>
                                            <p:tav tm="0">
                                              <p:val>
                                                <p:fltVal val="0"/>
                                              </p:val>
                                            </p:tav>
                                            <p:tav tm="100000">
                                              <p:val>
                                                <p:strVal val="#ppt_w"/>
                                              </p:val>
                                            </p:tav>
                                          </p:tavLst>
                                        </p:anim>
                                        <p:anim calcmode="lin" valueType="num">
                                          <p:cBhvr>
                                            <p:cTn id="98" dur="500" fill="hold"/>
                                            <p:tgtEl>
                                              <p:spTgt spid="93"/>
                                            </p:tgtEl>
                                            <p:attrNameLst>
                                              <p:attrName>ppt_h</p:attrName>
                                            </p:attrNameLst>
                                          </p:cBhvr>
                                          <p:tavLst>
                                            <p:tav tm="0">
                                              <p:val>
                                                <p:fltVal val="0"/>
                                              </p:val>
                                            </p:tav>
                                            <p:tav tm="100000">
                                              <p:val>
                                                <p:strVal val="#ppt_h"/>
                                              </p:val>
                                            </p:tav>
                                          </p:tavLst>
                                        </p:anim>
                                        <p:anim calcmode="lin" valueType="num">
                                          <p:cBhvr>
                                            <p:cTn id="99" dur="500" fill="hold"/>
                                            <p:tgtEl>
                                              <p:spTgt spid="93"/>
                                            </p:tgtEl>
                                            <p:attrNameLst>
                                              <p:attrName>ppt_x</p:attrName>
                                            </p:attrNameLst>
                                          </p:cBhvr>
                                          <p:tavLst>
                                            <p:tav tm="0">
                                              <p:val>
                                                <p:fltVal val="0.5"/>
                                              </p:val>
                                            </p:tav>
                                            <p:tav tm="100000">
                                              <p:val>
                                                <p:strVal val="#ppt_x"/>
                                              </p:val>
                                            </p:tav>
                                          </p:tavLst>
                                        </p:anim>
                                        <p:anim calcmode="lin" valueType="num">
                                          <p:cBhvr>
                                            <p:cTn id="100" dur="500" fill="hold"/>
                                            <p:tgtEl>
                                              <p:spTgt spid="9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500" fill="hold"/>
                                            <p:tgtEl>
                                              <p:spTgt spid="96"/>
                                            </p:tgtEl>
                                            <p:attrNameLst>
                                              <p:attrName>ppt_w</p:attrName>
                                            </p:attrNameLst>
                                          </p:cBhvr>
                                          <p:tavLst>
                                            <p:tav tm="0">
                                              <p:val>
                                                <p:fltVal val="0"/>
                                              </p:val>
                                            </p:tav>
                                            <p:tav tm="100000">
                                              <p:val>
                                                <p:strVal val="#ppt_w"/>
                                              </p:val>
                                            </p:tav>
                                          </p:tavLst>
                                        </p:anim>
                                        <p:anim calcmode="lin" valueType="num">
                                          <p:cBhvr>
                                            <p:cTn id="104" dur="500" fill="hold"/>
                                            <p:tgtEl>
                                              <p:spTgt spid="96"/>
                                            </p:tgtEl>
                                            <p:attrNameLst>
                                              <p:attrName>ppt_h</p:attrName>
                                            </p:attrNameLst>
                                          </p:cBhvr>
                                          <p:tavLst>
                                            <p:tav tm="0">
                                              <p:val>
                                                <p:fltVal val="0"/>
                                              </p:val>
                                            </p:tav>
                                            <p:tav tm="100000">
                                              <p:val>
                                                <p:strVal val="#ppt_h"/>
                                              </p:val>
                                            </p:tav>
                                          </p:tavLst>
                                        </p:anim>
                                        <p:anim calcmode="lin" valueType="num">
                                          <p:cBhvr>
                                            <p:cTn id="105" dur="500" fill="hold"/>
                                            <p:tgtEl>
                                              <p:spTgt spid="96"/>
                                            </p:tgtEl>
                                            <p:attrNameLst>
                                              <p:attrName>ppt_x</p:attrName>
                                            </p:attrNameLst>
                                          </p:cBhvr>
                                          <p:tavLst>
                                            <p:tav tm="0">
                                              <p:val>
                                                <p:fltVal val="0.5"/>
                                              </p:val>
                                            </p:tav>
                                            <p:tav tm="100000">
                                              <p:val>
                                                <p:strVal val="#ppt_x"/>
                                              </p:val>
                                            </p:tav>
                                          </p:tavLst>
                                        </p:anim>
                                        <p:anim calcmode="lin" valueType="num">
                                          <p:cBhvr>
                                            <p:cTn id="106" dur="500" fill="hold"/>
                                            <p:tgtEl>
                                              <p:spTgt spid="9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 calcmode="lin" valueType="num">
                                          <p:cBhvr>
                                            <p:cTn id="111" dur="500" fill="hold"/>
                                            <p:tgtEl>
                                              <p:spTgt spid="99"/>
                                            </p:tgtEl>
                                            <p:attrNameLst>
                                              <p:attrName>ppt_x</p:attrName>
                                            </p:attrNameLst>
                                          </p:cBhvr>
                                          <p:tavLst>
                                            <p:tav tm="0">
                                              <p:val>
                                                <p:fltVal val="0.5"/>
                                              </p:val>
                                            </p:tav>
                                            <p:tav tm="100000">
                                              <p:val>
                                                <p:strVal val="#ppt_x"/>
                                              </p:val>
                                            </p:tav>
                                          </p:tavLst>
                                        </p:anim>
                                        <p:anim calcmode="lin" valueType="num">
                                          <p:cBhvr>
                                            <p:cTn id="112" dur="500" fill="hold"/>
                                            <p:tgtEl>
                                              <p:spTgt spid="9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 calcmode="lin" valueType="num">
                                          <p:cBhvr>
                                            <p:cTn id="117" dur="500" fill="hold"/>
                                            <p:tgtEl>
                                              <p:spTgt spid="102"/>
                                            </p:tgtEl>
                                            <p:attrNameLst>
                                              <p:attrName>ppt_x</p:attrName>
                                            </p:attrNameLst>
                                          </p:cBhvr>
                                          <p:tavLst>
                                            <p:tav tm="0">
                                              <p:val>
                                                <p:fltVal val="0.5"/>
                                              </p:val>
                                            </p:tav>
                                            <p:tav tm="100000">
                                              <p:val>
                                                <p:strVal val="#ppt_x"/>
                                              </p:val>
                                            </p:tav>
                                          </p:tavLst>
                                        </p:anim>
                                        <p:anim calcmode="lin" valueType="num">
                                          <p:cBhvr>
                                            <p:cTn id="118" dur="500" fill="hold"/>
                                            <p:tgtEl>
                                              <p:spTgt spid="10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 calcmode="lin" valueType="num">
                                          <p:cBhvr>
                                            <p:cTn id="123" dur="500" fill="hold"/>
                                            <p:tgtEl>
                                              <p:spTgt spid="105"/>
                                            </p:tgtEl>
                                            <p:attrNameLst>
                                              <p:attrName>ppt_x</p:attrName>
                                            </p:attrNameLst>
                                          </p:cBhvr>
                                          <p:tavLst>
                                            <p:tav tm="0">
                                              <p:val>
                                                <p:fltVal val="0.5"/>
                                              </p:val>
                                            </p:tav>
                                            <p:tav tm="100000">
                                              <p:val>
                                                <p:strVal val="#ppt_x"/>
                                              </p:val>
                                            </p:tav>
                                          </p:tavLst>
                                        </p:anim>
                                        <p:anim calcmode="lin" valueType="num">
                                          <p:cBhvr>
                                            <p:cTn id="124" dur="500" fill="hold"/>
                                            <p:tgtEl>
                                              <p:spTgt spid="10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 calcmode="lin" valueType="num">
                                          <p:cBhvr>
                                            <p:cTn id="129" dur="500" fill="hold"/>
                                            <p:tgtEl>
                                              <p:spTgt spid="108"/>
                                            </p:tgtEl>
                                            <p:attrNameLst>
                                              <p:attrName>ppt_x</p:attrName>
                                            </p:attrNameLst>
                                          </p:cBhvr>
                                          <p:tavLst>
                                            <p:tav tm="0">
                                              <p:val>
                                                <p:fltVal val="0.5"/>
                                              </p:val>
                                            </p:tav>
                                            <p:tav tm="100000">
                                              <p:val>
                                                <p:strVal val="#ppt_x"/>
                                              </p:val>
                                            </p:tav>
                                          </p:tavLst>
                                        </p:anim>
                                        <p:anim calcmode="lin" valueType="num">
                                          <p:cBhvr>
                                            <p:cTn id="130" dur="500" fill="hold"/>
                                            <p:tgtEl>
                                              <p:spTgt spid="108"/>
                                            </p:tgtEl>
                                            <p:attrNameLst>
                                              <p:attrName>ppt_y</p:attrName>
                                            </p:attrNameLst>
                                          </p:cBhvr>
                                          <p:tavLst>
                                            <p:tav tm="0">
                                              <p:val>
                                                <p:fltVal val="0.5"/>
                                              </p:val>
                                            </p:tav>
                                            <p:tav tm="100000">
                                              <p:val>
                                                <p:strVal val="#ppt_y"/>
                                              </p:val>
                                            </p:tav>
                                          </p:tavLst>
                                        </p:anim>
                                      </p:childTnLst>
                                    </p:cTn>
                                  </p:par>
                                  <p:par>
                                    <p:cTn id="131" presetID="26" presetClass="emph" presetSubtype="0" repeatCount="3000" fill="hold" nodeType="withEffect">
                                      <p:stCondLst>
                                        <p:cond delay="600"/>
                                      </p:stCondLst>
                                      <p:childTnLst>
                                        <p:animEffect transition="out" filter="fade">
                                          <p:cBhvr>
                                            <p:cTn id="132" dur="500" tmFilter="0, 0; .2, .5; .8, .5; 1, 0"/>
                                            <p:tgtEl>
                                              <p:spTgt spid="72"/>
                                            </p:tgtEl>
                                          </p:cBhvr>
                                        </p:animEffect>
                                        <p:animScale>
                                          <p:cBhvr>
                                            <p:cTn id="133" dur="250" autoRev="1" fill="hold"/>
                                            <p:tgtEl>
                                              <p:spTgt spid="72"/>
                                            </p:tgtEl>
                                          </p:cBhvr>
                                          <p:by x="105000" y="105000"/>
                                        </p:animScale>
                                      </p:childTnLst>
                                    </p:cTn>
                                  </p:par>
                                  <p:par>
                                    <p:cTn id="134" presetID="26" presetClass="emph" presetSubtype="0" repeatCount="3000" fill="hold" nodeType="withEffect">
                                      <p:stCondLst>
                                        <p:cond delay="710"/>
                                      </p:stCondLst>
                                      <p:childTnLst>
                                        <p:animEffect transition="out" filter="fade">
                                          <p:cBhvr>
                                            <p:cTn id="135" dur="500" tmFilter="0, 0; .2, .5; .8, .5; 1, 0"/>
                                            <p:tgtEl>
                                              <p:spTgt spid="93"/>
                                            </p:tgtEl>
                                          </p:cBhvr>
                                        </p:animEffect>
                                        <p:animScale>
                                          <p:cBhvr>
                                            <p:cTn id="136" dur="250" autoRev="1" fill="hold"/>
                                            <p:tgtEl>
                                              <p:spTgt spid="93"/>
                                            </p:tgtEl>
                                          </p:cBhvr>
                                          <p:by x="105000" y="105000"/>
                                        </p:animScale>
                                      </p:childTnLst>
                                    </p:cTn>
                                  </p:par>
                                  <p:par>
                                    <p:cTn id="137" presetID="26" presetClass="emph" presetSubtype="0" repeatCount="3000" fill="hold" nodeType="withEffect">
                                      <p:stCondLst>
                                        <p:cond delay="410"/>
                                      </p:stCondLst>
                                      <p:childTnLst>
                                        <p:animEffect transition="out" filter="fade">
                                          <p:cBhvr>
                                            <p:cTn id="138" dur="500" tmFilter="0, 0; .2, .5; .8, .5; 1, 0"/>
                                            <p:tgtEl>
                                              <p:spTgt spid="99"/>
                                            </p:tgtEl>
                                          </p:cBhvr>
                                        </p:animEffect>
                                        <p:animScale>
                                          <p:cBhvr>
                                            <p:cTn id="139" dur="250" autoRev="1" fill="hold"/>
                                            <p:tgtEl>
                                              <p:spTgt spid="99"/>
                                            </p:tgtEl>
                                          </p:cBhvr>
                                          <p:by x="105000" y="105000"/>
                                        </p:animScale>
                                      </p:childTnLst>
                                    </p:cTn>
                                  </p:par>
                                  <p:par>
                                    <p:cTn id="140" presetID="26" presetClass="emph" presetSubtype="0" repeatCount="3000" fill="hold" nodeType="withEffect">
                                      <p:stCondLst>
                                        <p:cond delay="810"/>
                                      </p:stCondLst>
                                      <p:childTnLst>
                                        <p:animEffect transition="out" filter="fade">
                                          <p:cBhvr>
                                            <p:cTn id="141" dur="500" tmFilter="0, 0; .2, .5; .8, .5; 1, 0"/>
                                            <p:tgtEl>
                                              <p:spTgt spid="102"/>
                                            </p:tgtEl>
                                          </p:cBhvr>
                                        </p:animEffect>
                                        <p:animScale>
                                          <p:cBhvr>
                                            <p:cTn id="142" dur="250" autoRev="1" fill="hold"/>
                                            <p:tgtEl>
                                              <p:spTgt spid="102"/>
                                            </p:tgtEl>
                                          </p:cBhvr>
                                          <p:by x="105000" y="105000"/>
                                        </p:animScale>
                                      </p:childTnLst>
                                    </p:cTn>
                                  </p:par>
                                </p:childTnLst>
                              </p:cTn>
                            </p:par>
                            <p:par>
                              <p:cTn id="143" fill="hold">
                                <p:stCondLst>
                                  <p:cond delay="7110"/>
                                </p:stCondLst>
                                <p:childTnLst>
                                  <p:par>
                                    <p:cTn id="144" presetID="10" presetClass="entr" presetSubtype="0" fill="hold" grpId="0" nodeType="after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1" grpId="0"/>
          <p:bldP spid="67" grpId="0"/>
          <p:bldP spid="68" grpId="0"/>
          <p:bldP spid="69" grpId="0"/>
          <p:bldP spid="70" grpId="0"/>
          <p:bldP spid="71" grpId="0"/>
          <p:bldP spid="1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2" presetClass="entr" presetSubtype="8" accel="3500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1500" fill="hold"/>
                                            <p:tgtEl>
                                              <p:spTgt spid="62"/>
                                            </p:tgtEl>
                                            <p:attrNameLst>
                                              <p:attrName>ppt_x</p:attrName>
                                            </p:attrNameLst>
                                          </p:cBhvr>
                                          <p:tavLst>
                                            <p:tav tm="0">
                                              <p:val>
                                                <p:strVal val="0-#ppt_w/2"/>
                                              </p:val>
                                            </p:tav>
                                            <p:tav tm="100000">
                                              <p:val>
                                                <p:strVal val="#ppt_x"/>
                                              </p:val>
                                            </p:tav>
                                          </p:tavLst>
                                        </p:anim>
                                        <p:anim calcmode="lin" valueType="num">
                                          <p:cBhvr additive="base">
                                            <p:cTn id="15" dur="1500" fill="hold"/>
                                            <p:tgtEl>
                                              <p:spTgt spid="6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ppt_x</p:attrName>
                                            </p:attrNameLst>
                                          </p:cBhvr>
                                          <p:tavLst>
                                            <p:tav tm="0">
                                              <p:val>
                                                <p:strVal val="#ppt_x-#ppt_w*1.125000"/>
                                              </p:val>
                                            </p:tav>
                                            <p:tav tm="100000">
                                              <p:val>
                                                <p:strVal val="#ppt_x"/>
                                              </p:val>
                                            </p:tav>
                                          </p:tavLst>
                                        </p:anim>
                                        <p:animEffect transition="in" filter="wipe(right)">
                                          <p:cBhvr>
                                            <p:cTn id="24" dur="500"/>
                                            <p:tgtEl>
                                              <p:spTgt spid="59"/>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anim calcmode="lin" valueType="num">
                                          <p:cBhvr>
                                            <p:cTn id="29" dur="500" fill="hold"/>
                                            <p:tgtEl>
                                              <p:spTgt spid="61"/>
                                            </p:tgtEl>
                                            <p:attrNameLst>
                                              <p:attrName>ppt_x</p:attrName>
                                            </p:attrNameLst>
                                          </p:cBhvr>
                                          <p:tavLst>
                                            <p:tav tm="0">
                                              <p:val>
                                                <p:strVal val="#ppt_x"/>
                                              </p:val>
                                            </p:tav>
                                            <p:tav tm="100000">
                                              <p:val>
                                                <p:strVal val="#ppt_x"/>
                                              </p:val>
                                            </p:tav>
                                          </p:tavLst>
                                        </p:anim>
                                        <p:anim calcmode="lin" valueType="num">
                                          <p:cBhvr>
                                            <p:cTn id="30" dur="5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ppt_x"/>
                                              </p:val>
                                            </p:tav>
                                            <p:tav tm="100000">
                                              <p:val>
                                                <p:strVal val="#ppt_x"/>
                                              </p:val>
                                            </p:tav>
                                          </p:tavLst>
                                        </p:anim>
                                        <p:anim calcmode="lin" valueType="num">
                                          <p:cBhvr additive="base">
                                            <p:cTn id="43" dur="500" fill="hold"/>
                                            <p:tgtEl>
                                              <p:spTgt spid="6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par>
                              <p:cTn id="52" fill="hold">
                                <p:stCondLst>
                                  <p:cond delay="4800"/>
                                </p:stCondLst>
                                <p:childTnLst>
                                  <p:par>
                                    <p:cTn id="53" presetID="23" presetClass="entr" presetSubtype="528"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 calcmode="lin" valueType="num">
                                          <p:cBhvr>
                                            <p:cTn id="63" dur="500" fill="hold"/>
                                            <p:tgtEl>
                                              <p:spTgt spid="75"/>
                                            </p:tgtEl>
                                            <p:attrNameLst>
                                              <p:attrName>ppt_x</p:attrName>
                                            </p:attrNameLst>
                                          </p:cBhvr>
                                          <p:tavLst>
                                            <p:tav tm="0">
                                              <p:val>
                                                <p:fltVal val="0.5"/>
                                              </p:val>
                                            </p:tav>
                                            <p:tav tm="100000">
                                              <p:val>
                                                <p:strVal val="#ppt_x"/>
                                              </p:val>
                                            </p:tav>
                                          </p:tavLst>
                                        </p:anim>
                                        <p:anim calcmode="lin" valueType="num">
                                          <p:cBhvr>
                                            <p:cTn id="64" dur="500" fill="hold"/>
                                            <p:tgtEl>
                                              <p:spTgt spid="75"/>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 calcmode="lin" valueType="num">
                                          <p:cBhvr>
                                            <p:cTn id="75" dur="500" fill="hold"/>
                                            <p:tgtEl>
                                              <p:spTgt spid="81"/>
                                            </p:tgtEl>
                                            <p:attrNameLst>
                                              <p:attrName>ppt_x</p:attrName>
                                            </p:attrNameLst>
                                          </p:cBhvr>
                                          <p:tavLst>
                                            <p:tav tm="0">
                                              <p:val>
                                                <p:fltVal val="0.5"/>
                                              </p:val>
                                            </p:tav>
                                            <p:tav tm="100000">
                                              <p:val>
                                                <p:strVal val="#ppt_x"/>
                                              </p:val>
                                            </p:tav>
                                          </p:tavLst>
                                        </p:anim>
                                        <p:anim calcmode="lin" valueType="num">
                                          <p:cBhvr>
                                            <p:cTn id="76" dur="500" fill="hold"/>
                                            <p:tgtEl>
                                              <p:spTgt spid="81"/>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10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 calcmode="lin" valueType="num">
                                          <p:cBhvr>
                                            <p:cTn id="81" dur="500" fill="hold"/>
                                            <p:tgtEl>
                                              <p:spTgt spid="84"/>
                                            </p:tgtEl>
                                            <p:attrNameLst>
                                              <p:attrName>ppt_x</p:attrName>
                                            </p:attrNameLst>
                                          </p:cBhvr>
                                          <p:tavLst>
                                            <p:tav tm="0">
                                              <p:val>
                                                <p:fltVal val="0.5"/>
                                              </p:val>
                                            </p:tav>
                                            <p:tav tm="100000">
                                              <p:val>
                                                <p:strVal val="#ppt_x"/>
                                              </p:val>
                                            </p:tav>
                                          </p:tavLst>
                                        </p:anim>
                                        <p:anim calcmode="lin" valueType="num">
                                          <p:cBhvr>
                                            <p:cTn id="82" dur="500" fill="hold"/>
                                            <p:tgtEl>
                                              <p:spTgt spid="84"/>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87"/>
                                            </p:tgtEl>
                                            <p:attrNameLst>
                                              <p:attrName>style.visibility</p:attrName>
                                            </p:attrNameLst>
                                          </p:cBhvr>
                                          <p:to>
                                            <p:strVal val="visible"/>
                                          </p:to>
                                        </p:set>
                                        <p:anim calcmode="lin" valueType="num">
                                          <p:cBhvr>
                                            <p:cTn id="85" dur="500" fill="hold"/>
                                            <p:tgtEl>
                                              <p:spTgt spid="87"/>
                                            </p:tgtEl>
                                            <p:attrNameLst>
                                              <p:attrName>ppt_w</p:attrName>
                                            </p:attrNameLst>
                                          </p:cBhvr>
                                          <p:tavLst>
                                            <p:tav tm="0">
                                              <p:val>
                                                <p:fltVal val="0"/>
                                              </p:val>
                                            </p:tav>
                                            <p:tav tm="100000">
                                              <p:val>
                                                <p:strVal val="#ppt_w"/>
                                              </p:val>
                                            </p:tav>
                                          </p:tavLst>
                                        </p:anim>
                                        <p:anim calcmode="lin" valueType="num">
                                          <p:cBhvr>
                                            <p:cTn id="86" dur="500" fill="hold"/>
                                            <p:tgtEl>
                                              <p:spTgt spid="87"/>
                                            </p:tgtEl>
                                            <p:attrNameLst>
                                              <p:attrName>ppt_h</p:attrName>
                                            </p:attrNameLst>
                                          </p:cBhvr>
                                          <p:tavLst>
                                            <p:tav tm="0">
                                              <p:val>
                                                <p:fltVal val="0"/>
                                              </p:val>
                                            </p:tav>
                                            <p:tav tm="100000">
                                              <p:val>
                                                <p:strVal val="#ppt_h"/>
                                              </p:val>
                                            </p:tav>
                                          </p:tavLst>
                                        </p:anim>
                                        <p:anim calcmode="lin" valueType="num">
                                          <p:cBhvr>
                                            <p:cTn id="87" dur="500" fill="hold"/>
                                            <p:tgtEl>
                                              <p:spTgt spid="87"/>
                                            </p:tgtEl>
                                            <p:attrNameLst>
                                              <p:attrName>ppt_x</p:attrName>
                                            </p:attrNameLst>
                                          </p:cBhvr>
                                          <p:tavLst>
                                            <p:tav tm="0">
                                              <p:val>
                                                <p:fltVal val="0.5"/>
                                              </p:val>
                                            </p:tav>
                                            <p:tav tm="100000">
                                              <p:val>
                                                <p:strVal val="#ppt_x"/>
                                              </p:val>
                                            </p:tav>
                                          </p:tavLst>
                                        </p:anim>
                                        <p:anim calcmode="lin" valueType="num">
                                          <p:cBhvr>
                                            <p:cTn id="88" dur="500" fill="hold"/>
                                            <p:tgtEl>
                                              <p:spTgt spid="8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 calcmode="lin" valueType="num">
                                          <p:cBhvr>
                                            <p:cTn id="93" dur="500" fill="hold"/>
                                            <p:tgtEl>
                                              <p:spTgt spid="90"/>
                                            </p:tgtEl>
                                            <p:attrNameLst>
                                              <p:attrName>ppt_x</p:attrName>
                                            </p:attrNameLst>
                                          </p:cBhvr>
                                          <p:tavLst>
                                            <p:tav tm="0">
                                              <p:val>
                                                <p:fltVal val="0.5"/>
                                              </p:val>
                                            </p:tav>
                                            <p:tav tm="100000">
                                              <p:val>
                                                <p:strVal val="#ppt_x"/>
                                              </p:val>
                                            </p:tav>
                                          </p:tavLst>
                                        </p:anim>
                                        <p:anim calcmode="lin" valueType="num">
                                          <p:cBhvr>
                                            <p:cTn id="94" dur="500" fill="hold"/>
                                            <p:tgtEl>
                                              <p:spTgt spid="90"/>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300"/>
                                      </p:stCondLst>
                                      <p:childTnLst>
                                        <p:set>
                                          <p:cBhvr>
                                            <p:cTn id="96" dur="1" fill="hold">
                                              <p:stCondLst>
                                                <p:cond delay="0"/>
                                              </p:stCondLst>
                                            </p:cTn>
                                            <p:tgtEl>
                                              <p:spTgt spid="93"/>
                                            </p:tgtEl>
                                            <p:attrNameLst>
                                              <p:attrName>style.visibility</p:attrName>
                                            </p:attrNameLst>
                                          </p:cBhvr>
                                          <p:to>
                                            <p:strVal val="visible"/>
                                          </p:to>
                                        </p:set>
                                        <p:anim calcmode="lin" valueType="num">
                                          <p:cBhvr>
                                            <p:cTn id="97" dur="500" fill="hold"/>
                                            <p:tgtEl>
                                              <p:spTgt spid="93"/>
                                            </p:tgtEl>
                                            <p:attrNameLst>
                                              <p:attrName>ppt_w</p:attrName>
                                            </p:attrNameLst>
                                          </p:cBhvr>
                                          <p:tavLst>
                                            <p:tav tm="0">
                                              <p:val>
                                                <p:fltVal val="0"/>
                                              </p:val>
                                            </p:tav>
                                            <p:tav tm="100000">
                                              <p:val>
                                                <p:strVal val="#ppt_w"/>
                                              </p:val>
                                            </p:tav>
                                          </p:tavLst>
                                        </p:anim>
                                        <p:anim calcmode="lin" valueType="num">
                                          <p:cBhvr>
                                            <p:cTn id="98" dur="500" fill="hold"/>
                                            <p:tgtEl>
                                              <p:spTgt spid="93"/>
                                            </p:tgtEl>
                                            <p:attrNameLst>
                                              <p:attrName>ppt_h</p:attrName>
                                            </p:attrNameLst>
                                          </p:cBhvr>
                                          <p:tavLst>
                                            <p:tav tm="0">
                                              <p:val>
                                                <p:fltVal val="0"/>
                                              </p:val>
                                            </p:tav>
                                            <p:tav tm="100000">
                                              <p:val>
                                                <p:strVal val="#ppt_h"/>
                                              </p:val>
                                            </p:tav>
                                          </p:tavLst>
                                        </p:anim>
                                        <p:anim calcmode="lin" valueType="num">
                                          <p:cBhvr>
                                            <p:cTn id="99" dur="500" fill="hold"/>
                                            <p:tgtEl>
                                              <p:spTgt spid="93"/>
                                            </p:tgtEl>
                                            <p:attrNameLst>
                                              <p:attrName>ppt_x</p:attrName>
                                            </p:attrNameLst>
                                          </p:cBhvr>
                                          <p:tavLst>
                                            <p:tav tm="0">
                                              <p:val>
                                                <p:fltVal val="0.5"/>
                                              </p:val>
                                            </p:tav>
                                            <p:tav tm="100000">
                                              <p:val>
                                                <p:strVal val="#ppt_x"/>
                                              </p:val>
                                            </p:tav>
                                          </p:tavLst>
                                        </p:anim>
                                        <p:anim calcmode="lin" valueType="num">
                                          <p:cBhvr>
                                            <p:cTn id="100" dur="500" fill="hold"/>
                                            <p:tgtEl>
                                              <p:spTgt spid="9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96"/>
                                            </p:tgtEl>
                                            <p:attrNameLst>
                                              <p:attrName>style.visibility</p:attrName>
                                            </p:attrNameLst>
                                          </p:cBhvr>
                                          <p:to>
                                            <p:strVal val="visible"/>
                                          </p:to>
                                        </p:set>
                                        <p:anim calcmode="lin" valueType="num">
                                          <p:cBhvr>
                                            <p:cTn id="103" dur="500" fill="hold"/>
                                            <p:tgtEl>
                                              <p:spTgt spid="96"/>
                                            </p:tgtEl>
                                            <p:attrNameLst>
                                              <p:attrName>ppt_w</p:attrName>
                                            </p:attrNameLst>
                                          </p:cBhvr>
                                          <p:tavLst>
                                            <p:tav tm="0">
                                              <p:val>
                                                <p:fltVal val="0"/>
                                              </p:val>
                                            </p:tav>
                                            <p:tav tm="100000">
                                              <p:val>
                                                <p:strVal val="#ppt_w"/>
                                              </p:val>
                                            </p:tav>
                                          </p:tavLst>
                                        </p:anim>
                                        <p:anim calcmode="lin" valueType="num">
                                          <p:cBhvr>
                                            <p:cTn id="104" dur="500" fill="hold"/>
                                            <p:tgtEl>
                                              <p:spTgt spid="96"/>
                                            </p:tgtEl>
                                            <p:attrNameLst>
                                              <p:attrName>ppt_h</p:attrName>
                                            </p:attrNameLst>
                                          </p:cBhvr>
                                          <p:tavLst>
                                            <p:tav tm="0">
                                              <p:val>
                                                <p:fltVal val="0"/>
                                              </p:val>
                                            </p:tav>
                                            <p:tav tm="100000">
                                              <p:val>
                                                <p:strVal val="#ppt_h"/>
                                              </p:val>
                                            </p:tav>
                                          </p:tavLst>
                                        </p:anim>
                                        <p:anim calcmode="lin" valueType="num">
                                          <p:cBhvr>
                                            <p:cTn id="105" dur="500" fill="hold"/>
                                            <p:tgtEl>
                                              <p:spTgt spid="96"/>
                                            </p:tgtEl>
                                            <p:attrNameLst>
                                              <p:attrName>ppt_x</p:attrName>
                                            </p:attrNameLst>
                                          </p:cBhvr>
                                          <p:tavLst>
                                            <p:tav tm="0">
                                              <p:val>
                                                <p:fltVal val="0.5"/>
                                              </p:val>
                                            </p:tav>
                                            <p:tav tm="100000">
                                              <p:val>
                                                <p:strVal val="#ppt_x"/>
                                              </p:val>
                                            </p:tav>
                                          </p:tavLst>
                                        </p:anim>
                                        <p:anim calcmode="lin" valueType="num">
                                          <p:cBhvr>
                                            <p:cTn id="106" dur="500" fill="hold"/>
                                            <p:tgtEl>
                                              <p:spTgt spid="9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 calcmode="lin" valueType="num">
                                          <p:cBhvr>
                                            <p:cTn id="111" dur="500" fill="hold"/>
                                            <p:tgtEl>
                                              <p:spTgt spid="99"/>
                                            </p:tgtEl>
                                            <p:attrNameLst>
                                              <p:attrName>ppt_x</p:attrName>
                                            </p:attrNameLst>
                                          </p:cBhvr>
                                          <p:tavLst>
                                            <p:tav tm="0">
                                              <p:val>
                                                <p:fltVal val="0.5"/>
                                              </p:val>
                                            </p:tav>
                                            <p:tav tm="100000">
                                              <p:val>
                                                <p:strVal val="#ppt_x"/>
                                              </p:val>
                                            </p:tav>
                                          </p:tavLst>
                                        </p:anim>
                                        <p:anim calcmode="lin" valueType="num">
                                          <p:cBhvr>
                                            <p:cTn id="112" dur="500" fill="hold"/>
                                            <p:tgtEl>
                                              <p:spTgt spid="9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 calcmode="lin" valueType="num">
                                          <p:cBhvr>
                                            <p:cTn id="117" dur="500" fill="hold"/>
                                            <p:tgtEl>
                                              <p:spTgt spid="102"/>
                                            </p:tgtEl>
                                            <p:attrNameLst>
                                              <p:attrName>ppt_x</p:attrName>
                                            </p:attrNameLst>
                                          </p:cBhvr>
                                          <p:tavLst>
                                            <p:tav tm="0">
                                              <p:val>
                                                <p:fltVal val="0.5"/>
                                              </p:val>
                                            </p:tav>
                                            <p:tav tm="100000">
                                              <p:val>
                                                <p:strVal val="#ppt_x"/>
                                              </p:val>
                                            </p:tav>
                                          </p:tavLst>
                                        </p:anim>
                                        <p:anim calcmode="lin" valueType="num">
                                          <p:cBhvr>
                                            <p:cTn id="118" dur="500" fill="hold"/>
                                            <p:tgtEl>
                                              <p:spTgt spid="10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105"/>
                                            </p:tgtEl>
                                            <p:attrNameLst>
                                              <p:attrName>style.visibility</p:attrName>
                                            </p:attrNameLst>
                                          </p:cBhvr>
                                          <p:to>
                                            <p:strVal val="visible"/>
                                          </p:to>
                                        </p:set>
                                        <p:anim calcmode="lin" valueType="num">
                                          <p:cBhvr>
                                            <p:cTn id="121" dur="500" fill="hold"/>
                                            <p:tgtEl>
                                              <p:spTgt spid="105"/>
                                            </p:tgtEl>
                                            <p:attrNameLst>
                                              <p:attrName>ppt_w</p:attrName>
                                            </p:attrNameLst>
                                          </p:cBhvr>
                                          <p:tavLst>
                                            <p:tav tm="0">
                                              <p:val>
                                                <p:fltVal val="0"/>
                                              </p:val>
                                            </p:tav>
                                            <p:tav tm="100000">
                                              <p:val>
                                                <p:strVal val="#ppt_w"/>
                                              </p:val>
                                            </p:tav>
                                          </p:tavLst>
                                        </p:anim>
                                        <p:anim calcmode="lin" valueType="num">
                                          <p:cBhvr>
                                            <p:cTn id="122" dur="500" fill="hold"/>
                                            <p:tgtEl>
                                              <p:spTgt spid="105"/>
                                            </p:tgtEl>
                                            <p:attrNameLst>
                                              <p:attrName>ppt_h</p:attrName>
                                            </p:attrNameLst>
                                          </p:cBhvr>
                                          <p:tavLst>
                                            <p:tav tm="0">
                                              <p:val>
                                                <p:fltVal val="0"/>
                                              </p:val>
                                            </p:tav>
                                            <p:tav tm="100000">
                                              <p:val>
                                                <p:strVal val="#ppt_h"/>
                                              </p:val>
                                            </p:tav>
                                          </p:tavLst>
                                        </p:anim>
                                        <p:anim calcmode="lin" valueType="num">
                                          <p:cBhvr>
                                            <p:cTn id="123" dur="500" fill="hold"/>
                                            <p:tgtEl>
                                              <p:spTgt spid="105"/>
                                            </p:tgtEl>
                                            <p:attrNameLst>
                                              <p:attrName>ppt_x</p:attrName>
                                            </p:attrNameLst>
                                          </p:cBhvr>
                                          <p:tavLst>
                                            <p:tav tm="0">
                                              <p:val>
                                                <p:fltVal val="0.5"/>
                                              </p:val>
                                            </p:tav>
                                            <p:tav tm="100000">
                                              <p:val>
                                                <p:strVal val="#ppt_x"/>
                                              </p:val>
                                            </p:tav>
                                          </p:tavLst>
                                        </p:anim>
                                        <p:anim calcmode="lin" valueType="num">
                                          <p:cBhvr>
                                            <p:cTn id="124" dur="500" fill="hold"/>
                                            <p:tgtEl>
                                              <p:spTgt spid="10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fltVal val="0"/>
                                              </p:val>
                                            </p:tav>
                                            <p:tav tm="100000">
                                              <p:val>
                                                <p:strVal val="#ppt_h"/>
                                              </p:val>
                                            </p:tav>
                                          </p:tavLst>
                                        </p:anim>
                                        <p:anim calcmode="lin" valueType="num">
                                          <p:cBhvr>
                                            <p:cTn id="129" dur="500" fill="hold"/>
                                            <p:tgtEl>
                                              <p:spTgt spid="108"/>
                                            </p:tgtEl>
                                            <p:attrNameLst>
                                              <p:attrName>ppt_x</p:attrName>
                                            </p:attrNameLst>
                                          </p:cBhvr>
                                          <p:tavLst>
                                            <p:tav tm="0">
                                              <p:val>
                                                <p:fltVal val="0.5"/>
                                              </p:val>
                                            </p:tav>
                                            <p:tav tm="100000">
                                              <p:val>
                                                <p:strVal val="#ppt_x"/>
                                              </p:val>
                                            </p:tav>
                                          </p:tavLst>
                                        </p:anim>
                                        <p:anim calcmode="lin" valueType="num">
                                          <p:cBhvr>
                                            <p:cTn id="130" dur="500" fill="hold"/>
                                            <p:tgtEl>
                                              <p:spTgt spid="108"/>
                                            </p:tgtEl>
                                            <p:attrNameLst>
                                              <p:attrName>ppt_y</p:attrName>
                                            </p:attrNameLst>
                                          </p:cBhvr>
                                          <p:tavLst>
                                            <p:tav tm="0">
                                              <p:val>
                                                <p:fltVal val="0.5"/>
                                              </p:val>
                                            </p:tav>
                                            <p:tav tm="100000">
                                              <p:val>
                                                <p:strVal val="#ppt_y"/>
                                              </p:val>
                                            </p:tav>
                                          </p:tavLst>
                                        </p:anim>
                                      </p:childTnLst>
                                    </p:cTn>
                                  </p:par>
                                  <p:par>
                                    <p:cTn id="131" presetID="26" presetClass="emph" presetSubtype="0" repeatCount="3000" fill="hold" nodeType="withEffect">
                                      <p:stCondLst>
                                        <p:cond delay="600"/>
                                      </p:stCondLst>
                                      <p:childTnLst>
                                        <p:animEffect transition="out" filter="fade">
                                          <p:cBhvr>
                                            <p:cTn id="132" dur="500" tmFilter="0, 0; .2, .5; .8, .5; 1, 0"/>
                                            <p:tgtEl>
                                              <p:spTgt spid="72"/>
                                            </p:tgtEl>
                                          </p:cBhvr>
                                        </p:animEffect>
                                        <p:animScale>
                                          <p:cBhvr>
                                            <p:cTn id="133" dur="250" autoRev="1" fill="hold"/>
                                            <p:tgtEl>
                                              <p:spTgt spid="72"/>
                                            </p:tgtEl>
                                          </p:cBhvr>
                                          <p:by x="105000" y="105000"/>
                                        </p:animScale>
                                      </p:childTnLst>
                                    </p:cTn>
                                  </p:par>
                                  <p:par>
                                    <p:cTn id="134" presetID="26" presetClass="emph" presetSubtype="0" repeatCount="3000" fill="hold" nodeType="withEffect">
                                      <p:stCondLst>
                                        <p:cond delay="710"/>
                                      </p:stCondLst>
                                      <p:childTnLst>
                                        <p:animEffect transition="out" filter="fade">
                                          <p:cBhvr>
                                            <p:cTn id="135" dur="500" tmFilter="0, 0; .2, .5; .8, .5; 1, 0"/>
                                            <p:tgtEl>
                                              <p:spTgt spid="93"/>
                                            </p:tgtEl>
                                          </p:cBhvr>
                                        </p:animEffect>
                                        <p:animScale>
                                          <p:cBhvr>
                                            <p:cTn id="136" dur="250" autoRev="1" fill="hold"/>
                                            <p:tgtEl>
                                              <p:spTgt spid="93"/>
                                            </p:tgtEl>
                                          </p:cBhvr>
                                          <p:by x="105000" y="105000"/>
                                        </p:animScale>
                                      </p:childTnLst>
                                    </p:cTn>
                                  </p:par>
                                  <p:par>
                                    <p:cTn id="137" presetID="26" presetClass="emph" presetSubtype="0" repeatCount="3000" fill="hold" nodeType="withEffect">
                                      <p:stCondLst>
                                        <p:cond delay="410"/>
                                      </p:stCondLst>
                                      <p:childTnLst>
                                        <p:animEffect transition="out" filter="fade">
                                          <p:cBhvr>
                                            <p:cTn id="138" dur="500" tmFilter="0, 0; .2, .5; .8, .5; 1, 0"/>
                                            <p:tgtEl>
                                              <p:spTgt spid="99"/>
                                            </p:tgtEl>
                                          </p:cBhvr>
                                        </p:animEffect>
                                        <p:animScale>
                                          <p:cBhvr>
                                            <p:cTn id="139" dur="250" autoRev="1" fill="hold"/>
                                            <p:tgtEl>
                                              <p:spTgt spid="99"/>
                                            </p:tgtEl>
                                          </p:cBhvr>
                                          <p:by x="105000" y="105000"/>
                                        </p:animScale>
                                      </p:childTnLst>
                                    </p:cTn>
                                  </p:par>
                                  <p:par>
                                    <p:cTn id="140" presetID="26" presetClass="emph" presetSubtype="0" repeatCount="3000" fill="hold" nodeType="withEffect">
                                      <p:stCondLst>
                                        <p:cond delay="810"/>
                                      </p:stCondLst>
                                      <p:childTnLst>
                                        <p:animEffect transition="out" filter="fade">
                                          <p:cBhvr>
                                            <p:cTn id="141" dur="500" tmFilter="0, 0; .2, .5; .8, .5; 1, 0"/>
                                            <p:tgtEl>
                                              <p:spTgt spid="102"/>
                                            </p:tgtEl>
                                          </p:cBhvr>
                                        </p:animEffect>
                                        <p:animScale>
                                          <p:cBhvr>
                                            <p:cTn id="142" dur="250" autoRev="1" fill="hold"/>
                                            <p:tgtEl>
                                              <p:spTgt spid="102"/>
                                            </p:tgtEl>
                                          </p:cBhvr>
                                          <p:by x="105000" y="105000"/>
                                        </p:animScale>
                                      </p:childTnLst>
                                    </p:cTn>
                                  </p:par>
                                </p:childTnLst>
                              </p:cTn>
                            </p:par>
                            <p:par>
                              <p:cTn id="143" fill="hold">
                                <p:stCondLst>
                                  <p:cond delay="7110"/>
                                </p:stCondLst>
                                <p:childTnLst>
                                  <p:par>
                                    <p:cTn id="144" presetID="10" presetClass="entr" presetSubtype="0" fill="hold" grpId="0" nodeType="after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1" grpId="0"/>
          <p:bldP spid="67" grpId="0"/>
          <p:bldP spid="68" grpId="0"/>
          <p:bldP spid="69" grpId="0"/>
          <p:bldP spid="70" grpId="0"/>
          <p:bldP spid="71" grpId="0"/>
          <p:bldP spid="11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p:cNvSpPr txBox="1">
            <a:spLocks/>
          </p:cNvSpPr>
          <p:nvPr/>
        </p:nvSpPr>
        <p:spPr>
          <a:xfrm>
            <a:off x="1184649" y="250504"/>
            <a:ext cx="1933867"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营业额提升方法</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1" name="组合 40"/>
          <p:cNvGrpSpPr/>
          <p:nvPr/>
        </p:nvGrpSpPr>
        <p:grpSpPr>
          <a:xfrm>
            <a:off x="599274" y="1275606"/>
            <a:ext cx="1506792" cy="1506792"/>
            <a:chOff x="3481448" y="2338049"/>
            <a:chExt cx="2181104" cy="2181104"/>
          </a:xfrm>
        </p:grpSpPr>
        <p:grpSp>
          <p:nvGrpSpPr>
            <p:cNvPr id="42" name="组合 4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45" name="椭圆 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43" name="TextBox 42"/>
            <p:cNvSpPr txBox="1"/>
            <p:nvPr/>
          </p:nvSpPr>
          <p:spPr>
            <a:xfrm>
              <a:off x="3859414" y="3125467"/>
              <a:ext cx="1464617"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a:ea typeface="微软雅黑"/>
                </a:rPr>
                <a:t>方案</a:t>
              </a:r>
              <a:r>
                <a:rPr lang="en-US" altLang="zh-CN" sz="2000" kern="0" dirty="0" smtClean="0">
                  <a:solidFill>
                    <a:prstClr val="black">
                      <a:lumMod val="85000"/>
                      <a:lumOff val="15000"/>
                    </a:prstClr>
                  </a:solidFill>
                  <a:latin typeface="微软雅黑"/>
                  <a:ea typeface="微软雅黑"/>
                </a:rPr>
                <a:t>01</a:t>
              </a:r>
              <a:endParaRPr lang="zh-CN" altLang="en-US" sz="2000" kern="0" dirty="0">
                <a:solidFill>
                  <a:prstClr val="black">
                    <a:lumMod val="85000"/>
                    <a:lumOff val="15000"/>
                  </a:prstClr>
                </a:solidFill>
                <a:latin typeface="微软雅黑"/>
                <a:ea typeface="微软雅黑"/>
              </a:endParaRPr>
            </a:p>
          </p:txBody>
        </p:sp>
      </p:grpSp>
      <p:sp>
        <p:nvSpPr>
          <p:cNvPr id="46" name="矩形 45"/>
          <p:cNvSpPr/>
          <p:nvPr/>
        </p:nvSpPr>
        <p:spPr>
          <a:xfrm>
            <a:off x="569066"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itchFamily="34" charset="-122"/>
                <a:ea typeface="微软雅黑" pitchFamily="34" charset="-122"/>
              </a:rPr>
              <a:t>请在这里输入您的</a:t>
            </a:r>
            <a:r>
              <a:rPr lang="zh-CN" altLang="en-US" sz="1200" kern="0" dirty="0">
                <a:solidFill>
                  <a:srgbClr val="0070C0">
                    <a:lumMod val="50000"/>
                  </a:srgbClr>
                </a:solidFill>
                <a:latin typeface="微软雅黑" pitchFamily="34" charset="-122"/>
                <a:ea typeface="微软雅黑" pitchFamily="34" charset="-122"/>
              </a:rPr>
              <a:t>文字；请在这里输入您的文字</a:t>
            </a:r>
            <a:r>
              <a:rPr lang="zh-CN" altLang="en-US" sz="1200" kern="0" dirty="0" smtClean="0">
                <a:solidFill>
                  <a:srgbClr val="0070C0">
                    <a:lumMod val="50000"/>
                  </a:srgbClr>
                </a:solidFill>
                <a:latin typeface="微软雅黑" pitchFamily="34" charset="-122"/>
                <a:ea typeface="微软雅黑" pitchFamily="34" charset="-122"/>
              </a:rPr>
              <a:t>；</a:t>
            </a:r>
            <a:r>
              <a:rPr lang="zh-CN" altLang="en-US" sz="1200" kern="0" dirty="0">
                <a:solidFill>
                  <a:srgbClr val="0070C0">
                    <a:lumMod val="50000"/>
                  </a:srgbClr>
                </a:solidFill>
                <a:latin typeface="微软雅黑" pitchFamily="34" charset="-122"/>
                <a:ea typeface="微软雅黑" pitchFamily="34" charset="-122"/>
              </a:rPr>
              <a:t>请在这里输入您的文字</a:t>
            </a:r>
            <a:r>
              <a:rPr lang="zh-CN" altLang="en-US" sz="1200" kern="0" dirty="0" smtClean="0">
                <a:solidFill>
                  <a:srgbClr val="0070C0">
                    <a:lumMod val="50000"/>
                  </a:srgbClr>
                </a:solidFill>
                <a:latin typeface="微软雅黑" pitchFamily="34" charset="-122"/>
                <a:ea typeface="微软雅黑" pitchFamily="34" charset="-122"/>
              </a:rPr>
              <a:t>；请</a:t>
            </a:r>
            <a:r>
              <a:rPr lang="zh-CN" altLang="en-US" sz="1200" kern="0" dirty="0">
                <a:solidFill>
                  <a:srgbClr val="0070C0">
                    <a:lumMod val="50000"/>
                  </a:srgbClr>
                </a:solidFill>
                <a:latin typeface="微软雅黑" pitchFamily="34" charset="-122"/>
                <a:ea typeface="微软雅黑" pitchFamily="34" charset="-122"/>
              </a:rPr>
              <a:t>在这里输入您的</a:t>
            </a:r>
            <a:r>
              <a:rPr lang="zh-CN" altLang="en-US" sz="1200" kern="0" dirty="0" smtClean="0">
                <a:solidFill>
                  <a:srgbClr val="0070C0">
                    <a:lumMod val="50000"/>
                  </a:srgbClr>
                </a:solidFill>
                <a:latin typeface="微软雅黑" pitchFamily="34" charset="-122"/>
                <a:ea typeface="微软雅黑" pitchFamily="34" charset="-122"/>
              </a:rPr>
              <a:t>文字。</a:t>
            </a:r>
            <a:endParaRPr lang="zh-CN" altLang="en-US" sz="1200" kern="0" dirty="0">
              <a:solidFill>
                <a:srgbClr val="0070C0">
                  <a:lumMod val="50000"/>
                </a:srgbClr>
              </a:solidFill>
              <a:latin typeface="微软雅黑" pitchFamily="34" charset="-122"/>
              <a:ea typeface="微软雅黑" pitchFamily="34" charset="-122"/>
            </a:endParaRPr>
          </a:p>
        </p:txBody>
      </p:sp>
      <p:grpSp>
        <p:nvGrpSpPr>
          <p:cNvPr id="47" name="组合 46"/>
          <p:cNvGrpSpPr/>
          <p:nvPr/>
        </p:nvGrpSpPr>
        <p:grpSpPr>
          <a:xfrm>
            <a:off x="2202992" y="3100157"/>
            <a:ext cx="473766" cy="477588"/>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rgbClr val="FFC00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组合 50"/>
          <p:cNvGrpSpPr/>
          <p:nvPr/>
        </p:nvGrpSpPr>
        <p:grpSpPr>
          <a:xfrm>
            <a:off x="2837402" y="1275606"/>
            <a:ext cx="1506792" cy="1506792"/>
            <a:chOff x="3481448" y="2338049"/>
            <a:chExt cx="2181104" cy="2181104"/>
          </a:xfrm>
        </p:grpSpPr>
        <p:grpSp>
          <p:nvGrpSpPr>
            <p:cNvPr id="52" name="组合 5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55" name="椭圆 5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53" name="TextBox 52"/>
            <p:cNvSpPr txBox="1"/>
            <p:nvPr/>
          </p:nvSpPr>
          <p:spPr>
            <a:xfrm>
              <a:off x="3837372" y="3125467"/>
              <a:ext cx="1469258"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a:ea typeface="微软雅黑"/>
                </a:rPr>
                <a:t>方案</a:t>
              </a:r>
              <a:r>
                <a:rPr lang="en-US" altLang="zh-CN" sz="2000" kern="0" dirty="0" smtClean="0">
                  <a:solidFill>
                    <a:prstClr val="black">
                      <a:lumMod val="85000"/>
                      <a:lumOff val="15000"/>
                    </a:prstClr>
                  </a:solidFill>
                  <a:latin typeface="微软雅黑"/>
                  <a:ea typeface="微软雅黑"/>
                </a:rPr>
                <a:t>02</a:t>
              </a:r>
              <a:endParaRPr lang="zh-CN" altLang="en-US" sz="2000" kern="0" dirty="0">
                <a:solidFill>
                  <a:prstClr val="black">
                    <a:lumMod val="85000"/>
                    <a:lumOff val="15000"/>
                  </a:prstClr>
                </a:solidFill>
                <a:latin typeface="微软雅黑"/>
                <a:ea typeface="微软雅黑"/>
              </a:endParaRPr>
            </a:p>
          </p:txBody>
        </p:sp>
      </p:grpSp>
      <p:sp>
        <p:nvSpPr>
          <p:cNvPr id="56" name="矩形 55"/>
          <p:cNvSpPr/>
          <p:nvPr/>
        </p:nvSpPr>
        <p:spPr>
          <a:xfrm>
            <a:off x="2776985"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itchFamily="34" charset="-122"/>
                <a:ea typeface="微软雅黑" pitchFamily="34" charset="-122"/>
              </a:rPr>
              <a:t>请在这里输入您的</a:t>
            </a:r>
            <a:r>
              <a:rPr lang="zh-CN" altLang="en-US" sz="1200" kern="0" dirty="0">
                <a:solidFill>
                  <a:srgbClr val="0070C0">
                    <a:lumMod val="50000"/>
                  </a:srgbClr>
                </a:solidFill>
                <a:latin typeface="微软雅黑" pitchFamily="34" charset="-122"/>
                <a:ea typeface="微软雅黑" pitchFamily="34" charset="-122"/>
              </a:rPr>
              <a:t>文字；请在这里输入您的文字</a:t>
            </a:r>
            <a:r>
              <a:rPr lang="zh-CN" altLang="en-US" sz="1200" kern="0" dirty="0" smtClean="0">
                <a:solidFill>
                  <a:srgbClr val="0070C0">
                    <a:lumMod val="50000"/>
                  </a:srgbClr>
                </a:solidFill>
                <a:latin typeface="微软雅黑" pitchFamily="34" charset="-122"/>
                <a:ea typeface="微软雅黑" pitchFamily="34" charset="-122"/>
              </a:rPr>
              <a:t>；</a:t>
            </a:r>
            <a:r>
              <a:rPr lang="zh-CN" altLang="en-US" sz="1200" kern="0" dirty="0">
                <a:solidFill>
                  <a:srgbClr val="0070C0">
                    <a:lumMod val="50000"/>
                  </a:srgbClr>
                </a:solidFill>
                <a:latin typeface="微软雅黑" pitchFamily="34" charset="-122"/>
                <a:ea typeface="微软雅黑" pitchFamily="34" charset="-122"/>
              </a:rPr>
              <a:t>请在这里输入您的文字</a:t>
            </a:r>
            <a:r>
              <a:rPr lang="zh-CN" altLang="en-US" sz="1200" kern="0" dirty="0" smtClean="0">
                <a:solidFill>
                  <a:srgbClr val="0070C0">
                    <a:lumMod val="50000"/>
                  </a:srgbClr>
                </a:solidFill>
                <a:latin typeface="微软雅黑" pitchFamily="34" charset="-122"/>
                <a:ea typeface="微软雅黑" pitchFamily="34" charset="-122"/>
              </a:rPr>
              <a:t>；请</a:t>
            </a:r>
            <a:r>
              <a:rPr lang="zh-CN" altLang="en-US" sz="1200" kern="0" dirty="0">
                <a:solidFill>
                  <a:srgbClr val="0070C0">
                    <a:lumMod val="50000"/>
                  </a:srgbClr>
                </a:solidFill>
                <a:latin typeface="微软雅黑" pitchFamily="34" charset="-122"/>
                <a:ea typeface="微软雅黑" pitchFamily="34" charset="-122"/>
              </a:rPr>
              <a:t>在这里输入您的</a:t>
            </a:r>
            <a:r>
              <a:rPr lang="zh-CN" altLang="en-US" sz="1200" kern="0" dirty="0" smtClean="0">
                <a:solidFill>
                  <a:srgbClr val="0070C0">
                    <a:lumMod val="50000"/>
                  </a:srgbClr>
                </a:solidFill>
                <a:latin typeface="微软雅黑" pitchFamily="34" charset="-122"/>
                <a:ea typeface="微软雅黑" pitchFamily="34" charset="-122"/>
              </a:rPr>
              <a:t>文字。</a:t>
            </a:r>
            <a:endParaRPr lang="zh-CN" altLang="en-US" sz="1200" kern="0" dirty="0">
              <a:solidFill>
                <a:srgbClr val="0070C0">
                  <a:lumMod val="50000"/>
                </a:srgbClr>
              </a:solidFill>
              <a:latin typeface="微软雅黑" pitchFamily="34" charset="-122"/>
              <a:ea typeface="微软雅黑" pitchFamily="34" charset="-122"/>
            </a:endParaRPr>
          </a:p>
        </p:txBody>
      </p:sp>
      <p:grpSp>
        <p:nvGrpSpPr>
          <p:cNvPr id="57" name="组合 56"/>
          <p:cNvGrpSpPr/>
          <p:nvPr/>
        </p:nvGrpSpPr>
        <p:grpSpPr>
          <a:xfrm>
            <a:off x="4438192" y="3100157"/>
            <a:ext cx="473766" cy="477588"/>
            <a:chOff x="3041651" y="3326606"/>
            <a:chExt cx="631825" cy="636588"/>
          </a:xfrm>
        </p:grpSpPr>
        <p:sp>
          <p:nvSpPr>
            <p:cNvPr id="58" name="Oval 9"/>
            <p:cNvSpPr>
              <a:spLocks noChangeArrowheads="1"/>
            </p:cNvSpPr>
            <p:nvPr/>
          </p:nvSpPr>
          <p:spPr bwMode="auto">
            <a:xfrm>
              <a:off x="3041651" y="3326606"/>
              <a:ext cx="631825" cy="636588"/>
            </a:xfrm>
            <a:prstGeom prst="ellipse">
              <a:avLst/>
            </a:prstGeom>
            <a:solidFill>
              <a:srgbClr val="0070C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1" name="组合 60"/>
          <p:cNvGrpSpPr/>
          <p:nvPr/>
        </p:nvGrpSpPr>
        <p:grpSpPr>
          <a:xfrm>
            <a:off x="5029994" y="1275606"/>
            <a:ext cx="1506792" cy="1506792"/>
            <a:chOff x="3481448" y="2338049"/>
            <a:chExt cx="2181104" cy="2181104"/>
          </a:xfrm>
        </p:grpSpPr>
        <p:grpSp>
          <p:nvGrpSpPr>
            <p:cNvPr id="62" name="组合 6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65" name="椭圆 6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63" name="TextBox 62"/>
            <p:cNvSpPr txBox="1"/>
            <p:nvPr/>
          </p:nvSpPr>
          <p:spPr>
            <a:xfrm>
              <a:off x="3836211" y="3125467"/>
              <a:ext cx="1471580"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a:ea typeface="微软雅黑"/>
                </a:rPr>
                <a:t>方案</a:t>
              </a:r>
              <a:r>
                <a:rPr lang="en-US" altLang="zh-CN" sz="2000" kern="0" dirty="0" smtClean="0">
                  <a:solidFill>
                    <a:prstClr val="black">
                      <a:lumMod val="85000"/>
                      <a:lumOff val="15000"/>
                    </a:prstClr>
                  </a:solidFill>
                  <a:latin typeface="微软雅黑"/>
                  <a:ea typeface="微软雅黑"/>
                </a:rPr>
                <a:t>03</a:t>
              </a:r>
              <a:endParaRPr lang="zh-CN" altLang="en-US" sz="2000" kern="0" dirty="0">
                <a:solidFill>
                  <a:prstClr val="black">
                    <a:lumMod val="85000"/>
                    <a:lumOff val="15000"/>
                  </a:prstClr>
                </a:solidFill>
                <a:latin typeface="微软雅黑"/>
                <a:ea typeface="微软雅黑"/>
              </a:endParaRPr>
            </a:p>
          </p:txBody>
        </p:sp>
      </p:grpSp>
      <p:sp>
        <p:nvSpPr>
          <p:cNvPr id="66" name="矩形 65"/>
          <p:cNvSpPr/>
          <p:nvPr/>
        </p:nvSpPr>
        <p:spPr>
          <a:xfrm>
            <a:off x="4953794"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itchFamily="34" charset="-122"/>
                <a:ea typeface="微软雅黑" pitchFamily="34" charset="-122"/>
              </a:rPr>
              <a:t>请在这里输入您的</a:t>
            </a:r>
            <a:r>
              <a:rPr lang="zh-CN" altLang="en-US" sz="1200" kern="0" dirty="0">
                <a:solidFill>
                  <a:srgbClr val="0070C0">
                    <a:lumMod val="50000"/>
                  </a:srgbClr>
                </a:solidFill>
                <a:latin typeface="微软雅黑" pitchFamily="34" charset="-122"/>
                <a:ea typeface="微软雅黑" pitchFamily="34" charset="-122"/>
              </a:rPr>
              <a:t>文字；请在这里输入您的文字</a:t>
            </a:r>
            <a:r>
              <a:rPr lang="zh-CN" altLang="en-US" sz="1200" kern="0" dirty="0" smtClean="0">
                <a:solidFill>
                  <a:srgbClr val="0070C0">
                    <a:lumMod val="50000"/>
                  </a:srgbClr>
                </a:solidFill>
                <a:latin typeface="微软雅黑" pitchFamily="34" charset="-122"/>
                <a:ea typeface="微软雅黑" pitchFamily="34" charset="-122"/>
              </a:rPr>
              <a:t>；</a:t>
            </a:r>
            <a:r>
              <a:rPr lang="zh-CN" altLang="en-US" sz="1200" kern="0" dirty="0">
                <a:solidFill>
                  <a:srgbClr val="0070C0">
                    <a:lumMod val="50000"/>
                  </a:srgbClr>
                </a:solidFill>
                <a:latin typeface="微软雅黑" pitchFamily="34" charset="-122"/>
                <a:ea typeface="微软雅黑" pitchFamily="34" charset="-122"/>
              </a:rPr>
              <a:t>请在这里输入您的文字</a:t>
            </a:r>
            <a:r>
              <a:rPr lang="zh-CN" altLang="en-US" sz="1200" kern="0" dirty="0" smtClean="0">
                <a:solidFill>
                  <a:srgbClr val="0070C0">
                    <a:lumMod val="50000"/>
                  </a:srgbClr>
                </a:solidFill>
                <a:latin typeface="微软雅黑" pitchFamily="34" charset="-122"/>
                <a:ea typeface="微软雅黑" pitchFamily="34" charset="-122"/>
              </a:rPr>
              <a:t>；请</a:t>
            </a:r>
            <a:r>
              <a:rPr lang="zh-CN" altLang="en-US" sz="1200" kern="0" dirty="0">
                <a:solidFill>
                  <a:srgbClr val="0070C0">
                    <a:lumMod val="50000"/>
                  </a:srgbClr>
                </a:solidFill>
                <a:latin typeface="微软雅黑" pitchFamily="34" charset="-122"/>
                <a:ea typeface="微软雅黑" pitchFamily="34" charset="-122"/>
              </a:rPr>
              <a:t>在这里输入您的</a:t>
            </a:r>
            <a:r>
              <a:rPr lang="zh-CN" altLang="en-US" sz="1200" kern="0" dirty="0" smtClean="0">
                <a:solidFill>
                  <a:srgbClr val="0070C0">
                    <a:lumMod val="50000"/>
                  </a:srgbClr>
                </a:solidFill>
                <a:latin typeface="微软雅黑" pitchFamily="34" charset="-122"/>
                <a:ea typeface="微软雅黑" pitchFamily="34" charset="-122"/>
              </a:rPr>
              <a:t>文字。</a:t>
            </a:r>
            <a:endParaRPr lang="zh-CN" altLang="en-US" sz="1200" kern="0" dirty="0">
              <a:solidFill>
                <a:srgbClr val="0070C0">
                  <a:lumMod val="50000"/>
                </a:srgbClr>
              </a:solidFill>
              <a:latin typeface="微软雅黑" pitchFamily="34" charset="-122"/>
              <a:ea typeface="微软雅黑" pitchFamily="34" charset="-122"/>
            </a:endParaRPr>
          </a:p>
        </p:txBody>
      </p:sp>
      <p:grpSp>
        <p:nvGrpSpPr>
          <p:cNvPr id="67" name="组合 66"/>
          <p:cNvGrpSpPr/>
          <p:nvPr/>
        </p:nvGrpSpPr>
        <p:grpSpPr>
          <a:xfrm>
            <a:off x="6601843" y="3100157"/>
            <a:ext cx="473766" cy="477588"/>
            <a:chOff x="3041651" y="3326606"/>
            <a:chExt cx="631825" cy="636588"/>
          </a:xfrm>
        </p:grpSpPr>
        <p:sp>
          <p:nvSpPr>
            <p:cNvPr id="68" name="Oval 9"/>
            <p:cNvSpPr>
              <a:spLocks noChangeArrowheads="1"/>
            </p:cNvSpPr>
            <p:nvPr/>
          </p:nvSpPr>
          <p:spPr bwMode="auto">
            <a:xfrm>
              <a:off x="3041651" y="3326606"/>
              <a:ext cx="631825" cy="636588"/>
            </a:xfrm>
            <a:prstGeom prst="ellipse">
              <a:avLst/>
            </a:prstGeom>
            <a:solidFill>
              <a:srgbClr val="FFC00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1" name="组合 70"/>
          <p:cNvGrpSpPr/>
          <p:nvPr/>
        </p:nvGrpSpPr>
        <p:grpSpPr>
          <a:xfrm>
            <a:off x="7103492" y="1275606"/>
            <a:ext cx="1506792" cy="1506792"/>
            <a:chOff x="3481448" y="2338049"/>
            <a:chExt cx="2181104" cy="2181104"/>
          </a:xfrm>
        </p:grpSpPr>
        <p:grpSp>
          <p:nvGrpSpPr>
            <p:cNvPr id="72" name="组合 7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sp>
            <p:nvSpPr>
              <p:cNvPr id="75" name="椭圆 7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black">
                      <a:lumMod val="85000"/>
                      <a:lumOff val="15000"/>
                    </a:prstClr>
                  </a:solidFill>
                  <a:latin typeface="微软雅黑"/>
                  <a:ea typeface="微软雅黑"/>
                </a:endParaRPr>
              </a:p>
            </p:txBody>
          </p:sp>
        </p:grpSp>
        <p:sp>
          <p:nvSpPr>
            <p:cNvPr id="73" name="TextBox 72"/>
            <p:cNvSpPr txBox="1"/>
            <p:nvPr/>
          </p:nvSpPr>
          <p:spPr>
            <a:xfrm>
              <a:off x="3835051" y="3125467"/>
              <a:ext cx="1473900" cy="579165"/>
            </a:xfrm>
            <a:prstGeom prst="rect">
              <a:avLst/>
            </a:prstGeom>
            <a:noFill/>
          </p:spPr>
          <p:txBody>
            <a:bodyPr wrap="none" rtlCol="0">
              <a:spAutoFit/>
            </a:bodyPr>
            <a:lstStyle/>
            <a:p>
              <a:pPr>
                <a:defRPr/>
              </a:pPr>
              <a:r>
                <a:rPr lang="zh-CN" altLang="en-US" sz="2000" kern="0" dirty="0" smtClean="0">
                  <a:solidFill>
                    <a:prstClr val="black">
                      <a:lumMod val="85000"/>
                      <a:lumOff val="15000"/>
                    </a:prstClr>
                  </a:solidFill>
                  <a:latin typeface="微软雅黑"/>
                  <a:ea typeface="微软雅黑"/>
                </a:rPr>
                <a:t>方案</a:t>
              </a:r>
              <a:r>
                <a:rPr lang="en-US" altLang="zh-CN" sz="2000" kern="0" dirty="0" smtClean="0">
                  <a:solidFill>
                    <a:prstClr val="black">
                      <a:lumMod val="85000"/>
                      <a:lumOff val="15000"/>
                    </a:prstClr>
                  </a:solidFill>
                  <a:latin typeface="微软雅黑"/>
                  <a:ea typeface="微软雅黑"/>
                </a:rPr>
                <a:t>04</a:t>
              </a:r>
              <a:endParaRPr lang="zh-CN" altLang="en-US" sz="2000" kern="0" dirty="0">
                <a:solidFill>
                  <a:prstClr val="black">
                    <a:lumMod val="85000"/>
                    <a:lumOff val="15000"/>
                  </a:prstClr>
                </a:solidFill>
                <a:latin typeface="微软雅黑"/>
                <a:ea typeface="微软雅黑"/>
              </a:endParaRPr>
            </a:p>
          </p:txBody>
        </p:sp>
      </p:grpSp>
      <p:sp>
        <p:nvSpPr>
          <p:cNvPr id="76" name="矩形 75"/>
          <p:cNvSpPr/>
          <p:nvPr/>
        </p:nvSpPr>
        <p:spPr>
          <a:xfrm>
            <a:off x="7143203" y="3018142"/>
            <a:ext cx="1567209" cy="1454234"/>
          </a:xfrm>
          <a:prstGeom prst="rect">
            <a:avLst/>
          </a:prstGeom>
          <a:noFill/>
          <a:ln>
            <a:noFill/>
          </a:ln>
        </p:spPr>
        <p:txBody>
          <a:bodyPr wrap="square" lIns="68571" tIns="34285" rIns="68571" bIns="34285">
            <a:spAutoFit/>
          </a:bodyPr>
          <a:lstStyle/>
          <a:p>
            <a:pPr algn="just">
              <a:lnSpc>
                <a:spcPct val="150000"/>
              </a:lnSpc>
              <a:defRPr/>
            </a:pPr>
            <a:r>
              <a:rPr lang="zh-CN" altLang="en-US" sz="1200" kern="0" dirty="0" smtClean="0">
                <a:solidFill>
                  <a:srgbClr val="0070C0">
                    <a:lumMod val="50000"/>
                  </a:srgbClr>
                </a:solidFill>
                <a:latin typeface="微软雅黑" pitchFamily="34" charset="-122"/>
                <a:ea typeface="微软雅黑" pitchFamily="34" charset="-122"/>
              </a:rPr>
              <a:t>请在这里输入您的</a:t>
            </a:r>
            <a:r>
              <a:rPr lang="zh-CN" altLang="en-US" sz="1200" kern="0" dirty="0">
                <a:solidFill>
                  <a:srgbClr val="0070C0">
                    <a:lumMod val="50000"/>
                  </a:srgbClr>
                </a:solidFill>
                <a:latin typeface="微软雅黑" pitchFamily="34" charset="-122"/>
                <a:ea typeface="微软雅黑" pitchFamily="34" charset="-122"/>
              </a:rPr>
              <a:t>文字；请在这里输入您的文字</a:t>
            </a:r>
            <a:r>
              <a:rPr lang="zh-CN" altLang="en-US" sz="1200" kern="0" dirty="0" smtClean="0">
                <a:solidFill>
                  <a:srgbClr val="0070C0">
                    <a:lumMod val="50000"/>
                  </a:srgbClr>
                </a:solidFill>
                <a:latin typeface="微软雅黑" pitchFamily="34" charset="-122"/>
                <a:ea typeface="微软雅黑" pitchFamily="34" charset="-122"/>
              </a:rPr>
              <a:t>；</a:t>
            </a:r>
            <a:r>
              <a:rPr lang="zh-CN" altLang="en-US" sz="1200" kern="0" dirty="0">
                <a:solidFill>
                  <a:srgbClr val="0070C0">
                    <a:lumMod val="50000"/>
                  </a:srgbClr>
                </a:solidFill>
                <a:latin typeface="微软雅黑" pitchFamily="34" charset="-122"/>
                <a:ea typeface="微软雅黑" pitchFamily="34" charset="-122"/>
              </a:rPr>
              <a:t>请在这里输入您的文字</a:t>
            </a:r>
            <a:r>
              <a:rPr lang="zh-CN" altLang="en-US" sz="1200" kern="0" dirty="0" smtClean="0">
                <a:solidFill>
                  <a:srgbClr val="0070C0">
                    <a:lumMod val="50000"/>
                  </a:srgbClr>
                </a:solidFill>
                <a:latin typeface="微软雅黑" pitchFamily="34" charset="-122"/>
                <a:ea typeface="微软雅黑" pitchFamily="34" charset="-122"/>
              </a:rPr>
              <a:t>；请</a:t>
            </a:r>
            <a:r>
              <a:rPr lang="zh-CN" altLang="en-US" sz="1200" kern="0" dirty="0">
                <a:solidFill>
                  <a:srgbClr val="0070C0">
                    <a:lumMod val="50000"/>
                  </a:srgbClr>
                </a:solidFill>
                <a:latin typeface="微软雅黑" pitchFamily="34" charset="-122"/>
                <a:ea typeface="微软雅黑" pitchFamily="34" charset="-122"/>
              </a:rPr>
              <a:t>在这里输入您的</a:t>
            </a:r>
            <a:r>
              <a:rPr lang="zh-CN" altLang="en-US" sz="1200" kern="0" dirty="0" smtClean="0">
                <a:solidFill>
                  <a:srgbClr val="0070C0">
                    <a:lumMod val="50000"/>
                  </a:srgbClr>
                </a:solidFill>
                <a:latin typeface="微软雅黑" pitchFamily="34" charset="-122"/>
                <a:ea typeface="微软雅黑" pitchFamily="34" charset="-122"/>
              </a:rPr>
              <a:t>文字。</a:t>
            </a:r>
            <a:endParaRPr lang="zh-CN" altLang="en-US" sz="1200" kern="0" dirty="0">
              <a:solidFill>
                <a:srgbClr val="0070C0">
                  <a:lumMod val="50000"/>
                </a:srgbClr>
              </a:solidFill>
              <a:latin typeface="微软雅黑" pitchFamily="34" charset="-122"/>
              <a:ea typeface="微软雅黑" pitchFamily="34" charset="-122"/>
            </a:endParaRPr>
          </a:p>
        </p:txBody>
      </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980962303"/>
      </p:ext>
    </p:extLst>
  </p:cSld>
  <p:clrMapOvr>
    <a:masterClrMapping/>
  </p:clrMapOvr>
  <mc:AlternateContent xmlns:mc="http://schemas.openxmlformats.org/markup-compatibility/2006">
    <mc:Choice xmlns:p14="http://schemas.microsoft.com/office/powerpoint/2010/main" xmlns="" Requires="p14">
      <p:transition spd="slow" p14:dur="1200" advTm="100">
        <p14:flip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14:presetBounceEnd="4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40000">
                                          <p:cBhvr additive="base">
                                            <p:cTn id="7" dur="13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8" dur="13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1"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1800"/>
                                </p:stCondLst>
                                <p:childTnLst>
                                  <p:par>
                                    <p:cTn id="14" presetID="2" presetClass="entr" presetSubtype="8" fill="hold" nodeType="afterEffect" p14:presetBounceEnd="4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4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1" accel="52000" fill="hold" nodeType="afterEffect" p14:presetBounceEnd="40000">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14:bounceEnd="40000">
                                          <p:cBhvr additive="base">
                                            <p:cTn id="21" dur="130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22" dur="13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36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childTnLst>
                              </p:cTn>
                            </p:par>
                            <p:par>
                              <p:cTn id="27" fill="hold">
                                <p:stCondLst>
                                  <p:cond delay="4100"/>
                                </p:stCondLst>
                                <p:childTnLst>
                                  <p:par>
                                    <p:cTn id="28" presetID="2" presetClass="entr" presetSubtype="8" fill="hold" nodeType="afterEffect" p14:presetBounceEnd="40000">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14:bounceEnd="40000">
                                          <p:cBhvr additive="base">
                                            <p:cTn id="30" dur="50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4600"/>
                                </p:stCondLst>
                                <p:childTnLst>
                                  <p:par>
                                    <p:cTn id="33" presetID="2" presetClass="entr" presetSubtype="1" accel="52000" fill="hold" nodeType="afterEffect" p14:presetBounceEnd="40000">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14:bounceEnd="40000">
                                          <p:cBhvr additive="base">
                                            <p:cTn id="35" dur="1300" fill="hold"/>
                                            <p:tgtEl>
                                              <p:spTgt spid="61"/>
                                            </p:tgtEl>
                                            <p:attrNameLst>
                                              <p:attrName>ppt_x</p:attrName>
                                            </p:attrNameLst>
                                          </p:cBhvr>
                                          <p:tavLst>
                                            <p:tav tm="0">
                                              <p:val>
                                                <p:strVal val="#ppt_x"/>
                                              </p:val>
                                            </p:tav>
                                            <p:tav tm="100000">
                                              <p:val>
                                                <p:strVal val="#ppt_x"/>
                                              </p:val>
                                            </p:tav>
                                          </p:tavLst>
                                        </p:anim>
                                        <p:anim calcmode="lin" valueType="num" p14:bounceEnd="40000">
                                          <p:cBhvr additive="base">
                                            <p:cTn id="36" dur="1300" fill="hold"/>
                                            <p:tgtEl>
                                              <p:spTgt spid="61"/>
                                            </p:tgtEl>
                                            <p:attrNameLst>
                                              <p:attrName>ppt_y</p:attrName>
                                            </p:attrNameLst>
                                          </p:cBhvr>
                                          <p:tavLst>
                                            <p:tav tm="0">
                                              <p:val>
                                                <p:strVal val="0-#ppt_h/2"/>
                                              </p:val>
                                            </p:tav>
                                            <p:tav tm="100000">
                                              <p:val>
                                                <p:strVal val="#ppt_y"/>
                                              </p:val>
                                            </p:tav>
                                          </p:tavLst>
                                        </p:anim>
                                      </p:childTnLst>
                                    </p:cTn>
                                  </p:par>
                                </p:childTnLst>
                              </p:cTn>
                            </p:par>
                            <p:par>
                              <p:cTn id="37" fill="hold">
                                <p:stCondLst>
                                  <p:cond delay="59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6400"/>
                                </p:stCondLst>
                                <p:childTnLst>
                                  <p:par>
                                    <p:cTn id="42" presetID="2" presetClass="entr" presetSubtype="8" fill="hold" nodeType="afterEffect" p14:presetBounceEnd="40000">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14:bounceEnd="40000">
                                          <p:cBhvr additive="base">
                                            <p:cTn id="44" dur="500" fill="hold"/>
                                            <p:tgtEl>
                                              <p:spTgt spid="6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par>
                              <p:cTn id="46" fill="hold">
                                <p:stCondLst>
                                  <p:cond delay="6900"/>
                                </p:stCondLst>
                                <p:childTnLst>
                                  <p:par>
                                    <p:cTn id="47" presetID="2" presetClass="entr" presetSubtype="1" accel="52000" fill="hold" nodeType="afterEffect" p14:presetBounceEnd="40000">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14:bounceEnd="40000">
                                          <p:cBhvr additive="base">
                                            <p:cTn id="49" dur="13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50" dur="1300" fill="hold"/>
                                            <p:tgtEl>
                                              <p:spTgt spid="71"/>
                                            </p:tgtEl>
                                            <p:attrNameLst>
                                              <p:attrName>ppt_y</p:attrName>
                                            </p:attrNameLst>
                                          </p:cBhvr>
                                          <p:tavLst>
                                            <p:tav tm="0">
                                              <p:val>
                                                <p:strVal val="0-#ppt_h/2"/>
                                              </p:val>
                                            </p:tav>
                                            <p:tav tm="100000">
                                              <p:val>
                                                <p:strVal val="#ppt_y"/>
                                              </p:val>
                                            </p:tav>
                                          </p:tavLst>
                                        </p:anim>
                                      </p:childTnLst>
                                    </p:cTn>
                                  </p:par>
                                </p:childTnLst>
                              </p:cTn>
                            </p:par>
                            <p:par>
                              <p:cTn id="51" fill="hold">
                                <p:stCondLst>
                                  <p:cond delay="8200"/>
                                </p:stCondLst>
                                <p:childTnLst>
                                  <p:par>
                                    <p:cTn id="52" presetID="22" presetClass="entr" presetSubtype="1"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up)">
                                          <p:cBhvr>
                                            <p:cTn id="54" dur="500"/>
                                            <p:tgtEl>
                                              <p:spTgt spid="76"/>
                                            </p:tgtEl>
                                          </p:cBhvr>
                                        </p:animEffect>
                                      </p:childTnLst>
                                    </p:cTn>
                                  </p:par>
                                </p:childTnLst>
                              </p:cTn>
                            </p:par>
                            <p:par>
                              <p:cTn id="55" fill="hold">
                                <p:stCondLst>
                                  <p:cond delay="8700"/>
                                </p:stCondLst>
                                <p:childTnLst>
                                  <p:par>
                                    <p:cTn id="56" presetID="10" presetClass="entr" presetSubtype="0"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6" grpId="0"/>
          <p:bldP spid="76" grpId="0"/>
          <p:bldP spid="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300" fill="hold"/>
                                            <p:tgtEl>
                                              <p:spTgt spid="41"/>
                                            </p:tgtEl>
                                            <p:attrNameLst>
                                              <p:attrName>ppt_x</p:attrName>
                                            </p:attrNameLst>
                                          </p:cBhvr>
                                          <p:tavLst>
                                            <p:tav tm="0">
                                              <p:val>
                                                <p:strVal val="#ppt_x"/>
                                              </p:val>
                                            </p:tav>
                                            <p:tav tm="100000">
                                              <p:val>
                                                <p:strVal val="#ppt_x"/>
                                              </p:val>
                                            </p:tav>
                                          </p:tavLst>
                                        </p:anim>
                                        <p:anim calcmode="lin" valueType="num">
                                          <p:cBhvr additive="base">
                                            <p:cTn id="8" dur="13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1"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1800"/>
                                </p:stCondLst>
                                <p:childTnLst>
                                  <p:par>
                                    <p:cTn id="14" presetID="2"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1" accel="5200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1300" fill="hold"/>
                                            <p:tgtEl>
                                              <p:spTgt spid="51"/>
                                            </p:tgtEl>
                                            <p:attrNameLst>
                                              <p:attrName>ppt_x</p:attrName>
                                            </p:attrNameLst>
                                          </p:cBhvr>
                                          <p:tavLst>
                                            <p:tav tm="0">
                                              <p:val>
                                                <p:strVal val="#ppt_x"/>
                                              </p:val>
                                            </p:tav>
                                            <p:tav tm="100000">
                                              <p:val>
                                                <p:strVal val="#ppt_x"/>
                                              </p:val>
                                            </p:tav>
                                          </p:tavLst>
                                        </p:anim>
                                        <p:anim calcmode="lin" valueType="num">
                                          <p:cBhvr additive="base">
                                            <p:cTn id="22" dur="1300" fill="hold"/>
                                            <p:tgtEl>
                                              <p:spTgt spid="51"/>
                                            </p:tgtEl>
                                            <p:attrNameLst>
                                              <p:attrName>ppt_y</p:attrName>
                                            </p:attrNameLst>
                                          </p:cBhvr>
                                          <p:tavLst>
                                            <p:tav tm="0">
                                              <p:val>
                                                <p:strVal val="0-#ppt_h/2"/>
                                              </p:val>
                                            </p:tav>
                                            <p:tav tm="100000">
                                              <p:val>
                                                <p:strVal val="#ppt_y"/>
                                              </p:val>
                                            </p:tav>
                                          </p:tavLst>
                                        </p:anim>
                                      </p:childTnLst>
                                    </p:cTn>
                                  </p:par>
                                </p:childTnLst>
                              </p:cTn>
                            </p:par>
                            <p:par>
                              <p:cTn id="23" fill="hold">
                                <p:stCondLst>
                                  <p:cond delay="36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childTnLst>
                              </p:cTn>
                            </p:par>
                            <p:par>
                              <p:cTn id="27" fill="hold">
                                <p:stCondLst>
                                  <p:cond delay="4100"/>
                                </p:stCondLst>
                                <p:childTnLst>
                                  <p:par>
                                    <p:cTn id="28" presetID="2" presetClass="entr" presetSubtype="8"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0-#ppt_w/2"/>
                                              </p:val>
                                            </p:tav>
                                            <p:tav tm="100000">
                                              <p:val>
                                                <p:strVal val="#ppt_x"/>
                                              </p:val>
                                            </p:tav>
                                          </p:tavLst>
                                        </p:anim>
                                        <p:anim calcmode="lin" valueType="num">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4600"/>
                                </p:stCondLst>
                                <p:childTnLst>
                                  <p:par>
                                    <p:cTn id="33" presetID="2" presetClass="entr" presetSubtype="1" accel="5200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300" fill="hold"/>
                                            <p:tgtEl>
                                              <p:spTgt spid="61"/>
                                            </p:tgtEl>
                                            <p:attrNameLst>
                                              <p:attrName>ppt_x</p:attrName>
                                            </p:attrNameLst>
                                          </p:cBhvr>
                                          <p:tavLst>
                                            <p:tav tm="0">
                                              <p:val>
                                                <p:strVal val="#ppt_x"/>
                                              </p:val>
                                            </p:tav>
                                            <p:tav tm="100000">
                                              <p:val>
                                                <p:strVal val="#ppt_x"/>
                                              </p:val>
                                            </p:tav>
                                          </p:tavLst>
                                        </p:anim>
                                        <p:anim calcmode="lin" valueType="num">
                                          <p:cBhvr additive="base">
                                            <p:cTn id="36" dur="1300" fill="hold"/>
                                            <p:tgtEl>
                                              <p:spTgt spid="61"/>
                                            </p:tgtEl>
                                            <p:attrNameLst>
                                              <p:attrName>ppt_y</p:attrName>
                                            </p:attrNameLst>
                                          </p:cBhvr>
                                          <p:tavLst>
                                            <p:tav tm="0">
                                              <p:val>
                                                <p:strVal val="0-#ppt_h/2"/>
                                              </p:val>
                                            </p:tav>
                                            <p:tav tm="100000">
                                              <p:val>
                                                <p:strVal val="#ppt_y"/>
                                              </p:val>
                                            </p:tav>
                                          </p:tavLst>
                                        </p:anim>
                                      </p:childTnLst>
                                    </p:cTn>
                                  </p:par>
                                </p:childTnLst>
                              </p:cTn>
                            </p:par>
                            <p:par>
                              <p:cTn id="37" fill="hold">
                                <p:stCondLst>
                                  <p:cond delay="59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childTnLst>
                              </p:cTn>
                            </p:par>
                            <p:par>
                              <p:cTn id="41" fill="hold">
                                <p:stCondLst>
                                  <p:cond delay="6400"/>
                                </p:stCondLst>
                                <p:childTnLst>
                                  <p:par>
                                    <p:cTn id="42" presetID="2" presetClass="entr" presetSubtype="8"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0-#ppt_w/2"/>
                                              </p:val>
                                            </p:tav>
                                            <p:tav tm="100000">
                                              <p:val>
                                                <p:strVal val="#ppt_x"/>
                                              </p:val>
                                            </p:tav>
                                          </p:tavLst>
                                        </p:anim>
                                        <p:anim calcmode="lin" valueType="num">
                                          <p:cBhvr additive="base">
                                            <p:cTn id="45" dur="500" fill="hold"/>
                                            <p:tgtEl>
                                              <p:spTgt spid="67"/>
                                            </p:tgtEl>
                                            <p:attrNameLst>
                                              <p:attrName>ppt_y</p:attrName>
                                            </p:attrNameLst>
                                          </p:cBhvr>
                                          <p:tavLst>
                                            <p:tav tm="0">
                                              <p:val>
                                                <p:strVal val="#ppt_y"/>
                                              </p:val>
                                            </p:tav>
                                            <p:tav tm="100000">
                                              <p:val>
                                                <p:strVal val="#ppt_y"/>
                                              </p:val>
                                            </p:tav>
                                          </p:tavLst>
                                        </p:anim>
                                      </p:childTnLst>
                                    </p:cTn>
                                  </p:par>
                                </p:childTnLst>
                              </p:cTn>
                            </p:par>
                            <p:par>
                              <p:cTn id="46" fill="hold">
                                <p:stCondLst>
                                  <p:cond delay="6900"/>
                                </p:stCondLst>
                                <p:childTnLst>
                                  <p:par>
                                    <p:cTn id="47" presetID="2" presetClass="entr" presetSubtype="1" accel="5200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1300" fill="hold"/>
                                            <p:tgtEl>
                                              <p:spTgt spid="71"/>
                                            </p:tgtEl>
                                            <p:attrNameLst>
                                              <p:attrName>ppt_x</p:attrName>
                                            </p:attrNameLst>
                                          </p:cBhvr>
                                          <p:tavLst>
                                            <p:tav tm="0">
                                              <p:val>
                                                <p:strVal val="#ppt_x"/>
                                              </p:val>
                                            </p:tav>
                                            <p:tav tm="100000">
                                              <p:val>
                                                <p:strVal val="#ppt_x"/>
                                              </p:val>
                                            </p:tav>
                                          </p:tavLst>
                                        </p:anim>
                                        <p:anim calcmode="lin" valueType="num">
                                          <p:cBhvr additive="base">
                                            <p:cTn id="50" dur="1300" fill="hold"/>
                                            <p:tgtEl>
                                              <p:spTgt spid="71"/>
                                            </p:tgtEl>
                                            <p:attrNameLst>
                                              <p:attrName>ppt_y</p:attrName>
                                            </p:attrNameLst>
                                          </p:cBhvr>
                                          <p:tavLst>
                                            <p:tav tm="0">
                                              <p:val>
                                                <p:strVal val="0-#ppt_h/2"/>
                                              </p:val>
                                            </p:tav>
                                            <p:tav tm="100000">
                                              <p:val>
                                                <p:strVal val="#ppt_y"/>
                                              </p:val>
                                            </p:tav>
                                          </p:tavLst>
                                        </p:anim>
                                      </p:childTnLst>
                                    </p:cTn>
                                  </p:par>
                                </p:childTnLst>
                              </p:cTn>
                            </p:par>
                            <p:par>
                              <p:cTn id="51" fill="hold">
                                <p:stCondLst>
                                  <p:cond delay="8200"/>
                                </p:stCondLst>
                                <p:childTnLst>
                                  <p:par>
                                    <p:cTn id="52" presetID="22" presetClass="entr" presetSubtype="1"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up)">
                                          <p:cBhvr>
                                            <p:cTn id="54" dur="500"/>
                                            <p:tgtEl>
                                              <p:spTgt spid="76"/>
                                            </p:tgtEl>
                                          </p:cBhvr>
                                        </p:animEffect>
                                      </p:childTnLst>
                                    </p:cTn>
                                  </p:par>
                                </p:childTnLst>
                              </p:cTn>
                            </p:par>
                            <p:par>
                              <p:cTn id="55" fill="hold">
                                <p:stCondLst>
                                  <p:cond delay="8700"/>
                                </p:stCondLst>
                                <p:childTnLst>
                                  <p:par>
                                    <p:cTn id="56" presetID="10" presetClass="entr" presetSubtype="0"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6" grpId="0"/>
          <p:bldP spid="76" grpId="0"/>
          <p:bldP spid="7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管理提升方针</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29" name="组合 28"/>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32" name="组合 31"/>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3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3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5"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TextBox 36"/>
          <p:cNvSpPr txBox="1"/>
          <p:nvPr/>
        </p:nvSpPr>
        <p:spPr>
          <a:xfrm>
            <a:off x="19668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itchFamily="34" charset="-122"/>
                <a:ea typeface="微软雅黑" pitchFamily="34" charset="-122"/>
              </a:rPr>
              <a:t>。</a:t>
            </a:r>
            <a:endParaRPr lang="zh-CN" altLang="en-US" sz="900" kern="0" dirty="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1970209" y="144698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itchFamily="34" charset="-122"/>
                <a:ea typeface="微软雅黑" pitchFamily="34" charset="-122"/>
                <a:cs typeface="华文黑体" pitchFamily="2" charset="-122"/>
              </a:rPr>
              <a:t>方针一</a:t>
            </a:r>
            <a:endPar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endParaRPr>
          </a:p>
        </p:txBody>
      </p:sp>
      <p:grpSp>
        <p:nvGrpSpPr>
          <p:cNvPr id="39" name="组合 38"/>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4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2"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TextBox 42"/>
          <p:cNvSpPr txBox="1"/>
          <p:nvPr/>
        </p:nvSpPr>
        <p:spPr>
          <a:xfrm>
            <a:off x="5167267" y="179334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itchFamily="34" charset="-122"/>
                <a:ea typeface="微软雅黑" pitchFamily="34" charset="-122"/>
              </a:rPr>
              <a:t>。</a:t>
            </a:r>
            <a:endParaRPr lang="zh-CN" altLang="en-US" sz="900" kern="0" dirty="0">
              <a:solidFill>
                <a:prstClr val="black">
                  <a:lumMod val="75000"/>
                  <a:lumOff val="25000"/>
                </a:prstClr>
              </a:solidFill>
              <a:latin typeface="微软雅黑" pitchFamily="34" charset="-122"/>
              <a:ea typeface="微软雅黑" pitchFamily="34" charset="-122"/>
            </a:endParaRPr>
          </a:p>
        </p:txBody>
      </p:sp>
      <p:sp>
        <p:nvSpPr>
          <p:cNvPr id="44" name="TextBox 43"/>
          <p:cNvSpPr txBox="1"/>
          <p:nvPr/>
        </p:nvSpPr>
        <p:spPr>
          <a:xfrm>
            <a:off x="5170609" y="144698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itchFamily="34" charset="-122"/>
                <a:ea typeface="微软雅黑" pitchFamily="34" charset="-122"/>
                <a:cs typeface="华文黑体" pitchFamily="2" charset="-122"/>
              </a:rPr>
              <a:t>方针二</a:t>
            </a:r>
            <a:endPar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3037009"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itchFamily="34" charset="-122"/>
                <a:ea typeface="微软雅黑" pitchFamily="34" charset="-122"/>
              </a:rPr>
              <a:t>。</a:t>
            </a:r>
            <a:endParaRPr lang="zh-CN" altLang="en-US" sz="900" kern="0" dirty="0">
              <a:solidFill>
                <a:prstClr val="black">
                  <a:lumMod val="75000"/>
                  <a:lumOff val="25000"/>
                </a:prstClr>
              </a:solidFill>
              <a:latin typeface="微软雅黑" pitchFamily="34" charset="-122"/>
              <a:ea typeface="微软雅黑" pitchFamily="34" charset="-122"/>
            </a:endParaRPr>
          </a:p>
        </p:txBody>
      </p:sp>
      <p:sp>
        <p:nvSpPr>
          <p:cNvPr id="46" name="TextBox 45"/>
          <p:cNvSpPr txBox="1"/>
          <p:nvPr/>
        </p:nvSpPr>
        <p:spPr>
          <a:xfrm>
            <a:off x="3040351" y="334630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itchFamily="34" charset="-122"/>
                <a:ea typeface="微软雅黑" pitchFamily="34" charset="-122"/>
                <a:cs typeface="华文黑体" pitchFamily="2" charset="-122"/>
              </a:rPr>
              <a:t>方针三</a:t>
            </a:r>
            <a:endPar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endParaRPr>
          </a:p>
        </p:txBody>
      </p:sp>
      <p:grpSp>
        <p:nvGrpSpPr>
          <p:cNvPr id="47" name="组合 46"/>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4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0"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TextBox 50"/>
          <p:cNvSpPr txBox="1"/>
          <p:nvPr/>
        </p:nvSpPr>
        <p:spPr>
          <a:xfrm>
            <a:off x="6310267" y="3692663"/>
            <a:ext cx="1908342" cy="632481"/>
          </a:xfrm>
          <a:prstGeom prst="rect">
            <a:avLst/>
          </a:prstGeom>
          <a:noFill/>
        </p:spPr>
        <p:txBody>
          <a:bodyPr wrap="square" rtlCol="0">
            <a:spAutoFit/>
          </a:bodyPr>
          <a:lstStyle/>
          <a:p>
            <a:pPr>
              <a:lnSpc>
                <a:spcPct val="130000"/>
              </a:lnSpc>
              <a:defRPr/>
            </a:pPr>
            <a:r>
              <a:rPr lang="zh-CN" altLang="en-US" sz="900" kern="0"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a:t>
            </a:r>
            <a:r>
              <a:rPr lang="zh-CN" altLang="en-US" sz="900" kern="0" dirty="0" smtClean="0">
                <a:solidFill>
                  <a:prstClr val="black">
                    <a:lumMod val="75000"/>
                    <a:lumOff val="25000"/>
                  </a:prstClr>
                </a:solidFill>
                <a:latin typeface="微软雅黑" pitchFamily="34" charset="-122"/>
                <a:ea typeface="微软雅黑" pitchFamily="34" charset="-122"/>
              </a:rPr>
              <a:t>。</a:t>
            </a:r>
            <a:endParaRPr lang="zh-CN" altLang="en-US" sz="900" kern="0" dirty="0">
              <a:solidFill>
                <a:prstClr val="black">
                  <a:lumMod val="75000"/>
                  <a:lumOff val="25000"/>
                </a:prstClr>
              </a:solidFill>
              <a:latin typeface="微软雅黑" pitchFamily="34" charset="-122"/>
              <a:ea typeface="微软雅黑" pitchFamily="34" charset="-122"/>
            </a:endParaRPr>
          </a:p>
        </p:txBody>
      </p:sp>
      <p:sp>
        <p:nvSpPr>
          <p:cNvPr id="52" name="TextBox 51"/>
          <p:cNvSpPr txBox="1"/>
          <p:nvPr/>
        </p:nvSpPr>
        <p:spPr>
          <a:xfrm>
            <a:off x="6313609" y="3346307"/>
            <a:ext cx="1395913" cy="305468"/>
          </a:xfrm>
          <a:prstGeom prst="rect">
            <a:avLst/>
          </a:prstGeom>
          <a:noFill/>
        </p:spPr>
        <p:txBody>
          <a:bodyPr wrap="square" tIns="0" bIns="0" rtlCol="0" anchor="t">
            <a:spAutoFit/>
          </a:bodyPr>
          <a:lstStyle/>
          <a:p>
            <a:pPr>
              <a:lnSpc>
                <a:spcPct val="150000"/>
              </a:lnSpc>
              <a:defRPr/>
            </a:pPr>
            <a:r>
              <a:rPr lang="zh-CN" altLang="en-US" sz="1500" kern="0" dirty="0" smtClean="0">
                <a:solidFill>
                  <a:prstClr val="black">
                    <a:lumMod val="75000"/>
                    <a:lumOff val="25000"/>
                  </a:prstClr>
                </a:solidFill>
                <a:latin typeface="微软雅黑" pitchFamily="34" charset="-122"/>
                <a:ea typeface="微软雅黑" pitchFamily="34" charset="-122"/>
                <a:cs typeface="华文黑体" pitchFamily="2" charset="-122"/>
              </a:rPr>
              <a:t>方针四</a:t>
            </a:r>
            <a:endParaRPr lang="zh-CN" altLang="en-US" sz="1500" kern="0" dirty="0">
              <a:solidFill>
                <a:prstClr val="black">
                  <a:lumMod val="75000"/>
                  <a:lumOff val="25000"/>
                </a:prstClr>
              </a:solidFill>
              <a:latin typeface="微软雅黑" pitchFamily="34" charset="-122"/>
              <a:ea typeface="微软雅黑" pitchFamily="34" charset="-122"/>
              <a:cs typeface="华文黑体" pitchFamily="2" charset="-122"/>
            </a:endParaRPr>
          </a:p>
        </p:txBody>
      </p:sp>
      <p:sp>
        <p:nvSpPr>
          <p:cNvPr id="53" name="TextBox 5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1228776844"/>
      </p:ext>
    </p:extLst>
  </p:cSld>
  <p:clrMapOvr>
    <a:masterClrMapping/>
  </p:clrMapOvr>
  <mc:AlternateContent xmlns:mc="http://schemas.openxmlformats.org/markup-compatibility/2006">
    <mc:Choice xmlns:p14="http://schemas.microsoft.com/office/powerpoint/2010/main" xmlns="" Requires="p14">
      <p:transition spd="slow" p14:dur="1200" advTm="100">
        <p14:flip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8000">
                                          <p:cBhvr additive="base">
                                            <p:cTn id="7" dur="15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58000">
                                          <p:cBhvr additive="base">
                                            <p:cTn id="24" dur="1500" fill="hold"/>
                                            <p:tgtEl>
                                              <p:spTgt spid="39"/>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14:bounceEnd="58000">
                                          <p:cBhvr additive="base">
                                            <p:cTn id="41" dur="1500" fill="hold"/>
                                            <p:tgtEl>
                                              <p:spTgt spid="29"/>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14:bounceEnd="58000">
                                          <p:cBhvr additive="base">
                                            <p:cTn id="58" dur="1500" fill="hold"/>
                                            <p:tgtEl>
                                              <p:spTgt spid="47"/>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47"/>
                                            </p:tgtEl>
                                            <p:attrNameLst>
                                              <p:attrName>ppt_y</p:attrName>
                                            </p:attrNameLst>
                                          </p:cBhvr>
                                          <p:tavLst>
                                            <p:tav tm="0">
                                              <p:val>
                                                <p:strVal val="1+#ppt_h/2"/>
                                              </p:val>
                                            </p:tav>
                                            <p:tav tm="100000">
                                              <p:val>
                                                <p:strVal val="#ppt_y"/>
                                              </p:val>
                                            </p:tav>
                                          </p:tavLst>
                                        </p:anim>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42" grpId="0" animBg="1"/>
          <p:bldP spid="43" grpId="0"/>
          <p:bldP spid="44" grpId="0"/>
          <p:bldP spid="45" grpId="0"/>
          <p:bldP spid="46" grpId="0"/>
          <p:bldP spid="50" grpId="0" animBg="1"/>
          <p:bldP spid="51" grpId="0"/>
          <p:bldP spid="52" grpId="0"/>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0-#ppt_w/2"/>
                                              </p:val>
                                            </p:tav>
                                            <p:tav tm="100000">
                                              <p:val>
                                                <p:strVal val="#ppt_x"/>
                                              </p:val>
                                            </p:tav>
                                          </p:tavLst>
                                        </p:anim>
                                        <p:anim calcmode="lin" valueType="num">
                                          <p:cBhvr additive="base">
                                            <p:cTn id="8" dur="1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500" fill="hold"/>
                                            <p:tgtEl>
                                              <p:spTgt spid="39"/>
                                            </p:tgtEl>
                                            <p:attrNameLst>
                                              <p:attrName>ppt_x</p:attrName>
                                            </p:attrNameLst>
                                          </p:cBhvr>
                                          <p:tavLst>
                                            <p:tav tm="0">
                                              <p:val>
                                                <p:strVal val="1+#ppt_w/2"/>
                                              </p:val>
                                            </p:tav>
                                            <p:tav tm="100000">
                                              <p:val>
                                                <p:strVal val="#ppt_x"/>
                                              </p:val>
                                            </p:tav>
                                          </p:tavLst>
                                        </p:anim>
                                        <p:anim calcmode="lin" valueType="num">
                                          <p:cBhvr additive="base">
                                            <p:cTn id="25" dur="1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500" fill="hold"/>
                                            <p:tgtEl>
                                              <p:spTgt spid="29"/>
                                            </p:tgtEl>
                                            <p:attrNameLst>
                                              <p:attrName>ppt_x</p:attrName>
                                            </p:attrNameLst>
                                          </p:cBhvr>
                                          <p:tavLst>
                                            <p:tav tm="0">
                                              <p:val>
                                                <p:strVal val="0-#ppt_w/2"/>
                                              </p:val>
                                            </p:tav>
                                            <p:tav tm="100000">
                                              <p:val>
                                                <p:strVal val="#ppt_x"/>
                                              </p:val>
                                            </p:tav>
                                          </p:tavLst>
                                        </p:anim>
                                        <p:anim calcmode="lin" valueType="num">
                                          <p:cBhvr additive="base">
                                            <p:cTn id="42" dur="1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1500" fill="hold"/>
                                            <p:tgtEl>
                                              <p:spTgt spid="47"/>
                                            </p:tgtEl>
                                            <p:attrNameLst>
                                              <p:attrName>ppt_x</p:attrName>
                                            </p:attrNameLst>
                                          </p:cBhvr>
                                          <p:tavLst>
                                            <p:tav tm="0">
                                              <p:val>
                                                <p:strVal val="1+#ppt_w/2"/>
                                              </p:val>
                                            </p:tav>
                                            <p:tav tm="100000">
                                              <p:val>
                                                <p:strVal val="#ppt_x"/>
                                              </p:val>
                                            </p:tav>
                                          </p:tavLst>
                                        </p:anim>
                                        <p:anim calcmode="lin" valueType="num">
                                          <p:cBhvr additive="base">
                                            <p:cTn id="59" dur="1500" fill="hold"/>
                                            <p:tgtEl>
                                              <p:spTgt spid="47"/>
                                            </p:tgtEl>
                                            <p:attrNameLst>
                                              <p:attrName>ppt_y</p:attrName>
                                            </p:attrNameLst>
                                          </p:cBhvr>
                                          <p:tavLst>
                                            <p:tav tm="0">
                                              <p:val>
                                                <p:strVal val="1+#ppt_h/2"/>
                                              </p:val>
                                            </p:tav>
                                            <p:tav tm="100000">
                                              <p:val>
                                                <p:strVal val="#ppt_y"/>
                                              </p:val>
                                            </p:tav>
                                          </p:tavLst>
                                        </p:anim>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42" grpId="0" animBg="1"/>
          <p:bldP spid="43" grpId="0"/>
          <p:bldP spid="44" grpId="0"/>
          <p:bldP spid="45" grpId="0"/>
          <p:bldP spid="46" grpId="0"/>
          <p:bldP spid="50" grpId="0" animBg="1"/>
          <p:bldP spid="51" grpId="0"/>
          <p:bldP spid="52" grpId="0"/>
          <p:bldP spid="5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团队扩大计划</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38" name="组合 37"/>
          <p:cNvGrpSpPr/>
          <p:nvPr/>
        </p:nvGrpSpPr>
        <p:grpSpPr>
          <a:xfrm>
            <a:off x="1696760" y="2478038"/>
            <a:ext cx="5864847" cy="1326356"/>
            <a:chOff x="1601528" y="2724944"/>
            <a:chExt cx="5864847" cy="1075184"/>
          </a:xfrm>
        </p:grpSpPr>
        <p:cxnSp>
          <p:nvCxnSpPr>
            <p:cNvPr id="39" name="Straight Connector 30"/>
            <p:cNvCxnSpPr/>
            <p:nvPr/>
          </p:nvCxnSpPr>
          <p:spPr>
            <a:xfrm>
              <a:off x="1601528" y="2724944"/>
              <a:ext cx="0" cy="1075184"/>
            </a:xfrm>
            <a:prstGeom prst="line">
              <a:avLst/>
            </a:prstGeom>
            <a:noFill/>
            <a:ln w="19050" cap="flat" cmpd="sng" algn="ctr">
              <a:solidFill>
                <a:srgbClr val="0070C0">
                  <a:lumMod val="50000"/>
                </a:srgbClr>
              </a:solidFill>
              <a:prstDash val="solid"/>
            </a:ln>
            <a:effectLst/>
          </p:spPr>
        </p:cxnSp>
        <p:cxnSp>
          <p:nvCxnSpPr>
            <p:cNvPr id="40" name="Straight Connector 35"/>
            <p:cNvCxnSpPr/>
            <p:nvPr/>
          </p:nvCxnSpPr>
          <p:spPr>
            <a:xfrm>
              <a:off x="3067740" y="2724944"/>
              <a:ext cx="0" cy="1075184"/>
            </a:xfrm>
            <a:prstGeom prst="line">
              <a:avLst/>
            </a:prstGeom>
            <a:noFill/>
            <a:ln w="19050" cap="flat" cmpd="sng" algn="ctr">
              <a:solidFill>
                <a:srgbClr val="0070C0">
                  <a:lumMod val="50000"/>
                </a:srgbClr>
              </a:solidFill>
              <a:prstDash val="solid"/>
            </a:ln>
            <a:effectLst/>
          </p:spPr>
        </p:cxnSp>
        <p:cxnSp>
          <p:nvCxnSpPr>
            <p:cNvPr id="41" name="Straight Connector 52"/>
            <p:cNvCxnSpPr/>
            <p:nvPr/>
          </p:nvCxnSpPr>
          <p:spPr>
            <a:xfrm>
              <a:off x="4533952" y="2724944"/>
              <a:ext cx="0" cy="1075184"/>
            </a:xfrm>
            <a:prstGeom prst="line">
              <a:avLst/>
            </a:prstGeom>
            <a:noFill/>
            <a:ln w="19050" cap="flat" cmpd="sng" algn="ctr">
              <a:solidFill>
                <a:srgbClr val="0070C0">
                  <a:lumMod val="50000"/>
                </a:srgbClr>
              </a:solidFill>
              <a:prstDash val="solid"/>
            </a:ln>
            <a:effectLst/>
          </p:spPr>
        </p:cxnSp>
        <p:cxnSp>
          <p:nvCxnSpPr>
            <p:cNvPr id="42" name="Straight Connector 63"/>
            <p:cNvCxnSpPr/>
            <p:nvPr/>
          </p:nvCxnSpPr>
          <p:spPr>
            <a:xfrm>
              <a:off x="6000164" y="2724944"/>
              <a:ext cx="0" cy="1075184"/>
            </a:xfrm>
            <a:prstGeom prst="line">
              <a:avLst/>
            </a:prstGeom>
            <a:noFill/>
            <a:ln w="19050" cap="flat" cmpd="sng" algn="ctr">
              <a:solidFill>
                <a:srgbClr val="0070C0">
                  <a:lumMod val="50000"/>
                </a:srgbClr>
              </a:solidFill>
              <a:prstDash val="solid"/>
            </a:ln>
            <a:effectLst/>
          </p:spPr>
        </p:cxnSp>
        <p:cxnSp>
          <p:nvCxnSpPr>
            <p:cNvPr id="43" name="Straight Connector 67"/>
            <p:cNvCxnSpPr/>
            <p:nvPr/>
          </p:nvCxnSpPr>
          <p:spPr>
            <a:xfrm>
              <a:off x="7466375" y="2724944"/>
              <a:ext cx="0" cy="1075184"/>
            </a:xfrm>
            <a:prstGeom prst="line">
              <a:avLst/>
            </a:prstGeom>
            <a:noFill/>
            <a:ln w="19050" cap="flat" cmpd="sng" algn="ctr">
              <a:solidFill>
                <a:srgbClr val="0070C0">
                  <a:lumMod val="50000"/>
                </a:srgbClr>
              </a:solidFill>
              <a:prstDash val="solid"/>
            </a:ln>
            <a:effectLst/>
          </p:spPr>
        </p:cxnSp>
      </p:grpSp>
      <p:grpSp>
        <p:nvGrpSpPr>
          <p:cNvPr id="44" name="组合 43"/>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7" name="组合 46"/>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0" name="组合 49"/>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3" name="组合 52"/>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6" name="组合 55"/>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椭圆 5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pic>
        <p:nvPicPr>
          <p:cNvPr id="59"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a:ext>
            </a:extLst>
          </a:blip>
          <a:src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xmlns="">
                <a:solidFill>
                  <a:srgbClr val="FFFFFF"/>
                </a:solidFill>
              </a14:hiddenFill>
            </a:ext>
          </a:extLst>
        </p:spPr>
      </p:pic>
      <p:sp>
        <p:nvSpPr>
          <p:cNvPr id="60" name="文本框 37"/>
          <p:cNvSpPr>
            <a:spLocks noChangeArrowheads="1"/>
          </p:cNvSpPr>
          <p:nvPr/>
        </p:nvSpPr>
        <p:spPr bwMode="auto">
          <a:xfrm>
            <a:off x="1167210" y="1843862"/>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1600" b="0"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sym typeface="Calibri" pitchFamily="34" charset="0"/>
              </a:rPr>
              <a:t>创新务实</a:t>
            </a:r>
            <a:endParaRPr kumimoji="0" lang="zh-CN" altLang="en-US" sz="16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1" name="文本框 37"/>
          <p:cNvSpPr>
            <a:spLocks noChangeArrowheads="1"/>
          </p:cNvSpPr>
          <p:nvPr/>
        </p:nvSpPr>
        <p:spPr bwMode="auto">
          <a:xfrm>
            <a:off x="2672625" y="1843862"/>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1600" b="0"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sym typeface="Calibri" pitchFamily="34" charset="0"/>
              </a:rPr>
              <a:t>超越自我</a:t>
            </a:r>
            <a:endParaRPr kumimoji="0" lang="zh-CN" altLang="en-US" sz="16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2" name="文本框 37"/>
          <p:cNvSpPr>
            <a:spLocks noChangeArrowheads="1"/>
          </p:cNvSpPr>
          <p:nvPr/>
        </p:nvSpPr>
        <p:spPr bwMode="auto">
          <a:xfrm>
            <a:off x="4111133" y="1843862"/>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1600" b="0"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sym typeface="Calibri" pitchFamily="34" charset="0"/>
              </a:rPr>
              <a:t>追求卓越</a:t>
            </a:r>
            <a:endParaRPr kumimoji="0" lang="zh-CN" altLang="en-US" sz="16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3" name="文本框 37"/>
          <p:cNvSpPr>
            <a:spLocks noChangeArrowheads="1"/>
          </p:cNvSpPr>
          <p:nvPr/>
        </p:nvSpPr>
        <p:spPr bwMode="auto">
          <a:xfrm>
            <a:off x="5583094" y="1843862"/>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1600" b="0"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sym typeface="Calibri" pitchFamily="34" charset="0"/>
              </a:rPr>
              <a:t>团结奋斗</a:t>
            </a:r>
            <a:endParaRPr kumimoji="0" lang="zh-CN" altLang="en-US" sz="16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4" name="文本框 37"/>
          <p:cNvSpPr>
            <a:spLocks noChangeArrowheads="1"/>
          </p:cNvSpPr>
          <p:nvPr/>
        </p:nvSpPr>
        <p:spPr bwMode="auto">
          <a:xfrm>
            <a:off x="7077357" y="1843862"/>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defTabSz="914400" eaLnBrk="1" fontAlgn="base" latinLnBrk="0" hangingPunct="1">
              <a:lnSpc>
                <a:spcPct val="100000"/>
              </a:lnSpc>
              <a:spcBef>
                <a:spcPct val="0"/>
              </a:spcBef>
              <a:spcAft>
                <a:spcPct val="0"/>
              </a:spcAft>
              <a:buClrTx/>
              <a:buSzTx/>
              <a:buFont typeface="Arial" charset="0"/>
              <a:buNone/>
              <a:tabLst/>
              <a:defRPr/>
            </a:pPr>
            <a:r>
              <a:rPr kumimoji="0" lang="zh-CN" altLang="en-US" sz="1600" b="0"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sym typeface="Calibri" pitchFamily="34" charset="0"/>
              </a:rPr>
              <a:t>敢于创新</a:t>
            </a:r>
            <a:endParaRPr kumimoji="0" lang="zh-CN" altLang="en-US" sz="1600" b="0" i="0" u="none" strike="noStrike" kern="0" cap="none" spc="0" normalizeH="0" baseline="0" noProof="0" dirty="0">
              <a:ln>
                <a:noFill/>
              </a:ln>
              <a:solidFill>
                <a:srgbClr val="0070C0"/>
              </a:solidFill>
              <a:effectLst/>
              <a:uLnTx/>
              <a:uFillTx/>
              <a:latin typeface="微软雅黑" pitchFamily="34" charset="-122"/>
              <a:ea typeface="微软雅黑" pitchFamily="34" charset="-122"/>
              <a:sym typeface="微软雅黑" pitchFamily="34" charset="-122"/>
            </a:endParaRPr>
          </a:p>
        </p:txBody>
      </p:sp>
      <p:sp>
        <p:nvSpPr>
          <p:cNvPr id="65" name="矩形 64"/>
          <p:cNvSpPr/>
          <p:nvPr/>
        </p:nvSpPr>
        <p:spPr>
          <a:xfrm>
            <a:off x="1209140"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a:ea typeface="微软雅黑"/>
              </a:rPr>
              <a:t>Pragmatic innovation</a:t>
            </a:r>
            <a:endParaRPr lang="zh-CN" altLang="en-US" sz="600" dirty="0">
              <a:solidFill>
                <a:prstClr val="black"/>
              </a:solidFill>
              <a:latin typeface="微软雅黑"/>
              <a:ea typeface="微软雅黑"/>
            </a:endParaRPr>
          </a:p>
        </p:txBody>
      </p:sp>
      <p:sp>
        <p:nvSpPr>
          <p:cNvPr id="66" name="矩形 65"/>
          <p:cNvSpPr/>
          <p:nvPr/>
        </p:nvSpPr>
        <p:spPr>
          <a:xfrm>
            <a:off x="2763193"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a:ea typeface="微软雅黑"/>
              </a:rPr>
              <a:t>Transcendental ego</a:t>
            </a:r>
            <a:endParaRPr lang="zh-CN" altLang="en-US" sz="600" dirty="0">
              <a:solidFill>
                <a:prstClr val="black"/>
              </a:solidFill>
              <a:latin typeface="微软雅黑"/>
              <a:ea typeface="微软雅黑"/>
            </a:endParaRPr>
          </a:p>
        </p:txBody>
      </p:sp>
      <p:sp>
        <p:nvSpPr>
          <p:cNvPr id="67" name="矩形 66"/>
          <p:cNvSpPr/>
          <p:nvPr/>
        </p:nvSpPr>
        <p:spPr>
          <a:xfrm>
            <a:off x="4203373" y="2179618"/>
            <a:ext cx="1005403" cy="161587"/>
          </a:xfrm>
          <a:prstGeom prst="rect">
            <a:avLst/>
          </a:prstGeom>
          <a:noFill/>
          <a:ln>
            <a:noFill/>
          </a:ln>
        </p:spPr>
        <p:txBody>
          <a:bodyPr wrap="square" lIns="68582" tIns="34292" rIns="68582" bIns="34292">
            <a:spAutoFit/>
          </a:bodyPr>
          <a:lstStyle/>
          <a:p>
            <a:pPr fontAlgn="base">
              <a:spcBef>
                <a:spcPct val="0"/>
              </a:spcBef>
              <a:spcAft>
                <a:spcPct val="0"/>
              </a:spcAft>
            </a:pPr>
            <a:r>
              <a:rPr lang="en-US" altLang="zh-CN" sz="600" dirty="0">
                <a:solidFill>
                  <a:prstClr val="black"/>
                </a:solidFill>
                <a:latin typeface="微软雅黑"/>
                <a:ea typeface="微软雅黑"/>
              </a:rPr>
              <a:t>Pursuit of excellence</a:t>
            </a:r>
            <a:endParaRPr lang="zh-CN" altLang="en-US" sz="600" dirty="0">
              <a:solidFill>
                <a:prstClr val="black"/>
              </a:solidFill>
              <a:latin typeface="微软雅黑"/>
              <a:ea typeface="微软雅黑"/>
            </a:endParaRPr>
          </a:p>
        </p:txBody>
      </p:sp>
      <p:sp>
        <p:nvSpPr>
          <p:cNvPr id="68" name="矩形 67"/>
          <p:cNvSpPr/>
          <p:nvPr/>
        </p:nvSpPr>
        <p:spPr>
          <a:xfrm>
            <a:off x="5580112" y="2179618"/>
            <a:ext cx="1005403" cy="161587"/>
          </a:xfrm>
          <a:prstGeom prst="rect">
            <a:avLst/>
          </a:prstGeom>
          <a:noFill/>
          <a:ln>
            <a:noFill/>
          </a:ln>
        </p:spPr>
        <p:txBody>
          <a:bodyPr wrap="square" lIns="68582" tIns="34292" rIns="68582" bIns="34292">
            <a:spAutoFit/>
          </a:bodyPr>
          <a:lstStyle/>
          <a:p>
            <a:pPr algn="ctr" fontAlgn="base">
              <a:spcBef>
                <a:spcPct val="0"/>
              </a:spcBef>
              <a:spcAft>
                <a:spcPct val="0"/>
              </a:spcAft>
            </a:pPr>
            <a:r>
              <a:rPr lang="en-US" altLang="zh-CN" sz="600" dirty="0">
                <a:solidFill>
                  <a:prstClr val="black"/>
                </a:solidFill>
                <a:latin typeface="微软雅黑"/>
                <a:ea typeface="微软雅黑"/>
              </a:rPr>
              <a:t>United struggle</a:t>
            </a:r>
            <a:endParaRPr lang="zh-CN" altLang="en-US" sz="600" dirty="0">
              <a:solidFill>
                <a:prstClr val="black"/>
              </a:solidFill>
              <a:latin typeface="微软雅黑"/>
              <a:ea typeface="微软雅黑"/>
            </a:endParaRPr>
          </a:p>
        </p:txBody>
      </p:sp>
      <p:sp>
        <p:nvSpPr>
          <p:cNvPr id="69" name="矩形 68"/>
          <p:cNvSpPr/>
          <p:nvPr/>
        </p:nvSpPr>
        <p:spPr>
          <a:xfrm>
            <a:off x="7080696" y="2179618"/>
            <a:ext cx="1005403" cy="161587"/>
          </a:xfrm>
          <a:prstGeom prst="rect">
            <a:avLst/>
          </a:prstGeom>
          <a:noFill/>
          <a:ln>
            <a:noFill/>
          </a:ln>
        </p:spPr>
        <p:txBody>
          <a:bodyPr wrap="square" lIns="68582" tIns="34292" rIns="68582" bIns="34292">
            <a:spAutoFit/>
          </a:bodyPr>
          <a:lstStyle/>
          <a:p>
            <a:pPr algn="ctr" fontAlgn="base">
              <a:spcBef>
                <a:spcPct val="0"/>
              </a:spcBef>
              <a:spcAft>
                <a:spcPct val="0"/>
              </a:spcAft>
            </a:pPr>
            <a:r>
              <a:rPr lang="en-US" altLang="zh-CN" sz="600" dirty="0">
                <a:solidFill>
                  <a:prstClr val="black"/>
                </a:solidFill>
                <a:latin typeface="微软雅黑"/>
                <a:ea typeface="微软雅黑"/>
              </a:rPr>
              <a:t>Dare to innovate</a:t>
            </a:r>
            <a:endParaRPr lang="zh-CN" altLang="en-US" sz="600" dirty="0">
              <a:solidFill>
                <a:prstClr val="black"/>
              </a:solidFill>
              <a:latin typeface="微软雅黑"/>
              <a:ea typeface="微软雅黑"/>
            </a:endParaRPr>
          </a:p>
        </p:txBody>
      </p:sp>
      <p:sp>
        <p:nvSpPr>
          <p:cNvPr id="70"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a:ex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900" dirty="0">
                <a:solidFill>
                  <a:prstClr val="black"/>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900" dirty="0">
              <a:solidFill>
                <a:prstClr val="black"/>
              </a:solidFill>
              <a:latin typeface="微软雅黑" pitchFamily="34" charset="-122"/>
              <a:ea typeface="微软雅黑" pitchFamily="34" charset="-122"/>
            </a:endParaRPr>
          </a:p>
        </p:txBody>
      </p:sp>
      <p:sp>
        <p:nvSpPr>
          <p:cNvPr id="71" name="TextBox 7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229101910"/>
      </p:ext>
    </p:extLst>
  </p:cSld>
  <p:clrMapOvr>
    <a:masterClrMapping/>
  </p:clrMapOvr>
  <mc:AlternateContent xmlns:mc="http://schemas.openxmlformats.org/markup-compatibility/2006">
    <mc:Choice xmlns:p14="http://schemas.microsoft.com/office/powerpoint/2010/main" xmlns="" Requires="p14">
      <p:transition spd="slow" p14:dur="1200" advTm="100">
        <p14:flip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14:bounceEnd="68000">
                                          <p:cBhvr additive="base">
                                            <p:cTn id="17" dur="1000" fill="hold"/>
                                            <p:tgtEl>
                                              <p:spTgt spid="44"/>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14:bounceEnd="68000">
                                          <p:cBhvr additive="base">
                                            <p:cTn id="21" dur="1000" fill="hold"/>
                                            <p:tgtEl>
                                              <p:spTgt spid="47"/>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50"/>
                                            </p:tgtEl>
                                            <p:attrNameLst>
                                              <p:attrName>style.visibility</p:attrName>
                                            </p:attrNameLst>
                                          </p:cBhvr>
                                          <p:to>
                                            <p:strVal val="visible"/>
                                          </p:to>
                                        </p:set>
                                        <p:anim calcmode="lin" valueType="num" p14:bounceEnd="68000">
                                          <p:cBhvr additive="base">
                                            <p:cTn id="25" dur="1000" fill="hold"/>
                                            <p:tgtEl>
                                              <p:spTgt spid="50"/>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53"/>
                                            </p:tgtEl>
                                            <p:attrNameLst>
                                              <p:attrName>style.visibility</p:attrName>
                                            </p:attrNameLst>
                                          </p:cBhvr>
                                          <p:to>
                                            <p:strVal val="visible"/>
                                          </p:to>
                                        </p:set>
                                        <p:anim calcmode="lin" valueType="num" p14:bounceEnd="68000">
                                          <p:cBhvr additive="base">
                                            <p:cTn id="29" dur="1000" fill="hold"/>
                                            <p:tgtEl>
                                              <p:spTgt spid="53"/>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56"/>
                                            </p:tgtEl>
                                            <p:attrNameLst>
                                              <p:attrName>style.visibility</p:attrName>
                                            </p:attrNameLst>
                                          </p:cBhvr>
                                          <p:to>
                                            <p:strVal val="visible"/>
                                          </p:to>
                                        </p:set>
                                        <p:anim calcmode="lin" valueType="num" p14:bounceEnd="68000">
                                          <p:cBhvr additive="base">
                                            <p:cTn id="33" dur="1000" fill="hold"/>
                                            <p:tgtEl>
                                              <p:spTgt spid="56"/>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56"/>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Vertical)">
                                          <p:cBhvr>
                                            <p:cTn id="44" dur="500"/>
                                            <p:tgtEl>
                                              <p:spTgt spid="6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500"/>
                                            <p:tgtEl>
                                              <p:spTgt spid="70"/>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1000" fill="hold"/>
                                            <p:tgtEl>
                                              <p:spTgt spid="44"/>
                                            </p:tgtEl>
                                            <p:attrNameLst>
                                              <p:attrName>ppt_x</p:attrName>
                                            </p:attrNameLst>
                                          </p:cBhvr>
                                          <p:tavLst>
                                            <p:tav tm="0">
                                              <p:val>
                                                <p:strVal val="#ppt_x"/>
                                              </p:val>
                                            </p:tav>
                                            <p:tav tm="100000">
                                              <p:val>
                                                <p:strVal val="#ppt_x"/>
                                              </p:val>
                                            </p:tav>
                                          </p:tavLst>
                                        </p:anim>
                                        <p:anim calcmode="lin" valueType="num">
                                          <p:cBhvr additive="base">
                                            <p:cTn id="18" dur="1000" fill="hold"/>
                                            <p:tgtEl>
                                              <p:spTgt spid="44"/>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ppt_x"/>
                                              </p:val>
                                            </p:tav>
                                            <p:tav tm="100000">
                                              <p:val>
                                                <p:strVal val="#ppt_x"/>
                                              </p:val>
                                            </p:tav>
                                          </p:tavLst>
                                        </p:anim>
                                        <p:anim calcmode="lin" valueType="num">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000" fill="hold"/>
                                            <p:tgtEl>
                                              <p:spTgt spid="50"/>
                                            </p:tgtEl>
                                            <p:attrNameLst>
                                              <p:attrName>ppt_x</p:attrName>
                                            </p:attrNameLst>
                                          </p:cBhvr>
                                          <p:tavLst>
                                            <p:tav tm="0">
                                              <p:val>
                                                <p:strVal val="#ppt_x"/>
                                              </p:val>
                                            </p:tav>
                                            <p:tav tm="100000">
                                              <p:val>
                                                <p:strVal val="#ppt_x"/>
                                              </p:val>
                                            </p:tav>
                                          </p:tavLst>
                                        </p:anim>
                                        <p:anim calcmode="lin" valueType="num">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1000" fill="hold"/>
                                            <p:tgtEl>
                                              <p:spTgt spid="53"/>
                                            </p:tgtEl>
                                            <p:attrNameLst>
                                              <p:attrName>ppt_x</p:attrName>
                                            </p:attrNameLst>
                                          </p:cBhvr>
                                          <p:tavLst>
                                            <p:tav tm="0">
                                              <p:val>
                                                <p:strVal val="#ppt_x"/>
                                              </p:val>
                                            </p:tav>
                                            <p:tav tm="100000">
                                              <p:val>
                                                <p:strVal val="#ppt_x"/>
                                              </p:val>
                                            </p:tav>
                                          </p:tavLst>
                                        </p:anim>
                                        <p:anim calcmode="lin" valueType="num">
                                          <p:cBhvr additive="base">
                                            <p:cTn id="30" dur="1000" fill="hold"/>
                                            <p:tgtEl>
                                              <p:spTgt spid="53"/>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1000" fill="hold"/>
                                            <p:tgtEl>
                                              <p:spTgt spid="56"/>
                                            </p:tgtEl>
                                            <p:attrNameLst>
                                              <p:attrName>ppt_x</p:attrName>
                                            </p:attrNameLst>
                                          </p:cBhvr>
                                          <p:tavLst>
                                            <p:tav tm="0">
                                              <p:val>
                                                <p:strVal val="#ppt_x"/>
                                              </p:val>
                                            </p:tav>
                                            <p:tav tm="100000">
                                              <p:val>
                                                <p:strVal val="#ppt_x"/>
                                              </p:val>
                                            </p:tav>
                                          </p:tavLst>
                                        </p:anim>
                                        <p:anim calcmode="lin" valueType="num">
                                          <p:cBhvr additive="base">
                                            <p:cTn id="34" dur="1000" fill="hold"/>
                                            <p:tgtEl>
                                              <p:spTgt spid="56"/>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Vertical)">
                                          <p:cBhvr>
                                            <p:cTn id="44" dur="500"/>
                                            <p:tgtEl>
                                              <p:spTgt spid="6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arn(inVertical)">
                                          <p:cBhvr>
                                            <p:cTn id="59" dur="500"/>
                                            <p:tgtEl>
                                              <p:spTgt spid="6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left)">
                                          <p:cBhvr>
                                            <p:cTn id="69" dur="500"/>
                                            <p:tgtEl>
                                              <p:spTgt spid="70"/>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a:spLocks/>
          </p:cNvSpPr>
          <p:nvPr/>
        </p:nvSpPr>
        <p:spPr>
          <a:xfrm>
            <a:off x="1184649" y="250504"/>
            <a:ext cx="142090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利益最大化</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4" name="五角星 33"/>
          <p:cNvSpPr/>
          <p:nvPr/>
        </p:nvSpPr>
        <p:spPr>
          <a:xfrm>
            <a:off x="2051581" y="1738257"/>
            <a:ext cx="2165350" cy="2165350"/>
          </a:xfrm>
          <a:prstGeom prst="star5">
            <a:avLst/>
          </a:prstGeom>
          <a:noFill/>
          <a:ln w="762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latin typeface="微软雅黑" pitchFamily="34" charset="-122"/>
              <a:ea typeface="微软雅黑" pitchFamily="34" charset="-122"/>
              <a:cs typeface="+mn-cs"/>
            </a:endParaRPr>
          </a:p>
        </p:txBody>
      </p:sp>
      <p:grpSp>
        <p:nvGrpSpPr>
          <p:cNvPr id="35" name="组合 34"/>
          <p:cNvGrpSpPr/>
          <p:nvPr/>
        </p:nvGrpSpPr>
        <p:grpSpPr>
          <a:xfrm>
            <a:off x="2524904" y="2354207"/>
            <a:ext cx="1218704" cy="1218704"/>
            <a:chOff x="3962648" y="2819400"/>
            <a:chExt cx="1218704" cy="1218704"/>
          </a:xfrm>
        </p:grpSpPr>
        <p:grpSp>
          <p:nvGrpSpPr>
            <p:cNvPr id="36" name="组合 3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微软雅黑" pitchFamily="34" charset="-122"/>
                  <a:ea typeface="微软雅黑" pitchFamily="3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latin typeface="微软雅黑" pitchFamily="34" charset="-122"/>
                  <a:ea typeface="微软雅黑" pitchFamily="34" charset="-122"/>
                  <a:cs typeface="+mn-cs"/>
                </a:endParaRPr>
              </a:p>
            </p:txBody>
          </p:sp>
        </p:grpSp>
        <p:sp>
          <p:nvSpPr>
            <p:cNvPr id="37" name="TextBox 36"/>
            <p:cNvSpPr txBox="1"/>
            <p:nvPr/>
          </p:nvSpPr>
          <p:spPr>
            <a:xfrm>
              <a:off x="4126543" y="3108951"/>
              <a:ext cx="877163" cy="646331"/>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rPr>
                <a:t>利益</a:t>
              </a:r>
              <a:endParaRPr kumimoji="0" lang="en-US" altLang="zh-CN" sz="1800" b="0"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rPr>
                <a:t>最大化</a:t>
              </a:r>
              <a:endParaRPr kumimoji="0" lang="en-US" altLang="zh-CN" sz="1800" b="0" i="0" u="none" strike="noStrike" kern="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endParaRPr>
            </a:p>
          </p:txBody>
        </p:sp>
      </p:grpSp>
      <p:sp>
        <p:nvSpPr>
          <p:cNvPr id="40" name="椭圆 39"/>
          <p:cNvSpPr/>
          <p:nvPr/>
        </p:nvSpPr>
        <p:spPr>
          <a:xfrm>
            <a:off x="1548834" y="2218743"/>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latin typeface="微软雅黑" pitchFamily="34" charset="-122"/>
              <a:ea typeface="微软雅黑" pitchFamily="34" charset="-122"/>
              <a:cs typeface="+mn-cs"/>
            </a:endParaRPr>
          </a:p>
        </p:txBody>
      </p:sp>
      <p:sp>
        <p:nvSpPr>
          <p:cNvPr id="41" name="椭圆 40"/>
          <p:cNvSpPr/>
          <p:nvPr/>
        </p:nvSpPr>
        <p:spPr>
          <a:xfrm>
            <a:off x="2779187" y="1221793"/>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endParaRPr>
          </a:p>
        </p:txBody>
      </p:sp>
      <p:sp>
        <p:nvSpPr>
          <p:cNvPr id="42" name="椭圆 41"/>
          <p:cNvSpPr/>
          <p:nvPr/>
        </p:nvSpPr>
        <p:spPr>
          <a:xfrm>
            <a:off x="4023786" y="2218743"/>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latin typeface="微软雅黑" pitchFamily="34" charset="-122"/>
              <a:ea typeface="微软雅黑" pitchFamily="34" charset="-122"/>
              <a:cs typeface="+mn-cs"/>
            </a:endParaRPr>
          </a:p>
        </p:txBody>
      </p:sp>
      <p:sp>
        <p:nvSpPr>
          <p:cNvPr id="43" name="椭圆 42"/>
          <p:cNvSpPr/>
          <p:nvPr/>
        </p:nvSpPr>
        <p:spPr>
          <a:xfrm>
            <a:off x="3532192" y="3661811"/>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latin typeface="微软雅黑" pitchFamily="34" charset="-122"/>
              <a:ea typeface="微软雅黑" pitchFamily="34" charset="-122"/>
              <a:cs typeface="+mn-cs"/>
            </a:endParaRPr>
          </a:p>
        </p:txBody>
      </p:sp>
      <p:sp>
        <p:nvSpPr>
          <p:cNvPr id="44" name="椭圆 43"/>
          <p:cNvSpPr/>
          <p:nvPr/>
        </p:nvSpPr>
        <p:spPr>
          <a:xfrm>
            <a:off x="2038835" y="3649111"/>
            <a:ext cx="710139" cy="710139"/>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white"/>
              </a:solidFill>
              <a:effectLst/>
              <a:uLnTx/>
              <a:uFillTx/>
              <a:latin typeface="微软雅黑" pitchFamily="34" charset="-122"/>
              <a:ea typeface="微软雅黑" pitchFamily="34" charset="-122"/>
              <a:cs typeface="+mn-cs"/>
            </a:endParaRPr>
          </a:p>
        </p:txBody>
      </p:sp>
      <p:sp>
        <p:nvSpPr>
          <p:cNvPr id="45" name="TextBox 44"/>
          <p:cNvSpPr txBox="1"/>
          <p:nvPr/>
        </p:nvSpPr>
        <p:spPr>
          <a:xfrm>
            <a:off x="1782166" y="1401616"/>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管理成本</a:t>
            </a:r>
          </a:p>
        </p:txBody>
      </p:sp>
      <p:sp>
        <p:nvSpPr>
          <p:cNvPr id="46" name="TextBox 45"/>
          <p:cNvSpPr txBox="1"/>
          <p:nvPr/>
        </p:nvSpPr>
        <p:spPr>
          <a:xfrm>
            <a:off x="4844876" y="2418122"/>
            <a:ext cx="902811"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其他成本</a:t>
            </a:r>
          </a:p>
        </p:txBody>
      </p:sp>
      <p:sp>
        <p:nvSpPr>
          <p:cNvPr id="47" name="TextBox 46"/>
          <p:cNvSpPr txBox="1"/>
          <p:nvPr/>
        </p:nvSpPr>
        <p:spPr>
          <a:xfrm>
            <a:off x="4338218" y="3920157"/>
            <a:ext cx="902811" cy="307777"/>
          </a:xfrm>
          <a:prstGeom prst="rect">
            <a:avLst/>
          </a:prstGeom>
          <a:noFill/>
        </p:spPr>
        <p:txBody>
          <a:bodyPr wrap="none" rtlCol="0">
            <a:spAutoFit/>
          </a:bodyPr>
          <a:lstStyle/>
          <a:p>
            <a:pP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人员成本</a:t>
            </a:r>
          </a:p>
        </p:txBody>
      </p:sp>
      <p:sp>
        <p:nvSpPr>
          <p:cNvPr id="48" name="TextBox 47"/>
          <p:cNvSpPr txBox="1"/>
          <p:nvPr/>
        </p:nvSpPr>
        <p:spPr>
          <a:xfrm>
            <a:off x="499348" y="2451600"/>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办公成本</a:t>
            </a:r>
          </a:p>
        </p:txBody>
      </p:sp>
      <p:sp>
        <p:nvSpPr>
          <p:cNvPr id="49" name="TextBox 48"/>
          <p:cNvSpPr txBox="1"/>
          <p:nvPr/>
        </p:nvSpPr>
        <p:spPr>
          <a:xfrm>
            <a:off x="1009878" y="3870314"/>
            <a:ext cx="902811" cy="307777"/>
          </a:xfrm>
          <a:prstGeom prst="rect">
            <a:avLst/>
          </a:prstGeom>
          <a:noFill/>
        </p:spPr>
        <p:txBody>
          <a:bodyPr wrap="none" rtlCol="0">
            <a:spAutoFit/>
          </a:bodyPr>
          <a:lstStyle/>
          <a:p>
            <a:pPr algn="ctr" fontAlgn="base">
              <a:spcBef>
                <a:spcPct val="0"/>
              </a:spcBef>
              <a:spcAft>
                <a:spcPct val="0"/>
              </a:spcAft>
            </a:pPr>
            <a:r>
              <a:rPr lang="zh-CN" altLang="en-US" sz="1400" b="1" dirty="0">
                <a:solidFill>
                  <a:prstClr val="black">
                    <a:lumMod val="65000"/>
                    <a:lumOff val="35000"/>
                  </a:prstClr>
                </a:solidFill>
                <a:latin typeface="微软雅黑" pitchFamily="34" charset="-122"/>
                <a:ea typeface="微软雅黑" pitchFamily="34" charset="-122"/>
              </a:rPr>
              <a:t>营销成本</a:t>
            </a:r>
          </a:p>
        </p:txBody>
      </p:sp>
      <p:grpSp>
        <p:nvGrpSpPr>
          <p:cNvPr id="50" name="组合 49"/>
          <p:cNvGrpSpPr/>
          <p:nvPr/>
        </p:nvGrpSpPr>
        <p:grpSpPr>
          <a:xfrm>
            <a:off x="6161692" y="1275118"/>
            <a:ext cx="2077200" cy="432536"/>
            <a:chOff x="814328" y="3219334"/>
            <a:chExt cx="2077200" cy="432536"/>
          </a:xfrm>
        </p:grpSpPr>
        <p:grpSp>
          <p:nvGrpSpPr>
            <p:cNvPr id="51" name="组合 5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53" name="圆角矩形 52"/>
              <p:cNvSpPr/>
              <p:nvPr/>
            </p:nvSpPr>
            <p:spPr>
              <a:xfrm>
                <a:off x="4304043" y="1286668"/>
                <a:ext cx="5877487"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4" name="圆角矩形 53"/>
              <p:cNvSpPr/>
              <p:nvPr/>
            </p:nvSpPr>
            <p:spPr>
              <a:xfrm>
                <a:off x="4351924" y="1373342"/>
                <a:ext cx="5775624"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2" name="TextBox 51"/>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1" i="0" u="none" strike="noStrike" kern="0" cap="none" spc="0" normalizeH="0" baseline="0" noProof="0" dirty="0">
                  <a:ln>
                    <a:noFill/>
                  </a:ln>
                  <a:solidFill>
                    <a:srgbClr val="0070C0"/>
                  </a:solidFill>
                  <a:effectLst/>
                  <a:uLnTx/>
                  <a:uFillTx/>
                  <a:latin typeface="微软雅黑" pitchFamily="34" charset="-122"/>
                  <a:ea typeface="微软雅黑" pitchFamily="34" charset="-122"/>
                </a:rPr>
                <a:t>点击输入标题文本</a:t>
              </a:r>
            </a:p>
          </p:txBody>
        </p:sp>
      </p:grpSp>
      <p:sp>
        <p:nvSpPr>
          <p:cNvPr id="55" name="TextBox 54"/>
          <p:cNvSpPr txBox="1"/>
          <p:nvPr/>
        </p:nvSpPr>
        <p:spPr>
          <a:xfrm>
            <a:off x="5940152" y="2004549"/>
            <a:ext cx="2520281" cy="752514"/>
          </a:xfrm>
          <a:prstGeom prst="rect">
            <a:avLst/>
          </a:prstGeom>
          <a:noFill/>
        </p:spPr>
        <p:txBody>
          <a:bodyPr wrap="square" rtlCol="0">
            <a:spAutoFit/>
          </a:bodyPr>
          <a:lstStyle/>
          <a:p>
            <a:pPr fontAlgn="base">
              <a:lnSpc>
                <a:spcPct val="130000"/>
              </a:lnSpc>
              <a:spcBef>
                <a:spcPct val="0"/>
              </a:spcBef>
              <a:spcAft>
                <a:spcPct val="0"/>
              </a:spcAft>
              <a:defRPr/>
            </a:pPr>
            <a:r>
              <a:rPr lang="en-US" altLang="zh-CN" sz="1100" dirty="0">
                <a:solidFill>
                  <a:prstClr val="black"/>
                </a:solidFill>
                <a:latin typeface="微软雅黑" pitchFamily="34" charset="-122"/>
                <a:ea typeface="微软雅黑" pitchFamily="34" charset="-122"/>
              </a:rPr>
              <a:t>01</a:t>
            </a:r>
            <a:r>
              <a:rPr lang="zh-CN" altLang="en-US" sz="1100" dirty="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a:solidFill>
                  <a:prstClr val="black"/>
                </a:solidFill>
                <a:latin typeface="微软雅黑" pitchFamily="34" charset="-122"/>
                <a:ea typeface="微软雅黑" pitchFamily="34" charset="-122"/>
              </a:rPr>
              <a:t>……</a:t>
            </a:r>
            <a:endParaRPr lang="zh-CN" altLang="en-US" sz="1100" dirty="0">
              <a:solidFill>
                <a:prstClr val="black"/>
              </a:solidFill>
              <a:latin typeface="微软雅黑" pitchFamily="34" charset="-122"/>
              <a:ea typeface="微软雅黑" pitchFamily="34" charset="-122"/>
            </a:endParaRPr>
          </a:p>
        </p:txBody>
      </p:sp>
      <p:sp>
        <p:nvSpPr>
          <p:cNvPr id="56" name="TextBox 55"/>
          <p:cNvSpPr txBox="1"/>
          <p:nvPr/>
        </p:nvSpPr>
        <p:spPr>
          <a:xfrm>
            <a:off x="5940152" y="2827348"/>
            <a:ext cx="2520281" cy="752514"/>
          </a:xfrm>
          <a:prstGeom prst="rect">
            <a:avLst/>
          </a:prstGeom>
          <a:noFill/>
        </p:spPr>
        <p:txBody>
          <a:bodyPr wrap="square" rtlCol="0">
            <a:spAutoFit/>
          </a:bodyPr>
          <a:lstStyle/>
          <a:p>
            <a:pPr fontAlgn="base">
              <a:lnSpc>
                <a:spcPct val="130000"/>
              </a:lnSpc>
              <a:spcBef>
                <a:spcPct val="0"/>
              </a:spcBef>
              <a:spcAft>
                <a:spcPct val="0"/>
              </a:spcAft>
              <a:defRPr/>
            </a:pPr>
            <a:r>
              <a:rPr lang="en-US" altLang="zh-CN" sz="1100" dirty="0">
                <a:solidFill>
                  <a:prstClr val="black"/>
                </a:solidFill>
                <a:latin typeface="微软雅黑" pitchFamily="34" charset="-122"/>
                <a:ea typeface="微软雅黑" pitchFamily="34" charset="-122"/>
              </a:rPr>
              <a:t>02</a:t>
            </a:r>
            <a:r>
              <a:rPr lang="zh-CN" altLang="en-US" sz="1100" dirty="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a:solidFill>
                  <a:prstClr val="black"/>
                </a:solidFill>
                <a:latin typeface="微软雅黑" pitchFamily="34" charset="-122"/>
                <a:ea typeface="微软雅黑" pitchFamily="34" charset="-122"/>
              </a:rPr>
              <a:t>……</a:t>
            </a:r>
            <a:endParaRPr lang="zh-CN" altLang="en-US" sz="1100" dirty="0">
              <a:solidFill>
                <a:prstClr val="black"/>
              </a:solidFill>
              <a:latin typeface="微软雅黑" pitchFamily="34" charset="-122"/>
              <a:ea typeface="微软雅黑" pitchFamily="34" charset="-122"/>
            </a:endParaRPr>
          </a:p>
        </p:txBody>
      </p:sp>
      <p:sp>
        <p:nvSpPr>
          <p:cNvPr id="57" name="TextBox 56"/>
          <p:cNvSpPr txBox="1"/>
          <p:nvPr/>
        </p:nvSpPr>
        <p:spPr>
          <a:xfrm>
            <a:off x="5940152" y="3691444"/>
            <a:ext cx="2520281" cy="752514"/>
          </a:xfrm>
          <a:prstGeom prst="rect">
            <a:avLst/>
          </a:prstGeom>
          <a:noFill/>
        </p:spPr>
        <p:txBody>
          <a:bodyPr wrap="square" rtlCol="0">
            <a:spAutoFit/>
          </a:bodyPr>
          <a:lstStyle/>
          <a:p>
            <a:pPr fontAlgn="base">
              <a:lnSpc>
                <a:spcPct val="130000"/>
              </a:lnSpc>
              <a:spcBef>
                <a:spcPct val="0"/>
              </a:spcBef>
              <a:spcAft>
                <a:spcPct val="0"/>
              </a:spcAft>
              <a:defRPr/>
            </a:pPr>
            <a:r>
              <a:rPr lang="en-US" altLang="zh-CN" sz="1100" dirty="0">
                <a:solidFill>
                  <a:prstClr val="black"/>
                </a:solidFill>
                <a:latin typeface="微软雅黑" pitchFamily="34" charset="-122"/>
                <a:ea typeface="微软雅黑" pitchFamily="34" charset="-122"/>
              </a:rPr>
              <a:t>03</a:t>
            </a:r>
            <a:r>
              <a:rPr lang="zh-CN" altLang="en-US" sz="1100" dirty="0">
                <a:solidFill>
                  <a:prstClr val="black"/>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a:solidFill>
                  <a:prstClr val="black"/>
                </a:solidFill>
                <a:latin typeface="微软雅黑" pitchFamily="34" charset="-122"/>
                <a:ea typeface="微软雅黑" pitchFamily="34" charset="-122"/>
              </a:rPr>
              <a:t>……</a:t>
            </a:r>
            <a:endParaRPr lang="zh-CN" altLang="en-US" sz="1100" dirty="0">
              <a:solidFill>
                <a:prstClr val="black"/>
              </a:solidFill>
              <a:latin typeface="微软雅黑" pitchFamily="34" charset="-122"/>
              <a:ea typeface="微软雅黑" pitchFamily="34" charset="-122"/>
            </a:endParaRPr>
          </a:p>
        </p:txBody>
      </p:sp>
      <p:sp>
        <p:nvSpPr>
          <p:cNvPr id="58" name="TextBox 57"/>
          <p:cNvSpPr txBox="1"/>
          <p:nvPr/>
        </p:nvSpPr>
        <p:spPr>
          <a:xfrm>
            <a:off x="2799460" y="1451298"/>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itchFamily="34" charset="-122"/>
                <a:ea typeface="微软雅黑" pitchFamily="34" charset="-122"/>
              </a:rPr>
              <a:t>20%</a:t>
            </a:r>
            <a:endParaRPr lang="zh-CN" altLang="en-US" sz="1600" b="1" dirty="0" smtClean="0">
              <a:solidFill>
                <a:prstClr val="white"/>
              </a:solidFill>
              <a:latin typeface="微软雅黑" pitchFamily="34" charset="-122"/>
              <a:ea typeface="微软雅黑" pitchFamily="34" charset="-122"/>
            </a:endParaRPr>
          </a:p>
        </p:txBody>
      </p:sp>
      <p:sp>
        <p:nvSpPr>
          <p:cNvPr id="59" name="TextBox 58"/>
          <p:cNvSpPr txBox="1"/>
          <p:nvPr/>
        </p:nvSpPr>
        <p:spPr>
          <a:xfrm>
            <a:off x="1562212" y="245337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itchFamily="34" charset="-122"/>
                <a:ea typeface="微软雅黑" pitchFamily="34" charset="-122"/>
              </a:rPr>
              <a:t>15%</a:t>
            </a:r>
            <a:endParaRPr lang="zh-CN" altLang="en-US" sz="1600" b="1" dirty="0" smtClean="0">
              <a:solidFill>
                <a:prstClr val="white"/>
              </a:solidFill>
              <a:latin typeface="微软雅黑" pitchFamily="34" charset="-122"/>
              <a:ea typeface="微软雅黑" pitchFamily="34" charset="-122"/>
            </a:endParaRPr>
          </a:p>
        </p:txBody>
      </p:sp>
      <p:sp>
        <p:nvSpPr>
          <p:cNvPr id="60" name="TextBox 59"/>
          <p:cNvSpPr txBox="1"/>
          <p:nvPr/>
        </p:nvSpPr>
        <p:spPr>
          <a:xfrm>
            <a:off x="4043175" y="245337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a:solidFill>
                  <a:prstClr val="white"/>
                </a:solidFill>
                <a:latin typeface="微软雅黑" pitchFamily="34" charset="-122"/>
                <a:ea typeface="微软雅黑" pitchFamily="34" charset="-122"/>
              </a:rPr>
              <a:t>1</a:t>
            </a:r>
            <a:r>
              <a:rPr lang="en-US" altLang="zh-CN" sz="1600" b="1" dirty="0" smtClean="0">
                <a:solidFill>
                  <a:prstClr val="white"/>
                </a:solidFill>
                <a:latin typeface="微软雅黑" pitchFamily="34" charset="-122"/>
                <a:ea typeface="微软雅黑" pitchFamily="34" charset="-122"/>
              </a:rPr>
              <a:t>0%</a:t>
            </a:r>
            <a:endParaRPr lang="zh-CN" altLang="en-US" sz="1600" b="1" dirty="0" smtClean="0">
              <a:solidFill>
                <a:prstClr val="white"/>
              </a:solidFill>
              <a:latin typeface="微软雅黑" pitchFamily="34" charset="-122"/>
              <a:ea typeface="微软雅黑" pitchFamily="34" charset="-122"/>
            </a:endParaRPr>
          </a:p>
        </p:txBody>
      </p:sp>
      <p:sp>
        <p:nvSpPr>
          <p:cNvPr id="61" name="TextBox 60"/>
          <p:cNvSpPr txBox="1"/>
          <p:nvPr/>
        </p:nvSpPr>
        <p:spPr>
          <a:xfrm>
            <a:off x="2058224" y="3893769"/>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itchFamily="34" charset="-122"/>
                <a:ea typeface="微软雅黑" pitchFamily="34" charset="-122"/>
              </a:rPr>
              <a:t>35%</a:t>
            </a:r>
            <a:endParaRPr lang="zh-CN" altLang="en-US" sz="1600" b="1" dirty="0" smtClean="0">
              <a:solidFill>
                <a:prstClr val="white"/>
              </a:solidFill>
              <a:latin typeface="微软雅黑" pitchFamily="34" charset="-122"/>
              <a:ea typeface="微软雅黑" pitchFamily="34" charset="-122"/>
            </a:endParaRPr>
          </a:p>
        </p:txBody>
      </p:sp>
      <p:sp>
        <p:nvSpPr>
          <p:cNvPr id="62" name="TextBox 61"/>
          <p:cNvSpPr txBox="1"/>
          <p:nvPr/>
        </p:nvSpPr>
        <p:spPr>
          <a:xfrm>
            <a:off x="3545572" y="3901091"/>
            <a:ext cx="671359" cy="246221"/>
          </a:xfrm>
          <a:prstGeom prst="rect">
            <a:avLst/>
          </a:prstGeom>
          <a:noFill/>
        </p:spPr>
        <p:txBody>
          <a:bodyPr wrap="square" lIns="0" tIns="0" rIns="0" bIns="0" rtlCol="0">
            <a:spAutoFit/>
          </a:bodyPr>
          <a:lstStyle/>
          <a:p>
            <a:pPr algn="ctr" fontAlgn="base">
              <a:spcBef>
                <a:spcPct val="0"/>
              </a:spcBef>
              <a:spcAft>
                <a:spcPct val="0"/>
              </a:spcAft>
            </a:pPr>
            <a:r>
              <a:rPr lang="en-US" altLang="zh-CN" sz="1600" b="1" dirty="0" smtClean="0">
                <a:solidFill>
                  <a:prstClr val="white"/>
                </a:solidFill>
                <a:latin typeface="微软雅黑" pitchFamily="34" charset="-122"/>
                <a:ea typeface="微软雅黑" pitchFamily="34" charset="-122"/>
              </a:rPr>
              <a:t>20%</a:t>
            </a:r>
            <a:endParaRPr lang="zh-CN" altLang="en-US" sz="1600" b="1" dirty="0" smtClean="0">
              <a:solidFill>
                <a:prstClr val="white"/>
              </a:solidFill>
              <a:latin typeface="微软雅黑" pitchFamily="34" charset="-122"/>
              <a:ea typeface="微软雅黑" pitchFamily="34" charset="-122"/>
            </a:endParaRPr>
          </a:p>
        </p:txBody>
      </p:sp>
      <p:sp>
        <p:nvSpPr>
          <p:cNvPr id="63" name="TextBox 6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662814654"/>
      </p:ext>
    </p:extLst>
  </p:cSld>
  <p:clrMapOvr>
    <a:masterClrMapping/>
  </p:clrMapOvr>
  <mc:AlternateContent xmlns:mc="http://schemas.openxmlformats.org/markup-compatibility/2006">
    <mc:Choice xmlns:p14="http://schemas.microsoft.com/office/powerpoint/2010/main" xmlns="" Requires="p14">
      <p:transition spd="slow" p14:dur="1200" advTm="100">
        <p14:flip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6000">
                                          <p:cBhvr additive="base">
                                            <p:cTn id="7" dur="1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9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4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9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4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51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ppt_x"/>
                                              </p:val>
                                            </p:tav>
                                            <p:tav tm="100000">
                                              <p:val>
                                                <p:strVal val="#ppt_x"/>
                                              </p:val>
                                            </p:tav>
                                          </p:tavLst>
                                        </p:anim>
                                        <p:anim calcmode="lin" valueType="num">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9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4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9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4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51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1"/>
          <p:cNvSpPr txBox="1">
            <a:spLocks/>
          </p:cNvSpPr>
          <p:nvPr/>
        </p:nvSpPr>
        <p:spPr>
          <a:xfrm>
            <a:off x="1184649" y="250504"/>
            <a:ext cx="1767154"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2016</a:t>
            </a: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努力方向</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6" name="圆角矩形 25"/>
          <p:cNvSpPr/>
          <p:nvPr/>
        </p:nvSpPr>
        <p:spPr>
          <a:xfrm>
            <a:off x="704217" y="2212281"/>
            <a:ext cx="2448272" cy="2375693"/>
          </a:xfrm>
          <a:prstGeom prst="roundRect">
            <a:avLst>
              <a:gd name="adj" fmla="val 9450"/>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27" name="组合 26"/>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0" name="椭圆 29"/>
          <p:cNvSpPr/>
          <p:nvPr/>
        </p:nvSpPr>
        <p:spPr>
          <a:xfrm>
            <a:off x="2288070" y="2025625"/>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libri"/>
                <a:ea typeface="微软雅黑"/>
                <a:cs typeface="+mn-cs"/>
              </a:rPr>
              <a:t>1</a:t>
            </a: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31" name="矩形 30"/>
          <p:cNvSpPr/>
          <p:nvPr/>
        </p:nvSpPr>
        <p:spPr>
          <a:xfrm>
            <a:off x="1366729" y="1601897"/>
            <a:ext cx="1107996" cy="369332"/>
          </a:xfrm>
          <a:prstGeom prst="rect">
            <a:avLst/>
          </a:prstGeom>
        </p:spPr>
        <p:txBody>
          <a:bodyPr wrap="none">
            <a:spAutoFit/>
          </a:bodyPr>
          <a:lstStyle/>
          <a:p>
            <a:pPr fontAlgn="base">
              <a:spcBef>
                <a:spcPct val="0"/>
              </a:spcBef>
              <a:spcAft>
                <a:spcPct val="0"/>
              </a:spcAft>
            </a:pPr>
            <a:r>
              <a:rPr lang="zh-CN" altLang="en-US" dirty="0" smtClean="0">
                <a:solidFill>
                  <a:prstClr val="black"/>
                </a:solidFill>
                <a:latin typeface="微软雅黑"/>
                <a:ea typeface="微软雅黑"/>
              </a:rPr>
              <a:t>市场方面</a:t>
            </a:r>
            <a:endParaRPr lang="zh-CN" altLang="en-US" dirty="0">
              <a:solidFill>
                <a:prstClr val="black"/>
              </a:solidFill>
              <a:latin typeface="微软雅黑"/>
              <a:ea typeface="微软雅黑"/>
            </a:endParaRPr>
          </a:p>
        </p:txBody>
      </p:sp>
      <p:sp>
        <p:nvSpPr>
          <p:cNvPr id="32" name="圆角矩形 31"/>
          <p:cNvSpPr/>
          <p:nvPr/>
        </p:nvSpPr>
        <p:spPr>
          <a:xfrm>
            <a:off x="3422037" y="2212280"/>
            <a:ext cx="2448272" cy="2375693"/>
          </a:xfrm>
          <a:prstGeom prst="roundRect">
            <a:avLst>
              <a:gd name="adj" fmla="val 7846"/>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33" name="圆角矩形 32"/>
          <p:cNvSpPr/>
          <p:nvPr/>
        </p:nvSpPr>
        <p:spPr>
          <a:xfrm>
            <a:off x="6156176" y="2212279"/>
            <a:ext cx="2448272" cy="2375693"/>
          </a:xfrm>
          <a:prstGeom prst="roundRect">
            <a:avLst>
              <a:gd name="adj" fmla="val 7445"/>
            </a:avLst>
          </a:prstGeom>
          <a:noFill/>
          <a:ln w="127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34" name="组合 33"/>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37" name="组合 36"/>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0" name="椭圆 39"/>
          <p:cNvSpPr/>
          <p:nvPr/>
        </p:nvSpPr>
        <p:spPr>
          <a:xfrm>
            <a:off x="5079697" y="2025625"/>
            <a:ext cx="373310" cy="373310"/>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libri"/>
                <a:ea typeface="微软雅黑"/>
                <a:cs typeface="+mn-cs"/>
              </a:rPr>
              <a:t>2</a:t>
            </a: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41" name="椭圆 40"/>
          <p:cNvSpPr/>
          <p:nvPr/>
        </p:nvSpPr>
        <p:spPr>
          <a:xfrm>
            <a:off x="7816001" y="2025625"/>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libri"/>
                <a:ea typeface="微软雅黑"/>
                <a:cs typeface="+mn-cs"/>
              </a:rPr>
              <a:t>3</a:t>
            </a: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42" name="矩形 41"/>
          <p:cNvSpPr/>
          <p:nvPr/>
        </p:nvSpPr>
        <p:spPr>
          <a:xfrm>
            <a:off x="4092175" y="1626354"/>
            <a:ext cx="1107996" cy="369332"/>
          </a:xfrm>
          <a:prstGeom prst="rect">
            <a:avLst/>
          </a:prstGeom>
        </p:spPr>
        <p:txBody>
          <a:bodyPr wrap="none">
            <a:spAutoFit/>
          </a:bodyPr>
          <a:lstStyle/>
          <a:p>
            <a:pPr fontAlgn="base">
              <a:spcBef>
                <a:spcPct val="0"/>
              </a:spcBef>
              <a:spcAft>
                <a:spcPct val="0"/>
              </a:spcAft>
            </a:pPr>
            <a:r>
              <a:rPr lang="zh-CN" altLang="en-US" dirty="0" smtClean="0">
                <a:solidFill>
                  <a:prstClr val="black"/>
                </a:solidFill>
                <a:latin typeface="微软雅黑"/>
                <a:ea typeface="微软雅黑"/>
              </a:rPr>
              <a:t>产品方面</a:t>
            </a:r>
            <a:endParaRPr lang="zh-CN" altLang="en-US" dirty="0">
              <a:solidFill>
                <a:prstClr val="black"/>
              </a:solidFill>
              <a:latin typeface="微软雅黑"/>
              <a:ea typeface="微软雅黑"/>
            </a:endParaRPr>
          </a:p>
        </p:txBody>
      </p:sp>
      <p:sp>
        <p:nvSpPr>
          <p:cNvPr id="43" name="矩形 42"/>
          <p:cNvSpPr/>
          <p:nvPr/>
        </p:nvSpPr>
        <p:spPr>
          <a:xfrm>
            <a:off x="6826314" y="1626354"/>
            <a:ext cx="1107996" cy="369332"/>
          </a:xfrm>
          <a:prstGeom prst="rect">
            <a:avLst/>
          </a:prstGeom>
        </p:spPr>
        <p:txBody>
          <a:bodyPr wrap="none">
            <a:spAutoFit/>
          </a:bodyPr>
          <a:lstStyle/>
          <a:p>
            <a:pPr fontAlgn="base">
              <a:spcBef>
                <a:spcPct val="0"/>
              </a:spcBef>
              <a:spcAft>
                <a:spcPct val="0"/>
              </a:spcAft>
            </a:pPr>
            <a:r>
              <a:rPr lang="zh-CN" altLang="en-US" dirty="0" smtClean="0">
                <a:solidFill>
                  <a:prstClr val="black"/>
                </a:solidFill>
                <a:latin typeface="微软雅黑"/>
                <a:ea typeface="微软雅黑"/>
              </a:rPr>
              <a:t>服务方面</a:t>
            </a:r>
            <a:endParaRPr lang="zh-CN" altLang="en-US" dirty="0">
              <a:solidFill>
                <a:prstClr val="black"/>
              </a:solidFill>
              <a:latin typeface="微软雅黑"/>
              <a:ea typeface="微软雅黑"/>
            </a:endParaRPr>
          </a:p>
        </p:txBody>
      </p:sp>
      <p:sp>
        <p:nvSpPr>
          <p:cNvPr id="44" name="TextBox 43"/>
          <p:cNvSpPr txBox="1"/>
          <p:nvPr/>
        </p:nvSpPr>
        <p:spPr>
          <a:xfrm>
            <a:off x="968366" y="2757760"/>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smtClean="0">
                <a:solidFill>
                  <a:sysClr val="windowText" lastClr="000000"/>
                </a:solidFill>
                <a:latin typeface="微软雅黑" pitchFamily="34" charset="-122"/>
                <a:ea typeface="微软雅黑" pitchFamily="34" charset="-122"/>
              </a:rPr>
              <a:t>       点击</a:t>
            </a:r>
            <a:r>
              <a:rPr lang="zh-CN" altLang="en-US" sz="1000" dirty="0">
                <a:solidFill>
                  <a:sysClr val="windowText" lastClr="000000"/>
                </a:solidFill>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solidFill>
                  <a:sysClr val="windowText" lastClr="000000"/>
                </a:solidFill>
                <a:latin typeface="微软雅黑" pitchFamily="34" charset="-122"/>
                <a:ea typeface="微软雅黑" pitchFamily="34" charset="-122"/>
              </a:rPr>
              <a:t>。</a:t>
            </a:r>
            <a:endParaRPr lang="en-US" altLang="zh-CN" sz="1000" dirty="0">
              <a:solidFill>
                <a:sysClr val="windowText" lastClr="000000"/>
              </a:solidFill>
              <a:latin typeface="微软雅黑" pitchFamily="34" charset="-122"/>
              <a:ea typeface="微软雅黑" pitchFamily="34" charset="-122"/>
            </a:endParaRPr>
          </a:p>
          <a:p>
            <a:pPr fontAlgn="base">
              <a:lnSpc>
                <a:spcPct val="130000"/>
              </a:lnSpc>
              <a:spcBef>
                <a:spcPct val="0"/>
              </a:spcBef>
              <a:spcAft>
                <a:spcPct val="0"/>
              </a:spcAft>
            </a:pPr>
            <a:r>
              <a:rPr lang="zh-CN" altLang="en-US" sz="1000" dirty="0" smtClean="0">
                <a:solidFill>
                  <a:sysClr val="windowText" lastClr="000000"/>
                </a:solidFill>
                <a:latin typeface="微软雅黑" pitchFamily="34" charset="-122"/>
                <a:ea typeface="微软雅黑" pitchFamily="34" charset="-122"/>
              </a:rPr>
              <a:t>       点击</a:t>
            </a:r>
            <a:r>
              <a:rPr lang="zh-CN" altLang="en-US" sz="1000" dirty="0">
                <a:solidFill>
                  <a:sysClr val="windowText" lastClr="000000"/>
                </a:solidFill>
                <a:latin typeface="微软雅黑" pitchFamily="34" charset="-122"/>
                <a:ea typeface="微软雅黑" pitchFamily="34" charset="-122"/>
              </a:rPr>
              <a:t>输入简要文字内容，文字内容需概括精炼，不用多余的文字</a:t>
            </a:r>
            <a:r>
              <a:rPr lang="zh-CN" altLang="en-US" sz="1000" dirty="0" smtClean="0">
                <a:solidFill>
                  <a:sysClr val="windowText" lastClr="000000"/>
                </a:solidFill>
                <a:latin typeface="微软雅黑" pitchFamily="34" charset="-122"/>
                <a:ea typeface="微软雅黑" pitchFamily="34" charset="-122"/>
              </a:rPr>
              <a:t>修饰。</a:t>
            </a:r>
            <a:endParaRPr lang="zh-CN" altLang="en-US" sz="1600" b="1" dirty="0" smtClean="0">
              <a:solidFill>
                <a:sysClr val="windowText" lastClr="000000"/>
              </a:solidFill>
              <a:latin typeface="微软雅黑" pitchFamily="34" charset="-122"/>
              <a:ea typeface="微软雅黑" pitchFamily="34" charset="-122"/>
            </a:endParaRPr>
          </a:p>
        </p:txBody>
      </p:sp>
      <p:sp>
        <p:nvSpPr>
          <p:cNvPr id="45" name="TextBox 44"/>
          <p:cNvSpPr txBox="1"/>
          <p:nvPr/>
        </p:nvSpPr>
        <p:spPr>
          <a:xfrm>
            <a:off x="3674065" y="2752116"/>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smtClean="0">
                <a:solidFill>
                  <a:sysClr val="windowText" lastClr="000000"/>
                </a:solidFill>
                <a:latin typeface="微软雅黑" pitchFamily="34" charset="-122"/>
                <a:ea typeface="微软雅黑" pitchFamily="34" charset="-122"/>
              </a:rPr>
              <a:t>       点击</a:t>
            </a:r>
            <a:r>
              <a:rPr lang="zh-CN" altLang="en-US" sz="1000" dirty="0">
                <a:solidFill>
                  <a:sysClr val="windowText" lastClr="000000"/>
                </a:solidFill>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solidFill>
                  <a:sysClr val="windowText" lastClr="000000"/>
                </a:solidFill>
                <a:latin typeface="微软雅黑" pitchFamily="34" charset="-122"/>
                <a:ea typeface="微软雅黑" pitchFamily="34" charset="-122"/>
              </a:rPr>
              <a:t>。</a:t>
            </a:r>
            <a:endParaRPr lang="en-US" altLang="zh-CN" sz="1000" dirty="0">
              <a:solidFill>
                <a:sysClr val="windowText" lastClr="000000"/>
              </a:solidFill>
              <a:latin typeface="微软雅黑" pitchFamily="34" charset="-122"/>
              <a:ea typeface="微软雅黑" pitchFamily="34" charset="-122"/>
            </a:endParaRPr>
          </a:p>
          <a:p>
            <a:pPr fontAlgn="base">
              <a:lnSpc>
                <a:spcPct val="130000"/>
              </a:lnSpc>
              <a:spcBef>
                <a:spcPct val="0"/>
              </a:spcBef>
              <a:spcAft>
                <a:spcPct val="0"/>
              </a:spcAft>
            </a:pPr>
            <a:r>
              <a:rPr lang="zh-CN" altLang="en-US" sz="1000" dirty="0" smtClean="0">
                <a:solidFill>
                  <a:sysClr val="windowText" lastClr="000000"/>
                </a:solidFill>
                <a:latin typeface="微软雅黑" pitchFamily="34" charset="-122"/>
                <a:ea typeface="微软雅黑" pitchFamily="34" charset="-122"/>
              </a:rPr>
              <a:t>       点击</a:t>
            </a:r>
            <a:r>
              <a:rPr lang="zh-CN" altLang="en-US" sz="1000" dirty="0">
                <a:solidFill>
                  <a:sysClr val="windowText" lastClr="000000"/>
                </a:solidFill>
                <a:latin typeface="微软雅黑" pitchFamily="34" charset="-122"/>
                <a:ea typeface="微软雅黑" pitchFamily="34" charset="-122"/>
              </a:rPr>
              <a:t>输入简要文字内容，文字内容需概括精炼，不用多余的文字</a:t>
            </a:r>
            <a:r>
              <a:rPr lang="zh-CN" altLang="en-US" sz="1000" dirty="0" smtClean="0">
                <a:solidFill>
                  <a:sysClr val="windowText" lastClr="000000"/>
                </a:solidFill>
                <a:latin typeface="微软雅黑" pitchFamily="34" charset="-122"/>
                <a:ea typeface="微软雅黑" pitchFamily="34" charset="-122"/>
              </a:rPr>
              <a:t>修饰。</a:t>
            </a:r>
            <a:endParaRPr lang="zh-CN" altLang="en-US" sz="1600" b="1" dirty="0" smtClean="0">
              <a:solidFill>
                <a:sysClr val="windowText" lastClr="000000"/>
              </a:solidFill>
              <a:latin typeface="微软雅黑" pitchFamily="34" charset="-122"/>
              <a:ea typeface="微软雅黑" pitchFamily="34" charset="-122"/>
            </a:endParaRPr>
          </a:p>
        </p:txBody>
      </p:sp>
      <p:sp>
        <p:nvSpPr>
          <p:cNvPr id="46" name="TextBox 45"/>
          <p:cNvSpPr txBox="1"/>
          <p:nvPr/>
        </p:nvSpPr>
        <p:spPr>
          <a:xfrm>
            <a:off x="6408204" y="2758992"/>
            <a:ext cx="1944216" cy="1600438"/>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000" dirty="0" smtClean="0">
                <a:solidFill>
                  <a:sysClr val="windowText" lastClr="000000"/>
                </a:solidFill>
                <a:latin typeface="微软雅黑" pitchFamily="34" charset="-122"/>
                <a:ea typeface="微软雅黑" pitchFamily="34" charset="-122"/>
              </a:rPr>
              <a:t>       点击</a:t>
            </a:r>
            <a:r>
              <a:rPr lang="zh-CN" altLang="en-US" sz="1000" dirty="0">
                <a:solidFill>
                  <a:sysClr val="windowText" lastClr="000000"/>
                </a:solidFill>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solidFill>
                  <a:sysClr val="windowText" lastClr="000000"/>
                </a:solidFill>
                <a:latin typeface="微软雅黑" pitchFamily="34" charset="-122"/>
                <a:ea typeface="微软雅黑" pitchFamily="34" charset="-122"/>
              </a:rPr>
              <a:t>。</a:t>
            </a:r>
            <a:endParaRPr lang="en-US" altLang="zh-CN" sz="1000" dirty="0">
              <a:solidFill>
                <a:sysClr val="windowText" lastClr="000000"/>
              </a:solidFill>
              <a:latin typeface="微软雅黑" pitchFamily="34" charset="-122"/>
              <a:ea typeface="微软雅黑" pitchFamily="34" charset="-122"/>
            </a:endParaRPr>
          </a:p>
          <a:p>
            <a:pPr fontAlgn="base">
              <a:lnSpc>
                <a:spcPct val="130000"/>
              </a:lnSpc>
              <a:spcBef>
                <a:spcPct val="0"/>
              </a:spcBef>
              <a:spcAft>
                <a:spcPct val="0"/>
              </a:spcAft>
            </a:pPr>
            <a:r>
              <a:rPr lang="zh-CN" altLang="en-US" sz="1000" dirty="0" smtClean="0">
                <a:solidFill>
                  <a:sysClr val="windowText" lastClr="000000"/>
                </a:solidFill>
                <a:latin typeface="微软雅黑" pitchFamily="34" charset="-122"/>
                <a:ea typeface="微软雅黑" pitchFamily="34" charset="-122"/>
              </a:rPr>
              <a:t>       点击</a:t>
            </a:r>
            <a:r>
              <a:rPr lang="zh-CN" altLang="en-US" sz="1000" dirty="0">
                <a:solidFill>
                  <a:sysClr val="windowText" lastClr="000000"/>
                </a:solidFill>
                <a:latin typeface="微软雅黑" pitchFamily="34" charset="-122"/>
                <a:ea typeface="微软雅黑" pitchFamily="34" charset="-122"/>
              </a:rPr>
              <a:t>输入简要文字内容，文字内容需概括精炼，不用多余的文字</a:t>
            </a:r>
            <a:r>
              <a:rPr lang="zh-CN" altLang="en-US" sz="1000" dirty="0" smtClean="0">
                <a:solidFill>
                  <a:sysClr val="windowText" lastClr="000000"/>
                </a:solidFill>
                <a:latin typeface="微软雅黑" pitchFamily="34" charset="-122"/>
                <a:ea typeface="微软雅黑" pitchFamily="34" charset="-122"/>
              </a:rPr>
              <a:t>修饰。</a:t>
            </a:r>
            <a:endParaRPr lang="zh-CN" altLang="en-US" sz="1600" b="1" dirty="0" smtClean="0">
              <a:solidFill>
                <a:sysClr val="windowText" lastClr="000000"/>
              </a:solidFill>
              <a:latin typeface="微软雅黑" pitchFamily="34" charset="-122"/>
              <a:ea typeface="微软雅黑" pitchFamily="34" charset="-122"/>
            </a:endParaRPr>
          </a:p>
        </p:txBody>
      </p:sp>
      <p:sp>
        <p:nvSpPr>
          <p:cNvPr id="47" name="TextBox 46"/>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4065428972"/>
      </p:ext>
    </p:extLst>
  </p:cSld>
  <p:clrMapOvr>
    <a:masterClrMapping/>
  </p:clrMapOvr>
  <mc:AlternateContent xmlns:mc="http://schemas.openxmlformats.org/markup-compatibility/2006">
    <mc:Choice xmlns:p14="http://schemas.microsoft.com/office/powerpoint/2010/main" xmlns="" Requires="p14">
      <p:transition spd="slow" p14:dur="1200" advTm="100">
        <p14:flip dir="r"/>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400" fill="hold"/>
                                            <p:tgtEl>
                                              <p:spTgt spid="27"/>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2000">
                                          <p:cBhvr additive="base">
                                            <p:cTn id="11" dur="14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2000">
                                          <p:cBhvr additive="base">
                                            <p:cTn id="15" dur="1400" fill="hold"/>
                                            <p:tgtEl>
                                              <p:spTgt spid="37"/>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100"/>
                                </p:stCondLst>
                                <p:childTnLst>
                                  <p:par>
                                    <p:cTn id="34" presetID="16" presetClass="entr" presetSubtype="37"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outVertical)">
                                          <p:cBhvr>
                                            <p:cTn id="42" dur="500"/>
                                            <p:tgtEl>
                                              <p:spTgt spid="43"/>
                                            </p:tgtEl>
                                          </p:cBhvr>
                                        </p:animEffect>
                                      </p:childTnLst>
                                    </p:cTn>
                                  </p:par>
                                </p:childTnLst>
                              </p:cTn>
                            </p:par>
                            <p:par>
                              <p:cTn id="43" fill="hold">
                                <p:stCondLst>
                                  <p:cond delay="26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800"/>
                                            <p:tgtEl>
                                              <p:spTgt spid="2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800"/>
                                            <p:tgtEl>
                                              <p:spTgt spid="32"/>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wheel(1)">
                                          <p:cBhvr>
                                            <p:cTn id="52" dur="800"/>
                                            <p:tgtEl>
                                              <p:spTgt spid="33"/>
                                            </p:tgtEl>
                                          </p:cBhvr>
                                        </p:animEffect>
                                      </p:childTnLst>
                                    </p:cTn>
                                  </p:par>
                                </p:childTnLst>
                              </p:cTn>
                            </p:par>
                            <p:par>
                              <p:cTn id="53" fill="hold">
                                <p:stCondLst>
                                  <p:cond delay="38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4"/>
                                            </p:tgtEl>
                                            <p:attrNameLst>
                                              <p:attrName>style.visibility</p:attrName>
                                            </p:attrNameLst>
                                          </p:cBhvr>
                                          <p:to>
                                            <p:strVal val="visible"/>
                                          </p:to>
                                        </p:set>
                                        <p:animEffect transition="in" filter="wipe(left)">
                                          <p:cBhvr>
                                            <p:cTn id="56" dur="50"/>
                                            <p:tgtEl>
                                              <p:spTgt spid="44"/>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4"/>
                                            </p:tgtEl>
                                          </p:cBhvr>
                                          <p:to x="80000" y="100000"/>
                                        </p:animScale>
                                        <p:anim by="(#ppt_w*0.10)" calcmode="lin" valueType="num">
                                          <p:cBhvr>
                                            <p:cTn id="59" dur="25" autoRev="1" fill="hold">
                                              <p:stCondLst>
                                                <p:cond delay="0"/>
                                              </p:stCondLst>
                                            </p:cTn>
                                            <p:tgtEl>
                                              <p:spTgt spid="44"/>
                                            </p:tgtEl>
                                            <p:attrNameLst>
                                              <p:attrName>ppt_x</p:attrName>
                                            </p:attrNameLst>
                                          </p:cBhvr>
                                        </p:anim>
                                        <p:anim by="(-#ppt_w*0.10)" calcmode="lin" valueType="num">
                                          <p:cBhvr>
                                            <p:cTn id="60" dur="25" autoRev="1" fill="hold">
                                              <p:stCondLst>
                                                <p:cond delay="0"/>
                                              </p:stCondLst>
                                            </p:cTn>
                                            <p:tgtEl>
                                              <p:spTgt spid="44"/>
                                            </p:tgtEl>
                                            <p:attrNameLst>
                                              <p:attrName>ppt_y</p:attrName>
                                            </p:attrNameLst>
                                          </p:cBhvr>
                                        </p:anim>
                                        <p:animRot by="-480000">
                                          <p:cBhvr>
                                            <p:cTn id="61" dur="25" autoRev="1" fill="hold">
                                              <p:stCondLst>
                                                <p:cond delay="0"/>
                                              </p:stCondLst>
                                            </p:cTn>
                                            <p:tgtEl>
                                              <p:spTgt spid="44"/>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5"/>
                                            </p:tgtEl>
                                            <p:attrNameLst>
                                              <p:attrName>style.visibility</p:attrName>
                                            </p:attrNameLst>
                                          </p:cBhvr>
                                          <p:to>
                                            <p:strVal val="visible"/>
                                          </p:to>
                                        </p:set>
                                        <p:animEffect transition="in" filter="wipe(left)">
                                          <p:cBhvr>
                                            <p:cTn id="64" dur="50"/>
                                            <p:tgtEl>
                                              <p:spTgt spid="45"/>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5"/>
                                            </p:tgtEl>
                                          </p:cBhvr>
                                          <p:to x="80000" y="100000"/>
                                        </p:animScale>
                                        <p:anim by="(#ppt_w*0.10)" calcmode="lin" valueType="num">
                                          <p:cBhvr>
                                            <p:cTn id="67" dur="25" autoRev="1" fill="hold">
                                              <p:stCondLst>
                                                <p:cond delay="0"/>
                                              </p:stCondLst>
                                            </p:cTn>
                                            <p:tgtEl>
                                              <p:spTgt spid="45"/>
                                            </p:tgtEl>
                                            <p:attrNameLst>
                                              <p:attrName>ppt_x</p:attrName>
                                            </p:attrNameLst>
                                          </p:cBhvr>
                                        </p:anim>
                                        <p:anim by="(-#ppt_w*0.10)" calcmode="lin" valueType="num">
                                          <p:cBhvr>
                                            <p:cTn id="68" dur="25" autoRev="1" fill="hold">
                                              <p:stCondLst>
                                                <p:cond delay="0"/>
                                              </p:stCondLst>
                                            </p:cTn>
                                            <p:tgtEl>
                                              <p:spTgt spid="45"/>
                                            </p:tgtEl>
                                            <p:attrNameLst>
                                              <p:attrName>ppt_y</p:attrName>
                                            </p:attrNameLst>
                                          </p:cBhvr>
                                        </p:anim>
                                        <p:animRot by="-480000">
                                          <p:cBhvr>
                                            <p:cTn id="69" dur="25" autoRev="1" fill="hold">
                                              <p:stCondLst>
                                                <p:cond delay="0"/>
                                              </p:stCondLst>
                                            </p:cTn>
                                            <p:tgtEl>
                                              <p:spTgt spid="45"/>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6"/>
                                            </p:tgtEl>
                                            <p:attrNameLst>
                                              <p:attrName>style.visibility</p:attrName>
                                            </p:attrNameLst>
                                          </p:cBhvr>
                                          <p:to>
                                            <p:strVal val="visible"/>
                                          </p:to>
                                        </p:set>
                                        <p:animEffect transition="in" filter="wipe(left)">
                                          <p:cBhvr>
                                            <p:cTn id="72" dur="50"/>
                                            <p:tgtEl>
                                              <p:spTgt spid="46"/>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6"/>
                                            </p:tgtEl>
                                          </p:cBhvr>
                                          <p:to x="80000" y="100000"/>
                                        </p:animScale>
                                        <p:anim by="(#ppt_w*0.10)" calcmode="lin" valueType="num">
                                          <p:cBhvr>
                                            <p:cTn id="75" dur="25" autoRev="1" fill="hold">
                                              <p:stCondLst>
                                                <p:cond delay="0"/>
                                              </p:stCondLst>
                                            </p:cTn>
                                            <p:tgtEl>
                                              <p:spTgt spid="46"/>
                                            </p:tgtEl>
                                            <p:attrNameLst>
                                              <p:attrName>ppt_x</p:attrName>
                                            </p:attrNameLst>
                                          </p:cBhvr>
                                        </p:anim>
                                        <p:anim by="(-#ppt_w*0.10)" calcmode="lin" valueType="num">
                                          <p:cBhvr>
                                            <p:cTn id="76" dur="25" autoRev="1" fill="hold">
                                              <p:stCondLst>
                                                <p:cond delay="0"/>
                                              </p:stCondLst>
                                            </p:cTn>
                                            <p:tgtEl>
                                              <p:spTgt spid="46"/>
                                            </p:tgtEl>
                                            <p:attrNameLst>
                                              <p:attrName>ppt_y</p:attrName>
                                            </p:attrNameLst>
                                          </p:cBhvr>
                                        </p:anim>
                                        <p:animRot by="-480000">
                                          <p:cBhvr>
                                            <p:cTn id="77" dur="25" autoRev="1" fill="hold">
                                              <p:stCondLst>
                                                <p:cond delay="0"/>
                                              </p:stCondLst>
                                            </p:cTn>
                                            <p:tgtEl>
                                              <p:spTgt spid="46"/>
                                            </p:tgtEl>
                                            <p:attrNameLst>
                                              <p:attrName>r</p:attrName>
                                            </p:attrNameLst>
                                          </p:cBhvr>
                                        </p:animRot>
                                      </p:childTnLst>
                                    </p:cTn>
                                  </p:par>
                                </p:childTnLst>
                              </p:cTn>
                            </p:par>
                            <p:par>
                              <p:cTn id="78" fill="hold">
                                <p:stCondLst>
                                  <p:cond delay="6230"/>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animBg="1"/>
          <p:bldP spid="33" grpId="0" animBg="1"/>
          <p:bldP spid="40" grpId="0" animBg="1"/>
          <p:bldP spid="41" grpId="0" animBg="1"/>
          <p:bldP spid="42" grpId="0"/>
          <p:bldP spid="43" grpId="0"/>
          <p:bldP spid="44" grpId="0"/>
          <p:bldP spid="44" grpId="1"/>
          <p:bldP spid="45" grpId="0"/>
          <p:bldP spid="45" grpId="1"/>
          <p:bldP spid="46" grpId="0"/>
          <p:bldP spid="46" grpId="1"/>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400" fill="hold"/>
                                            <p:tgtEl>
                                              <p:spTgt spid="27"/>
                                            </p:tgtEl>
                                            <p:attrNameLst>
                                              <p:attrName>ppt_x</p:attrName>
                                            </p:attrNameLst>
                                          </p:cBhvr>
                                          <p:tavLst>
                                            <p:tav tm="0">
                                              <p:val>
                                                <p:strVal val="0-#ppt_w/2"/>
                                              </p:val>
                                            </p:tav>
                                            <p:tav tm="100000">
                                              <p:val>
                                                <p:strVal val="#ppt_x"/>
                                              </p:val>
                                            </p:tav>
                                          </p:tavLst>
                                        </p:anim>
                                        <p:anim calcmode="lin" valueType="num">
                                          <p:cBhvr additive="base">
                                            <p:cTn id="8" dur="14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400" fill="hold"/>
                                            <p:tgtEl>
                                              <p:spTgt spid="34"/>
                                            </p:tgtEl>
                                            <p:attrNameLst>
                                              <p:attrName>ppt_x</p:attrName>
                                            </p:attrNameLst>
                                          </p:cBhvr>
                                          <p:tavLst>
                                            <p:tav tm="0">
                                              <p:val>
                                                <p:strVal val="#ppt_x"/>
                                              </p:val>
                                            </p:tav>
                                            <p:tav tm="100000">
                                              <p:val>
                                                <p:strVal val="#ppt_x"/>
                                              </p:val>
                                            </p:tav>
                                          </p:tavLst>
                                        </p:anim>
                                        <p:anim calcmode="lin" valueType="num">
                                          <p:cBhvr additive="base">
                                            <p:cTn id="12" dur="14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400" fill="hold"/>
                                            <p:tgtEl>
                                              <p:spTgt spid="37"/>
                                            </p:tgtEl>
                                            <p:attrNameLst>
                                              <p:attrName>ppt_x</p:attrName>
                                            </p:attrNameLst>
                                          </p:cBhvr>
                                          <p:tavLst>
                                            <p:tav tm="0">
                                              <p:val>
                                                <p:strVal val="1+#ppt_w/2"/>
                                              </p:val>
                                            </p:tav>
                                            <p:tav tm="100000">
                                              <p:val>
                                                <p:strVal val="#ppt_x"/>
                                              </p:val>
                                            </p:tav>
                                          </p:tavLst>
                                        </p:anim>
                                        <p:anim calcmode="lin" valueType="num">
                                          <p:cBhvr additive="base">
                                            <p:cTn id="16" dur="14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100"/>
                                </p:stCondLst>
                                <p:childTnLst>
                                  <p:par>
                                    <p:cTn id="34" presetID="16" presetClass="entr" presetSubtype="37"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outVertical)">
                                          <p:cBhvr>
                                            <p:cTn id="36" dur="500"/>
                                            <p:tgtEl>
                                              <p:spTgt spid="4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outVertical)">
                                          <p:cBhvr>
                                            <p:cTn id="42" dur="500"/>
                                            <p:tgtEl>
                                              <p:spTgt spid="43"/>
                                            </p:tgtEl>
                                          </p:cBhvr>
                                        </p:animEffect>
                                      </p:childTnLst>
                                    </p:cTn>
                                  </p:par>
                                </p:childTnLst>
                              </p:cTn>
                            </p:par>
                            <p:par>
                              <p:cTn id="43" fill="hold">
                                <p:stCondLst>
                                  <p:cond delay="26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800"/>
                                            <p:tgtEl>
                                              <p:spTgt spid="2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800"/>
                                            <p:tgtEl>
                                              <p:spTgt spid="32"/>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wheel(1)">
                                          <p:cBhvr>
                                            <p:cTn id="52" dur="800"/>
                                            <p:tgtEl>
                                              <p:spTgt spid="33"/>
                                            </p:tgtEl>
                                          </p:cBhvr>
                                        </p:animEffect>
                                      </p:childTnLst>
                                    </p:cTn>
                                  </p:par>
                                </p:childTnLst>
                              </p:cTn>
                            </p:par>
                            <p:par>
                              <p:cTn id="53" fill="hold">
                                <p:stCondLst>
                                  <p:cond delay="38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4"/>
                                            </p:tgtEl>
                                            <p:attrNameLst>
                                              <p:attrName>style.visibility</p:attrName>
                                            </p:attrNameLst>
                                          </p:cBhvr>
                                          <p:to>
                                            <p:strVal val="visible"/>
                                          </p:to>
                                        </p:set>
                                        <p:animEffect transition="in" filter="wipe(left)">
                                          <p:cBhvr>
                                            <p:cTn id="56" dur="50"/>
                                            <p:tgtEl>
                                              <p:spTgt spid="44"/>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4"/>
                                            </p:tgtEl>
                                          </p:cBhvr>
                                          <p:to x="80000" y="100000"/>
                                        </p:animScale>
                                        <p:anim by="(#ppt_w*0.10)" calcmode="lin" valueType="num">
                                          <p:cBhvr>
                                            <p:cTn id="59" dur="25" autoRev="1" fill="hold">
                                              <p:stCondLst>
                                                <p:cond delay="0"/>
                                              </p:stCondLst>
                                            </p:cTn>
                                            <p:tgtEl>
                                              <p:spTgt spid="44"/>
                                            </p:tgtEl>
                                            <p:attrNameLst>
                                              <p:attrName>ppt_x</p:attrName>
                                            </p:attrNameLst>
                                          </p:cBhvr>
                                        </p:anim>
                                        <p:anim by="(-#ppt_w*0.10)" calcmode="lin" valueType="num">
                                          <p:cBhvr>
                                            <p:cTn id="60" dur="25" autoRev="1" fill="hold">
                                              <p:stCondLst>
                                                <p:cond delay="0"/>
                                              </p:stCondLst>
                                            </p:cTn>
                                            <p:tgtEl>
                                              <p:spTgt spid="44"/>
                                            </p:tgtEl>
                                            <p:attrNameLst>
                                              <p:attrName>ppt_y</p:attrName>
                                            </p:attrNameLst>
                                          </p:cBhvr>
                                        </p:anim>
                                        <p:animRot by="-480000">
                                          <p:cBhvr>
                                            <p:cTn id="61" dur="25" autoRev="1" fill="hold">
                                              <p:stCondLst>
                                                <p:cond delay="0"/>
                                              </p:stCondLst>
                                            </p:cTn>
                                            <p:tgtEl>
                                              <p:spTgt spid="44"/>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5"/>
                                            </p:tgtEl>
                                            <p:attrNameLst>
                                              <p:attrName>style.visibility</p:attrName>
                                            </p:attrNameLst>
                                          </p:cBhvr>
                                          <p:to>
                                            <p:strVal val="visible"/>
                                          </p:to>
                                        </p:set>
                                        <p:animEffect transition="in" filter="wipe(left)">
                                          <p:cBhvr>
                                            <p:cTn id="64" dur="50"/>
                                            <p:tgtEl>
                                              <p:spTgt spid="45"/>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5"/>
                                            </p:tgtEl>
                                          </p:cBhvr>
                                          <p:to x="80000" y="100000"/>
                                        </p:animScale>
                                        <p:anim by="(#ppt_w*0.10)" calcmode="lin" valueType="num">
                                          <p:cBhvr>
                                            <p:cTn id="67" dur="25" autoRev="1" fill="hold">
                                              <p:stCondLst>
                                                <p:cond delay="0"/>
                                              </p:stCondLst>
                                            </p:cTn>
                                            <p:tgtEl>
                                              <p:spTgt spid="45"/>
                                            </p:tgtEl>
                                            <p:attrNameLst>
                                              <p:attrName>ppt_x</p:attrName>
                                            </p:attrNameLst>
                                          </p:cBhvr>
                                        </p:anim>
                                        <p:anim by="(-#ppt_w*0.10)" calcmode="lin" valueType="num">
                                          <p:cBhvr>
                                            <p:cTn id="68" dur="25" autoRev="1" fill="hold">
                                              <p:stCondLst>
                                                <p:cond delay="0"/>
                                              </p:stCondLst>
                                            </p:cTn>
                                            <p:tgtEl>
                                              <p:spTgt spid="45"/>
                                            </p:tgtEl>
                                            <p:attrNameLst>
                                              <p:attrName>ppt_y</p:attrName>
                                            </p:attrNameLst>
                                          </p:cBhvr>
                                        </p:anim>
                                        <p:animRot by="-480000">
                                          <p:cBhvr>
                                            <p:cTn id="69" dur="25" autoRev="1" fill="hold">
                                              <p:stCondLst>
                                                <p:cond delay="0"/>
                                              </p:stCondLst>
                                            </p:cTn>
                                            <p:tgtEl>
                                              <p:spTgt spid="45"/>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6"/>
                                            </p:tgtEl>
                                            <p:attrNameLst>
                                              <p:attrName>style.visibility</p:attrName>
                                            </p:attrNameLst>
                                          </p:cBhvr>
                                          <p:to>
                                            <p:strVal val="visible"/>
                                          </p:to>
                                        </p:set>
                                        <p:animEffect transition="in" filter="wipe(left)">
                                          <p:cBhvr>
                                            <p:cTn id="72" dur="50"/>
                                            <p:tgtEl>
                                              <p:spTgt spid="46"/>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6"/>
                                            </p:tgtEl>
                                          </p:cBhvr>
                                          <p:to x="80000" y="100000"/>
                                        </p:animScale>
                                        <p:anim by="(#ppt_w*0.10)" calcmode="lin" valueType="num">
                                          <p:cBhvr>
                                            <p:cTn id="75" dur="25" autoRev="1" fill="hold">
                                              <p:stCondLst>
                                                <p:cond delay="0"/>
                                              </p:stCondLst>
                                            </p:cTn>
                                            <p:tgtEl>
                                              <p:spTgt spid="46"/>
                                            </p:tgtEl>
                                            <p:attrNameLst>
                                              <p:attrName>ppt_x</p:attrName>
                                            </p:attrNameLst>
                                          </p:cBhvr>
                                        </p:anim>
                                        <p:anim by="(-#ppt_w*0.10)" calcmode="lin" valueType="num">
                                          <p:cBhvr>
                                            <p:cTn id="76" dur="25" autoRev="1" fill="hold">
                                              <p:stCondLst>
                                                <p:cond delay="0"/>
                                              </p:stCondLst>
                                            </p:cTn>
                                            <p:tgtEl>
                                              <p:spTgt spid="46"/>
                                            </p:tgtEl>
                                            <p:attrNameLst>
                                              <p:attrName>ppt_y</p:attrName>
                                            </p:attrNameLst>
                                          </p:cBhvr>
                                        </p:anim>
                                        <p:animRot by="-480000">
                                          <p:cBhvr>
                                            <p:cTn id="77" dur="25" autoRev="1" fill="hold">
                                              <p:stCondLst>
                                                <p:cond delay="0"/>
                                              </p:stCondLst>
                                            </p:cTn>
                                            <p:tgtEl>
                                              <p:spTgt spid="46"/>
                                            </p:tgtEl>
                                            <p:attrNameLst>
                                              <p:attrName>r</p:attrName>
                                            </p:attrNameLst>
                                          </p:cBhvr>
                                        </p:animRot>
                                      </p:childTnLst>
                                    </p:cTn>
                                  </p:par>
                                </p:childTnLst>
                              </p:cTn>
                            </p:par>
                            <p:par>
                              <p:cTn id="78" fill="hold">
                                <p:stCondLst>
                                  <p:cond delay="6230"/>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animBg="1"/>
          <p:bldP spid="33" grpId="0" animBg="1"/>
          <p:bldP spid="40" grpId="0" animBg="1"/>
          <p:bldP spid="41" grpId="0" animBg="1"/>
          <p:bldP spid="42" grpId="0"/>
          <p:bldP spid="43" grpId="0"/>
          <p:bldP spid="44" grpId="0"/>
          <p:bldP spid="44" grpId="1"/>
          <p:bldP spid="45" grpId="0"/>
          <p:bldP spid="45" grpId="1"/>
          <p:bldP spid="46" grpId="0"/>
          <p:bldP spid="46" grpId="1"/>
          <p:bldP spid="4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3" name="组合 42"/>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6" name="组合 45"/>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9" name="组合 48"/>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52" name="矩形 51"/>
          <p:cNvSpPr/>
          <p:nvPr/>
        </p:nvSpPr>
        <p:spPr>
          <a:xfrm>
            <a:off x="2608356" y="1626490"/>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0070C0"/>
                </a:solidFill>
                <a:latin typeface="微软雅黑" panose="020B0503020204020204" pitchFamily="34" charset="-122"/>
                <a:ea typeface="微软雅黑" panose="020B0503020204020204" pitchFamily="34" charset="-122"/>
              </a:rPr>
              <a:t>谢</a:t>
            </a:r>
            <a:endParaRPr lang="zh-CN" altLang="en-US" sz="5500" dirty="0">
              <a:solidFill>
                <a:srgbClr val="0070C0"/>
              </a:solidFill>
              <a:latin typeface="微软雅黑" panose="020B0503020204020204" pitchFamily="34" charset="-122"/>
              <a:ea typeface="微软雅黑" panose="020B0503020204020204" pitchFamily="34" charset="-122"/>
            </a:endParaRPr>
          </a:p>
        </p:txBody>
      </p:sp>
      <p:sp>
        <p:nvSpPr>
          <p:cNvPr id="53" name="矩形 52"/>
          <p:cNvSpPr/>
          <p:nvPr/>
        </p:nvSpPr>
        <p:spPr>
          <a:xfrm>
            <a:off x="3551010" y="2402999"/>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0070C0"/>
                </a:solidFill>
                <a:latin typeface="微软雅黑" panose="020B0503020204020204" pitchFamily="34" charset="-122"/>
                <a:ea typeface="微软雅黑" panose="020B0503020204020204" pitchFamily="34" charset="-122"/>
              </a:rPr>
              <a:t>谢</a:t>
            </a:r>
            <a:endParaRPr lang="zh-CN" altLang="en-US" sz="5500" dirty="0">
              <a:solidFill>
                <a:srgbClr val="0070C0"/>
              </a:solidFill>
              <a:latin typeface="微软雅黑" panose="020B0503020204020204" pitchFamily="34" charset="-122"/>
              <a:ea typeface="微软雅黑" panose="020B0503020204020204" pitchFamily="34" charset="-122"/>
            </a:endParaRPr>
          </a:p>
        </p:txBody>
      </p:sp>
      <p:sp>
        <p:nvSpPr>
          <p:cNvPr id="54" name="矩形 53"/>
          <p:cNvSpPr/>
          <p:nvPr/>
        </p:nvSpPr>
        <p:spPr>
          <a:xfrm>
            <a:off x="4445314" y="1564799"/>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0070C0"/>
                </a:solidFill>
                <a:latin typeface="微软雅黑" panose="020B0503020204020204" pitchFamily="34" charset="-122"/>
                <a:ea typeface="微软雅黑" panose="020B0503020204020204" pitchFamily="34" charset="-122"/>
              </a:rPr>
              <a:t>观</a:t>
            </a:r>
            <a:endParaRPr lang="zh-CN" altLang="en-US" sz="5500" dirty="0">
              <a:solidFill>
                <a:srgbClr val="0070C0"/>
              </a:solidFill>
              <a:latin typeface="微软雅黑" panose="020B0503020204020204" pitchFamily="34" charset="-122"/>
              <a:ea typeface="微软雅黑" panose="020B0503020204020204" pitchFamily="34" charset="-122"/>
            </a:endParaRPr>
          </a:p>
        </p:txBody>
      </p:sp>
      <p:sp>
        <p:nvSpPr>
          <p:cNvPr id="55" name="矩形 54"/>
          <p:cNvSpPr/>
          <p:nvPr/>
        </p:nvSpPr>
        <p:spPr>
          <a:xfrm>
            <a:off x="5610954" y="2035636"/>
            <a:ext cx="889987" cy="938719"/>
          </a:xfrm>
          <a:prstGeom prst="rect">
            <a:avLst/>
          </a:prstGeom>
        </p:spPr>
        <p:txBody>
          <a:bodyPr wrap="none">
            <a:spAutoFit/>
          </a:bodyPr>
          <a:lstStyle/>
          <a:p>
            <a:pPr fontAlgn="base">
              <a:spcBef>
                <a:spcPct val="0"/>
              </a:spcBef>
              <a:spcAft>
                <a:spcPct val="0"/>
              </a:spcAft>
            </a:pPr>
            <a:r>
              <a:rPr lang="zh-CN" altLang="en-US" sz="5500" dirty="0" smtClean="0">
                <a:solidFill>
                  <a:srgbClr val="0070C0"/>
                </a:solidFill>
                <a:latin typeface="微软雅黑" panose="020B0503020204020204" pitchFamily="34" charset="-122"/>
                <a:ea typeface="微软雅黑" panose="020B0503020204020204" pitchFamily="34" charset="-122"/>
              </a:rPr>
              <a:t>看</a:t>
            </a:r>
            <a:endParaRPr lang="zh-CN" altLang="en-US" sz="5500" dirty="0">
              <a:solidFill>
                <a:srgbClr val="0070C0"/>
              </a:solidFill>
              <a:latin typeface="微软雅黑" panose="020B0503020204020204" pitchFamily="34" charset="-122"/>
              <a:ea typeface="微软雅黑" panose="020B0503020204020204" pitchFamily="34" charset="-122"/>
            </a:endParaRPr>
          </a:p>
        </p:txBody>
      </p:sp>
      <p:sp>
        <p:nvSpPr>
          <p:cNvPr id="56" name="椭圆 55"/>
          <p:cNvSpPr/>
          <p:nvPr/>
        </p:nvSpPr>
        <p:spPr>
          <a:xfrm>
            <a:off x="4598197" y="3288996"/>
            <a:ext cx="500908" cy="500908"/>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7" name="椭圆 56"/>
          <p:cNvSpPr/>
          <p:nvPr/>
        </p:nvSpPr>
        <p:spPr>
          <a:xfrm>
            <a:off x="5740527" y="3513307"/>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8" name="椭圆 57"/>
          <p:cNvSpPr/>
          <p:nvPr/>
        </p:nvSpPr>
        <p:spPr>
          <a:xfrm>
            <a:off x="2575410" y="351366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9" name="椭圆 58"/>
          <p:cNvSpPr/>
          <p:nvPr/>
        </p:nvSpPr>
        <p:spPr>
          <a:xfrm>
            <a:off x="2279076" y="3632005"/>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0" name="椭圆 59"/>
          <p:cNvSpPr/>
          <p:nvPr/>
        </p:nvSpPr>
        <p:spPr>
          <a:xfrm>
            <a:off x="6198665" y="3518326"/>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1" name="椭圆 60"/>
          <p:cNvSpPr/>
          <p:nvPr/>
        </p:nvSpPr>
        <p:spPr>
          <a:xfrm>
            <a:off x="3085391" y="3510821"/>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2" name="椭圆 61"/>
          <p:cNvSpPr/>
          <p:nvPr/>
        </p:nvSpPr>
        <p:spPr>
          <a:xfrm>
            <a:off x="6576425" y="364222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3" name="椭圆 62"/>
          <p:cNvSpPr/>
          <p:nvPr/>
        </p:nvSpPr>
        <p:spPr>
          <a:xfrm>
            <a:off x="3873480" y="3545432"/>
            <a:ext cx="250454" cy="250454"/>
          </a:xfrm>
          <a:prstGeom prst="ellipse">
            <a:avLst/>
          </a:prstGeom>
          <a:solidFill>
            <a:srgbClr val="0070C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4" name="椭圆 63"/>
          <p:cNvSpPr/>
          <p:nvPr/>
        </p:nvSpPr>
        <p:spPr>
          <a:xfrm>
            <a:off x="6750128" y="3512025"/>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5" name="椭圆 64"/>
          <p:cNvSpPr/>
          <p:nvPr/>
        </p:nvSpPr>
        <p:spPr>
          <a:xfrm>
            <a:off x="4174703" y="3520080"/>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6" name="椭圆 65"/>
          <p:cNvSpPr/>
          <p:nvPr/>
        </p:nvSpPr>
        <p:spPr>
          <a:xfrm>
            <a:off x="7382889" y="3569216"/>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7" name="椭圆 66"/>
          <p:cNvSpPr/>
          <p:nvPr/>
        </p:nvSpPr>
        <p:spPr>
          <a:xfrm>
            <a:off x="5923888" y="332952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8" name="椭圆 67"/>
          <p:cNvSpPr/>
          <p:nvPr/>
        </p:nvSpPr>
        <p:spPr>
          <a:xfrm>
            <a:off x="2093506" y="3642512"/>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9" name="椭圆 68"/>
          <p:cNvSpPr/>
          <p:nvPr/>
        </p:nvSpPr>
        <p:spPr>
          <a:xfrm>
            <a:off x="4529502" y="336561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0" name="椭圆 69"/>
          <p:cNvSpPr/>
          <p:nvPr/>
        </p:nvSpPr>
        <p:spPr>
          <a:xfrm>
            <a:off x="3229178" y="3457466"/>
            <a:ext cx="322151" cy="322151"/>
          </a:xfrm>
          <a:prstGeom prst="ellipse">
            <a:avLst/>
          </a:prstGeom>
          <a:solidFill>
            <a:srgbClr val="FFC000"/>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1" name="椭圆 70"/>
          <p:cNvSpPr/>
          <p:nvPr/>
        </p:nvSpPr>
        <p:spPr>
          <a:xfrm>
            <a:off x="5099105" y="3510203"/>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2" name="椭圆 71"/>
          <p:cNvSpPr/>
          <p:nvPr/>
        </p:nvSpPr>
        <p:spPr>
          <a:xfrm>
            <a:off x="1230014" y="3513536"/>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3" name="椭圆 72"/>
          <p:cNvSpPr/>
          <p:nvPr/>
        </p:nvSpPr>
        <p:spPr>
          <a:xfrm>
            <a:off x="944804" y="3644768"/>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4" name="椭圆 73"/>
          <p:cNvSpPr/>
          <p:nvPr/>
        </p:nvSpPr>
        <p:spPr>
          <a:xfrm>
            <a:off x="2795496" y="3330265"/>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5" name="椭圆 74"/>
          <p:cNvSpPr/>
          <p:nvPr/>
        </p:nvSpPr>
        <p:spPr>
          <a:xfrm>
            <a:off x="1713791" y="356659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6" name="椭圆 75"/>
          <p:cNvSpPr/>
          <p:nvPr/>
        </p:nvSpPr>
        <p:spPr>
          <a:xfrm>
            <a:off x="6216637" y="3372814"/>
            <a:ext cx="137389" cy="137389"/>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77" name="椭圆 76"/>
          <p:cNvSpPr/>
          <p:nvPr/>
        </p:nvSpPr>
        <p:spPr>
          <a:xfrm>
            <a:off x="7753607" y="3504242"/>
            <a:ext cx="274777" cy="274777"/>
          </a:xfrm>
          <a:prstGeom prst="ellipse">
            <a:avLst/>
          </a:prstGeom>
          <a:solidFill>
            <a:srgbClr val="FFC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xmlns="" val="822171298"/>
      </p:ext>
    </p:extLst>
  </p:cSld>
  <p:clrMapOvr>
    <a:masterClrMapping/>
  </p:clrMapOvr>
  <mc:AlternateContent xmlns:mc="http://schemas.openxmlformats.org/markup-compatibility/2006">
    <mc:Choice xmlns:p14="http://schemas.microsoft.com/office/powerpoint/2010/main" xmlns="" Requires="p14">
      <p:transition spd="slow" advTm="100">
        <p14:flash/>
      </p:transition>
    </mc:Choice>
    <mc:Fallback>
      <p:transition spd="slow" advTm="1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8000">
                                          <p:cBhvr additive="base">
                                            <p:cTn id="7" dur="2000" fill="hold"/>
                                            <p:tgtEl>
                                              <p:spTgt spid="46"/>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48000">
                                          <p:cBhvr additive="base">
                                            <p:cTn id="11" dur="2000" fill="hold"/>
                                            <p:tgtEl>
                                              <p:spTgt spid="43"/>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48000">
                                          <p:cBhvr additive="base">
                                            <p:cTn id="15" dur="2000" fill="hold"/>
                                            <p:tgtEl>
                                              <p:spTgt spid="40"/>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8000">
                                          <p:cBhvr additive="base">
                                            <p:cTn id="19" dur="2000" fill="hold"/>
                                            <p:tgtEl>
                                              <p:spTgt spid="49"/>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1000"/>
                                            <p:tgtEl>
                                              <p:spTgt spid="52"/>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Effect transition="in" filter="wheel(1)">
                                          <p:cBhvr>
                                            <p:cTn id="27" dur="1000"/>
                                            <p:tgtEl>
                                              <p:spTgt spid="53"/>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1000"/>
                                            <p:tgtEl>
                                              <p:spTgt spid="54"/>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55"/>
                                            </p:tgtEl>
                                            <p:attrNameLst>
                                              <p:attrName>style.visibility</p:attrName>
                                            </p:attrNameLst>
                                          </p:cBhvr>
                                          <p:to>
                                            <p:strVal val="visible"/>
                                          </p:to>
                                        </p:set>
                                        <p:animEffect transition="in" filter="wheel(1)">
                                          <p:cBhvr>
                                            <p:cTn id="33" dur="1000"/>
                                            <p:tgtEl>
                                              <p:spTgt spid="55"/>
                                            </p:tgtEl>
                                          </p:cBhvr>
                                        </p:animEffect>
                                      </p:childTnLst>
                                    </p:cTn>
                                  </p:par>
                                </p:childTnLst>
                              </p:cTn>
                            </p:par>
                            <p:par>
                              <p:cTn id="34" fill="hold">
                                <p:stCondLst>
                                  <p:cond delay="41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75"/>
                                            </p:tgtEl>
                                            <p:attrNameLst>
                                              <p:attrName>style.visibility</p:attrName>
                                            </p:attrNameLst>
                                          </p:cBhvr>
                                          <p:to>
                                            <p:strVal val="visible"/>
                                          </p:to>
                                        </p:set>
                                        <p:anim calcmode="lin" valueType="num">
                                          <p:cBhvr>
                                            <p:cTn id="132" dur="500" fill="hold"/>
                                            <p:tgtEl>
                                              <p:spTgt spid="75"/>
                                            </p:tgtEl>
                                            <p:attrNameLst>
                                              <p:attrName>ppt_w</p:attrName>
                                            </p:attrNameLst>
                                          </p:cBhvr>
                                          <p:tavLst>
                                            <p:tav tm="0">
                                              <p:val>
                                                <p:fltVal val="0"/>
                                              </p:val>
                                            </p:tav>
                                            <p:tav tm="100000">
                                              <p:val>
                                                <p:strVal val="#ppt_w"/>
                                              </p:val>
                                            </p:tav>
                                          </p:tavLst>
                                        </p:anim>
                                        <p:anim calcmode="lin" valueType="num">
                                          <p:cBhvr>
                                            <p:cTn id="133" dur="500" fill="hold"/>
                                            <p:tgtEl>
                                              <p:spTgt spid="75"/>
                                            </p:tgtEl>
                                            <p:attrNameLst>
                                              <p:attrName>ppt_h</p:attrName>
                                            </p:attrNameLst>
                                          </p:cBhvr>
                                          <p:tavLst>
                                            <p:tav tm="0">
                                              <p:val>
                                                <p:fltVal val="0"/>
                                              </p:val>
                                            </p:tav>
                                            <p:tav tm="100000">
                                              <p:val>
                                                <p:strVal val="#ppt_h"/>
                                              </p:val>
                                            </p:tav>
                                          </p:tavLst>
                                        </p:anim>
                                        <p:animEffect transition="in" filter="fade">
                                          <p:cBhvr>
                                            <p:cTn id="134" dur="500"/>
                                            <p:tgtEl>
                                              <p:spTgt spid="75"/>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000" fill="hold"/>
                                            <p:tgtEl>
                                              <p:spTgt spid="46"/>
                                            </p:tgtEl>
                                            <p:attrNameLst>
                                              <p:attrName>ppt_x</p:attrName>
                                            </p:attrNameLst>
                                          </p:cBhvr>
                                          <p:tavLst>
                                            <p:tav tm="0">
                                              <p:val>
                                                <p:strVal val="0-#ppt_w/2"/>
                                              </p:val>
                                            </p:tav>
                                            <p:tav tm="100000">
                                              <p:val>
                                                <p:strVal val="#ppt_x"/>
                                              </p:val>
                                            </p:tav>
                                          </p:tavLst>
                                        </p:anim>
                                        <p:anim calcmode="lin" valueType="num">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000" fill="hold"/>
                                            <p:tgtEl>
                                              <p:spTgt spid="43"/>
                                            </p:tgtEl>
                                            <p:attrNameLst>
                                              <p:attrName>ppt_x</p:attrName>
                                            </p:attrNameLst>
                                          </p:cBhvr>
                                          <p:tavLst>
                                            <p:tav tm="0">
                                              <p:val>
                                                <p:strVal val="0-#ppt_w/2"/>
                                              </p:val>
                                            </p:tav>
                                            <p:tav tm="100000">
                                              <p:val>
                                                <p:strVal val="#ppt_x"/>
                                              </p:val>
                                            </p:tav>
                                          </p:tavLst>
                                        </p:anim>
                                        <p:anim calcmode="lin" valueType="num">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2000" fill="hold"/>
                                            <p:tgtEl>
                                              <p:spTgt spid="40"/>
                                            </p:tgtEl>
                                            <p:attrNameLst>
                                              <p:attrName>ppt_x</p:attrName>
                                            </p:attrNameLst>
                                          </p:cBhvr>
                                          <p:tavLst>
                                            <p:tav tm="0">
                                              <p:val>
                                                <p:strVal val="1+#ppt_w/2"/>
                                              </p:val>
                                            </p:tav>
                                            <p:tav tm="100000">
                                              <p:val>
                                                <p:strVal val="#ppt_x"/>
                                              </p:val>
                                            </p:tav>
                                          </p:tavLst>
                                        </p:anim>
                                        <p:anim calcmode="lin" valueType="num">
                                          <p:cBhvr additive="base">
                                            <p:cTn id="16" dur="2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2000" fill="hold"/>
                                            <p:tgtEl>
                                              <p:spTgt spid="49"/>
                                            </p:tgtEl>
                                            <p:attrNameLst>
                                              <p:attrName>ppt_x</p:attrName>
                                            </p:attrNameLst>
                                          </p:cBhvr>
                                          <p:tavLst>
                                            <p:tav tm="0">
                                              <p:val>
                                                <p:strVal val="1+#ppt_w/2"/>
                                              </p:val>
                                            </p:tav>
                                            <p:tav tm="100000">
                                              <p:val>
                                                <p:strVal val="#ppt_x"/>
                                              </p:val>
                                            </p:tav>
                                          </p:tavLst>
                                        </p:anim>
                                        <p:anim calcmode="lin" valueType="num">
                                          <p:cBhvr additive="base">
                                            <p:cTn id="20" dur="20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heel(1)">
                                          <p:cBhvr>
                                            <p:cTn id="24" dur="1000"/>
                                            <p:tgtEl>
                                              <p:spTgt spid="52"/>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Effect transition="in" filter="wheel(1)">
                                          <p:cBhvr>
                                            <p:cTn id="27" dur="1000"/>
                                            <p:tgtEl>
                                              <p:spTgt spid="53"/>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1000"/>
                                            <p:tgtEl>
                                              <p:spTgt spid="54"/>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55"/>
                                            </p:tgtEl>
                                            <p:attrNameLst>
                                              <p:attrName>style.visibility</p:attrName>
                                            </p:attrNameLst>
                                          </p:cBhvr>
                                          <p:to>
                                            <p:strVal val="visible"/>
                                          </p:to>
                                        </p:set>
                                        <p:animEffect transition="in" filter="wheel(1)">
                                          <p:cBhvr>
                                            <p:cTn id="33" dur="1000"/>
                                            <p:tgtEl>
                                              <p:spTgt spid="55"/>
                                            </p:tgtEl>
                                          </p:cBhvr>
                                        </p:animEffect>
                                      </p:childTnLst>
                                    </p:cTn>
                                  </p:par>
                                </p:childTnLst>
                              </p:cTn>
                            </p:par>
                            <p:par>
                              <p:cTn id="34" fill="hold">
                                <p:stCondLst>
                                  <p:cond delay="41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74"/>
                                            </p:tgtEl>
                                            <p:attrNameLst>
                                              <p:attrName>style.visibility</p:attrName>
                                            </p:attrNameLst>
                                          </p:cBhvr>
                                          <p:to>
                                            <p:strVal val="visible"/>
                                          </p:to>
                                        </p:set>
                                        <p:anim calcmode="lin" valueType="num">
                                          <p:cBhvr>
                                            <p:cTn id="127" dur="500" fill="hold"/>
                                            <p:tgtEl>
                                              <p:spTgt spid="74"/>
                                            </p:tgtEl>
                                            <p:attrNameLst>
                                              <p:attrName>ppt_w</p:attrName>
                                            </p:attrNameLst>
                                          </p:cBhvr>
                                          <p:tavLst>
                                            <p:tav tm="0">
                                              <p:val>
                                                <p:fltVal val="0"/>
                                              </p:val>
                                            </p:tav>
                                            <p:tav tm="100000">
                                              <p:val>
                                                <p:strVal val="#ppt_w"/>
                                              </p:val>
                                            </p:tav>
                                          </p:tavLst>
                                        </p:anim>
                                        <p:anim calcmode="lin" valueType="num">
                                          <p:cBhvr>
                                            <p:cTn id="128" dur="500" fill="hold"/>
                                            <p:tgtEl>
                                              <p:spTgt spid="74"/>
                                            </p:tgtEl>
                                            <p:attrNameLst>
                                              <p:attrName>ppt_h</p:attrName>
                                            </p:attrNameLst>
                                          </p:cBhvr>
                                          <p:tavLst>
                                            <p:tav tm="0">
                                              <p:val>
                                                <p:fltVal val="0"/>
                                              </p:val>
                                            </p:tav>
                                            <p:tav tm="100000">
                                              <p:val>
                                                <p:strVal val="#ppt_h"/>
                                              </p:val>
                                            </p:tav>
                                          </p:tavLst>
                                        </p:anim>
                                        <p:animEffect transition="in" filter="fade">
                                          <p:cBhvr>
                                            <p:cTn id="129" dur="500"/>
                                            <p:tgtEl>
                                              <p:spTgt spid="74"/>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75"/>
                                            </p:tgtEl>
                                            <p:attrNameLst>
                                              <p:attrName>style.visibility</p:attrName>
                                            </p:attrNameLst>
                                          </p:cBhvr>
                                          <p:to>
                                            <p:strVal val="visible"/>
                                          </p:to>
                                        </p:set>
                                        <p:anim calcmode="lin" valueType="num">
                                          <p:cBhvr>
                                            <p:cTn id="132" dur="500" fill="hold"/>
                                            <p:tgtEl>
                                              <p:spTgt spid="75"/>
                                            </p:tgtEl>
                                            <p:attrNameLst>
                                              <p:attrName>ppt_w</p:attrName>
                                            </p:attrNameLst>
                                          </p:cBhvr>
                                          <p:tavLst>
                                            <p:tav tm="0">
                                              <p:val>
                                                <p:fltVal val="0"/>
                                              </p:val>
                                            </p:tav>
                                            <p:tav tm="100000">
                                              <p:val>
                                                <p:strVal val="#ppt_w"/>
                                              </p:val>
                                            </p:tav>
                                          </p:tavLst>
                                        </p:anim>
                                        <p:anim calcmode="lin" valueType="num">
                                          <p:cBhvr>
                                            <p:cTn id="133" dur="500" fill="hold"/>
                                            <p:tgtEl>
                                              <p:spTgt spid="75"/>
                                            </p:tgtEl>
                                            <p:attrNameLst>
                                              <p:attrName>ppt_h</p:attrName>
                                            </p:attrNameLst>
                                          </p:cBhvr>
                                          <p:tavLst>
                                            <p:tav tm="0">
                                              <p:val>
                                                <p:fltVal val="0"/>
                                              </p:val>
                                            </p:tav>
                                            <p:tav tm="100000">
                                              <p:val>
                                                <p:strVal val="#ppt_h"/>
                                              </p:val>
                                            </p:tav>
                                          </p:tavLst>
                                        </p:anim>
                                        <p:animEffect transition="in" filter="fade">
                                          <p:cBhvr>
                                            <p:cTn id="134" dur="500"/>
                                            <p:tgtEl>
                                              <p:spTgt spid="75"/>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76"/>
                                            </p:tgtEl>
                                            <p:attrNameLst>
                                              <p:attrName>style.visibility</p:attrName>
                                            </p:attrNameLst>
                                          </p:cBhvr>
                                          <p:to>
                                            <p:strVal val="visible"/>
                                          </p:to>
                                        </p:set>
                                        <p:anim calcmode="lin" valueType="num">
                                          <p:cBhvr>
                                            <p:cTn id="137" dur="500" fill="hold"/>
                                            <p:tgtEl>
                                              <p:spTgt spid="76"/>
                                            </p:tgtEl>
                                            <p:attrNameLst>
                                              <p:attrName>ppt_w</p:attrName>
                                            </p:attrNameLst>
                                          </p:cBhvr>
                                          <p:tavLst>
                                            <p:tav tm="0">
                                              <p:val>
                                                <p:fltVal val="0"/>
                                              </p:val>
                                            </p:tav>
                                            <p:tav tm="100000">
                                              <p:val>
                                                <p:strVal val="#ppt_w"/>
                                              </p:val>
                                            </p:tav>
                                          </p:tavLst>
                                        </p:anim>
                                        <p:anim calcmode="lin" valueType="num">
                                          <p:cBhvr>
                                            <p:cTn id="138" dur="500" fill="hold"/>
                                            <p:tgtEl>
                                              <p:spTgt spid="76"/>
                                            </p:tgtEl>
                                            <p:attrNameLst>
                                              <p:attrName>ppt_h</p:attrName>
                                            </p:attrNameLst>
                                          </p:cBhvr>
                                          <p:tavLst>
                                            <p:tav tm="0">
                                              <p:val>
                                                <p:fltVal val="0"/>
                                              </p:val>
                                            </p:tav>
                                            <p:tav tm="100000">
                                              <p:val>
                                                <p:strVal val="#ppt_h"/>
                                              </p:val>
                                            </p:tav>
                                          </p:tavLst>
                                        </p:anim>
                                        <p:animEffect transition="in" filter="fade">
                                          <p:cBhvr>
                                            <p:cTn id="139" dur="500"/>
                                            <p:tgtEl>
                                              <p:spTgt spid="76"/>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652950" y="2104203"/>
            <a:ext cx="3753975" cy="2123604"/>
          </a:xfrm>
          <a:prstGeom prst="rect">
            <a:avLst/>
          </a:prstGeom>
          <a:noFill/>
        </p:spPr>
        <p:txBody>
          <a:bodyPr wrap="square" lIns="91386" tIns="45693" rIns="91386" bIns="45693" rtlCol="0">
            <a:spAutoFit/>
          </a:bodyPr>
          <a:lstStyle/>
          <a:p>
            <a:pPr fontAlgn="base">
              <a:lnSpc>
                <a:spcPct val="150000"/>
              </a:lnSpc>
              <a:spcBef>
                <a:spcPct val="0"/>
              </a:spcBef>
              <a:spcAft>
                <a:spcPct val="0"/>
              </a:spcAft>
            </a:pPr>
            <a:r>
              <a:rPr lang="zh-CN" altLang="en-US" sz="1100" dirty="0" smtClean="0">
                <a:solidFill>
                  <a:prstClr val="black"/>
                </a:solidFill>
                <a:latin typeface="微软雅黑" pitchFamily="34" charset="-122"/>
                <a:ea typeface="微软雅黑" pitchFamily="34" charset="-122"/>
                <a:sym typeface="微软雅黑" pitchFamily="34" charset="-122"/>
              </a:rPr>
              <a:t>        回顾</a:t>
            </a:r>
            <a:r>
              <a:rPr lang="zh-CN" altLang="en-US" sz="1100" dirty="0">
                <a:solidFill>
                  <a:prstClr val="black"/>
                </a:solidFill>
                <a:latin typeface="微软雅黑" pitchFamily="34" charset="-122"/>
                <a:ea typeface="微软雅黑" pitchFamily="34" charset="-122"/>
                <a:sym typeface="微软雅黑" pitchFamily="34" charset="-122"/>
              </a:rPr>
              <a:t>这一年的工作，在取得成绩的同时，我们也找到了工作中的不足和问题，主要反映于</a:t>
            </a:r>
            <a:r>
              <a:rPr lang="en-US" altLang="zh-CN" sz="1100" dirty="0">
                <a:solidFill>
                  <a:prstClr val="black"/>
                </a:solidFill>
                <a:latin typeface="微软雅黑" pitchFamily="34" charset="-122"/>
                <a:ea typeface="微软雅黑" pitchFamily="34" charset="-122"/>
                <a:sym typeface="微软雅黑" pitchFamily="34" charset="-122"/>
              </a:rPr>
              <a:t>xx</a:t>
            </a:r>
            <a:r>
              <a:rPr lang="zh-CN" altLang="en-US" sz="1100" dirty="0">
                <a:solidFill>
                  <a:prstClr val="black"/>
                </a:solidFill>
                <a:latin typeface="微软雅黑" pitchFamily="34" charset="-122"/>
                <a:ea typeface="微软雅黑" pitchFamily="34" charset="-122"/>
                <a:sym typeface="微软雅黑" pitchFamily="34" charset="-122"/>
              </a:rPr>
              <a:t>及</a:t>
            </a:r>
            <a:r>
              <a:rPr lang="en-US" altLang="zh-CN" sz="1100" dirty="0">
                <a:solidFill>
                  <a:prstClr val="black"/>
                </a:solidFill>
                <a:latin typeface="微软雅黑" pitchFamily="34" charset="-122"/>
                <a:ea typeface="微软雅黑" pitchFamily="34" charset="-122"/>
                <a:sym typeface="微软雅黑" pitchFamily="34" charset="-122"/>
              </a:rPr>
              <a:t>xxx</a:t>
            </a:r>
            <a:r>
              <a:rPr lang="zh-CN" altLang="en-US" sz="1100" dirty="0">
                <a:solidFill>
                  <a:prstClr val="black"/>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100" dirty="0" err="1">
                <a:solidFill>
                  <a:prstClr val="black"/>
                </a:solidFill>
                <a:latin typeface="微软雅黑" pitchFamily="34" charset="-122"/>
                <a:ea typeface="微软雅黑" pitchFamily="34" charset="-122"/>
                <a:sym typeface="微软雅黑" pitchFamily="34" charset="-122"/>
              </a:rPr>
              <a:t>xxxxx</a:t>
            </a:r>
            <a:r>
              <a:rPr lang="zh-CN" altLang="en-US" sz="1100" dirty="0">
                <a:solidFill>
                  <a:prstClr val="black"/>
                </a:solidFill>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en-US" altLang="zh-CN" sz="1100" dirty="0">
                <a:solidFill>
                  <a:srgbClr val="0070C0"/>
                </a:solidFill>
                <a:latin typeface="微软雅黑" pitchFamily="34" charset="-122"/>
                <a:ea typeface="微软雅黑" pitchFamily="34" charset="-122"/>
              </a:rPr>
              <a:t>2015</a:t>
            </a:r>
            <a:r>
              <a:rPr lang="zh-CN" altLang="en-US" sz="1100" dirty="0">
                <a:solidFill>
                  <a:srgbClr val="0070C0"/>
                </a:solidFill>
                <a:latin typeface="微软雅黑" pitchFamily="34" charset="-122"/>
                <a:ea typeface="微软雅黑" pitchFamily="34" charset="-122"/>
              </a:rPr>
              <a:t>我们所向披靡，</a:t>
            </a:r>
            <a:r>
              <a:rPr lang="en-US" altLang="zh-CN" sz="1100" dirty="0">
                <a:solidFill>
                  <a:srgbClr val="0070C0"/>
                </a:solidFill>
                <a:latin typeface="微软雅黑" pitchFamily="34" charset="-122"/>
                <a:ea typeface="微软雅黑" pitchFamily="34" charset="-122"/>
              </a:rPr>
              <a:t>2016</a:t>
            </a:r>
            <a:r>
              <a:rPr lang="zh-CN" altLang="en-US" sz="1100" dirty="0">
                <a:solidFill>
                  <a:srgbClr val="0070C0"/>
                </a:solidFill>
                <a:latin typeface="微软雅黑" pitchFamily="34" charset="-122"/>
                <a:ea typeface="微软雅黑" pitchFamily="34" charset="-122"/>
              </a:rPr>
              <a:t>我们勇往直前！</a:t>
            </a:r>
            <a:endParaRPr lang="zh-CN" altLang="en-US" sz="1100" dirty="0">
              <a:solidFill>
                <a:srgbClr val="0070C0"/>
              </a:solidFill>
              <a:latin typeface="微软雅黑" pitchFamily="34" charset="-122"/>
              <a:ea typeface="微软雅黑" pitchFamily="34" charset="-122"/>
              <a:sym typeface="微软雅黑" pitchFamily="34" charset="-122"/>
            </a:endParaRPr>
          </a:p>
          <a:p>
            <a:pPr fontAlgn="base">
              <a:lnSpc>
                <a:spcPct val="150000"/>
              </a:lnSpc>
              <a:spcBef>
                <a:spcPct val="0"/>
              </a:spcBef>
              <a:spcAft>
                <a:spcPct val="0"/>
              </a:spcAft>
            </a:pPr>
            <a:endParaRPr lang="zh-CN" altLang="en-US" sz="1100" dirty="0">
              <a:solidFill>
                <a:prstClr val="black"/>
              </a:solidFill>
              <a:latin typeface="微软雅黑" pitchFamily="34" charset="-122"/>
              <a:ea typeface="微软雅黑" pitchFamily="34" charset="-122"/>
            </a:endParaRPr>
          </a:p>
        </p:txBody>
      </p:sp>
      <p:pic>
        <p:nvPicPr>
          <p:cNvPr id="3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68320" y="-14114"/>
            <a:ext cx="5121035" cy="5157614"/>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矩形 37"/>
          <p:cNvSpPr/>
          <p:nvPr/>
        </p:nvSpPr>
        <p:spPr>
          <a:xfrm rot="962903">
            <a:off x="3892450" y="-467341"/>
            <a:ext cx="213879" cy="5787151"/>
          </a:xfrm>
          <a:prstGeom prst="rect">
            <a:avLst/>
          </a:prstGeom>
          <a:solidFill>
            <a:srgbClr val="217BFF"/>
          </a:solidFill>
          <a:ln w="25400" cap="flat" cmpd="sng" algn="ctr">
            <a:noFill/>
            <a:prstDash val="solid"/>
          </a:ln>
          <a:effectLst>
            <a:outerShdw blurRad="152400" dist="63500" algn="l" rotWithShape="0">
              <a:prstClr val="black">
                <a:alpha val="25000"/>
              </a:prstClr>
            </a:outerShdw>
          </a:effectLst>
        </p:spPr>
        <p:txBody>
          <a:bodyPr lIns="91386" tIns="45693" rIns="91386" bIns="45693" spcCol="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39" name="组合 38"/>
          <p:cNvGrpSpPr/>
          <p:nvPr/>
        </p:nvGrpSpPr>
        <p:grpSpPr>
          <a:xfrm>
            <a:off x="5876870" y="742188"/>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3" name="椭圆 4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1" name="椭圆 40"/>
            <p:cNvSpPr/>
            <p:nvPr/>
          </p:nvSpPr>
          <p:spPr>
            <a:xfrm>
              <a:off x="4565570" y="2763062"/>
              <a:ext cx="1370298" cy="1370793"/>
            </a:xfrm>
            <a:prstGeom prst="ellipse">
              <a:avLst/>
            </a:prstGeom>
            <a:solidFill>
              <a:srgbClr val="217B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44" name="组合 43"/>
          <p:cNvGrpSpPr/>
          <p:nvPr/>
        </p:nvGrpSpPr>
        <p:grpSpPr>
          <a:xfrm>
            <a:off x="6137815" y="1091326"/>
            <a:ext cx="965907" cy="599250"/>
            <a:chOff x="6369066" y="979195"/>
            <a:chExt cx="965907" cy="599250"/>
          </a:xfrm>
        </p:grpSpPr>
        <p:sp>
          <p:nvSpPr>
            <p:cNvPr id="45" name="TextBox 44"/>
            <p:cNvSpPr txBox="1"/>
            <p:nvPr/>
          </p:nvSpPr>
          <p:spPr>
            <a:xfrm>
              <a:off x="6369066" y="979195"/>
              <a:ext cx="950693" cy="415498"/>
            </a:xfrm>
            <a:prstGeom prst="rect">
              <a:avLst/>
            </a:prstGeom>
            <a:noFill/>
          </p:spPr>
          <p:txBody>
            <a:bodyPr wrap="square" rtlCol="0">
              <a:spAutoFit/>
            </a:bodyPr>
            <a:lstStyle/>
            <a:p>
              <a:pPr fontAlgn="base">
                <a:spcBef>
                  <a:spcPct val="0"/>
                </a:spcBef>
                <a:spcAft>
                  <a:spcPct val="0"/>
                </a:spcAft>
              </a:pPr>
              <a:r>
                <a:rPr lang="zh-CN" altLang="en-US" sz="2100" dirty="0">
                  <a:solidFill>
                    <a:prstClr val="white"/>
                  </a:solidFill>
                  <a:latin typeface="微软雅黑" panose="020B0503020204020204" pitchFamily="34" charset="-122"/>
                  <a:ea typeface="微软雅黑" panose="020B0503020204020204" pitchFamily="34" charset="-122"/>
                </a:rPr>
                <a:t>前 言</a:t>
              </a:r>
            </a:p>
          </p:txBody>
        </p:sp>
        <p:sp>
          <p:nvSpPr>
            <p:cNvPr id="46" name="TextBox 45"/>
            <p:cNvSpPr txBox="1"/>
            <p:nvPr/>
          </p:nvSpPr>
          <p:spPr>
            <a:xfrm>
              <a:off x="6369066" y="1347613"/>
              <a:ext cx="965907" cy="230832"/>
            </a:xfrm>
            <a:prstGeom prst="rect">
              <a:avLst/>
            </a:prstGeom>
            <a:noFill/>
          </p:spPr>
          <p:txBody>
            <a:bodyPr wrap="square" rtlCol="0">
              <a:spAutoFit/>
            </a:bodyPr>
            <a:lstStyle/>
            <a:p>
              <a:pPr fontAlgn="base">
                <a:spcBef>
                  <a:spcPct val="0"/>
                </a:spcBef>
                <a:spcAft>
                  <a:spcPct val="0"/>
                </a:spcAft>
              </a:pPr>
              <a:r>
                <a:rPr lang="en-US" altLang="zh-CN" sz="900" dirty="0">
                  <a:solidFill>
                    <a:prstClr val="white"/>
                  </a:solidFill>
                  <a:latin typeface="微软雅黑" panose="020B0503020204020204" pitchFamily="34" charset="-122"/>
                  <a:ea typeface="微软雅黑" panose="020B0503020204020204" pitchFamily="34" charset="-122"/>
                </a:rPr>
                <a:t>FOREWORD</a:t>
              </a:r>
              <a:endParaRPr lang="zh-CN" altLang="en-US" sz="900" dirty="0">
                <a:solidFill>
                  <a:prstClr val="white"/>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527424" y="1575160"/>
            <a:ext cx="349446" cy="349446"/>
            <a:chOff x="304800" y="673100"/>
            <a:chExt cx="4000500" cy="4000500"/>
          </a:xfrm>
          <a:effectLst>
            <a:outerShdw blurRad="444500" dist="254000" dir="684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grpSp>
      <p:grpSp>
        <p:nvGrpSpPr>
          <p:cNvPr id="50" name="组合 49"/>
          <p:cNvGrpSpPr/>
          <p:nvPr/>
        </p:nvGrpSpPr>
        <p:grpSpPr>
          <a:xfrm>
            <a:off x="7113698" y="822558"/>
            <a:ext cx="156292" cy="156292"/>
            <a:chOff x="304800" y="673100"/>
            <a:chExt cx="4000500" cy="4000500"/>
          </a:xfrm>
          <a:effectLst>
            <a:outerShdw blurRad="444500" dist="254000" dir="684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grpSp>
      <p:grpSp>
        <p:nvGrpSpPr>
          <p:cNvPr id="53" name="组合 52"/>
          <p:cNvGrpSpPr/>
          <p:nvPr/>
        </p:nvGrpSpPr>
        <p:grpSpPr>
          <a:xfrm>
            <a:off x="7269990" y="987106"/>
            <a:ext cx="208440" cy="208440"/>
            <a:chOff x="304800" y="673100"/>
            <a:chExt cx="4000500" cy="4000500"/>
          </a:xfrm>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C00000"/>
                </a:solidFill>
                <a:effectLst/>
                <a:uLnTx/>
                <a:uFillTx/>
                <a:latin typeface="Calibri"/>
                <a:ea typeface="微软雅黑" pitchFamily="34" charset="-122"/>
                <a:cs typeface="+mn-cs"/>
              </a:endParaRPr>
            </a:p>
          </p:txBody>
        </p:sp>
      </p:grpSp>
      <p:sp>
        <p:nvSpPr>
          <p:cNvPr id="56" name="椭圆 55"/>
          <p:cNvSpPr/>
          <p:nvPr/>
        </p:nvSpPr>
        <p:spPr>
          <a:xfrm>
            <a:off x="7794388" y="4443265"/>
            <a:ext cx="500908" cy="500908"/>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7" name="椭圆 56"/>
          <p:cNvSpPr/>
          <p:nvPr/>
        </p:nvSpPr>
        <p:spPr>
          <a:xfrm>
            <a:off x="8423305" y="3522698"/>
            <a:ext cx="274777" cy="274777"/>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58" name="组合 57"/>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0" name="椭圆 59"/>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61" name="组合 60"/>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3" name="椭圆 6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64" name="组合 63"/>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6" name="椭圆 6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7" name="椭圆 66"/>
          <p:cNvSpPr/>
          <p:nvPr/>
        </p:nvSpPr>
        <p:spPr>
          <a:xfrm>
            <a:off x="6629511" y="4707644"/>
            <a:ext cx="274777" cy="274777"/>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8" name="椭圆 67"/>
          <p:cNvSpPr/>
          <p:nvPr/>
        </p:nvSpPr>
        <p:spPr>
          <a:xfrm>
            <a:off x="8585278" y="4984207"/>
            <a:ext cx="137389" cy="137389"/>
          </a:xfrm>
          <a:prstGeom prst="ellipse">
            <a:avLst/>
          </a:prstGeom>
          <a:solidFill>
            <a:srgbClr val="FFC000"/>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69" name="TextBox 6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203279666"/>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14:presetBounceEnd="55000">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14:bounceEnd="55000">
                                          <p:cBhvr additive="base">
                                            <p:cTn id="14"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14:presetBounceEnd="55000">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14:bounceEnd="55000">
                                          <p:cBhvr additive="base">
                                            <p:cTn id="18"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14:presetBounceEnd="55000">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14:bounceEnd="55000">
                                          <p:cBhvr additive="base">
                                            <p:cTn id="22" dur="20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14:presetBounceEnd="55000">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14:bounceEnd="55000">
                                          <p:cBhvr additive="base">
                                            <p:cTn id="26" dur="2000" fill="hold"/>
                                            <p:tgtEl>
                                              <p:spTgt spid="39"/>
                                            </p:tgtEl>
                                            <p:attrNameLst>
                                              <p:attrName>ppt_x</p:attrName>
                                            </p:attrNameLst>
                                          </p:cBhvr>
                                          <p:tavLst>
                                            <p:tav tm="0">
                                              <p:val>
                                                <p:strVal val="#ppt_x"/>
                                              </p:val>
                                            </p:tav>
                                            <p:tav tm="100000">
                                              <p:val>
                                                <p:strVal val="#ppt_x"/>
                                              </p:val>
                                            </p:tav>
                                          </p:tavLst>
                                        </p:anim>
                                        <p:anim calcmode="lin" valueType="num" p14:bounceEnd="55000">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1185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56" grpId="0" animBg="1"/>
          <p:bldP spid="57" grpId="0" animBg="1"/>
          <p:bldP spid="67" grpId="0" animBg="1"/>
          <p:bldP spid="68" grpId="0" animBg="1"/>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 presetClass="entr" presetSubtype="3" accel="3500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2000" fill="hold"/>
                                            <p:tgtEl>
                                              <p:spTgt spid="47"/>
                                            </p:tgtEl>
                                            <p:attrNameLst>
                                              <p:attrName>ppt_x</p:attrName>
                                            </p:attrNameLst>
                                          </p:cBhvr>
                                          <p:tavLst>
                                            <p:tav tm="0">
                                              <p:val>
                                                <p:strVal val="1+#ppt_w/2"/>
                                              </p:val>
                                            </p:tav>
                                            <p:tav tm="100000">
                                              <p:val>
                                                <p:strVal val="#ppt_x"/>
                                              </p:val>
                                            </p:tav>
                                          </p:tavLst>
                                        </p:anim>
                                        <p:anim calcmode="lin" valueType="num">
                                          <p:cBhvr additive="base">
                                            <p:cTn id="15" dur="2000" fill="hold"/>
                                            <p:tgtEl>
                                              <p:spTgt spid="47"/>
                                            </p:tgtEl>
                                            <p:attrNameLst>
                                              <p:attrName>ppt_y</p:attrName>
                                            </p:attrNameLst>
                                          </p:cBhvr>
                                          <p:tavLst>
                                            <p:tav tm="0">
                                              <p:val>
                                                <p:strVal val="0-#ppt_h/2"/>
                                              </p:val>
                                            </p:tav>
                                            <p:tav tm="100000">
                                              <p:val>
                                                <p:strVal val="#ppt_y"/>
                                              </p:val>
                                            </p:tav>
                                          </p:tavLst>
                                        </p:anim>
                                      </p:childTnLst>
                                    </p:cTn>
                                  </p:par>
                                  <p:par>
                                    <p:cTn id="16" presetID="2" presetClass="entr" presetSubtype="2" accel="3500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2000" fill="hold"/>
                                            <p:tgtEl>
                                              <p:spTgt spid="50"/>
                                            </p:tgtEl>
                                            <p:attrNameLst>
                                              <p:attrName>ppt_x</p:attrName>
                                            </p:attrNameLst>
                                          </p:cBhvr>
                                          <p:tavLst>
                                            <p:tav tm="0">
                                              <p:val>
                                                <p:strVal val="1+#ppt_w/2"/>
                                              </p:val>
                                            </p:tav>
                                            <p:tav tm="100000">
                                              <p:val>
                                                <p:strVal val="#ppt_x"/>
                                              </p:val>
                                            </p:tav>
                                          </p:tavLst>
                                        </p:anim>
                                        <p:anim calcmode="lin" valueType="num">
                                          <p:cBhvr additive="base">
                                            <p:cTn id="19" dur="2000" fill="hold"/>
                                            <p:tgtEl>
                                              <p:spTgt spid="50"/>
                                            </p:tgtEl>
                                            <p:attrNameLst>
                                              <p:attrName>ppt_y</p:attrName>
                                            </p:attrNameLst>
                                          </p:cBhvr>
                                          <p:tavLst>
                                            <p:tav tm="0">
                                              <p:val>
                                                <p:strVal val="#ppt_y"/>
                                              </p:val>
                                            </p:tav>
                                            <p:tav tm="100000">
                                              <p:val>
                                                <p:strVal val="#ppt_y"/>
                                              </p:val>
                                            </p:tav>
                                          </p:tavLst>
                                        </p:anim>
                                      </p:childTnLst>
                                    </p:cTn>
                                  </p:par>
                                  <p:par>
                                    <p:cTn id="20" presetID="2" presetClass="entr" presetSubtype="3" accel="3500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000" fill="hold"/>
                                            <p:tgtEl>
                                              <p:spTgt spid="53"/>
                                            </p:tgtEl>
                                            <p:attrNameLst>
                                              <p:attrName>ppt_x</p:attrName>
                                            </p:attrNameLst>
                                          </p:cBhvr>
                                          <p:tavLst>
                                            <p:tav tm="0">
                                              <p:val>
                                                <p:strVal val="1+#ppt_w/2"/>
                                              </p:val>
                                            </p:tav>
                                            <p:tav tm="100000">
                                              <p:val>
                                                <p:strVal val="#ppt_x"/>
                                              </p:val>
                                            </p:tav>
                                          </p:tavLst>
                                        </p:anim>
                                        <p:anim calcmode="lin" valueType="num">
                                          <p:cBhvr additive="base">
                                            <p:cTn id="23" dur="2000" fill="hold"/>
                                            <p:tgtEl>
                                              <p:spTgt spid="53"/>
                                            </p:tgtEl>
                                            <p:attrNameLst>
                                              <p:attrName>ppt_y</p:attrName>
                                            </p:attrNameLst>
                                          </p:cBhvr>
                                          <p:tavLst>
                                            <p:tav tm="0">
                                              <p:val>
                                                <p:strVal val="0-#ppt_h/2"/>
                                              </p:val>
                                            </p:tav>
                                            <p:tav tm="100000">
                                              <p:val>
                                                <p:strVal val="#ppt_y"/>
                                              </p:val>
                                            </p:tav>
                                          </p:tavLst>
                                        </p:anim>
                                      </p:childTnLst>
                                    </p:cTn>
                                  </p:par>
                                  <p:par>
                                    <p:cTn id="24" presetID="2" presetClass="entr" presetSubtype="1" accel="3500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2000" fill="hold"/>
                                            <p:tgtEl>
                                              <p:spTgt spid="39"/>
                                            </p:tgtEl>
                                            <p:attrNameLst>
                                              <p:attrName>ppt_x</p:attrName>
                                            </p:attrNameLst>
                                          </p:cBhvr>
                                          <p:tavLst>
                                            <p:tav tm="0">
                                              <p:val>
                                                <p:strVal val="#ppt_x"/>
                                              </p:val>
                                            </p:tav>
                                            <p:tav tm="100000">
                                              <p:val>
                                                <p:strVal val="#ppt_x"/>
                                              </p:val>
                                            </p:tav>
                                          </p:tavLst>
                                        </p:anim>
                                        <p:anim calcmode="lin" valueType="num">
                                          <p:cBhvr additive="base">
                                            <p:cTn id="27" dur="20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4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par>
                                    <p:cTn id="50" presetID="53" presetClass="entr" presetSubtype="16" fill="hold" nodeType="withEffect">
                                      <p:stCondLst>
                                        <p:cond delay="2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4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22" presetClass="entr" presetSubtype="4"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11850"/>
                                </p:stCondLst>
                                <p:childTnLst>
                                  <p:par>
                                    <p:cTn id="74" presetID="10" presetClass="entr" presetSubtype="0"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56" grpId="0" animBg="1"/>
          <p:bldP spid="57" grpId="0" animBg="1"/>
          <p:bldP spid="67" grpId="0" animBg="1"/>
          <p:bldP spid="68" grpId="0" animBg="1"/>
          <p:bldP spid="6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标题 8"/>
          <p:cNvSpPr txBox="1">
            <a:spLocks/>
          </p:cNvSpPr>
          <p:nvPr/>
        </p:nvSpPr>
        <p:spPr>
          <a:xfrm>
            <a:off x="1184649" y="250504"/>
            <a:ext cx="1767154"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2015</a:t>
            </a: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工作回顾</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64" name="矩形 263"/>
          <p:cNvSpPr/>
          <p:nvPr/>
        </p:nvSpPr>
        <p:spPr>
          <a:xfrm>
            <a:off x="1" y="2861421"/>
            <a:ext cx="9145588" cy="65399"/>
          </a:xfrm>
          <a:prstGeom prst="rect">
            <a:avLst/>
          </a:prstGeom>
          <a:solidFill>
            <a:sysClr val="window" lastClr="FFFFFF">
              <a:lumMod val="75000"/>
            </a:sysClr>
          </a:solidFill>
          <a:ln w="25400" cap="flat" cmpd="sng" algn="ctr">
            <a:noFill/>
            <a:prstDash val="solid"/>
          </a:ln>
          <a:effectLst/>
        </p:spPr>
        <p:txBody>
          <a:bodyPr lIns="92343" tIns="46172" rIns="92343" bIns="4617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265" name="组合 264"/>
          <p:cNvGrpSpPr/>
          <p:nvPr/>
        </p:nvGrpSpPr>
        <p:grpSpPr>
          <a:xfrm>
            <a:off x="980451" y="2438266"/>
            <a:ext cx="869960" cy="869821"/>
            <a:chOff x="1466675" y="3784103"/>
            <a:chExt cx="1301392" cy="1301862"/>
          </a:xfrm>
        </p:grpSpPr>
        <p:grpSp>
          <p:nvGrpSpPr>
            <p:cNvPr id="266" name="组合 265"/>
            <p:cNvGrpSpPr/>
            <p:nvPr/>
          </p:nvGrpSpPr>
          <p:grpSpPr>
            <a:xfrm>
              <a:off x="1466675" y="3784103"/>
              <a:ext cx="1301392" cy="1301862"/>
              <a:chOff x="4345444" y="2542859"/>
              <a:chExt cx="1810550" cy="1811205"/>
            </a:xfrm>
          </p:grpSpPr>
          <p:grpSp>
            <p:nvGrpSpPr>
              <p:cNvPr id="268" name="组合 26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0" name="同心圆 26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71" name="椭圆 27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69" name="椭圆 268"/>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67" name="TextBox 266"/>
            <p:cNvSpPr txBox="1"/>
            <p:nvPr/>
          </p:nvSpPr>
          <p:spPr>
            <a:xfrm>
              <a:off x="1692270" y="4180596"/>
              <a:ext cx="850204" cy="531307"/>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6</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272" name="组合 271"/>
          <p:cNvGrpSpPr/>
          <p:nvPr/>
        </p:nvGrpSpPr>
        <p:grpSpPr>
          <a:xfrm>
            <a:off x="2083683" y="2555249"/>
            <a:ext cx="658425" cy="658319"/>
            <a:chOff x="3117025" y="3959191"/>
            <a:chExt cx="984950" cy="985306"/>
          </a:xfrm>
        </p:grpSpPr>
        <p:grpSp>
          <p:nvGrpSpPr>
            <p:cNvPr id="273" name="组合 272"/>
            <p:cNvGrpSpPr/>
            <p:nvPr/>
          </p:nvGrpSpPr>
          <p:grpSpPr>
            <a:xfrm>
              <a:off x="3117025" y="3959191"/>
              <a:ext cx="984950" cy="985306"/>
              <a:chOff x="4345444" y="2542859"/>
              <a:chExt cx="1810550" cy="1811205"/>
            </a:xfrm>
          </p:grpSpPr>
          <p:grpSp>
            <p:nvGrpSpPr>
              <p:cNvPr id="275" name="组合 27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7" name="同心圆 27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78" name="椭圆 27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76" name="椭圆 275"/>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74" name="TextBox 273"/>
            <p:cNvSpPr txBox="1"/>
            <p:nvPr/>
          </p:nvSpPr>
          <p:spPr>
            <a:xfrm>
              <a:off x="3188495" y="4196695"/>
              <a:ext cx="850204"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7</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279" name="组合 278"/>
          <p:cNvGrpSpPr/>
          <p:nvPr/>
        </p:nvGrpSpPr>
        <p:grpSpPr>
          <a:xfrm>
            <a:off x="2975381" y="2443509"/>
            <a:ext cx="881936" cy="881795"/>
            <a:chOff x="4450933" y="3791953"/>
            <a:chExt cx="1319306" cy="1319782"/>
          </a:xfrm>
        </p:grpSpPr>
        <p:grpSp>
          <p:nvGrpSpPr>
            <p:cNvPr id="280" name="组合 279"/>
            <p:cNvGrpSpPr/>
            <p:nvPr/>
          </p:nvGrpSpPr>
          <p:grpSpPr>
            <a:xfrm>
              <a:off x="4450933" y="3791953"/>
              <a:ext cx="1319306" cy="1319782"/>
              <a:chOff x="4345444" y="2542859"/>
              <a:chExt cx="1810550" cy="1811205"/>
            </a:xfrm>
          </p:grpSpPr>
          <p:grpSp>
            <p:nvGrpSpPr>
              <p:cNvPr id="282" name="组合 28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4" name="同心圆 28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85" name="椭圆 28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83" name="椭圆 282"/>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81" name="TextBox 280"/>
            <p:cNvSpPr txBox="1"/>
            <p:nvPr/>
          </p:nvSpPr>
          <p:spPr>
            <a:xfrm>
              <a:off x="4685484" y="4180595"/>
              <a:ext cx="850203"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286" name="组合 285"/>
          <p:cNvGrpSpPr/>
          <p:nvPr/>
        </p:nvGrpSpPr>
        <p:grpSpPr>
          <a:xfrm>
            <a:off x="4090589" y="2544015"/>
            <a:ext cx="680890" cy="680781"/>
            <a:chOff x="6119197" y="3942381"/>
            <a:chExt cx="1018558" cy="1018926"/>
          </a:xfrm>
        </p:grpSpPr>
        <p:grpSp>
          <p:nvGrpSpPr>
            <p:cNvPr id="287" name="组合 286"/>
            <p:cNvGrpSpPr/>
            <p:nvPr/>
          </p:nvGrpSpPr>
          <p:grpSpPr>
            <a:xfrm>
              <a:off x="6119197" y="3942381"/>
              <a:ext cx="1018558" cy="1018926"/>
              <a:chOff x="4345444" y="2542859"/>
              <a:chExt cx="1810550" cy="1811205"/>
            </a:xfrm>
          </p:grpSpPr>
          <p:grpSp>
            <p:nvGrpSpPr>
              <p:cNvPr id="289" name="组合 28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1" name="同心圆 2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92" name="椭圆 29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90" name="椭圆 289"/>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88" name="TextBox 287"/>
            <p:cNvSpPr txBox="1"/>
            <p:nvPr/>
          </p:nvSpPr>
          <p:spPr>
            <a:xfrm>
              <a:off x="6209133" y="4196696"/>
              <a:ext cx="850205" cy="531307"/>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9</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293" name="组合 292"/>
          <p:cNvGrpSpPr/>
          <p:nvPr/>
        </p:nvGrpSpPr>
        <p:grpSpPr>
          <a:xfrm>
            <a:off x="5004754" y="2544016"/>
            <a:ext cx="708615" cy="680781"/>
            <a:chOff x="7486713" y="3942381"/>
            <a:chExt cx="1060031" cy="1018926"/>
          </a:xfrm>
        </p:grpSpPr>
        <p:grpSp>
          <p:nvGrpSpPr>
            <p:cNvPr id="294" name="组合 293"/>
            <p:cNvGrpSpPr/>
            <p:nvPr/>
          </p:nvGrpSpPr>
          <p:grpSpPr>
            <a:xfrm>
              <a:off x="7486713" y="3942381"/>
              <a:ext cx="1018558" cy="1018926"/>
              <a:chOff x="4345444" y="2542859"/>
              <a:chExt cx="1810550" cy="1811205"/>
            </a:xfrm>
          </p:grpSpPr>
          <p:grpSp>
            <p:nvGrpSpPr>
              <p:cNvPr id="296" name="组合 29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8" name="同心圆 29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99" name="椭圆 29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97" name="椭圆 296"/>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295" name="TextBox 294"/>
            <p:cNvSpPr txBox="1"/>
            <p:nvPr/>
          </p:nvSpPr>
          <p:spPr>
            <a:xfrm>
              <a:off x="7555666" y="4199439"/>
              <a:ext cx="991078" cy="485241"/>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300" name="组合 299"/>
          <p:cNvGrpSpPr/>
          <p:nvPr/>
        </p:nvGrpSpPr>
        <p:grpSpPr>
          <a:xfrm>
            <a:off x="5918916" y="2431103"/>
            <a:ext cx="906755" cy="906611"/>
            <a:chOff x="8854229" y="3773382"/>
            <a:chExt cx="1356434" cy="1356924"/>
          </a:xfrm>
        </p:grpSpPr>
        <p:grpSp>
          <p:nvGrpSpPr>
            <p:cNvPr id="301" name="组合 300"/>
            <p:cNvGrpSpPr/>
            <p:nvPr/>
          </p:nvGrpSpPr>
          <p:grpSpPr>
            <a:xfrm>
              <a:off x="8854229" y="3773382"/>
              <a:ext cx="1356434" cy="1356924"/>
              <a:chOff x="4345444" y="2542859"/>
              <a:chExt cx="1810550" cy="1811205"/>
            </a:xfrm>
          </p:grpSpPr>
          <p:grpSp>
            <p:nvGrpSpPr>
              <p:cNvPr id="303" name="组合 30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5" name="同心圆 30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06" name="椭圆 30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04" name="椭圆 303"/>
              <p:cNvSpPr/>
              <p:nvPr/>
            </p:nvSpPr>
            <p:spPr>
              <a:xfrm>
                <a:off x="4565570" y="2763062"/>
                <a:ext cx="1370298" cy="1370793"/>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02" name="TextBox 301"/>
            <p:cNvSpPr txBox="1"/>
            <p:nvPr/>
          </p:nvSpPr>
          <p:spPr>
            <a:xfrm>
              <a:off x="9068720" y="4180595"/>
              <a:ext cx="1015119"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11</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307" name="组合 306"/>
          <p:cNvGrpSpPr/>
          <p:nvPr/>
        </p:nvGrpSpPr>
        <p:grpSpPr>
          <a:xfrm>
            <a:off x="7058945" y="2267888"/>
            <a:ext cx="1233232" cy="1233035"/>
            <a:chOff x="10559621" y="3529102"/>
            <a:chExt cx="1844818" cy="1845484"/>
          </a:xfrm>
        </p:grpSpPr>
        <p:grpSp>
          <p:nvGrpSpPr>
            <p:cNvPr id="308" name="组合 307"/>
            <p:cNvGrpSpPr/>
            <p:nvPr/>
          </p:nvGrpSpPr>
          <p:grpSpPr>
            <a:xfrm>
              <a:off x="10559621" y="3529102"/>
              <a:ext cx="1844818" cy="1845484"/>
              <a:chOff x="4345444" y="2542859"/>
              <a:chExt cx="1810550" cy="1811205"/>
            </a:xfrm>
          </p:grpSpPr>
          <p:grpSp>
            <p:nvGrpSpPr>
              <p:cNvPr id="310" name="组合 30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2" name="同心圆 31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13" name="椭圆 31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11" name="椭圆 310"/>
              <p:cNvSpPr/>
              <p:nvPr/>
            </p:nvSpPr>
            <p:spPr>
              <a:xfrm>
                <a:off x="4565570" y="2763062"/>
                <a:ext cx="1370298" cy="1370793"/>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09" name="TextBox 308"/>
            <p:cNvSpPr txBox="1"/>
            <p:nvPr/>
          </p:nvSpPr>
          <p:spPr>
            <a:xfrm>
              <a:off x="10948736" y="4180595"/>
              <a:ext cx="1097152" cy="53130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314" name="组合 313"/>
          <p:cNvGrpSpPr/>
          <p:nvPr/>
        </p:nvGrpSpPr>
        <p:grpSpPr>
          <a:xfrm>
            <a:off x="520654" y="1275606"/>
            <a:ext cx="1941598" cy="1092290"/>
            <a:chOff x="689131" y="1318791"/>
            <a:chExt cx="1631535" cy="1036935"/>
          </a:xfrm>
        </p:grpSpPr>
        <p:sp>
          <p:nvSpPr>
            <p:cNvPr id="315" name="TextBox 314"/>
            <p:cNvSpPr txBox="1"/>
            <p:nvPr/>
          </p:nvSpPr>
          <p:spPr>
            <a:xfrm>
              <a:off x="800766" y="1667530"/>
              <a:ext cx="1363987" cy="429493"/>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16" name="组合 315"/>
            <p:cNvGrpSpPr/>
            <p:nvPr/>
          </p:nvGrpSpPr>
          <p:grpSpPr>
            <a:xfrm>
              <a:off x="689131" y="1318791"/>
              <a:ext cx="1631535" cy="1036935"/>
              <a:chOff x="689131" y="1318791"/>
              <a:chExt cx="1631535" cy="1036935"/>
            </a:xfrm>
          </p:grpSpPr>
          <p:cxnSp>
            <p:nvCxnSpPr>
              <p:cNvPr id="317" name="直接连接符 31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18" name="TextBox 317"/>
              <p:cNvSpPr txBox="1"/>
              <p:nvPr/>
            </p:nvSpPr>
            <p:spPr>
              <a:xfrm>
                <a:off x="689131" y="1318791"/>
                <a:ext cx="1631535" cy="309344"/>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grpSp>
        <p:nvGrpSpPr>
          <p:cNvPr id="319" name="组合 318"/>
          <p:cNvGrpSpPr/>
          <p:nvPr/>
        </p:nvGrpSpPr>
        <p:grpSpPr>
          <a:xfrm>
            <a:off x="2555776" y="1366748"/>
            <a:ext cx="1575314" cy="965418"/>
            <a:chOff x="873900" y="1541325"/>
            <a:chExt cx="1166203" cy="814401"/>
          </a:xfrm>
        </p:grpSpPr>
        <p:sp>
          <p:nvSpPr>
            <p:cNvPr id="320" name="TextBox 319"/>
            <p:cNvSpPr txBox="1"/>
            <p:nvPr/>
          </p:nvSpPr>
          <p:spPr>
            <a:xfrm>
              <a:off x="873900" y="1767302"/>
              <a:ext cx="1166203" cy="381650"/>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21" name="组合 320"/>
            <p:cNvGrpSpPr/>
            <p:nvPr/>
          </p:nvGrpSpPr>
          <p:grpSpPr>
            <a:xfrm>
              <a:off x="947384" y="1541325"/>
              <a:ext cx="1008112" cy="814401"/>
              <a:chOff x="947384" y="1541325"/>
              <a:chExt cx="1008112" cy="814401"/>
            </a:xfrm>
          </p:grpSpPr>
          <p:cxnSp>
            <p:nvCxnSpPr>
              <p:cNvPr id="322" name="直接连接符 32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23" name="TextBox 322"/>
              <p:cNvSpPr txBox="1"/>
              <p:nvPr/>
            </p:nvSpPr>
            <p:spPr>
              <a:xfrm>
                <a:off x="947384" y="1541325"/>
                <a:ext cx="1008112" cy="311559"/>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grpSp>
        <p:nvGrpSpPr>
          <p:cNvPr id="324" name="组合 323"/>
          <p:cNvGrpSpPr/>
          <p:nvPr/>
        </p:nvGrpSpPr>
        <p:grpSpPr>
          <a:xfrm>
            <a:off x="4499992" y="1275606"/>
            <a:ext cx="1639315" cy="1051144"/>
            <a:chOff x="873900" y="1541325"/>
            <a:chExt cx="1166203" cy="814401"/>
          </a:xfrm>
        </p:grpSpPr>
        <p:sp>
          <p:nvSpPr>
            <p:cNvPr id="325" name="TextBox 324"/>
            <p:cNvSpPr txBox="1"/>
            <p:nvPr/>
          </p:nvSpPr>
          <p:spPr>
            <a:xfrm>
              <a:off x="873900" y="1767302"/>
              <a:ext cx="1166203" cy="350525"/>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26" name="组合 325"/>
            <p:cNvGrpSpPr/>
            <p:nvPr/>
          </p:nvGrpSpPr>
          <p:grpSpPr>
            <a:xfrm>
              <a:off x="947384" y="1541325"/>
              <a:ext cx="1008112" cy="814401"/>
              <a:chOff x="947384" y="1541325"/>
              <a:chExt cx="1008112" cy="814401"/>
            </a:xfrm>
          </p:grpSpPr>
          <p:cxnSp>
            <p:nvCxnSpPr>
              <p:cNvPr id="327" name="直接连接符 32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28" name="TextBox 327"/>
              <p:cNvSpPr txBox="1"/>
              <p:nvPr/>
            </p:nvSpPr>
            <p:spPr>
              <a:xfrm>
                <a:off x="947384" y="1541325"/>
                <a:ext cx="1008112" cy="252467"/>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grpSp>
        <p:nvGrpSpPr>
          <p:cNvPr id="329" name="组合 328"/>
          <p:cNvGrpSpPr/>
          <p:nvPr/>
        </p:nvGrpSpPr>
        <p:grpSpPr>
          <a:xfrm>
            <a:off x="6837777" y="1326099"/>
            <a:ext cx="1550647" cy="817312"/>
            <a:chOff x="873900" y="1541325"/>
            <a:chExt cx="1166203" cy="652383"/>
          </a:xfrm>
        </p:grpSpPr>
        <p:sp>
          <p:nvSpPr>
            <p:cNvPr id="330" name="TextBox 329"/>
            <p:cNvSpPr txBox="1"/>
            <p:nvPr/>
          </p:nvSpPr>
          <p:spPr>
            <a:xfrm>
              <a:off x="873900" y="1767302"/>
              <a:ext cx="1166203" cy="361125"/>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31" name="组合 330"/>
            <p:cNvGrpSpPr/>
            <p:nvPr/>
          </p:nvGrpSpPr>
          <p:grpSpPr>
            <a:xfrm>
              <a:off x="947384" y="1541325"/>
              <a:ext cx="1008112" cy="652383"/>
              <a:chOff x="947384" y="1541325"/>
              <a:chExt cx="1008112" cy="652383"/>
            </a:xfrm>
          </p:grpSpPr>
          <p:cxnSp>
            <p:nvCxnSpPr>
              <p:cNvPr id="332" name="直接连接符 331"/>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33" name="TextBox 332"/>
              <p:cNvSpPr txBox="1"/>
              <p:nvPr/>
            </p:nvSpPr>
            <p:spPr>
              <a:xfrm>
                <a:off x="947384" y="1541325"/>
                <a:ext cx="1008112" cy="294803"/>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grpSp>
        <p:nvGrpSpPr>
          <p:cNvPr id="334" name="组合 333"/>
          <p:cNvGrpSpPr/>
          <p:nvPr/>
        </p:nvGrpSpPr>
        <p:grpSpPr>
          <a:xfrm>
            <a:off x="1559925" y="3422333"/>
            <a:ext cx="1624546" cy="915011"/>
            <a:chOff x="873900" y="1340833"/>
            <a:chExt cx="1166203" cy="843560"/>
          </a:xfrm>
        </p:grpSpPr>
        <p:sp>
          <p:nvSpPr>
            <p:cNvPr id="335" name="TextBox 334"/>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36" name="组合 335"/>
            <p:cNvGrpSpPr/>
            <p:nvPr/>
          </p:nvGrpSpPr>
          <p:grpSpPr>
            <a:xfrm>
              <a:off x="947384" y="1340833"/>
              <a:ext cx="1008112" cy="540984"/>
              <a:chOff x="947384" y="1340833"/>
              <a:chExt cx="1008112" cy="540984"/>
            </a:xfrm>
          </p:grpSpPr>
          <p:cxnSp>
            <p:nvCxnSpPr>
              <p:cNvPr id="337" name="直接连接符 33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38" name="TextBox 337"/>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grpSp>
        <p:nvGrpSpPr>
          <p:cNvPr id="339" name="组合 338"/>
          <p:cNvGrpSpPr/>
          <p:nvPr/>
        </p:nvGrpSpPr>
        <p:grpSpPr>
          <a:xfrm>
            <a:off x="3553012" y="3422333"/>
            <a:ext cx="1624546" cy="915011"/>
            <a:chOff x="873900" y="1340833"/>
            <a:chExt cx="1166203" cy="843560"/>
          </a:xfrm>
        </p:grpSpPr>
        <p:sp>
          <p:nvSpPr>
            <p:cNvPr id="340" name="TextBox 339"/>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41" name="组合 340"/>
            <p:cNvGrpSpPr/>
            <p:nvPr/>
          </p:nvGrpSpPr>
          <p:grpSpPr>
            <a:xfrm>
              <a:off x="947384" y="1340833"/>
              <a:ext cx="1008112" cy="540984"/>
              <a:chOff x="947384" y="1340833"/>
              <a:chExt cx="1008112" cy="540984"/>
            </a:xfrm>
          </p:grpSpPr>
          <p:cxnSp>
            <p:nvCxnSpPr>
              <p:cNvPr id="342" name="直接连接符 34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43" name="TextBox 342"/>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grpSp>
        <p:nvGrpSpPr>
          <p:cNvPr id="344" name="组合 343"/>
          <p:cNvGrpSpPr/>
          <p:nvPr/>
        </p:nvGrpSpPr>
        <p:grpSpPr>
          <a:xfrm>
            <a:off x="5539742" y="3477962"/>
            <a:ext cx="1624546" cy="915011"/>
            <a:chOff x="873900" y="1340833"/>
            <a:chExt cx="1166203" cy="843560"/>
          </a:xfrm>
        </p:grpSpPr>
        <p:sp>
          <p:nvSpPr>
            <p:cNvPr id="345" name="TextBox 344"/>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您的内容打在这里，或者通过您的内容打在这里</a:t>
              </a:r>
            </a:p>
          </p:txBody>
        </p:sp>
        <p:grpSp>
          <p:nvGrpSpPr>
            <p:cNvPr id="346" name="组合 345"/>
            <p:cNvGrpSpPr/>
            <p:nvPr/>
          </p:nvGrpSpPr>
          <p:grpSpPr>
            <a:xfrm>
              <a:off x="947384" y="1340833"/>
              <a:ext cx="1008112" cy="540984"/>
              <a:chOff x="947384" y="1340833"/>
              <a:chExt cx="1008112" cy="540984"/>
            </a:xfrm>
          </p:grpSpPr>
          <p:cxnSp>
            <p:nvCxnSpPr>
              <p:cNvPr id="347" name="直接连接符 34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348" name="TextBox 347"/>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华文黑体" pitchFamily="2" charset="-122"/>
                  </a:rPr>
                  <a:t>添加标题</a:t>
                </a:r>
              </a:p>
            </p:txBody>
          </p:sp>
        </p:grpSp>
      </p:grpSp>
      <p:sp>
        <p:nvSpPr>
          <p:cNvPr id="349" name="TextBox 348"/>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2611286309"/>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1000"/>
                                            <p:tgtEl>
                                              <p:spTgt spid="26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14:bounceEnd="55000">
                                          <p:cBhvr additive="base">
                                            <p:cTn id="11" dur="1500" fill="hold"/>
                                            <p:tgtEl>
                                              <p:spTgt spid="26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26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272"/>
                                            </p:tgtEl>
                                            <p:attrNameLst>
                                              <p:attrName>style.visibility</p:attrName>
                                            </p:attrNameLst>
                                          </p:cBhvr>
                                          <p:to>
                                            <p:strVal val="visible"/>
                                          </p:to>
                                        </p:set>
                                        <p:anim calcmode="lin" valueType="num" p14:bounceEnd="55000">
                                          <p:cBhvr additive="base">
                                            <p:cTn id="15" dur="1500" fill="hold"/>
                                            <p:tgtEl>
                                              <p:spTgt spid="27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27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279"/>
                                            </p:tgtEl>
                                            <p:attrNameLst>
                                              <p:attrName>style.visibility</p:attrName>
                                            </p:attrNameLst>
                                          </p:cBhvr>
                                          <p:to>
                                            <p:strVal val="visible"/>
                                          </p:to>
                                        </p:set>
                                        <p:anim calcmode="lin" valueType="num" p14:bounceEnd="55000">
                                          <p:cBhvr additive="base">
                                            <p:cTn id="19" dur="1500" fill="hold"/>
                                            <p:tgtEl>
                                              <p:spTgt spid="27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27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86"/>
                                            </p:tgtEl>
                                            <p:attrNameLst>
                                              <p:attrName>style.visibility</p:attrName>
                                            </p:attrNameLst>
                                          </p:cBhvr>
                                          <p:to>
                                            <p:strVal val="visible"/>
                                          </p:to>
                                        </p:set>
                                        <p:anim calcmode="lin" valueType="num" p14:bounceEnd="55000">
                                          <p:cBhvr additive="base">
                                            <p:cTn id="23" dur="1500" fill="hold"/>
                                            <p:tgtEl>
                                              <p:spTgt spid="28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293"/>
                                            </p:tgtEl>
                                            <p:attrNameLst>
                                              <p:attrName>style.visibility</p:attrName>
                                            </p:attrNameLst>
                                          </p:cBhvr>
                                          <p:to>
                                            <p:strVal val="visible"/>
                                          </p:to>
                                        </p:set>
                                        <p:anim calcmode="lin" valueType="num" p14:bounceEnd="55000">
                                          <p:cBhvr additive="base">
                                            <p:cTn id="27" dur="1500" fill="hold"/>
                                            <p:tgtEl>
                                              <p:spTgt spid="29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29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300"/>
                                            </p:tgtEl>
                                            <p:attrNameLst>
                                              <p:attrName>style.visibility</p:attrName>
                                            </p:attrNameLst>
                                          </p:cBhvr>
                                          <p:to>
                                            <p:strVal val="visible"/>
                                          </p:to>
                                        </p:set>
                                        <p:anim calcmode="lin" valueType="num" p14:bounceEnd="55000">
                                          <p:cBhvr additive="base">
                                            <p:cTn id="31" dur="1500" fill="hold"/>
                                            <p:tgtEl>
                                              <p:spTgt spid="30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30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307"/>
                                            </p:tgtEl>
                                            <p:attrNameLst>
                                              <p:attrName>style.visibility</p:attrName>
                                            </p:attrNameLst>
                                          </p:cBhvr>
                                          <p:to>
                                            <p:strVal val="visible"/>
                                          </p:to>
                                        </p:set>
                                        <p:anim calcmode="lin" valueType="num" p14:bounceEnd="55000">
                                          <p:cBhvr additive="base">
                                            <p:cTn id="35" dur="1500" fill="hold"/>
                                            <p:tgtEl>
                                              <p:spTgt spid="30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307"/>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47"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anim calcmode="lin" valueType="num">
                                          <p:cBhvr>
                                            <p:cTn id="41" dur="500" fill="hold"/>
                                            <p:tgtEl>
                                              <p:spTgt spid="329"/>
                                            </p:tgtEl>
                                            <p:attrNameLst>
                                              <p:attrName>ppt_x</p:attrName>
                                            </p:attrNameLst>
                                          </p:cBhvr>
                                          <p:tavLst>
                                            <p:tav tm="0">
                                              <p:val>
                                                <p:strVal val="#ppt_x"/>
                                              </p:val>
                                            </p:tav>
                                            <p:tav tm="100000">
                                              <p:val>
                                                <p:strVal val="#ppt_x"/>
                                              </p:val>
                                            </p:tav>
                                          </p:tavLst>
                                        </p:anim>
                                        <p:anim calcmode="lin" valueType="num">
                                          <p:cBhvr>
                                            <p:cTn id="42" dur="500" fill="hold"/>
                                            <p:tgtEl>
                                              <p:spTgt spid="32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324"/>
                                            </p:tgtEl>
                                            <p:attrNameLst>
                                              <p:attrName>style.visibility</p:attrName>
                                            </p:attrNameLst>
                                          </p:cBhvr>
                                          <p:to>
                                            <p:strVal val="visible"/>
                                          </p:to>
                                        </p:set>
                                        <p:animEffect transition="in" filter="fade">
                                          <p:cBhvr>
                                            <p:cTn id="45" dur="500"/>
                                            <p:tgtEl>
                                              <p:spTgt spid="324"/>
                                            </p:tgtEl>
                                          </p:cBhvr>
                                        </p:animEffect>
                                        <p:anim calcmode="lin" valueType="num">
                                          <p:cBhvr>
                                            <p:cTn id="46" dur="500" fill="hold"/>
                                            <p:tgtEl>
                                              <p:spTgt spid="324"/>
                                            </p:tgtEl>
                                            <p:attrNameLst>
                                              <p:attrName>ppt_x</p:attrName>
                                            </p:attrNameLst>
                                          </p:cBhvr>
                                          <p:tavLst>
                                            <p:tav tm="0">
                                              <p:val>
                                                <p:strVal val="#ppt_x"/>
                                              </p:val>
                                            </p:tav>
                                            <p:tav tm="100000">
                                              <p:val>
                                                <p:strVal val="#ppt_x"/>
                                              </p:val>
                                            </p:tav>
                                          </p:tavLst>
                                        </p:anim>
                                        <p:anim calcmode="lin" valueType="num">
                                          <p:cBhvr>
                                            <p:cTn id="47" dur="500" fill="hold"/>
                                            <p:tgtEl>
                                              <p:spTgt spid="3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500"/>
                                            <p:tgtEl>
                                              <p:spTgt spid="319"/>
                                            </p:tgtEl>
                                          </p:cBhvr>
                                        </p:animEffect>
                                        <p:anim calcmode="lin" valueType="num">
                                          <p:cBhvr>
                                            <p:cTn id="51" dur="500" fill="hold"/>
                                            <p:tgtEl>
                                              <p:spTgt spid="319"/>
                                            </p:tgtEl>
                                            <p:attrNameLst>
                                              <p:attrName>ppt_x</p:attrName>
                                            </p:attrNameLst>
                                          </p:cBhvr>
                                          <p:tavLst>
                                            <p:tav tm="0">
                                              <p:val>
                                                <p:strVal val="#ppt_x"/>
                                              </p:val>
                                            </p:tav>
                                            <p:tav tm="100000">
                                              <p:val>
                                                <p:strVal val="#ppt_x"/>
                                              </p:val>
                                            </p:tav>
                                          </p:tavLst>
                                        </p:anim>
                                        <p:anim calcmode="lin" valueType="num">
                                          <p:cBhvr>
                                            <p:cTn id="52" dur="500" fill="hold"/>
                                            <p:tgtEl>
                                              <p:spTgt spid="31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anim calcmode="lin" valueType="num">
                                          <p:cBhvr>
                                            <p:cTn id="56" dur="500" fill="hold"/>
                                            <p:tgtEl>
                                              <p:spTgt spid="314"/>
                                            </p:tgtEl>
                                            <p:attrNameLst>
                                              <p:attrName>ppt_x</p:attrName>
                                            </p:attrNameLst>
                                          </p:cBhvr>
                                          <p:tavLst>
                                            <p:tav tm="0">
                                              <p:val>
                                                <p:strVal val="#ppt_x"/>
                                              </p:val>
                                            </p:tav>
                                            <p:tav tm="100000">
                                              <p:val>
                                                <p:strVal val="#ppt_x"/>
                                              </p:val>
                                            </p:tav>
                                          </p:tavLst>
                                        </p:anim>
                                        <p:anim calcmode="lin" valueType="num">
                                          <p:cBhvr>
                                            <p:cTn id="57" dur="500" fill="hold"/>
                                            <p:tgtEl>
                                              <p:spTgt spid="3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fade">
                                          <p:cBhvr>
                                            <p:cTn id="60" dur="500"/>
                                            <p:tgtEl>
                                              <p:spTgt spid="334"/>
                                            </p:tgtEl>
                                          </p:cBhvr>
                                        </p:animEffect>
                                        <p:anim calcmode="lin" valueType="num">
                                          <p:cBhvr>
                                            <p:cTn id="61" dur="500" fill="hold"/>
                                            <p:tgtEl>
                                              <p:spTgt spid="334"/>
                                            </p:tgtEl>
                                            <p:attrNameLst>
                                              <p:attrName>ppt_x</p:attrName>
                                            </p:attrNameLst>
                                          </p:cBhvr>
                                          <p:tavLst>
                                            <p:tav tm="0">
                                              <p:val>
                                                <p:strVal val="#ppt_x"/>
                                              </p:val>
                                            </p:tav>
                                            <p:tav tm="100000">
                                              <p:val>
                                                <p:strVal val="#ppt_x"/>
                                              </p:val>
                                            </p:tav>
                                          </p:tavLst>
                                        </p:anim>
                                        <p:anim calcmode="lin" valueType="num">
                                          <p:cBhvr>
                                            <p:cTn id="62" dur="500" fill="hold"/>
                                            <p:tgtEl>
                                              <p:spTgt spid="3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339"/>
                                            </p:tgtEl>
                                            <p:attrNameLst>
                                              <p:attrName>style.visibility</p:attrName>
                                            </p:attrNameLst>
                                          </p:cBhvr>
                                          <p:to>
                                            <p:strVal val="visible"/>
                                          </p:to>
                                        </p:set>
                                        <p:animEffect transition="in" filter="fade">
                                          <p:cBhvr>
                                            <p:cTn id="65" dur="500"/>
                                            <p:tgtEl>
                                              <p:spTgt spid="339"/>
                                            </p:tgtEl>
                                          </p:cBhvr>
                                        </p:animEffect>
                                        <p:anim calcmode="lin" valueType="num">
                                          <p:cBhvr>
                                            <p:cTn id="66" dur="500" fill="hold"/>
                                            <p:tgtEl>
                                              <p:spTgt spid="339"/>
                                            </p:tgtEl>
                                            <p:attrNameLst>
                                              <p:attrName>ppt_x</p:attrName>
                                            </p:attrNameLst>
                                          </p:cBhvr>
                                          <p:tavLst>
                                            <p:tav tm="0">
                                              <p:val>
                                                <p:strVal val="#ppt_x"/>
                                              </p:val>
                                            </p:tav>
                                            <p:tav tm="100000">
                                              <p:val>
                                                <p:strVal val="#ppt_x"/>
                                              </p:val>
                                            </p:tav>
                                          </p:tavLst>
                                        </p:anim>
                                        <p:anim calcmode="lin" valueType="num">
                                          <p:cBhvr>
                                            <p:cTn id="67" dur="500" fill="hold"/>
                                            <p:tgtEl>
                                              <p:spTgt spid="3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500"/>
                                            <p:tgtEl>
                                              <p:spTgt spid="344"/>
                                            </p:tgtEl>
                                          </p:cBhvr>
                                        </p:animEffect>
                                        <p:anim calcmode="lin" valueType="num">
                                          <p:cBhvr>
                                            <p:cTn id="71" dur="500" fill="hold"/>
                                            <p:tgtEl>
                                              <p:spTgt spid="344"/>
                                            </p:tgtEl>
                                            <p:attrNameLst>
                                              <p:attrName>ppt_x</p:attrName>
                                            </p:attrNameLst>
                                          </p:cBhvr>
                                          <p:tavLst>
                                            <p:tav tm="0">
                                              <p:val>
                                                <p:strVal val="#ppt_x"/>
                                              </p:val>
                                            </p:tav>
                                            <p:tav tm="100000">
                                              <p:val>
                                                <p:strVal val="#ppt_x"/>
                                              </p:val>
                                            </p:tav>
                                          </p:tavLst>
                                        </p:anim>
                                        <p:anim calcmode="lin" valueType="num">
                                          <p:cBhvr>
                                            <p:cTn id="72" dur="500" fill="hold"/>
                                            <p:tgtEl>
                                              <p:spTgt spid="344"/>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1000"/>
                                            <p:tgtEl>
                                              <p:spTgt spid="26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265"/>
                                            </p:tgtEl>
                                            <p:attrNameLst>
                                              <p:attrName>style.visibility</p:attrName>
                                            </p:attrNameLst>
                                          </p:cBhvr>
                                          <p:to>
                                            <p:strVal val="visible"/>
                                          </p:to>
                                        </p:set>
                                        <p:anim calcmode="lin" valueType="num">
                                          <p:cBhvr additive="base">
                                            <p:cTn id="11" dur="1500" fill="hold"/>
                                            <p:tgtEl>
                                              <p:spTgt spid="265"/>
                                            </p:tgtEl>
                                            <p:attrNameLst>
                                              <p:attrName>ppt_x</p:attrName>
                                            </p:attrNameLst>
                                          </p:cBhvr>
                                          <p:tavLst>
                                            <p:tav tm="0">
                                              <p:val>
                                                <p:strVal val="1+#ppt_w/2"/>
                                              </p:val>
                                            </p:tav>
                                            <p:tav tm="100000">
                                              <p:val>
                                                <p:strVal val="#ppt_x"/>
                                              </p:val>
                                            </p:tav>
                                          </p:tavLst>
                                        </p:anim>
                                        <p:anim calcmode="lin" valueType="num">
                                          <p:cBhvr additive="base">
                                            <p:cTn id="12" dur="1500" fill="hold"/>
                                            <p:tgtEl>
                                              <p:spTgt spid="26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272"/>
                                            </p:tgtEl>
                                            <p:attrNameLst>
                                              <p:attrName>style.visibility</p:attrName>
                                            </p:attrNameLst>
                                          </p:cBhvr>
                                          <p:to>
                                            <p:strVal val="visible"/>
                                          </p:to>
                                        </p:set>
                                        <p:anim calcmode="lin" valueType="num">
                                          <p:cBhvr additive="base">
                                            <p:cTn id="15" dur="1500" fill="hold"/>
                                            <p:tgtEl>
                                              <p:spTgt spid="272"/>
                                            </p:tgtEl>
                                            <p:attrNameLst>
                                              <p:attrName>ppt_x</p:attrName>
                                            </p:attrNameLst>
                                          </p:cBhvr>
                                          <p:tavLst>
                                            <p:tav tm="0">
                                              <p:val>
                                                <p:strVal val="1+#ppt_w/2"/>
                                              </p:val>
                                            </p:tav>
                                            <p:tav tm="100000">
                                              <p:val>
                                                <p:strVal val="#ppt_x"/>
                                              </p:val>
                                            </p:tav>
                                          </p:tavLst>
                                        </p:anim>
                                        <p:anim calcmode="lin" valueType="num">
                                          <p:cBhvr additive="base">
                                            <p:cTn id="16" dur="1500" fill="hold"/>
                                            <p:tgtEl>
                                              <p:spTgt spid="27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279"/>
                                            </p:tgtEl>
                                            <p:attrNameLst>
                                              <p:attrName>style.visibility</p:attrName>
                                            </p:attrNameLst>
                                          </p:cBhvr>
                                          <p:to>
                                            <p:strVal val="visible"/>
                                          </p:to>
                                        </p:set>
                                        <p:anim calcmode="lin" valueType="num">
                                          <p:cBhvr additive="base">
                                            <p:cTn id="19" dur="1500" fill="hold"/>
                                            <p:tgtEl>
                                              <p:spTgt spid="279"/>
                                            </p:tgtEl>
                                            <p:attrNameLst>
                                              <p:attrName>ppt_x</p:attrName>
                                            </p:attrNameLst>
                                          </p:cBhvr>
                                          <p:tavLst>
                                            <p:tav tm="0">
                                              <p:val>
                                                <p:strVal val="1+#ppt_w/2"/>
                                              </p:val>
                                            </p:tav>
                                            <p:tav tm="100000">
                                              <p:val>
                                                <p:strVal val="#ppt_x"/>
                                              </p:val>
                                            </p:tav>
                                          </p:tavLst>
                                        </p:anim>
                                        <p:anim calcmode="lin" valueType="num">
                                          <p:cBhvr additive="base">
                                            <p:cTn id="20" dur="1500" fill="hold"/>
                                            <p:tgtEl>
                                              <p:spTgt spid="27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86"/>
                                            </p:tgtEl>
                                            <p:attrNameLst>
                                              <p:attrName>style.visibility</p:attrName>
                                            </p:attrNameLst>
                                          </p:cBhvr>
                                          <p:to>
                                            <p:strVal val="visible"/>
                                          </p:to>
                                        </p:set>
                                        <p:anim calcmode="lin" valueType="num">
                                          <p:cBhvr additive="base">
                                            <p:cTn id="23" dur="1500" fill="hold"/>
                                            <p:tgtEl>
                                              <p:spTgt spid="286"/>
                                            </p:tgtEl>
                                            <p:attrNameLst>
                                              <p:attrName>ppt_x</p:attrName>
                                            </p:attrNameLst>
                                          </p:cBhvr>
                                          <p:tavLst>
                                            <p:tav tm="0">
                                              <p:val>
                                                <p:strVal val="1+#ppt_w/2"/>
                                              </p:val>
                                            </p:tav>
                                            <p:tav tm="100000">
                                              <p:val>
                                                <p:strVal val="#ppt_x"/>
                                              </p:val>
                                            </p:tav>
                                          </p:tavLst>
                                        </p:anim>
                                        <p:anim calcmode="lin" valueType="num">
                                          <p:cBhvr additive="base">
                                            <p:cTn id="24" dur="1500" fill="hold"/>
                                            <p:tgtEl>
                                              <p:spTgt spid="28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293"/>
                                            </p:tgtEl>
                                            <p:attrNameLst>
                                              <p:attrName>style.visibility</p:attrName>
                                            </p:attrNameLst>
                                          </p:cBhvr>
                                          <p:to>
                                            <p:strVal val="visible"/>
                                          </p:to>
                                        </p:set>
                                        <p:anim calcmode="lin" valueType="num">
                                          <p:cBhvr additive="base">
                                            <p:cTn id="27" dur="1500" fill="hold"/>
                                            <p:tgtEl>
                                              <p:spTgt spid="293"/>
                                            </p:tgtEl>
                                            <p:attrNameLst>
                                              <p:attrName>ppt_x</p:attrName>
                                            </p:attrNameLst>
                                          </p:cBhvr>
                                          <p:tavLst>
                                            <p:tav tm="0">
                                              <p:val>
                                                <p:strVal val="1+#ppt_w/2"/>
                                              </p:val>
                                            </p:tav>
                                            <p:tav tm="100000">
                                              <p:val>
                                                <p:strVal val="#ppt_x"/>
                                              </p:val>
                                            </p:tav>
                                          </p:tavLst>
                                        </p:anim>
                                        <p:anim calcmode="lin" valueType="num">
                                          <p:cBhvr additive="base">
                                            <p:cTn id="28" dur="1500" fill="hold"/>
                                            <p:tgtEl>
                                              <p:spTgt spid="29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300"/>
                                            </p:tgtEl>
                                            <p:attrNameLst>
                                              <p:attrName>style.visibility</p:attrName>
                                            </p:attrNameLst>
                                          </p:cBhvr>
                                          <p:to>
                                            <p:strVal val="visible"/>
                                          </p:to>
                                        </p:set>
                                        <p:anim calcmode="lin" valueType="num">
                                          <p:cBhvr additive="base">
                                            <p:cTn id="31" dur="1500" fill="hold"/>
                                            <p:tgtEl>
                                              <p:spTgt spid="300"/>
                                            </p:tgtEl>
                                            <p:attrNameLst>
                                              <p:attrName>ppt_x</p:attrName>
                                            </p:attrNameLst>
                                          </p:cBhvr>
                                          <p:tavLst>
                                            <p:tav tm="0">
                                              <p:val>
                                                <p:strVal val="1+#ppt_w/2"/>
                                              </p:val>
                                            </p:tav>
                                            <p:tav tm="100000">
                                              <p:val>
                                                <p:strVal val="#ppt_x"/>
                                              </p:val>
                                            </p:tav>
                                          </p:tavLst>
                                        </p:anim>
                                        <p:anim calcmode="lin" valueType="num">
                                          <p:cBhvr additive="base">
                                            <p:cTn id="32" dur="1500" fill="hold"/>
                                            <p:tgtEl>
                                              <p:spTgt spid="30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307"/>
                                            </p:tgtEl>
                                            <p:attrNameLst>
                                              <p:attrName>style.visibility</p:attrName>
                                            </p:attrNameLst>
                                          </p:cBhvr>
                                          <p:to>
                                            <p:strVal val="visible"/>
                                          </p:to>
                                        </p:set>
                                        <p:anim calcmode="lin" valueType="num">
                                          <p:cBhvr additive="base">
                                            <p:cTn id="35" dur="1500" fill="hold"/>
                                            <p:tgtEl>
                                              <p:spTgt spid="307"/>
                                            </p:tgtEl>
                                            <p:attrNameLst>
                                              <p:attrName>ppt_x</p:attrName>
                                            </p:attrNameLst>
                                          </p:cBhvr>
                                          <p:tavLst>
                                            <p:tav tm="0">
                                              <p:val>
                                                <p:strVal val="1+#ppt_w/2"/>
                                              </p:val>
                                            </p:tav>
                                            <p:tav tm="100000">
                                              <p:val>
                                                <p:strVal val="#ppt_x"/>
                                              </p:val>
                                            </p:tav>
                                          </p:tavLst>
                                        </p:anim>
                                        <p:anim calcmode="lin" valueType="num">
                                          <p:cBhvr additive="base">
                                            <p:cTn id="36" dur="1500" fill="hold"/>
                                            <p:tgtEl>
                                              <p:spTgt spid="307"/>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47"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anim calcmode="lin" valueType="num">
                                          <p:cBhvr>
                                            <p:cTn id="41" dur="500" fill="hold"/>
                                            <p:tgtEl>
                                              <p:spTgt spid="329"/>
                                            </p:tgtEl>
                                            <p:attrNameLst>
                                              <p:attrName>ppt_x</p:attrName>
                                            </p:attrNameLst>
                                          </p:cBhvr>
                                          <p:tavLst>
                                            <p:tav tm="0">
                                              <p:val>
                                                <p:strVal val="#ppt_x"/>
                                              </p:val>
                                            </p:tav>
                                            <p:tav tm="100000">
                                              <p:val>
                                                <p:strVal val="#ppt_x"/>
                                              </p:val>
                                            </p:tav>
                                          </p:tavLst>
                                        </p:anim>
                                        <p:anim calcmode="lin" valueType="num">
                                          <p:cBhvr>
                                            <p:cTn id="42" dur="500" fill="hold"/>
                                            <p:tgtEl>
                                              <p:spTgt spid="32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324"/>
                                            </p:tgtEl>
                                            <p:attrNameLst>
                                              <p:attrName>style.visibility</p:attrName>
                                            </p:attrNameLst>
                                          </p:cBhvr>
                                          <p:to>
                                            <p:strVal val="visible"/>
                                          </p:to>
                                        </p:set>
                                        <p:animEffect transition="in" filter="fade">
                                          <p:cBhvr>
                                            <p:cTn id="45" dur="500"/>
                                            <p:tgtEl>
                                              <p:spTgt spid="324"/>
                                            </p:tgtEl>
                                          </p:cBhvr>
                                        </p:animEffect>
                                        <p:anim calcmode="lin" valueType="num">
                                          <p:cBhvr>
                                            <p:cTn id="46" dur="500" fill="hold"/>
                                            <p:tgtEl>
                                              <p:spTgt spid="324"/>
                                            </p:tgtEl>
                                            <p:attrNameLst>
                                              <p:attrName>ppt_x</p:attrName>
                                            </p:attrNameLst>
                                          </p:cBhvr>
                                          <p:tavLst>
                                            <p:tav tm="0">
                                              <p:val>
                                                <p:strVal val="#ppt_x"/>
                                              </p:val>
                                            </p:tav>
                                            <p:tav tm="100000">
                                              <p:val>
                                                <p:strVal val="#ppt_x"/>
                                              </p:val>
                                            </p:tav>
                                          </p:tavLst>
                                        </p:anim>
                                        <p:anim calcmode="lin" valueType="num">
                                          <p:cBhvr>
                                            <p:cTn id="47" dur="500" fill="hold"/>
                                            <p:tgtEl>
                                              <p:spTgt spid="32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319"/>
                                            </p:tgtEl>
                                            <p:attrNameLst>
                                              <p:attrName>style.visibility</p:attrName>
                                            </p:attrNameLst>
                                          </p:cBhvr>
                                          <p:to>
                                            <p:strVal val="visible"/>
                                          </p:to>
                                        </p:set>
                                        <p:animEffect transition="in" filter="fade">
                                          <p:cBhvr>
                                            <p:cTn id="50" dur="500"/>
                                            <p:tgtEl>
                                              <p:spTgt spid="319"/>
                                            </p:tgtEl>
                                          </p:cBhvr>
                                        </p:animEffect>
                                        <p:anim calcmode="lin" valueType="num">
                                          <p:cBhvr>
                                            <p:cTn id="51" dur="500" fill="hold"/>
                                            <p:tgtEl>
                                              <p:spTgt spid="319"/>
                                            </p:tgtEl>
                                            <p:attrNameLst>
                                              <p:attrName>ppt_x</p:attrName>
                                            </p:attrNameLst>
                                          </p:cBhvr>
                                          <p:tavLst>
                                            <p:tav tm="0">
                                              <p:val>
                                                <p:strVal val="#ppt_x"/>
                                              </p:val>
                                            </p:tav>
                                            <p:tav tm="100000">
                                              <p:val>
                                                <p:strVal val="#ppt_x"/>
                                              </p:val>
                                            </p:tav>
                                          </p:tavLst>
                                        </p:anim>
                                        <p:anim calcmode="lin" valueType="num">
                                          <p:cBhvr>
                                            <p:cTn id="52" dur="500" fill="hold"/>
                                            <p:tgtEl>
                                              <p:spTgt spid="31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314"/>
                                            </p:tgtEl>
                                            <p:attrNameLst>
                                              <p:attrName>style.visibility</p:attrName>
                                            </p:attrNameLst>
                                          </p:cBhvr>
                                          <p:to>
                                            <p:strVal val="visible"/>
                                          </p:to>
                                        </p:set>
                                        <p:animEffect transition="in" filter="fade">
                                          <p:cBhvr>
                                            <p:cTn id="55" dur="500"/>
                                            <p:tgtEl>
                                              <p:spTgt spid="314"/>
                                            </p:tgtEl>
                                          </p:cBhvr>
                                        </p:animEffect>
                                        <p:anim calcmode="lin" valueType="num">
                                          <p:cBhvr>
                                            <p:cTn id="56" dur="500" fill="hold"/>
                                            <p:tgtEl>
                                              <p:spTgt spid="314"/>
                                            </p:tgtEl>
                                            <p:attrNameLst>
                                              <p:attrName>ppt_x</p:attrName>
                                            </p:attrNameLst>
                                          </p:cBhvr>
                                          <p:tavLst>
                                            <p:tav tm="0">
                                              <p:val>
                                                <p:strVal val="#ppt_x"/>
                                              </p:val>
                                            </p:tav>
                                            <p:tav tm="100000">
                                              <p:val>
                                                <p:strVal val="#ppt_x"/>
                                              </p:val>
                                            </p:tav>
                                          </p:tavLst>
                                        </p:anim>
                                        <p:anim calcmode="lin" valueType="num">
                                          <p:cBhvr>
                                            <p:cTn id="57" dur="500" fill="hold"/>
                                            <p:tgtEl>
                                              <p:spTgt spid="3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fade">
                                          <p:cBhvr>
                                            <p:cTn id="60" dur="500"/>
                                            <p:tgtEl>
                                              <p:spTgt spid="334"/>
                                            </p:tgtEl>
                                          </p:cBhvr>
                                        </p:animEffect>
                                        <p:anim calcmode="lin" valueType="num">
                                          <p:cBhvr>
                                            <p:cTn id="61" dur="500" fill="hold"/>
                                            <p:tgtEl>
                                              <p:spTgt spid="334"/>
                                            </p:tgtEl>
                                            <p:attrNameLst>
                                              <p:attrName>ppt_x</p:attrName>
                                            </p:attrNameLst>
                                          </p:cBhvr>
                                          <p:tavLst>
                                            <p:tav tm="0">
                                              <p:val>
                                                <p:strVal val="#ppt_x"/>
                                              </p:val>
                                            </p:tav>
                                            <p:tav tm="100000">
                                              <p:val>
                                                <p:strVal val="#ppt_x"/>
                                              </p:val>
                                            </p:tav>
                                          </p:tavLst>
                                        </p:anim>
                                        <p:anim calcmode="lin" valueType="num">
                                          <p:cBhvr>
                                            <p:cTn id="62" dur="500" fill="hold"/>
                                            <p:tgtEl>
                                              <p:spTgt spid="3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339"/>
                                            </p:tgtEl>
                                            <p:attrNameLst>
                                              <p:attrName>style.visibility</p:attrName>
                                            </p:attrNameLst>
                                          </p:cBhvr>
                                          <p:to>
                                            <p:strVal val="visible"/>
                                          </p:to>
                                        </p:set>
                                        <p:animEffect transition="in" filter="fade">
                                          <p:cBhvr>
                                            <p:cTn id="65" dur="500"/>
                                            <p:tgtEl>
                                              <p:spTgt spid="339"/>
                                            </p:tgtEl>
                                          </p:cBhvr>
                                        </p:animEffect>
                                        <p:anim calcmode="lin" valueType="num">
                                          <p:cBhvr>
                                            <p:cTn id="66" dur="500" fill="hold"/>
                                            <p:tgtEl>
                                              <p:spTgt spid="339"/>
                                            </p:tgtEl>
                                            <p:attrNameLst>
                                              <p:attrName>ppt_x</p:attrName>
                                            </p:attrNameLst>
                                          </p:cBhvr>
                                          <p:tavLst>
                                            <p:tav tm="0">
                                              <p:val>
                                                <p:strVal val="#ppt_x"/>
                                              </p:val>
                                            </p:tav>
                                            <p:tav tm="100000">
                                              <p:val>
                                                <p:strVal val="#ppt_x"/>
                                              </p:val>
                                            </p:tav>
                                          </p:tavLst>
                                        </p:anim>
                                        <p:anim calcmode="lin" valueType="num">
                                          <p:cBhvr>
                                            <p:cTn id="67" dur="500" fill="hold"/>
                                            <p:tgtEl>
                                              <p:spTgt spid="3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500"/>
                                            <p:tgtEl>
                                              <p:spTgt spid="344"/>
                                            </p:tgtEl>
                                          </p:cBhvr>
                                        </p:animEffect>
                                        <p:anim calcmode="lin" valueType="num">
                                          <p:cBhvr>
                                            <p:cTn id="71" dur="500" fill="hold"/>
                                            <p:tgtEl>
                                              <p:spTgt spid="344"/>
                                            </p:tgtEl>
                                            <p:attrNameLst>
                                              <p:attrName>ppt_x</p:attrName>
                                            </p:attrNameLst>
                                          </p:cBhvr>
                                          <p:tavLst>
                                            <p:tav tm="0">
                                              <p:val>
                                                <p:strVal val="#ppt_x"/>
                                              </p:val>
                                            </p:tav>
                                            <p:tav tm="100000">
                                              <p:val>
                                                <p:strVal val="#ppt_x"/>
                                              </p:val>
                                            </p:tav>
                                          </p:tavLst>
                                        </p:anim>
                                        <p:anim calcmode="lin" valueType="num">
                                          <p:cBhvr>
                                            <p:cTn id="72" dur="500" fill="hold"/>
                                            <p:tgtEl>
                                              <p:spTgt spid="344"/>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4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标题 8"/>
          <p:cNvSpPr txBox="1">
            <a:spLocks/>
          </p:cNvSpPr>
          <p:nvPr/>
        </p:nvSpPr>
        <p:spPr>
          <a:xfrm>
            <a:off x="1184649" y="250504"/>
            <a:ext cx="1767154"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2015</a:t>
            </a: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工作概述</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48" name="矩形 160"/>
          <p:cNvSpPr>
            <a:spLocks noChangeArrowheads="1"/>
          </p:cNvSpPr>
          <p:nvPr/>
        </p:nvSpPr>
        <p:spPr bwMode="auto">
          <a:xfrm flipH="1">
            <a:off x="-756592" y="1176566"/>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 fmla="*/ 0 w 7260238"/>
              <a:gd name="connsiteY0" fmla="*/ 0 h 3090960"/>
              <a:gd name="connsiteX1" fmla="*/ 7260238 w 7260238"/>
              <a:gd name="connsiteY1" fmla="*/ 0 h 3090960"/>
              <a:gd name="connsiteX2" fmla="*/ 7260238 w 7260238"/>
              <a:gd name="connsiteY2" fmla="*/ 3090960 h 3090960"/>
              <a:gd name="connsiteX3" fmla="*/ 666205 w 7260238"/>
              <a:gd name="connsiteY3" fmla="*/ 3090960 h 3090960"/>
              <a:gd name="connsiteX4" fmla="*/ 0 w 7260238"/>
              <a:gd name="connsiteY4" fmla="*/ 0 h 309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0238" h="3090960">
                <a:moveTo>
                  <a:pt x="0" y="0"/>
                </a:moveTo>
                <a:lnTo>
                  <a:pt x="7260238" y="0"/>
                </a:lnTo>
                <a:lnTo>
                  <a:pt x="7260238" y="3090960"/>
                </a:lnTo>
                <a:lnTo>
                  <a:pt x="666205" y="3090960"/>
                </a:lnTo>
                <a:lnTo>
                  <a:pt x="0" y="0"/>
                </a:lnTo>
                <a:close/>
              </a:path>
            </a:pathLst>
          </a:custGeom>
          <a:solidFill>
            <a:srgbClr val="0070C0">
              <a:alpha val="24000"/>
            </a:srgbClr>
          </a:solidFill>
          <a:ln w="12700" cmpd="sng">
            <a:solidFill>
              <a:srgbClr val="0070C0"/>
            </a:solidFill>
            <a:miter lim="800000"/>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dirty="0">
              <a:ln>
                <a:noFill/>
              </a:ln>
              <a:solidFill>
                <a:srgbClr val="FFC000"/>
              </a:solidFill>
              <a:effectLst/>
              <a:uLnTx/>
              <a:uFillTx/>
              <a:latin typeface="微软雅黑"/>
              <a:ea typeface="微软雅黑"/>
            </a:endParaRPr>
          </a:p>
        </p:txBody>
      </p:sp>
      <p:pic>
        <p:nvPicPr>
          <p:cNvPr id="4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3928" y="339502"/>
            <a:ext cx="5220072" cy="3570530"/>
          </a:xfrm>
          <a:prstGeom prst="rect">
            <a:avLst/>
          </a:prstGeom>
          <a:noFill/>
          <a:ln w="9525">
            <a:noFill/>
            <a:miter lim="800000"/>
            <a:headEnd/>
            <a:tailEnd/>
          </a:ln>
        </p:spPr>
      </p:pic>
      <p:pic>
        <p:nvPicPr>
          <p:cNvPr id="50" name="图片 4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2477" y="1324988"/>
            <a:ext cx="783102" cy="676012"/>
          </a:xfrm>
          <a:prstGeom prst="rect">
            <a:avLst/>
          </a:prstGeom>
        </p:spPr>
      </p:pic>
      <p:sp>
        <p:nvSpPr>
          <p:cNvPr id="51" name="矩形 50"/>
          <p:cNvSpPr/>
          <p:nvPr/>
        </p:nvSpPr>
        <p:spPr>
          <a:xfrm flipH="1">
            <a:off x="323528" y="1325692"/>
            <a:ext cx="1980029" cy="430374"/>
          </a:xfrm>
          <a:prstGeom prst="rect">
            <a:avLst/>
          </a:prstGeom>
        </p:spPr>
        <p:txBody>
          <a:bodyPr wrap="none">
            <a:spAutoFit/>
          </a:bodyPr>
          <a:lstStyle/>
          <a:p>
            <a:pPr fontAlgn="base">
              <a:lnSpc>
                <a:spcPct val="120000"/>
              </a:lnSpc>
              <a:spcBef>
                <a:spcPct val="0"/>
              </a:spcBef>
              <a:spcAft>
                <a:spcPct val="0"/>
              </a:spcAft>
            </a:pPr>
            <a:r>
              <a:rPr lang="zh-CN" altLang="en-US" sz="2000" b="1" dirty="0" smtClean="0">
                <a:solidFill>
                  <a:srgbClr val="0070C0"/>
                </a:solidFill>
                <a:latin typeface="微软雅黑" pitchFamily="34" charset="-122"/>
                <a:ea typeface="微软雅黑" pitchFamily="34" charset="-122"/>
                <a:sym typeface="Arial" pitchFamily="34" charset="0"/>
              </a:rPr>
              <a:t>本年度工作叙述</a:t>
            </a:r>
            <a:endParaRPr lang="zh-CN" altLang="en-US" sz="2000" b="1" dirty="0">
              <a:solidFill>
                <a:srgbClr val="0070C0"/>
              </a:solidFill>
              <a:latin typeface="微软雅黑" pitchFamily="34" charset="-122"/>
              <a:ea typeface="微软雅黑" pitchFamily="34" charset="-122"/>
              <a:sym typeface="Arial" pitchFamily="34" charset="0"/>
            </a:endParaRPr>
          </a:p>
        </p:txBody>
      </p:sp>
      <p:grpSp>
        <p:nvGrpSpPr>
          <p:cNvPr id="52" name="组合 51"/>
          <p:cNvGrpSpPr/>
          <p:nvPr/>
        </p:nvGrpSpPr>
        <p:grpSpPr>
          <a:xfrm flipH="1">
            <a:off x="363558" y="1858448"/>
            <a:ext cx="4572000" cy="857822"/>
            <a:chOff x="-107776" y="1594012"/>
            <a:chExt cx="4572000" cy="857822"/>
          </a:xfrm>
        </p:grpSpPr>
        <p:sp>
          <p:nvSpPr>
            <p:cNvPr id="53" name="矩形 52"/>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sym typeface="Arial" pitchFamily="34" charset="0"/>
                </a:rPr>
                <a:t>点击增加小标题</a:t>
              </a:r>
            </a:p>
          </p:txBody>
        </p:sp>
        <p:sp>
          <p:nvSpPr>
            <p:cNvPr id="54" name="椭圆 53"/>
            <p:cNvSpPr/>
            <p:nvPr/>
          </p:nvSpPr>
          <p:spPr>
            <a:xfrm>
              <a:off x="4283968" y="1722476"/>
              <a:ext cx="72008" cy="72008"/>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5" name="矩形 54"/>
            <p:cNvSpPr/>
            <p:nvPr/>
          </p:nvSpPr>
          <p:spPr>
            <a:xfrm>
              <a:off x="-107776" y="1851670"/>
              <a:ext cx="4572000" cy="600164"/>
            </a:xfrm>
            <a:prstGeom prst="rect">
              <a:avLst/>
            </a:prstGeom>
          </p:spPr>
          <p:txBody>
            <a:bodyPr>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请输入相关内容请输入相关内容请输入相关内容请输入相关内容</a:t>
              </a:r>
              <a:endParaRPr kumimoji="0" lang="en-US" altLang="zh-CN" sz="1100" b="0"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请输入相关内容请输入相关内容请输入相关内容</a:t>
              </a:r>
            </a:p>
          </p:txBody>
        </p:sp>
      </p:grpSp>
      <p:grpSp>
        <p:nvGrpSpPr>
          <p:cNvPr id="56" name="组合 55"/>
          <p:cNvGrpSpPr/>
          <p:nvPr/>
        </p:nvGrpSpPr>
        <p:grpSpPr>
          <a:xfrm flipH="1">
            <a:off x="365173" y="2764178"/>
            <a:ext cx="4572000" cy="857822"/>
            <a:chOff x="-107776" y="1594012"/>
            <a:chExt cx="4572000" cy="857822"/>
          </a:xfrm>
        </p:grpSpPr>
        <p:sp>
          <p:nvSpPr>
            <p:cNvPr id="57" name="矩形 56"/>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0" lang="zh-CN" altLang="en-US" sz="1400" b="1"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sym typeface="Arial" pitchFamily="34" charset="0"/>
                </a:rPr>
                <a:t>点击增加小标题</a:t>
              </a:r>
            </a:p>
          </p:txBody>
        </p:sp>
        <p:sp>
          <p:nvSpPr>
            <p:cNvPr id="58" name="椭圆 57"/>
            <p:cNvSpPr/>
            <p:nvPr/>
          </p:nvSpPr>
          <p:spPr>
            <a:xfrm>
              <a:off x="4283968" y="1722476"/>
              <a:ext cx="72008" cy="72008"/>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9" name="矩形 58"/>
            <p:cNvSpPr/>
            <p:nvPr/>
          </p:nvSpPr>
          <p:spPr>
            <a:xfrm>
              <a:off x="-107776" y="1851670"/>
              <a:ext cx="4572000" cy="600164"/>
            </a:xfrm>
            <a:prstGeom prst="rect">
              <a:avLst/>
            </a:prstGeom>
          </p:spPr>
          <p:txBody>
            <a:bodyPr>
              <a:spAutoFit/>
            </a:bodyPr>
            <a:lstStyle/>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请输入相关内容请输入相关内容请输入相关内容请输入相关内容</a:t>
              </a:r>
              <a:endParaRPr kumimoji="0" lang="en-US" altLang="zh-CN" sz="1100" b="0"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Tx/>
                <a:buNone/>
                <a:tabLst/>
                <a:defRPr/>
              </a:pPr>
              <a:r>
                <a:rPr kumimoji="0" lang="zh-CN" altLang="en-US" sz="1100" b="0" i="0" u="none" strike="noStrike" kern="0" cap="none" spc="0" normalizeH="0" baseline="0" noProof="0" dirty="0" smtClean="0">
                  <a:ln>
                    <a:noFill/>
                  </a:ln>
                  <a:solidFill>
                    <a:prstClr val="black">
                      <a:lumMod val="85000"/>
                      <a:lumOff val="15000"/>
                    </a:prstClr>
                  </a:solidFill>
                  <a:effectLst/>
                  <a:uLnTx/>
                  <a:uFillTx/>
                  <a:latin typeface="微软雅黑" pitchFamily="34" charset="-122"/>
                  <a:ea typeface="微软雅黑" pitchFamily="34" charset="-122"/>
                </a:rPr>
                <a:t>请输入相关内容请输入相关内容请输入相关内容</a:t>
              </a:r>
            </a:p>
          </p:txBody>
        </p:sp>
      </p:grpSp>
      <p:sp>
        <p:nvSpPr>
          <p:cNvPr id="60" name="矩形 59"/>
          <p:cNvSpPr>
            <a:spLocks noChangeArrowheads="1"/>
          </p:cNvSpPr>
          <p:nvPr/>
        </p:nvSpPr>
        <p:spPr bwMode="auto">
          <a:xfrm>
            <a:off x="365440" y="4015451"/>
            <a:ext cx="8455032" cy="93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05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微软雅黑" pitchFamily="34" charset="-122"/>
              <a:ea typeface="微软雅黑" pitchFamily="34" charset="-122"/>
            </a:endParaRPr>
          </a:p>
          <a:p>
            <a:pPr fontAlgn="base">
              <a:lnSpc>
                <a:spcPct val="130000"/>
              </a:lnSpc>
              <a:spcBef>
                <a:spcPct val="0"/>
              </a:spcBef>
              <a:spcAft>
                <a:spcPct val="0"/>
              </a:spcAft>
            </a:pPr>
            <a:endParaRPr lang="en-US" altLang="zh-CN" sz="1050" dirty="0">
              <a:solidFill>
                <a:sysClr val="windowText" lastClr="000000"/>
              </a:solidFill>
              <a:latin typeface="微软雅黑" pitchFamily="34" charset="-122"/>
              <a:ea typeface="微软雅黑" pitchFamily="34" charset="-122"/>
            </a:endParaRPr>
          </a:p>
        </p:txBody>
      </p:sp>
      <p:sp>
        <p:nvSpPr>
          <p:cNvPr id="61" name="TextBox 6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003320736"/>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750"/>
                                            <p:tgtEl>
                                              <p:spTgt spid="49"/>
                                            </p:tgtEl>
                                          </p:cBhvr>
                                        </p:animEffect>
                                      </p:childTnLst>
                                    </p:cTn>
                                  </p:par>
                                  <p:par>
                                    <p:cTn id="12" presetID="2" presetClass="entr" presetSubtype="6" accel="74000" fill="hold" nodeType="withEffect" p14:presetBounceEnd="26000">
                                      <p:stCondLst>
                                        <p:cond delay="1500"/>
                                      </p:stCondLst>
                                      <p:childTnLst>
                                        <p:set>
                                          <p:cBhvr>
                                            <p:cTn id="13" dur="1" fill="hold">
                                              <p:stCondLst>
                                                <p:cond delay="0"/>
                                              </p:stCondLst>
                                            </p:cTn>
                                            <p:tgtEl>
                                              <p:spTgt spid="50"/>
                                            </p:tgtEl>
                                            <p:attrNameLst>
                                              <p:attrName>style.visibility</p:attrName>
                                            </p:attrNameLst>
                                          </p:cBhvr>
                                          <p:to>
                                            <p:strVal val="visible"/>
                                          </p:to>
                                        </p:set>
                                        <p:anim calcmode="lin" valueType="num" p14:bounceEnd="26000">
                                          <p:cBhvr additive="base">
                                            <p:cTn id="14" dur="1500" fill="hold"/>
                                            <p:tgtEl>
                                              <p:spTgt spid="50"/>
                                            </p:tgtEl>
                                            <p:attrNameLst>
                                              <p:attrName>ppt_x</p:attrName>
                                            </p:attrNameLst>
                                          </p:cBhvr>
                                          <p:tavLst>
                                            <p:tav tm="0">
                                              <p:val>
                                                <p:strVal val="1+#ppt_w/2"/>
                                              </p:val>
                                            </p:tav>
                                            <p:tav tm="100000">
                                              <p:val>
                                                <p:strVal val="#ppt_x"/>
                                              </p:val>
                                            </p:tav>
                                          </p:tavLst>
                                        </p:anim>
                                        <p:anim calcmode="lin" valueType="num" p14:bounceEnd="26000">
                                          <p:cBhvr additive="base">
                                            <p:cTn id="15" dur="1500" fill="hold"/>
                                            <p:tgtEl>
                                              <p:spTgt spid="50"/>
                                            </p:tgtEl>
                                            <p:attrNameLst>
                                              <p:attrName>ppt_y</p:attrName>
                                            </p:attrNameLst>
                                          </p:cBhvr>
                                          <p:tavLst>
                                            <p:tav tm="0">
                                              <p:val>
                                                <p:strVal val="1+#ppt_h/2"/>
                                              </p:val>
                                            </p:tav>
                                            <p:tav tm="100000">
                                              <p:val>
                                                <p:strVal val="#ppt_y"/>
                                              </p:val>
                                            </p:tav>
                                          </p:tavLst>
                                        </p:anim>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375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60"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750"/>
                                            <p:tgtEl>
                                              <p:spTgt spid="49"/>
                                            </p:tgtEl>
                                          </p:cBhvr>
                                        </p:animEffect>
                                      </p:childTnLst>
                                    </p:cTn>
                                  </p:par>
                                  <p:par>
                                    <p:cTn id="12" presetID="2" presetClass="entr" presetSubtype="6" accel="74000" fill="hold" nodeType="withEffect">
                                      <p:stCondLst>
                                        <p:cond delay="150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1500" fill="hold"/>
                                            <p:tgtEl>
                                              <p:spTgt spid="50"/>
                                            </p:tgtEl>
                                            <p:attrNameLst>
                                              <p:attrName>ppt_x</p:attrName>
                                            </p:attrNameLst>
                                          </p:cBhvr>
                                          <p:tavLst>
                                            <p:tav tm="0">
                                              <p:val>
                                                <p:strVal val="1+#ppt_w/2"/>
                                              </p:val>
                                            </p:tav>
                                            <p:tav tm="100000">
                                              <p:val>
                                                <p:strVal val="#ppt_x"/>
                                              </p:val>
                                            </p:tav>
                                          </p:tavLst>
                                        </p:anim>
                                        <p:anim calcmode="lin" valueType="num">
                                          <p:cBhvr additive="base">
                                            <p:cTn id="15" dur="1500" fill="hold"/>
                                            <p:tgtEl>
                                              <p:spTgt spid="50"/>
                                            </p:tgtEl>
                                            <p:attrNameLst>
                                              <p:attrName>ppt_y</p:attrName>
                                            </p:attrNameLst>
                                          </p:cBhvr>
                                          <p:tavLst>
                                            <p:tav tm="0">
                                              <p:val>
                                                <p:strVal val="1+#ppt_h/2"/>
                                              </p:val>
                                            </p:tav>
                                            <p:tav tm="100000">
                                              <p:val>
                                                <p:strVal val="#ppt_y"/>
                                              </p:val>
                                            </p:tav>
                                          </p:tavLst>
                                        </p:anim>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3750"/>
                                </p:stCondLst>
                                <p:childTnLst>
                                  <p:par>
                                    <p:cTn id="21" presetID="2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425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60" grpId="0"/>
          <p:bldP spid="6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477" y="1131590"/>
            <a:ext cx="2773991" cy="3464948"/>
          </a:xfrm>
          <a:prstGeom prst="rect">
            <a:avLst/>
          </a:prstGeom>
        </p:spPr>
      </p:pic>
      <p:sp>
        <p:nvSpPr>
          <p:cNvPr id="29" name="标题 8"/>
          <p:cNvSpPr txBox="1">
            <a:spLocks/>
          </p:cNvSpPr>
          <p:nvPr/>
        </p:nvSpPr>
        <p:spPr>
          <a:xfrm>
            <a:off x="1184649" y="250504"/>
            <a:ext cx="1933867"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我们的工作团队</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30" name="TextBox 29"/>
          <p:cNvSpPr txBox="1"/>
          <p:nvPr/>
        </p:nvSpPr>
        <p:spPr>
          <a:xfrm>
            <a:off x="3583590" y="2355726"/>
            <a:ext cx="5092866" cy="2285241"/>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100" dirty="0" smtClean="0">
                <a:solidFill>
                  <a:sysClr val="windowText" lastClr="000000"/>
                </a:solidFill>
                <a:latin typeface="微软雅黑" pitchFamily="34" charset="-122"/>
                <a:ea typeface="微软雅黑" pitchFamily="34" charset="-122"/>
              </a:rPr>
              <a:t>       团队</a:t>
            </a:r>
            <a:r>
              <a:rPr lang="zh-CN" altLang="en-US" sz="1100" dirty="0">
                <a:solidFill>
                  <a:sysClr val="windowText" lastClr="000000"/>
                </a:solidFill>
                <a:latin typeface="微软雅黑" pitchFamily="34" charset="-122"/>
                <a:ea typeface="微软雅黑" pitchFamily="34" charset="-122"/>
              </a:rPr>
              <a:t>是指拥有共同目标，并且具有不同能力的一小群人有意识的协调行为或力的系统</a:t>
            </a:r>
            <a:r>
              <a:rPr lang="zh-CN" altLang="en-US" sz="1100" dirty="0" smtClean="0">
                <a:solidFill>
                  <a:sysClr val="windowText" lastClr="000000"/>
                </a:solidFill>
                <a:latin typeface="微软雅黑" pitchFamily="34" charset="-122"/>
                <a:ea typeface="微软雅黑" pitchFamily="34" charset="-122"/>
              </a:rPr>
              <a:t>，这</a:t>
            </a:r>
            <a:r>
              <a:rPr lang="zh-CN" altLang="en-US" sz="1100" dirty="0">
                <a:solidFill>
                  <a:sysClr val="windowText" lastClr="000000"/>
                </a:solidFill>
                <a:latin typeface="微软雅黑" pitchFamily="34" charset="-122"/>
                <a:ea typeface="微软雅黑" pitchFamily="34" charset="-122"/>
              </a:rPr>
              <a:t>群人就如同人的五官一样，共同协作维持一个人的生存，缺一不可</a:t>
            </a:r>
            <a:r>
              <a:rPr lang="zh-CN" altLang="en-US" sz="1100" dirty="0" smtClean="0">
                <a:solidFill>
                  <a:sysClr val="windowText" lastClr="000000"/>
                </a:solidFill>
                <a:latin typeface="微软雅黑" pitchFamily="34" charset="-122"/>
                <a:ea typeface="微软雅黑" pitchFamily="34" charset="-122"/>
              </a:rPr>
              <a:t>。</a:t>
            </a:r>
            <a:endParaRPr lang="en-US" altLang="zh-CN" sz="1100" dirty="0" smtClean="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1100" b="1" dirty="0" smtClean="0">
                <a:solidFill>
                  <a:sysClr val="windowText" lastClr="000000"/>
                </a:solidFill>
                <a:latin typeface="微软雅黑" pitchFamily="34" charset="-122"/>
                <a:ea typeface="微软雅黑" pitchFamily="34" charset="-122"/>
              </a:rPr>
              <a:t>       我们</a:t>
            </a:r>
            <a:r>
              <a:rPr lang="zh-CN" altLang="en-US" sz="1100" b="1" dirty="0">
                <a:solidFill>
                  <a:sysClr val="windowText" lastClr="000000"/>
                </a:solidFill>
                <a:latin typeface="微软雅黑" pitchFamily="34" charset="-122"/>
                <a:ea typeface="微软雅黑" pitchFamily="34" charset="-122"/>
              </a:rPr>
              <a:t>是一支专业的团队。</a:t>
            </a:r>
            <a:r>
              <a:rPr lang="zh-CN" altLang="en-US" sz="1100" dirty="0">
                <a:solidFill>
                  <a:sysClr val="windowText" lastClr="000000"/>
                </a:solidFill>
                <a:latin typeface="微软雅黑" pitchFamily="34" charset="-122"/>
                <a:ea typeface="微软雅黑" pitchFamily="34" charset="-122"/>
              </a:rPr>
              <a:t>我们的成员拥有多年的信息安全专业技术背景，来自国内知名安全公司的一线骨干</a:t>
            </a:r>
            <a:r>
              <a:rPr lang="zh-CN" altLang="en-US" sz="1100" dirty="0" smtClean="0">
                <a:solidFill>
                  <a:sysClr val="windowText" lastClr="000000"/>
                </a:solidFill>
                <a:latin typeface="微软雅黑" pitchFamily="34" charset="-122"/>
                <a:ea typeface="微软雅黑" pitchFamily="34" charset="-122"/>
              </a:rPr>
              <a:t>。</a:t>
            </a:r>
            <a:endParaRPr lang="en-US" altLang="zh-CN" sz="1100" dirty="0" smtClean="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1100" dirty="0" smtClean="0">
                <a:solidFill>
                  <a:sysClr val="windowText" lastClr="000000"/>
                </a:solidFill>
                <a:latin typeface="微软雅黑" pitchFamily="34" charset="-122"/>
                <a:ea typeface="微软雅黑" pitchFamily="34" charset="-122"/>
              </a:rPr>
              <a:t>       </a:t>
            </a:r>
            <a:r>
              <a:rPr lang="zh-CN" altLang="en-US" sz="1100" b="1" dirty="0" smtClean="0">
                <a:solidFill>
                  <a:sysClr val="windowText" lastClr="000000"/>
                </a:solidFill>
                <a:latin typeface="微软雅黑" pitchFamily="34" charset="-122"/>
                <a:ea typeface="微软雅黑" pitchFamily="34" charset="-122"/>
              </a:rPr>
              <a:t>我们</a:t>
            </a:r>
            <a:r>
              <a:rPr lang="zh-CN" altLang="en-US" sz="1100" b="1" dirty="0">
                <a:solidFill>
                  <a:sysClr val="windowText" lastClr="000000"/>
                </a:solidFill>
                <a:latin typeface="微软雅黑" pitchFamily="34" charset="-122"/>
                <a:ea typeface="微软雅黑" pitchFamily="34" charset="-122"/>
              </a:rPr>
              <a:t>是一支年轻的团队</a:t>
            </a:r>
            <a:r>
              <a:rPr lang="zh-CN" altLang="en-US" sz="1100" dirty="0">
                <a:solidFill>
                  <a:sysClr val="windowText" lastClr="000000"/>
                </a:solidFill>
                <a:latin typeface="微软雅黑" pitchFamily="34" charset="-122"/>
                <a:ea typeface="微软雅黑" pitchFamily="34" charset="-122"/>
              </a:rPr>
              <a:t>。我们的平均年龄仅有</a:t>
            </a:r>
            <a:r>
              <a:rPr lang="en-US" altLang="zh-CN" sz="1100" dirty="0">
                <a:solidFill>
                  <a:sysClr val="windowText" lastClr="000000"/>
                </a:solidFill>
                <a:latin typeface="微软雅黑" pitchFamily="34" charset="-122"/>
                <a:ea typeface="微软雅黑" pitchFamily="34" charset="-122"/>
              </a:rPr>
              <a:t>26</a:t>
            </a:r>
            <a:r>
              <a:rPr lang="zh-CN" altLang="en-US" sz="1100" dirty="0">
                <a:solidFill>
                  <a:sysClr val="windowText" lastClr="000000"/>
                </a:solidFill>
                <a:latin typeface="微软雅黑" pitchFamily="34" charset="-122"/>
                <a:ea typeface="微软雅黑" pitchFamily="34" charset="-122"/>
              </a:rPr>
              <a:t>岁，充满了朝气和创新精神</a:t>
            </a:r>
            <a:r>
              <a:rPr lang="zh-CN" altLang="en-US" sz="1100" dirty="0" smtClean="0">
                <a:solidFill>
                  <a:sysClr val="windowText" lastClr="000000"/>
                </a:solidFill>
                <a:latin typeface="微软雅黑" pitchFamily="34" charset="-122"/>
                <a:ea typeface="微软雅黑" pitchFamily="34" charset="-122"/>
              </a:rPr>
              <a:t>。</a:t>
            </a:r>
            <a:endParaRPr lang="en-US" altLang="zh-CN" sz="1100" dirty="0" smtClean="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1100" dirty="0" smtClean="0">
                <a:solidFill>
                  <a:sysClr val="windowText" lastClr="000000"/>
                </a:solidFill>
                <a:latin typeface="微软雅黑" pitchFamily="34" charset="-122"/>
                <a:ea typeface="微软雅黑" pitchFamily="34" charset="-122"/>
              </a:rPr>
              <a:t>       </a:t>
            </a:r>
            <a:r>
              <a:rPr lang="zh-CN" altLang="en-US" sz="1100" b="1" dirty="0" smtClean="0">
                <a:solidFill>
                  <a:sysClr val="windowText" lastClr="000000"/>
                </a:solidFill>
                <a:latin typeface="微软雅黑" pitchFamily="34" charset="-122"/>
                <a:ea typeface="微软雅黑" pitchFamily="34" charset="-122"/>
              </a:rPr>
              <a:t>我们</a:t>
            </a:r>
            <a:r>
              <a:rPr lang="zh-CN" altLang="en-US" sz="1100" b="1" dirty="0">
                <a:solidFill>
                  <a:sysClr val="windowText" lastClr="000000"/>
                </a:solidFill>
                <a:latin typeface="微软雅黑" pitchFamily="34" charset="-122"/>
                <a:ea typeface="微软雅黑" pitchFamily="34" charset="-122"/>
              </a:rPr>
              <a:t>是一支专注的团队</a:t>
            </a:r>
            <a:r>
              <a:rPr lang="zh-CN" altLang="en-US" sz="1100" dirty="0">
                <a:solidFill>
                  <a:sysClr val="windowText" lastClr="000000"/>
                </a:solidFill>
                <a:latin typeface="微软雅黑" pitchFamily="34" charset="-122"/>
                <a:ea typeface="微软雅黑" pitchFamily="34" charset="-122"/>
              </a:rPr>
              <a:t>。我们坚信，安全的品牌源自客户的信任。只有专注，才能做好安全</a:t>
            </a:r>
            <a:r>
              <a:rPr lang="zh-CN" altLang="en-US" sz="1100" dirty="0" smtClean="0">
                <a:solidFill>
                  <a:sysClr val="windowText" lastClr="000000"/>
                </a:solidFill>
                <a:latin typeface="微软雅黑" pitchFamily="34" charset="-122"/>
                <a:ea typeface="微软雅黑" pitchFamily="34" charset="-122"/>
              </a:rPr>
              <a:t>。</a:t>
            </a:r>
            <a:endParaRPr lang="en-US" altLang="zh-CN" sz="1100" dirty="0" smtClean="0">
              <a:solidFill>
                <a:sysClr val="windowText" lastClr="000000"/>
              </a:solidFill>
              <a:latin typeface="微软雅黑" pitchFamily="34" charset="-122"/>
              <a:ea typeface="微软雅黑" pitchFamily="34" charset="-122"/>
            </a:endParaRPr>
          </a:p>
          <a:p>
            <a:pPr algn="just" fontAlgn="base">
              <a:lnSpc>
                <a:spcPct val="150000"/>
              </a:lnSpc>
              <a:spcBef>
                <a:spcPct val="0"/>
              </a:spcBef>
              <a:spcAft>
                <a:spcPct val="0"/>
              </a:spcAft>
            </a:pPr>
            <a:r>
              <a:rPr lang="zh-CN" altLang="en-US" sz="1100" dirty="0" smtClean="0">
                <a:solidFill>
                  <a:sysClr val="windowText" lastClr="000000"/>
                </a:solidFill>
                <a:latin typeface="微软雅黑" pitchFamily="34" charset="-122"/>
                <a:ea typeface="微软雅黑" pitchFamily="34" charset="-122"/>
              </a:rPr>
              <a:t>       </a:t>
            </a:r>
            <a:r>
              <a:rPr lang="zh-CN" altLang="en-US" sz="1100" b="1" dirty="0" smtClean="0">
                <a:solidFill>
                  <a:sysClr val="windowText" lastClr="000000"/>
                </a:solidFill>
                <a:latin typeface="微软雅黑" pitchFamily="34" charset="-122"/>
                <a:ea typeface="微软雅黑" pitchFamily="34" charset="-122"/>
              </a:rPr>
              <a:t>我们</a:t>
            </a:r>
            <a:r>
              <a:rPr lang="zh-CN" altLang="en-US" sz="1100" b="1" dirty="0">
                <a:solidFill>
                  <a:sysClr val="windowText" lastClr="000000"/>
                </a:solidFill>
                <a:latin typeface="微软雅黑" pitchFamily="34" charset="-122"/>
                <a:ea typeface="微软雅黑" pitchFamily="34" charset="-122"/>
              </a:rPr>
              <a:t>是一支有梦想的团队</a:t>
            </a:r>
            <a:r>
              <a:rPr lang="zh-CN" altLang="en-US" sz="1100" dirty="0">
                <a:solidFill>
                  <a:sysClr val="windowText" lastClr="000000"/>
                </a:solidFill>
                <a:latin typeface="微软雅黑" pitchFamily="34" charset="-122"/>
                <a:ea typeface="微软雅黑" pitchFamily="34" charset="-122"/>
              </a:rPr>
              <a:t>。我们来自五湖四海，因为一个共同的梦想：做一家真正优秀的信息安全企业，为客户提供最可靠的互联网安全防护。</a:t>
            </a:r>
          </a:p>
        </p:txBody>
      </p:sp>
      <p:sp>
        <p:nvSpPr>
          <p:cNvPr id="31" name="斜纹 30"/>
          <p:cNvSpPr/>
          <p:nvPr/>
        </p:nvSpPr>
        <p:spPr>
          <a:xfrm>
            <a:off x="511612" y="1100634"/>
            <a:ext cx="359773" cy="359773"/>
          </a:xfrm>
          <a:prstGeom prst="diagStrip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Calibri"/>
              <a:ea typeface="微软雅黑" pitchFamily="34" charset="-122"/>
              <a:cs typeface="+mn-cs"/>
            </a:endParaRPr>
          </a:p>
        </p:txBody>
      </p:sp>
      <p:sp>
        <p:nvSpPr>
          <p:cNvPr id="32" name="斜纹 31"/>
          <p:cNvSpPr/>
          <p:nvPr/>
        </p:nvSpPr>
        <p:spPr>
          <a:xfrm rot="10800000">
            <a:off x="3005014" y="4263457"/>
            <a:ext cx="359773" cy="359773"/>
          </a:xfrm>
          <a:prstGeom prst="diagStripe">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Calibri"/>
              <a:ea typeface="微软雅黑" pitchFamily="34" charset="-122"/>
              <a:cs typeface="+mn-cs"/>
            </a:endParaRPr>
          </a:p>
        </p:txBody>
      </p:sp>
      <p:grpSp>
        <p:nvGrpSpPr>
          <p:cNvPr id="33" name="组合 32"/>
          <p:cNvGrpSpPr/>
          <p:nvPr/>
        </p:nvGrpSpPr>
        <p:grpSpPr>
          <a:xfrm>
            <a:off x="3851920" y="1164846"/>
            <a:ext cx="1172844" cy="902720"/>
            <a:chOff x="5027106" y="2345385"/>
            <a:chExt cx="1172844" cy="902720"/>
          </a:xfrm>
        </p:grpSpPr>
        <p:grpSp>
          <p:nvGrpSpPr>
            <p:cNvPr id="34" name="组合 3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专业</a:t>
              </a:r>
            </a:p>
          </p:txBody>
        </p:sp>
      </p:grpSp>
      <p:grpSp>
        <p:nvGrpSpPr>
          <p:cNvPr id="38" name="组合 37"/>
          <p:cNvGrpSpPr/>
          <p:nvPr/>
        </p:nvGrpSpPr>
        <p:grpSpPr>
          <a:xfrm>
            <a:off x="5044683" y="1147646"/>
            <a:ext cx="1172844" cy="902720"/>
            <a:chOff x="5027106" y="2345385"/>
            <a:chExt cx="1172844" cy="902720"/>
          </a:xfrm>
        </p:grpSpPr>
        <p:grpSp>
          <p:nvGrpSpPr>
            <p:cNvPr id="39" name="组合 3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0"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年轻</a:t>
              </a:r>
            </a:p>
          </p:txBody>
        </p:sp>
      </p:grpSp>
      <p:grpSp>
        <p:nvGrpSpPr>
          <p:cNvPr id="43" name="组合 42"/>
          <p:cNvGrpSpPr/>
          <p:nvPr/>
        </p:nvGrpSpPr>
        <p:grpSpPr>
          <a:xfrm>
            <a:off x="6211512" y="1177742"/>
            <a:ext cx="1172844" cy="902720"/>
            <a:chOff x="5027106" y="2345385"/>
            <a:chExt cx="1172844" cy="902720"/>
          </a:xfrm>
        </p:grpSpPr>
        <p:grpSp>
          <p:nvGrpSpPr>
            <p:cNvPr id="44" name="组合 4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5" name="TextBox 33"/>
            <p:cNvSpPr>
              <a:spLocks noChangeArrowheads="1"/>
            </p:cNvSpPr>
            <p:nvPr/>
          </p:nvSpPr>
          <p:spPr bwMode="auto">
            <a:xfrm>
              <a:off x="5046808" y="2656266"/>
              <a:ext cx="84249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有梦想</a:t>
              </a:r>
            </a:p>
          </p:txBody>
        </p:sp>
      </p:grpSp>
      <p:grpSp>
        <p:nvGrpSpPr>
          <p:cNvPr id="48" name="组合 47"/>
          <p:cNvGrpSpPr/>
          <p:nvPr/>
        </p:nvGrpSpPr>
        <p:grpSpPr>
          <a:xfrm>
            <a:off x="7385411" y="1189305"/>
            <a:ext cx="1172844" cy="902720"/>
            <a:chOff x="5027106" y="2345385"/>
            <a:chExt cx="1172844" cy="902720"/>
          </a:xfrm>
        </p:grpSpPr>
        <p:grpSp>
          <p:nvGrpSpPr>
            <p:cNvPr id="49" name="组合 4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5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50"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行动力强</a:t>
              </a:r>
            </a:p>
          </p:txBody>
        </p:sp>
      </p:grpSp>
      <p:sp>
        <p:nvSpPr>
          <p:cNvPr id="53" name="TextBox 5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1671561841"/>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14:bounceEnd="58000">
                                          <p:cBhvr additive="base">
                                            <p:cTn id="19" dur="13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38"/>
                                            </p:tgtEl>
                                            <p:attrNameLst>
                                              <p:attrName>style.visibility</p:attrName>
                                            </p:attrNameLst>
                                          </p:cBhvr>
                                          <p:to>
                                            <p:strVal val="visible"/>
                                          </p:to>
                                        </p:set>
                                        <p:anim calcmode="lin" valueType="num" p14:bounceEnd="58000">
                                          <p:cBhvr additive="base">
                                            <p:cTn id="23" dur="13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14:bounceEnd="58000">
                                          <p:cBhvr additive="base">
                                            <p:cTn id="27" dur="13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300" fill="hold"/>
                                            <p:tgtEl>
                                              <p:spTgt spid="48"/>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500"/>
                                            <p:tgtEl>
                                              <p:spTgt spid="30"/>
                                            </p:tgtEl>
                                          </p:cBhvr>
                                        </p:animEffect>
                                        <p:anim calcmode="lin" valueType="num">
                                          <p:cBhvr>
                                            <p:cTn id="37" dur="1500" fill="hold"/>
                                            <p:tgtEl>
                                              <p:spTgt spid="30"/>
                                            </p:tgtEl>
                                            <p:attrNameLst>
                                              <p:attrName>ppt_x</p:attrName>
                                            </p:attrNameLst>
                                          </p:cBhvr>
                                          <p:tavLst>
                                            <p:tav tm="0">
                                              <p:val>
                                                <p:strVal val="#ppt_x"/>
                                              </p:val>
                                            </p:tav>
                                            <p:tav tm="100000">
                                              <p:val>
                                                <p:strVal val="#ppt_x"/>
                                              </p:val>
                                            </p:tav>
                                          </p:tavLst>
                                        </p:anim>
                                        <p:anim calcmode="lin" valueType="num">
                                          <p:cBhvr>
                                            <p:cTn id="38" dur="1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51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300" fill="hold"/>
                                            <p:tgtEl>
                                              <p:spTgt spid="33"/>
                                            </p:tgtEl>
                                            <p:attrNameLst>
                                              <p:attrName>ppt_x</p:attrName>
                                            </p:attrNameLst>
                                          </p:cBhvr>
                                          <p:tavLst>
                                            <p:tav tm="0">
                                              <p:val>
                                                <p:strVal val="1+#ppt_w/2"/>
                                              </p:val>
                                            </p:tav>
                                            <p:tav tm="100000">
                                              <p:val>
                                                <p:strVal val="#ppt_x"/>
                                              </p:val>
                                            </p:tav>
                                          </p:tavLst>
                                        </p:anim>
                                        <p:anim calcmode="lin" valueType="num">
                                          <p:cBhvr additive="base">
                                            <p:cTn id="20" dur="1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300" fill="hold"/>
                                            <p:tgtEl>
                                              <p:spTgt spid="38"/>
                                            </p:tgtEl>
                                            <p:attrNameLst>
                                              <p:attrName>ppt_x</p:attrName>
                                            </p:attrNameLst>
                                          </p:cBhvr>
                                          <p:tavLst>
                                            <p:tav tm="0">
                                              <p:val>
                                                <p:strVal val="1+#ppt_w/2"/>
                                              </p:val>
                                            </p:tav>
                                            <p:tav tm="100000">
                                              <p:val>
                                                <p:strVal val="#ppt_x"/>
                                              </p:val>
                                            </p:tav>
                                          </p:tavLst>
                                        </p:anim>
                                        <p:anim calcmode="lin" valueType="num">
                                          <p:cBhvr additive="base">
                                            <p:cTn id="24" dur="1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300" fill="hold"/>
                                            <p:tgtEl>
                                              <p:spTgt spid="43"/>
                                            </p:tgtEl>
                                            <p:attrNameLst>
                                              <p:attrName>ppt_x</p:attrName>
                                            </p:attrNameLst>
                                          </p:cBhvr>
                                          <p:tavLst>
                                            <p:tav tm="0">
                                              <p:val>
                                                <p:strVal val="1+#ppt_w/2"/>
                                              </p:val>
                                            </p:tav>
                                            <p:tav tm="100000">
                                              <p:val>
                                                <p:strVal val="#ppt_x"/>
                                              </p:val>
                                            </p:tav>
                                          </p:tavLst>
                                        </p:anim>
                                        <p:anim calcmode="lin" valueType="num">
                                          <p:cBhvr additive="base">
                                            <p:cTn id="28" dur="1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300" fill="hold"/>
                                            <p:tgtEl>
                                              <p:spTgt spid="48"/>
                                            </p:tgtEl>
                                            <p:attrNameLst>
                                              <p:attrName>ppt_x</p:attrName>
                                            </p:attrNameLst>
                                          </p:cBhvr>
                                          <p:tavLst>
                                            <p:tav tm="0">
                                              <p:val>
                                                <p:strVal val="1+#ppt_w/2"/>
                                              </p:val>
                                            </p:tav>
                                            <p:tav tm="100000">
                                              <p:val>
                                                <p:strVal val="#ppt_x"/>
                                              </p:val>
                                            </p:tav>
                                          </p:tavLst>
                                        </p:anim>
                                        <p:anim calcmode="lin" valueType="num">
                                          <p:cBhvr additive="base">
                                            <p:cTn id="32" dur="13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500"/>
                                            <p:tgtEl>
                                              <p:spTgt spid="30"/>
                                            </p:tgtEl>
                                          </p:cBhvr>
                                        </p:animEffect>
                                        <p:anim calcmode="lin" valueType="num">
                                          <p:cBhvr>
                                            <p:cTn id="37" dur="1500" fill="hold"/>
                                            <p:tgtEl>
                                              <p:spTgt spid="30"/>
                                            </p:tgtEl>
                                            <p:attrNameLst>
                                              <p:attrName>ppt_x</p:attrName>
                                            </p:attrNameLst>
                                          </p:cBhvr>
                                          <p:tavLst>
                                            <p:tav tm="0">
                                              <p:val>
                                                <p:strVal val="#ppt_x"/>
                                              </p:val>
                                            </p:tav>
                                            <p:tav tm="100000">
                                              <p:val>
                                                <p:strVal val="#ppt_x"/>
                                              </p:val>
                                            </p:tav>
                                          </p:tavLst>
                                        </p:anim>
                                        <p:anim calcmode="lin" valueType="num">
                                          <p:cBhvr>
                                            <p:cTn id="38" dur="1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51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5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8"/>
          <p:cNvSpPr txBox="1">
            <a:spLocks/>
          </p:cNvSpPr>
          <p:nvPr/>
        </p:nvSpPr>
        <p:spPr>
          <a:xfrm>
            <a:off x="1184649" y="250504"/>
            <a:ext cx="167738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工作进度比例</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nvGrpSpPr>
          <p:cNvPr id="44" name="组合 43"/>
          <p:cNvGrpSpPr/>
          <p:nvPr/>
        </p:nvGrpSpPr>
        <p:grpSpPr>
          <a:xfrm>
            <a:off x="7173010" y="4409265"/>
            <a:ext cx="656312" cy="656311"/>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47" name="组合 46"/>
          <p:cNvGrpSpPr/>
          <p:nvPr/>
        </p:nvGrpSpPr>
        <p:grpSpPr>
          <a:xfrm>
            <a:off x="6537209" y="4423589"/>
            <a:ext cx="328649" cy="32864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grpSp>
      <p:grpSp>
        <p:nvGrpSpPr>
          <p:cNvPr id="50" name="组合 49"/>
          <p:cNvGrpSpPr/>
          <p:nvPr/>
        </p:nvGrpSpPr>
        <p:grpSpPr>
          <a:xfrm>
            <a:off x="8541751" y="3291830"/>
            <a:ext cx="998801" cy="998801"/>
            <a:chOff x="5252030" y="2008764"/>
            <a:chExt cx="809336" cy="809336"/>
          </a:xfrm>
          <a:solidFill>
            <a:srgbClr val="0070C0"/>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2" name="椭圆 51"/>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3" name="组合 52"/>
          <p:cNvGrpSpPr/>
          <p:nvPr/>
        </p:nvGrpSpPr>
        <p:grpSpPr>
          <a:xfrm>
            <a:off x="8239738" y="4703040"/>
            <a:ext cx="321721" cy="321721"/>
            <a:chOff x="5252030" y="2008764"/>
            <a:chExt cx="809336" cy="809336"/>
          </a:xfrm>
          <a:solidFill>
            <a:srgbClr val="0070C0"/>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5" name="椭圆 54"/>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6" name="组合 55"/>
          <p:cNvGrpSpPr/>
          <p:nvPr/>
        </p:nvGrpSpPr>
        <p:grpSpPr>
          <a:xfrm>
            <a:off x="8399550" y="4369917"/>
            <a:ext cx="160860" cy="160860"/>
            <a:chOff x="5252030" y="2008764"/>
            <a:chExt cx="809336" cy="809336"/>
          </a:xfrm>
          <a:solidFill>
            <a:srgbClr val="0070C0"/>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58" name="椭圆 57"/>
            <p:cNvSpPr/>
            <p:nvPr/>
          </p:nvSpPr>
          <p:spPr>
            <a:xfrm>
              <a:off x="5269270" y="2029388"/>
              <a:ext cx="769580" cy="769580"/>
            </a:xfrm>
            <a:prstGeom prst="ellipse">
              <a:avLst/>
            </a:prstGeom>
            <a:grpFill/>
            <a:ln w="25400"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graphicFrame>
        <p:nvGraphicFramePr>
          <p:cNvPr id="59" name="Chart 14"/>
          <p:cNvGraphicFramePr/>
          <p:nvPr>
            <p:extLst>
              <p:ext uri="{D42A27DB-BD31-4B8C-83A1-F6EECF244321}">
                <p14:modId xmlns:p14="http://schemas.microsoft.com/office/powerpoint/2010/main" xmlns="" val="3206340234"/>
              </p:ext>
            </p:extLst>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2"/>
          </a:graphicData>
        </a:graphic>
      </p:graphicFrame>
      <p:sp>
        <p:nvSpPr>
          <p:cNvPr id="60" name="Rectangle 15"/>
          <p:cNvSpPr/>
          <p:nvPr/>
        </p:nvSpPr>
        <p:spPr>
          <a:xfrm>
            <a:off x="694244" y="4269745"/>
            <a:ext cx="877467" cy="246221"/>
          </a:xfrm>
          <a:prstGeom prst="rect">
            <a:avLst/>
          </a:prstGeom>
        </p:spPr>
        <p:txBody>
          <a:bodyPr wrap="square">
            <a:spAutoFit/>
          </a:bodyPr>
          <a:lstStyle/>
          <a:p>
            <a:pPr algn="ctr" fontAlgn="base">
              <a:spcBef>
                <a:spcPct val="0"/>
              </a:spcBef>
              <a:spcAft>
                <a:spcPct val="0"/>
              </a:spcAft>
            </a:pPr>
            <a:r>
              <a:rPr lang="zh-CN" altLang="en-US" sz="1000" dirty="0" smtClean="0">
                <a:solidFill>
                  <a:prstClr val="black">
                    <a:lumMod val="50000"/>
                    <a:lumOff val="50000"/>
                  </a:prstClr>
                </a:solidFill>
                <a:latin typeface="微软雅黑"/>
                <a:cs typeface="Clear Sans Thin" panose="020B0203030202020304" pitchFamily="34" charset="0"/>
              </a:rPr>
              <a:t>添加标题</a:t>
            </a:r>
            <a:r>
              <a:rPr lang="en-US" sz="1000" dirty="0" smtClean="0">
                <a:solidFill>
                  <a:prstClr val="black">
                    <a:lumMod val="50000"/>
                    <a:lumOff val="50000"/>
                  </a:prstClr>
                </a:solidFill>
                <a:latin typeface="微软雅黑"/>
                <a:ea typeface="宋体" charset="-122"/>
                <a:cs typeface="Clear Sans Thin" panose="020B0203030202020304" pitchFamily="34" charset="0"/>
              </a:rPr>
              <a:t> 1</a:t>
            </a:r>
            <a:endParaRPr lang="en-US" sz="1000" dirty="0">
              <a:solidFill>
                <a:prstClr val="black">
                  <a:lumMod val="50000"/>
                  <a:lumOff val="50000"/>
                </a:prstClr>
              </a:solidFill>
              <a:latin typeface="微软雅黑"/>
              <a:ea typeface="宋体" charset="-122"/>
              <a:cs typeface="Clear Sans Thin" panose="020B0203030202020304" pitchFamily="34" charset="0"/>
            </a:endParaRPr>
          </a:p>
        </p:txBody>
      </p:sp>
      <p:sp>
        <p:nvSpPr>
          <p:cNvPr id="61" name="Rectangle 16"/>
          <p:cNvSpPr/>
          <p:nvPr/>
        </p:nvSpPr>
        <p:spPr>
          <a:xfrm>
            <a:off x="1917737" y="4269745"/>
            <a:ext cx="877467" cy="246221"/>
          </a:xfrm>
          <a:prstGeom prst="rect">
            <a:avLst/>
          </a:prstGeom>
        </p:spPr>
        <p:txBody>
          <a:bodyPr wrap="square">
            <a:spAutoFit/>
          </a:bodyPr>
          <a:lstStyle/>
          <a:p>
            <a:pPr algn="ctr" fontAlgn="base">
              <a:spcBef>
                <a:spcPct val="0"/>
              </a:spcBef>
              <a:spcAft>
                <a:spcPct val="0"/>
              </a:spcAft>
            </a:pPr>
            <a:r>
              <a:rPr lang="zh-CN" altLang="en-US" sz="1000" dirty="0" smtClean="0">
                <a:solidFill>
                  <a:prstClr val="black">
                    <a:lumMod val="50000"/>
                    <a:lumOff val="50000"/>
                  </a:prstClr>
                </a:solidFill>
                <a:latin typeface="微软雅黑"/>
                <a:cs typeface="Clear Sans Thin" panose="020B0203030202020304" pitchFamily="34" charset="0"/>
              </a:rPr>
              <a:t>添加标题</a:t>
            </a:r>
            <a:r>
              <a:rPr lang="en-US" sz="1000" dirty="0" smtClean="0">
                <a:solidFill>
                  <a:prstClr val="black">
                    <a:lumMod val="50000"/>
                    <a:lumOff val="50000"/>
                  </a:prstClr>
                </a:solidFill>
                <a:latin typeface="微软雅黑"/>
                <a:ea typeface="宋体" charset="-122"/>
                <a:cs typeface="Clear Sans Thin" panose="020B0203030202020304" pitchFamily="34" charset="0"/>
              </a:rPr>
              <a:t> 2</a:t>
            </a:r>
            <a:endParaRPr lang="en-US" sz="1000" dirty="0">
              <a:solidFill>
                <a:prstClr val="black">
                  <a:lumMod val="50000"/>
                  <a:lumOff val="50000"/>
                </a:prstClr>
              </a:solidFill>
              <a:latin typeface="微软雅黑"/>
              <a:ea typeface="宋体" charset="-122"/>
              <a:cs typeface="Clear Sans Thin" panose="020B0203030202020304" pitchFamily="34" charset="0"/>
            </a:endParaRPr>
          </a:p>
        </p:txBody>
      </p:sp>
      <p:sp>
        <p:nvSpPr>
          <p:cNvPr id="62" name="Rectangle 17"/>
          <p:cNvSpPr/>
          <p:nvPr/>
        </p:nvSpPr>
        <p:spPr>
          <a:xfrm>
            <a:off x="3141230" y="4269745"/>
            <a:ext cx="877467" cy="246221"/>
          </a:xfrm>
          <a:prstGeom prst="rect">
            <a:avLst/>
          </a:prstGeom>
        </p:spPr>
        <p:txBody>
          <a:bodyPr wrap="square">
            <a:spAutoFit/>
          </a:bodyPr>
          <a:lstStyle/>
          <a:p>
            <a:pPr algn="ctr" fontAlgn="base">
              <a:spcBef>
                <a:spcPct val="0"/>
              </a:spcBef>
              <a:spcAft>
                <a:spcPct val="0"/>
              </a:spcAft>
            </a:pPr>
            <a:r>
              <a:rPr lang="zh-CN" altLang="en-US" sz="1000" dirty="0" smtClean="0">
                <a:solidFill>
                  <a:prstClr val="black">
                    <a:lumMod val="50000"/>
                    <a:lumOff val="50000"/>
                  </a:prstClr>
                </a:solidFill>
                <a:latin typeface="微软雅黑"/>
                <a:cs typeface="Clear Sans Thin" panose="020B0203030202020304" pitchFamily="34" charset="0"/>
              </a:rPr>
              <a:t>添加标题</a:t>
            </a:r>
            <a:r>
              <a:rPr lang="en-US" sz="1000" dirty="0" smtClean="0">
                <a:solidFill>
                  <a:prstClr val="black">
                    <a:lumMod val="50000"/>
                    <a:lumOff val="50000"/>
                  </a:prstClr>
                </a:solidFill>
                <a:latin typeface="微软雅黑"/>
                <a:ea typeface="宋体" charset="-122"/>
                <a:cs typeface="Clear Sans Thin" panose="020B0203030202020304" pitchFamily="34" charset="0"/>
              </a:rPr>
              <a:t> 3</a:t>
            </a:r>
            <a:endParaRPr lang="en-US" sz="1000" dirty="0">
              <a:solidFill>
                <a:prstClr val="black">
                  <a:lumMod val="50000"/>
                  <a:lumOff val="50000"/>
                </a:prstClr>
              </a:solidFill>
              <a:latin typeface="微软雅黑"/>
              <a:ea typeface="宋体" charset="-122"/>
              <a:cs typeface="Clear Sans Thin" panose="020B0203030202020304" pitchFamily="34" charset="0"/>
            </a:endParaRPr>
          </a:p>
        </p:txBody>
      </p:sp>
      <p:sp>
        <p:nvSpPr>
          <p:cNvPr id="63" name="TextBox 62"/>
          <p:cNvSpPr txBox="1"/>
          <p:nvPr/>
        </p:nvSpPr>
        <p:spPr>
          <a:xfrm>
            <a:off x="5678723" y="1398442"/>
            <a:ext cx="2779807" cy="677108"/>
          </a:xfrm>
          <a:prstGeom prst="rect">
            <a:avLst/>
          </a:prstGeom>
          <a:noFill/>
        </p:spPr>
        <p:txBody>
          <a:bodyPr wrap="square" rtlCol="0">
            <a:spAutoFit/>
          </a:bodyPr>
          <a:lstStyle/>
          <a:p>
            <a:pPr fontAlgn="base">
              <a:spcBef>
                <a:spcPct val="0"/>
              </a:spcBef>
              <a:spcAft>
                <a:spcPct val="0"/>
              </a:spcAft>
            </a:pPr>
            <a:r>
              <a:rPr lang="zh-CN" altLang="en-US" sz="1400" b="1" dirty="0" smtClean="0">
                <a:solidFill>
                  <a:srgbClr val="0070C0"/>
                </a:solidFill>
                <a:latin typeface="微软雅黑" pitchFamily="34" charset="-122"/>
                <a:ea typeface="微软雅黑" panose="020B0503020204020204" pitchFamily="34" charset="-122"/>
              </a:rPr>
              <a:t>填加标题</a:t>
            </a:r>
            <a:endParaRPr lang="en-US" altLang="zh-CN" sz="1400" b="1" dirty="0" smtClean="0">
              <a:solidFill>
                <a:srgbClr val="0070C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smtClean="0">
                <a:solidFill>
                  <a:sysClr val="windowText" lastClr="000000"/>
                </a:solidFill>
                <a:latin typeface="微软雅黑" pitchFamily="34" charset="-122"/>
                <a:ea typeface="微软雅黑" panose="020B0503020204020204" pitchFamily="34" charset="-122"/>
              </a:rPr>
              <a:t>单击此处添加文本单击此处添加文本</a:t>
            </a:r>
            <a:endParaRPr lang="en-US" altLang="zh-CN" sz="1200" dirty="0" smtClean="0">
              <a:solidFill>
                <a:sysClr val="windowText" lastClr="00000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smtClean="0">
                <a:solidFill>
                  <a:sysClr val="windowText" lastClr="000000"/>
                </a:solidFill>
                <a:latin typeface="微软雅黑" pitchFamily="34" charset="-122"/>
                <a:ea typeface="微软雅黑" panose="020B0503020204020204" pitchFamily="34" charset="-122"/>
              </a:rPr>
              <a:t>单击此处添加</a:t>
            </a:r>
            <a:r>
              <a:rPr lang="zh-CN" altLang="en-US" sz="1200" dirty="0">
                <a:solidFill>
                  <a:sysClr val="windowText" lastClr="000000"/>
                </a:solidFill>
                <a:latin typeface="微软雅黑" pitchFamily="34" charset="-122"/>
                <a:ea typeface="微软雅黑" panose="020B0503020204020204" pitchFamily="34" charset="-122"/>
              </a:rPr>
              <a:t>文本单击此处添加</a:t>
            </a:r>
            <a:r>
              <a:rPr lang="zh-CN" altLang="en-US" sz="1200" dirty="0" smtClean="0">
                <a:solidFill>
                  <a:sysClr val="windowText" lastClr="000000"/>
                </a:solidFill>
                <a:latin typeface="微软雅黑" pitchFamily="34" charset="-122"/>
                <a:ea typeface="微软雅黑" panose="020B0503020204020204" pitchFamily="34" charset="-122"/>
              </a:rPr>
              <a:t>文本</a:t>
            </a:r>
            <a:endParaRPr lang="en-US" altLang="zh-CN" sz="1200" dirty="0">
              <a:solidFill>
                <a:sysClr val="windowText" lastClr="000000"/>
              </a:solidFill>
              <a:latin typeface="微软雅黑" pitchFamily="34" charset="-122"/>
              <a:ea typeface="微软雅黑" panose="020B0503020204020204" pitchFamily="34" charset="-122"/>
            </a:endParaRPr>
          </a:p>
        </p:txBody>
      </p:sp>
      <p:sp>
        <p:nvSpPr>
          <p:cNvPr id="64" name="TextBox 63"/>
          <p:cNvSpPr txBox="1"/>
          <p:nvPr/>
        </p:nvSpPr>
        <p:spPr>
          <a:xfrm>
            <a:off x="5680625" y="2492227"/>
            <a:ext cx="2779807" cy="677108"/>
          </a:xfrm>
          <a:prstGeom prst="rect">
            <a:avLst/>
          </a:prstGeom>
          <a:noFill/>
        </p:spPr>
        <p:txBody>
          <a:bodyPr wrap="square" rtlCol="0">
            <a:spAutoFit/>
          </a:bodyPr>
          <a:lstStyle/>
          <a:p>
            <a:pPr fontAlgn="base">
              <a:spcBef>
                <a:spcPct val="0"/>
              </a:spcBef>
              <a:spcAft>
                <a:spcPct val="0"/>
              </a:spcAft>
            </a:pPr>
            <a:r>
              <a:rPr lang="zh-CN" altLang="en-US" sz="1400" b="1" dirty="0" smtClean="0">
                <a:solidFill>
                  <a:prstClr val="black">
                    <a:lumMod val="75000"/>
                    <a:lumOff val="25000"/>
                  </a:prstClr>
                </a:solidFill>
                <a:latin typeface="微软雅黑" pitchFamily="34" charset="-122"/>
                <a:ea typeface="微软雅黑" panose="020B0503020204020204" pitchFamily="34" charset="-122"/>
              </a:rPr>
              <a:t>填加标题</a:t>
            </a:r>
            <a:endParaRPr lang="en-US" altLang="zh-CN" sz="1400" b="1" dirty="0" smtClean="0">
              <a:solidFill>
                <a:prstClr val="black">
                  <a:lumMod val="75000"/>
                  <a:lumOff val="25000"/>
                </a:prstClr>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smtClean="0">
                <a:solidFill>
                  <a:sysClr val="windowText" lastClr="000000"/>
                </a:solidFill>
                <a:latin typeface="微软雅黑" pitchFamily="34" charset="-122"/>
                <a:ea typeface="微软雅黑" panose="020B0503020204020204" pitchFamily="34" charset="-122"/>
              </a:rPr>
              <a:t>单击此处添加文本单击此处添加文本</a:t>
            </a:r>
            <a:endParaRPr lang="en-US" altLang="zh-CN" sz="1200" dirty="0">
              <a:solidFill>
                <a:sysClr val="windowText" lastClr="00000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smtClean="0">
                <a:solidFill>
                  <a:sysClr val="windowText" lastClr="000000"/>
                </a:solidFill>
                <a:latin typeface="微软雅黑" pitchFamily="34" charset="-122"/>
                <a:ea typeface="微软雅黑" panose="020B0503020204020204" pitchFamily="34" charset="-122"/>
              </a:rPr>
              <a:t>单击此处添加</a:t>
            </a:r>
            <a:r>
              <a:rPr lang="zh-CN" altLang="en-US" sz="1200" dirty="0">
                <a:solidFill>
                  <a:sysClr val="windowText" lastClr="000000"/>
                </a:solidFill>
                <a:latin typeface="微软雅黑" pitchFamily="34" charset="-122"/>
                <a:ea typeface="微软雅黑" panose="020B0503020204020204" pitchFamily="34" charset="-122"/>
              </a:rPr>
              <a:t>文本单击此处添加</a:t>
            </a:r>
            <a:r>
              <a:rPr lang="zh-CN" altLang="en-US" sz="1200" dirty="0" smtClean="0">
                <a:solidFill>
                  <a:sysClr val="windowText" lastClr="000000"/>
                </a:solidFill>
                <a:latin typeface="微软雅黑" pitchFamily="34" charset="-122"/>
                <a:ea typeface="微软雅黑" panose="020B0503020204020204" pitchFamily="34" charset="-122"/>
              </a:rPr>
              <a:t>文本</a:t>
            </a:r>
            <a:endParaRPr lang="en-US" altLang="zh-CN" sz="1200" dirty="0">
              <a:solidFill>
                <a:sysClr val="windowText" lastClr="000000"/>
              </a:solidFill>
              <a:latin typeface="微软雅黑" pitchFamily="34" charset="-122"/>
              <a:ea typeface="微软雅黑" panose="020B0503020204020204" pitchFamily="34" charset="-122"/>
            </a:endParaRPr>
          </a:p>
        </p:txBody>
      </p:sp>
      <p:sp>
        <p:nvSpPr>
          <p:cNvPr id="65" name="TextBox 64"/>
          <p:cNvSpPr txBox="1"/>
          <p:nvPr/>
        </p:nvSpPr>
        <p:spPr>
          <a:xfrm>
            <a:off x="5680625" y="3550826"/>
            <a:ext cx="2779807" cy="677108"/>
          </a:xfrm>
          <a:prstGeom prst="rect">
            <a:avLst/>
          </a:prstGeom>
          <a:noFill/>
        </p:spPr>
        <p:txBody>
          <a:bodyPr wrap="square" rtlCol="0">
            <a:spAutoFit/>
          </a:bodyPr>
          <a:lstStyle/>
          <a:p>
            <a:pPr fontAlgn="base">
              <a:spcBef>
                <a:spcPct val="0"/>
              </a:spcBef>
              <a:spcAft>
                <a:spcPct val="0"/>
              </a:spcAft>
            </a:pPr>
            <a:r>
              <a:rPr lang="zh-CN" altLang="en-US" sz="1400" b="1" dirty="0" smtClean="0">
                <a:solidFill>
                  <a:srgbClr val="FFC000"/>
                </a:solidFill>
                <a:latin typeface="微软雅黑" pitchFamily="34" charset="-122"/>
                <a:ea typeface="微软雅黑" panose="020B0503020204020204" pitchFamily="34" charset="-122"/>
              </a:rPr>
              <a:t>填加标题</a:t>
            </a:r>
            <a:endParaRPr lang="en-US" altLang="zh-CN" sz="1400" b="1" dirty="0" smtClean="0">
              <a:solidFill>
                <a:srgbClr val="FFC00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smtClean="0">
                <a:solidFill>
                  <a:sysClr val="windowText" lastClr="000000"/>
                </a:solidFill>
                <a:latin typeface="微软雅黑" pitchFamily="34" charset="-122"/>
                <a:ea typeface="微软雅黑" panose="020B0503020204020204" pitchFamily="34" charset="-122"/>
              </a:rPr>
              <a:t>单击此处添加文本单击此处添加文本</a:t>
            </a:r>
            <a:endParaRPr lang="en-US" altLang="zh-CN" sz="1200" dirty="0">
              <a:solidFill>
                <a:sysClr val="windowText" lastClr="000000"/>
              </a:solidFill>
              <a:latin typeface="微软雅黑" pitchFamily="34" charset="-122"/>
              <a:ea typeface="微软雅黑" panose="020B0503020204020204" pitchFamily="34" charset="-122"/>
            </a:endParaRPr>
          </a:p>
          <a:p>
            <a:pPr fontAlgn="base">
              <a:spcBef>
                <a:spcPct val="0"/>
              </a:spcBef>
              <a:spcAft>
                <a:spcPct val="0"/>
              </a:spcAft>
            </a:pPr>
            <a:r>
              <a:rPr lang="zh-CN" altLang="en-US" sz="1200" dirty="0" smtClean="0">
                <a:solidFill>
                  <a:sysClr val="windowText" lastClr="000000"/>
                </a:solidFill>
                <a:latin typeface="微软雅黑" pitchFamily="34" charset="-122"/>
                <a:ea typeface="微软雅黑" panose="020B0503020204020204" pitchFamily="34" charset="-122"/>
              </a:rPr>
              <a:t>单击此处添加</a:t>
            </a:r>
            <a:r>
              <a:rPr lang="zh-CN" altLang="en-US" sz="1200" dirty="0">
                <a:solidFill>
                  <a:sysClr val="windowText" lastClr="000000"/>
                </a:solidFill>
                <a:latin typeface="微软雅黑" pitchFamily="34" charset="-122"/>
                <a:ea typeface="微软雅黑" panose="020B0503020204020204" pitchFamily="34" charset="-122"/>
              </a:rPr>
              <a:t>文本单击此处添加</a:t>
            </a:r>
            <a:r>
              <a:rPr lang="zh-CN" altLang="en-US" sz="1200" dirty="0" smtClean="0">
                <a:solidFill>
                  <a:sysClr val="windowText" lastClr="000000"/>
                </a:solidFill>
                <a:latin typeface="微软雅黑" pitchFamily="34" charset="-122"/>
                <a:ea typeface="微软雅黑" panose="020B0503020204020204" pitchFamily="34" charset="-122"/>
              </a:rPr>
              <a:t>文本</a:t>
            </a:r>
            <a:endParaRPr lang="en-US" altLang="zh-CN" sz="1200" dirty="0">
              <a:solidFill>
                <a:sysClr val="windowText" lastClr="000000"/>
              </a:solidFill>
              <a:latin typeface="微软雅黑" pitchFamily="34" charset="-122"/>
              <a:ea typeface="微软雅黑" panose="020B0503020204020204" pitchFamily="34" charset="-122"/>
            </a:endParaRPr>
          </a:p>
        </p:txBody>
      </p:sp>
      <p:cxnSp>
        <p:nvCxnSpPr>
          <p:cNvPr id="66" name="直接连接符 65"/>
          <p:cNvCxnSpPr/>
          <p:nvPr/>
        </p:nvCxnSpPr>
        <p:spPr>
          <a:xfrm>
            <a:off x="4997236" y="2251277"/>
            <a:ext cx="3319180" cy="0"/>
          </a:xfrm>
          <a:prstGeom prst="line">
            <a:avLst/>
          </a:prstGeom>
          <a:noFill/>
          <a:ln w="9525" cap="flat" cmpd="sng" algn="ctr">
            <a:solidFill>
              <a:sysClr val="windowText" lastClr="000000">
                <a:lumMod val="50000"/>
                <a:lumOff val="50000"/>
              </a:sysClr>
            </a:solidFill>
            <a:prstDash val="dash"/>
          </a:ln>
          <a:effectLst/>
        </p:spPr>
      </p:cxnSp>
      <p:cxnSp>
        <p:nvCxnSpPr>
          <p:cNvPr id="67" name="直接连接符 66"/>
          <p:cNvCxnSpPr/>
          <p:nvPr/>
        </p:nvCxnSpPr>
        <p:spPr>
          <a:xfrm>
            <a:off x="4996625" y="3405963"/>
            <a:ext cx="3319791" cy="0"/>
          </a:xfrm>
          <a:prstGeom prst="line">
            <a:avLst/>
          </a:prstGeom>
          <a:noFill/>
          <a:ln w="9525" cap="flat" cmpd="sng" algn="ctr">
            <a:solidFill>
              <a:sysClr val="windowText" lastClr="000000">
                <a:lumMod val="50000"/>
                <a:lumOff val="50000"/>
              </a:sysClr>
            </a:solidFill>
            <a:prstDash val="dash"/>
          </a:ln>
          <a:effectLst/>
        </p:spPr>
      </p:cxnSp>
      <p:grpSp>
        <p:nvGrpSpPr>
          <p:cNvPr id="68" name="组合 67"/>
          <p:cNvGrpSpPr/>
          <p:nvPr/>
        </p:nvGrpSpPr>
        <p:grpSpPr>
          <a:xfrm>
            <a:off x="4955424" y="1436384"/>
            <a:ext cx="599448" cy="599448"/>
            <a:chOff x="4499992" y="267494"/>
            <a:chExt cx="599448" cy="599448"/>
          </a:xfrm>
        </p:grpSpPr>
        <p:grpSp>
          <p:nvGrpSpPr>
            <p:cNvPr id="69" name="组合 68"/>
            <p:cNvGrpSpPr/>
            <p:nvPr/>
          </p:nvGrpSpPr>
          <p:grpSpPr>
            <a:xfrm>
              <a:off x="4499992" y="267494"/>
              <a:ext cx="599448" cy="599448"/>
              <a:chOff x="4131160" y="713581"/>
              <a:chExt cx="881684" cy="881684"/>
            </a:xfrm>
          </p:grpSpPr>
          <p:sp>
            <p:nvSpPr>
              <p:cNvPr id="71" name="椭圆 70"/>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2" name="椭圆 71"/>
              <p:cNvSpPr/>
              <p:nvPr/>
            </p:nvSpPr>
            <p:spPr>
              <a:xfrm>
                <a:off x="4237176" y="819597"/>
                <a:ext cx="669652" cy="669652"/>
              </a:xfrm>
              <a:prstGeom prst="ellipse">
                <a:avLst/>
              </a:prstGeom>
              <a:solidFill>
                <a:srgbClr val="0070C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970854" y="2492227"/>
            <a:ext cx="599448" cy="599448"/>
            <a:chOff x="5418452" y="307702"/>
            <a:chExt cx="599448" cy="599448"/>
          </a:xfrm>
        </p:grpSpPr>
        <p:grpSp>
          <p:nvGrpSpPr>
            <p:cNvPr id="74" name="组合 73"/>
            <p:cNvGrpSpPr/>
            <p:nvPr/>
          </p:nvGrpSpPr>
          <p:grpSpPr>
            <a:xfrm>
              <a:off x="5418452" y="307702"/>
              <a:ext cx="599448" cy="599448"/>
              <a:chOff x="4131160" y="713581"/>
              <a:chExt cx="881684" cy="881684"/>
            </a:xfrm>
          </p:grpSpPr>
          <p:sp>
            <p:nvSpPr>
              <p:cNvPr id="76" name="椭圆 75"/>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7" name="椭圆 76"/>
              <p:cNvSpPr/>
              <p:nvPr/>
            </p:nvSpPr>
            <p:spPr>
              <a:xfrm>
                <a:off x="4237176" y="819597"/>
                <a:ext cx="669652" cy="669652"/>
              </a:xfrm>
              <a:prstGeom prst="ellipse">
                <a:avLst/>
              </a:prstGeom>
              <a:solidFill>
                <a:sysClr val="windowText" lastClr="000000">
                  <a:lumMod val="75000"/>
                  <a:lumOff val="25000"/>
                </a:sysClr>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5"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4988609" y="3529882"/>
            <a:ext cx="599448" cy="599448"/>
            <a:chOff x="6516216" y="334289"/>
            <a:chExt cx="599448" cy="599448"/>
          </a:xfrm>
        </p:grpSpPr>
        <p:grpSp>
          <p:nvGrpSpPr>
            <p:cNvPr id="79" name="组合 78"/>
            <p:cNvGrpSpPr/>
            <p:nvPr/>
          </p:nvGrpSpPr>
          <p:grpSpPr>
            <a:xfrm>
              <a:off x="6516216" y="334289"/>
              <a:ext cx="599448" cy="599448"/>
              <a:chOff x="4131160" y="713581"/>
              <a:chExt cx="881684" cy="881684"/>
            </a:xfrm>
          </p:grpSpPr>
          <p:sp>
            <p:nvSpPr>
              <p:cNvPr id="81" name="椭圆 80"/>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2" name="椭圆 81"/>
              <p:cNvSpPr/>
              <p:nvPr/>
            </p:nvSpPr>
            <p:spPr>
              <a:xfrm>
                <a:off x="4237176" y="819597"/>
                <a:ext cx="669652" cy="669652"/>
              </a:xfrm>
              <a:prstGeom prst="ellipse">
                <a:avLst/>
              </a:prstGeom>
              <a:solidFill>
                <a:srgbClr val="FFC00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80"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3" name="TextBox 82"/>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3713782381"/>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3" presetClass="entr" presetSubtype="528" fill="hold" nodeType="withEffect">
                                  <p:stCondLst>
                                    <p:cond delay="50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 calcmode="lin" valueType="num">
                                      <p:cBhvr>
                                        <p:cTn id="14" dur="1000" fill="hold"/>
                                        <p:tgtEl>
                                          <p:spTgt spid="44"/>
                                        </p:tgtEl>
                                        <p:attrNameLst>
                                          <p:attrName>ppt_x</p:attrName>
                                        </p:attrNameLst>
                                      </p:cBhvr>
                                      <p:tavLst>
                                        <p:tav tm="0">
                                          <p:val>
                                            <p:fltVal val="0.5"/>
                                          </p:val>
                                        </p:tav>
                                        <p:tav tm="100000">
                                          <p:val>
                                            <p:strVal val="#ppt_x"/>
                                          </p:val>
                                        </p:tav>
                                      </p:tavLst>
                                    </p:anim>
                                    <p:anim calcmode="lin" valueType="num">
                                      <p:cBhvr>
                                        <p:cTn id="15" dur="1000" fill="hold"/>
                                        <p:tgtEl>
                                          <p:spTgt spid="4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1000" fill="hold"/>
                                        <p:tgtEl>
                                          <p:spTgt spid="47"/>
                                        </p:tgtEl>
                                        <p:attrNameLst>
                                          <p:attrName>ppt_w</p:attrName>
                                        </p:attrNameLst>
                                      </p:cBhvr>
                                      <p:tavLst>
                                        <p:tav tm="0">
                                          <p:val>
                                            <p:fltVal val="0"/>
                                          </p:val>
                                        </p:tav>
                                        <p:tav tm="100000">
                                          <p:val>
                                            <p:strVal val="#ppt_w"/>
                                          </p:val>
                                        </p:tav>
                                      </p:tavLst>
                                    </p:anim>
                                    <p:anim calcmode="lin" valueType="num">
                                      <p:cBhvr>
                                        <p:cTn id="19" dur="1000" fill="hold"/>
                                        <p:tgtEl>
                                          <p:spTgt spid="47"/>
                                        </p:tgtEl>
                                        <p:attrNameLst>
                                          <p:attrName>ppt_h</p:attrName>
                                        </p:attrNameLst>
                                      </p:cBhvr>
                                      <p:tavLst>
                                        <p:tav tm="0">
                                          <p:val>
                                            <p:fltVal val="0"/>
                                          </p:val>
                                        </p:tav>
                                        <p:tav tm="100000">
                                          <p:val>
                                            <p:strVal val="#ppt_h"/>
                                          </p:val>
                                        </p:tav>
                                      </p:tavLst>
                                    </p:anim>
                                    <p:anim calcmode="lin" valueType="num">
                                      <p:cBhvr>
                                        <p:cTn id="20" dur="1000" fill="hold"/>
                                        <p:tgtEl>
                                          <p:spTgt spid="47"/>
                                        </p:tgtEl>
                                        <p:attrNameLst>
                                          <p:attrName>ppt_x</p:attrName>
                                        </p:attrNameLst>
                                      </p:cBhvr>
                                      <p:tavLst>
                                        <p:tav tm="0">
                                          <p:val>
                                            <p:fltVal val="0.5"/>
                                          </p:val>
                                        </p:tav>
                                        <p:tav tm="100000">
                                          <p:val>
                                            <p:strVal val="#ppt_x"/>
                                          </p:val>
                                        </p:tav>
                                      </p:tavLst>
                                    </p:anim>
                                    <p:anim calcmode="lin" valueType="num">
                                      <p:cBhvr>
                                        <p:cTn id="21" dur="1000" fill="hold"/>
                                        <p:tgtEl>
                                          <p:spTgt spid="47"/>
                                        </p:tgtEl>
                                        <p:attrNameLst>
                                          <p:attrName>ppt_y</p:attrName>
                                        </p:attrNameLst>
                                      </p:cBhvr>
                                      <p:tavLst>
                                        <p:tav tm="0">
                                          <p:val>
                                            <p:fltVal val="0.5"/>
                                          </p:val>
                                        </p:tav>
                                        <p:tav tm="100000">
                                          <p:val>
                                            <p:strVal val="#ppt_y"/>
                                          </p:val>
                                        </p:tav>
                                      </p:tavLst>
                                    </p:anim>
                                  </p:childTnLst>
                                </p:cTn>
                              </p:par>
                              <p:par>
                                <p:cTn id="22" presetID="53" presetClass="entr" presetSubtype="16" fill="hold" nodeType="withEffect">
                                  <p:stCondLst>
                                    <p:cond delay="30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par>
                                <p:cTn id="27" presetID="53" presetClass="entr" presetSubtype="16" fill="hold" nodeType="withEffect">
                                  <p:stCondLst>
                                    <p:cond delay="90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2" presetClass="entr" presetSubtype="4" fill="hold" grpId="0" nodeType="withEffect">
                                  <p:stCondLst>
                                    <p:cond delay="40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22" presetClass="entr" presetSubtype="8" fill="hold" nodeType="withEffect">
                                  <p:stCondLst>
                                    <p:cond delay="50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par>
                                <p:cTn id="52" presetID="10" presetClass="entr" presetSubtype="0" fill="hold" nodeType="withEffect">
                                  <p:stCondLst>
                                    <p:cond delay="5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22" presetClass="entr" presetSubtype="8" fill="hold" nodeType="withEffect">
                                  <p:stCondLst>
                                    <p:cond delay="100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par>
                                <p:cTn id="61" presetID="10" presetClass="entr" presetSubtype="0" fill="hold" nodeType="withEffect">
                                  <p:stCondLst>
                                    <p:cond delay="100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nodeType="withEffect">
                                  <p:stCondLst>
                                    <p:cond delay="150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9" grpId="0">
        <p:bldAsOne/>
      </p:bldGraphic>
      <p:bldP spid="60" grpId="0"/>
      <p:bldP spid="61" grpId="0"/>
      <p:bldP spid="62" grpId="0"/>
      <p:bldP spid="63" grpId="0"/>
      <p:bldP spid="64" grpId="0"/>
      <p:bldP spid="65"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8"/>
          <p:cNvSpPr txBox="1">
            <a:spLocks/>
          </p:cNvSpPr>
          <p:nvPr/>
        </p:nvSpPr>
        <p:spPr>
          <a:xfrm>
            <a:off x="1184649" y="250504"/>
            <a:ext cx="1420906" cy="37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itchFamily="34" charset="-122"/>
                <a:ea typeface="微软雅黑" pitchFamily="34" charset="-122"/>
                <a:cs typeface="+mn-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smtClean="0">
                <a:ln>
                  <a:noFill/>
                </a:ln>
                <a:solidFill>
                  <a:sysClr val="windowText" lastClr="000000">
                    <a:lumMod val="85000"/>
                    <a:lumOff val="15000"/>
                  </a:sysClr>
                </a:solidFill>
                <a:effectLst/>
                <a:uLnTx/>
                <a:uFillTx/>
                <a:latin typeface="微软雅黑" pitchFamily="34" charset="-122"/>
                <a:ea typeface="微软雅黑" pitchFamily="34" charset="-122"/>
                <a:cs typeface="+mn-cs"/>
              </a:rPr>
              <a:t>与去年相比</a:t>
            </a:r>
            <a:endParaRPr kumimoji="0" lang="zh-CN" altLang="en-US" sz="2000" b="0" i="0" u="none" strike="noStrike" kern="120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3" name="圆角矩形 22"/>
          <p:cNvSpPr/>
          <p:nvPr/>
        </p:nvSpPr>
        <p:spPr>
          <a:xfrm>
            <a:off x="1797960" y="1545103"/>
            <a:ext cx="1860245" cy="339072"/>
          </a:xfrm>
          <a:prstGeom prst="roundRect">
            <a:avLst/>
          </a:prstGeom>
          <a:solidFill>
            <a:srgbClr val="0070C0"/>
          </a:solidFill>
          <a:ln w="25400" cap="flat" cmpd="sng" algn="ctr">
            <a:noFill/>
            <a:prstDash val="solid"/>
          </a:ln>
          <a:effectLst>
            <a:outerShdw blurRad="152400" dist="152400" dir="5400000" sx="94000" sy="94000" algn="t" rotWithShape="0">
              <a:prstClr val="black">
                <a:alpha val="22000"/>
              </a:prstClr>
            </a:outerShdw>
          </a:effectLst>
        </p:spPr>
        <p:txBody>
          <a:bodyPr lIns="61109" tIns="30555" rIns="61109" bIns="3055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24" name="圆角矩形 23"/>
          <p:cNvSpPr/>
          <p:nvPr/>
        </p:nvSpPr>
        <p:spPr>
          <a:xfrm>
            <a:off x="5391110" y="1533052"/>
            <a:ext cx="1860245" cy="339072"/>
          </a:xfrm>
          <a:prstGeom prst="roundRect">
            <a:avLst/>
          </a:prstGeom>
          <a:solidFill>
            <a:srgbClr val="00B0F0"/>
          </a:solidFill>
          <a:ln w="25400" cap="flat" cmpd="sng" algn="ctr">
            <a:noFill/>
            <a:prstDash val="solid"/>
          </a:ln>
          <a:effectLst>
            <a:outerShdw blurRad="152400" dist="152400" dir="5400000" sx="94000" sy="94000" algn="t" rotWithShape="0">
              <a:prstClr val="black">
                <a:alpha val="22000"/>
              </a:prstClr>
            </a:outerShdw>
          </a:effectLst>
        </p:spPr>
        <p:txBody>
          <a:bodyPr lIns="61109" tIns="30555" rIns="61109" bIns="3055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cxnSp>
        <p:nvCxnSpPr>
          <p:cNvPr id="25" name="直接连接符 24"/>
          <p:cNvCxnSpPr/>
          <p:nvPr/>
        </p:nvCxnSpPr>
        <p:spPr bwMode="auto">
          <a:xfrm>
            <a:off x="4582020" y="1154916"/>
            <a:ext cx="0" cy="1458519"/>
          </a:xfrm>
          <a:prstGeom prst="line">
            <a:avLst/>
          </a:prstGeom>
          <a:solidFill>
            <a:srgbClr val="0070C0"/>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直接连接符 25"/>
          <p:cNvCxnSpPr/>
          <p:nvPr/>
        </p:nvCxnSpPr>
        <p:spPr bwMode="auto">
          <a:xfrm>
            <a:off x="4582020" y="3298566"/>
            <a:ext cx="0" cy="1458519"/>
          </a:xfrm>
          <a:prstGeom prst="line">
            <a:avLst/>
          </a:prstGeom>
          <a:solidFill>
            <a:srgbClr val="0070C0"/>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椭圆 26"/>
          <p:cNvSpPr/>
          <p:nvPr/>
        </p:nvSpPr>
        <p:spPr bwMode="auto">
          <a:xfrm>
            <a:off x="4172463" y="2479215"/>
            <a:ext cx="819114" cy="819351"/>
          </a:xfrm>
          <a:prstGeom prst="ellipse">
            <a:avLst/>
          </a:prstGeom>
          <a:solidFill>
            <a:srgbClr val="FFC000"/>
          </a:solidFill>
          <a:ln w="9525" cap="flat" cmpd="sng" algn="ctr">
            <a:solidFill>
              <a:srgbClr val="F8F8F8"/>
            </a:solidFill>
            <a:prstDash val="solid"/>
            <a:round/>
            <a:headEnd type="none" w="med" len="med"/>
            <a:tailEnd type="none" w="med" len="med"/>
          </a:ln>
          <a:effectLst/>
          <a:extLst/>
        </p:spPr>
        <p:txBody>
          <a:bodyPr vert="horz" wrap="square" lIns="91438" tIns="45719" rIns="91438" bIns="45719" numCol="1" rtlCol="0" anchor="t" anchorCtr="0" compatLnSpc="1">
            <a:prstTxWarp prst="textNoShape">
              <a:avLst/>
            </a:prstTxWarp>
          </a:bodyPr>
          <a:lstStyle/>
          <a:p>
            <a:pPr marL="0" marR="0" lvl="0" indent="0" defTabSz="914379"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28" name="TextBox 27"/>
          <p:cNvSpPr txBox="1"/>
          <p:nvPr/>
        </p:nvSpPr>
        <p:spPr>
          <a:xfrm>
            <a:off x="1743869" y="1536364"/>
            <a:ext cx="1924964" cy="339072"/>
          </a:xfrm>
          <a:prstGeom prst="rect">
            <a:avLst/>
          </a:prstGeom>
          <a:noFill/>
        </p:spPr>
        <p:txBody>
          <a:bodyPr wrap="none" lIns="91438" tIns="45719" rIns="91438" bIns="45719" rtlCol="0">
            <a:spAutoFit/>
          </a:bodyPr>
          <a:lstStyle/>
          <a:p>
            <a:pPr algn="r" fontAlgn="base">
              <a:spcBef>
                <a:spcPct val="0"/>
              </a:spcBef>
              <a:spcAft>
                <a:spcPct val="0"/>
              </a:spcAft>
            </a:pPr>
            <a:r>
              <a:rPr lang="en-US" altLang="zh-CN" sz="1600" b="1" dirty="0">
                <a:solidFill>
                  <a:prstClr val="white"/>
                </a:solidFill>
                <a:latin typeface="微软雅黑"/>
                <a:ea typeface="微软雅黑"/>
              </a:rPr>
              <a:t>2014</a:t>
            </a:r>
            <a:r>
              <a:rPr lang="zh-CN" altLang="en-US" sz="1600" b="1" dirty="0">
                <a:solidFill>
                  <a:prstClr val="white"/>
                </a:solidFill>
                <a:latin typeface="微软雅黑"/>
                <a:ea typeface="微软雅黑"/>
              </a:rPr>
              <a:t>年上半年情况</a:t>
            </a:r>
          </a:p>
        </p:txBody>
      </p:sp>
      <p:sp>
        <p:nvSpPr>
          <p:cNvPr id="29" name="TextBox 28"/>
          <p:cNvSpPr txBox="1"/>
          <p:nvPr/>
        </p:nvSpPr>
        <p:spPr>
          <a:xfrm>
            <a:off x="5392020" y="1536364"/>
            <a:ext cx="1924964" cy="339072"/>
          </a:xfrm>
          <a:prstGeom prst="rect">
            <a:avLst/>
          </a:prstGeom>
          <a:solidFill>
            <a:srgbClr val="FFC000"/>
          </a:solidFill>
        </p:spPr>
        <p:txBody>
          <a:bodyPr wrap="none" lIns="91438" tIns="45719" rIns="91438" bIns="45719" rtlCol="0">
            <a:spAutoFit/>
          </a:bodyPr>
          <a:lstStyle/>
          <a:p>
            <a:pPr fontAlgn="base">
              <a:spcBef>
                <a:spcPct val="0"/>
              </a:spcBef>
              <a:spcAft>
                <a:spcPct val="0"/>
              </a:spcAft>
            </a:pPr>
            <a:r>
              <a:rPr lang="en-US" altLang="zh-CN" sz="1600" b="1" dirty="0">
                <a:solidFill>
                  <a:prstClr val="white"/>
                </a:solidFill>
                <a:latin typeface="微软雅黑"/>
                <a:ea typeface="微软雅黑"/>
              </a:rPr>
              <a:t>2015</a:t>
            </a:r>
            <a:r>
              <a:rPr lang="zh-CN" altLang="en-US" sz="1600" b="1" dirty="0">
                <a:solidFill>
                  <a:prstClr val="white"/>
                </a:solidFill>
                <a:latin typeface="微软雅黑"/>
                <a:ea typeface="微软雅黑"/>
              </a:rPr>
              <a:t>年上半年情况</a:t>
            </a:r>
          </a:p>
        </p:txBody>
      </p:sp>
      <p:sp>
        <p:nvSpPr>
          <p:cNvPr id="30" name="TextBox 29"/>
          <p:cNvSpPr txBox="1"/>
          <p:nvPr/>
        </p:nvSpPr>
        <p:spPr>
          <a:xfrm>
            <a:off x="1010712" y="1964303"/>
            <a:ext cx="2728459" cy="600162"/>
          </a:xfrm>
          <a:prstGeom prst="rect">
            <a:avLst/>
          </a:prstGeom>
          <a:noFill/>
        </p:spPr>
        <p:txBody>
          <a:bodyPr wrap="square" lIns="91438" tIns="45719" rIns="91438" bIns="45719" rtlCol="0">
            <a:spAutoFit/>
          </a:bodyPr>
          <a:lstStyle/>
          <a:p>
            <a:pPr algn="r" fontAlgn="base">
              <a:spcBef>
                <a:spcPct val="0"/>
              </a:spcBef>
              <a:spcAft>
                <a:spcPct val="0"/>
              </a:spcAft>
            </a:pPr>
            <a:r>
              <a:rPr lang="zh-CN" altLang="en-US" sz="1100" dirty="0">
                <a:solidFill>
                  <a:sysClr val="windowText" lastClr="000000"/>
                </a:solidFill>
                <a:latin typeface="微软雅黑"/>
                <a:ea typeface="微软雅黑"/>
              </a:rPr>
              <a:t>这里输入简要文字说明这里输入简要文字说明这里输入简要文字说明</a:t>
            </a:r>
          </a:p>
          <a:p>
            <a:pPr algn="r" fontAlgn="base">
              <a:spcBef>
                <a:spcPct val="0"/>
              </a:spcBef>
              <a:spcAft>
                <a:spcPct val="0"/>
              </a:spcAft>
            </a:pPr>
            <a:r>
              <a:rPr lang="zh-CN" altLang="en-US" sz="1100" dirty="0">
                <a:solidFill>
                  <a:sysClr val="windowText" lastClr="000000"/>
                </a:solidFill>
                <a:latin typeface="微软雅黑"/>
                <a:ea typeface="微软雅黑"/>
              </a:rPr>
              <a:t>这里输入简要文字说明</a:t>
            </a:r>
          </a:p>
        </p:txBody>
      </p:sp>
      <p:sp>
        <p:nvSpPr>
          <p:cNvPr id="31" name="TextBox 30"/>
          <p:cNvSpPr txBox="1"/>
          <p:nvPr/>
        </p:nvSpPr>
        <p:spPr>
          <a:xfrm>
            <a:off x="5294837" y="1964303"/>
            <a:ext cx="2728459" cy="600162"/>
          </a:xfrm>
          <a:prstGeom prst="rect">
            <a:avLst/>
          </a:prstGeom>
          <a:noFill/>
        </p:spPr>
        <p:txBody>
          <a:bodyPr wrap="square" lIns="91438" tIns="45719" rIns="91438" bIns="45719" rtlCol="0">
            <a:spAutoFit/>
          </a:bodyPr>
          <a:lstStyle/>
          <a:p>
            <a:pPr fontAlgn="base">
              <a:spcBef>
                <a:spcPct val="0"/>
              </a:spcBef>
              <a:spcAft>
                <a:spcPct val="0"/>
              </a:spcAft>
            </a:pPr>
            <a:r>
              <a:rPr lang="zh-CN" altLang="en-US" sz="1100" dirty="0">
                <a:solidFill>
                  <a:sysClr val="windowText" lastClr="000000"/>
                </a:solidFill>
                <a:latin typeface="微软雅黑"/>
                <a:ea typeface="微软雅黑"/>
              </a:rPr>
              <a:t>这里输入简要文字说明这里输入简要文字说明这里输入简要文字说明</a:t>
            </a:r>
          </a:p>
          <a:p>
            <a:pPr fontAlgn="base">
              <a:spcBef>
                <a:spcPct val="0"/>
              </a:spcBef>
              <a:spcAft>
                <a:spcPct val="0"/>
              </a:spcAft>
            </a:pPr>
            <a:r>
              <a:rPr lang="zh-CN" altLang="en-US" sz="1100" dirty="0">
                <a:solidFill>
                  <a:sysClr val="windowText" lastClr="000000"/>
                </a:solidFill>
                <a:latin typeface="微软雅黑"/>
                <a:ea typeface="微软雅黑"/>
              </a:rPr>
              <a:t>这里输入简要文字说明</a:t>
            </a:r>
          </a:p>
        </p:txBody>
      </p:sp>
      <p:sp>
        <p:nvSpPr>
          <p:cNvPr id="32" name="矩形 31"/>
          <p:cNvSpPr/>
          <p:nvPr/>
        </p:nvSpPr>
        <p:spPr bwMode="auto">
          <a:xfrm>
            <a:off x="2015365" y="2888890"/>
            <a:ext cx="1612294"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计划完成：</a:t>
            </a:r>
            <a:r>
              <a:rPr kumimoji="0" lang="en-US" altLang="zh-CN" sz="1300" b="0" i="0" u="none" strike="noStrike" kern="0" cap="none" spc="0" normalizeH="0" baseline="0" noProof="0" dirty="0" smtClean="0">
                <a:ln>
                  <a:noFill/>
                </a:ln>
                <a:solidFill>
                  <a:prstClr val="white"/>
                </a:solidFill>
                <a:effectLst/>
                <a:uLnTx/>
                <a:uFillTx/>
                <a:latin typeface="Calibri"/>
                <a:ea typeface="微软雅黑"/>
                <a:cs typeface="+mn-cs"/>
              </a:rPr>
              <a:t>60%</a:t>
            </a:r>
            <a:endPar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33" name="矩形 32"/>
          <p:cNvSpPr/>
          <p:nvPr/>
        </p:nvSpPr>
        <p:spPr bwMode="auto">
          <a:xfrm>
            <a:off x="1363008" y="3222347"/>
            <a:ext cx="2264651"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实际完成数：</a:t>
            </a:r>
            <a:r>
              <a:rPr kumimoji="0" lang="en-US" altLang="zh-CN" sz="1300" b="0" i="0" u="none" strike="noStrike" kern="0" cap="none" spc="0" normalizeH="0" baseline="0" noProof="0" dirty="0" smtClean="0">
                <a:ln>
                  <a:noFill/>
                </a:ln>
                <a:solidFill>
                  <a:prstClr val="white"/>
                </a:solidFill>
                <a:effectLst/>
                <a:uLnTx/>
                <a:uFillTx/>
                <a:latin typeface="Calibri"/>
                <a:ea typeface="微软雅黑"/>
                <a:cs typeface="+mn-cs"/>
              </a:rPr>
              <a:t>555</a:t>
            </a: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万</a:t>
            </a:r>
          </a:p>
        </p:txBody>
      </p:sp>
      <p:sp>
        <p:nvSpPr>
          <p:cNvPr id="34" name="矩形 33"/>
          <p:cNvSpPr/>
          <p:nvPr/>
        </p:nvSpPr>
        <p:spPr bwMode="auto">
          <a:xfrm>
            <a:off x="1687032" y="3593912"/>
            <a:ext cx="1940630"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回款数：</a:t>
            </a:r>
            <a:r>
              <a:rPr kumimoji="0" lang="en-US" altLang="zh-CN" sz="1300" b="0" i="0" u="none" strike="noStrike" kern="0" cap="none" spc="0" normalizeH="0" baseline="0" noProof="0" dirty="0" smtClean="0">
                <a:ln>
                  <a:noFill/>
                </a:ln>
                <a:solidFill>
                  <a:prstClr val="white"/>
                </a:solidFill>
                <a:effectLst/>
                <a:uLnTx/>
                <a:uFillTx/>
                <a:latin typeface="Calibri"/>
                <a:ea typeface="微软雅黑"/>
                <a:cs typeface="+mn-cs"/>
              </a:rPr>
              <a:t>400</a:t>
            </a: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万</a:t>
            </a:r>
          </a:p>
        </p:txBody>
      </p:sp>
      <p:sp>
        <p:nvSpPr>
          <p:cNvPr id="35" name="矩形 34"/>
          <p:cNvSpPr/>
          <p:nvPr/>
        </p:nvSpPr>
        <p:spPr bwMode="auto">
          <a:xfrm>
            <a:off x="2065057" y="3963916"/>
            <a:ext cx="1562604"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您的文字</a:t>
            </a:r>
          </a:p>
        </p:txBody>
      </p:sp>
      <p:sp>
        <p:nvSpPr>
          <p:cNvPr id="36" name="矩形 35"/>
          <p:cNvSpPr/>
          <p:nvPr/>
        </p:nvSpPr>
        <p:spPr bwMode="auto">
          <a:xfrm>
            <a:off x="5497171" y="2888890"/>
            <a:ext cx="1752237"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计划完成：</a:t>
            </a:r>
            <a:r>
              <a:rPr kumimoji="0" lang="en-US" altLang="zh-CN" sz="1300" b="0" i="0" u="none" strike="noStrike" kern="0" cap="none" spc="0" normalizeH="0" baseline="0" noProof="0" dirty="0" smtClean="0">
                <a:ln>
                  <a:noFill/>
                </a:ln>
                <a:solidFill>
                  <a:prstClr val="white"/>
                </a:solidFill>
                <a:effectLst/>
                <a:uLnTx/>
                <a:uFillTx/>
                <a:latin typeface="Calibri"/>
                <a:ea typeface="微软雅黑"/>
                <a:cs typeface="+mn-cs"/>
              </a:rPr>
              <a:t>80%</a:t>
            </a:r>
            <a:endPar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37" name="矩形 36"/>
          <p:cNvSpPr/>
          <p:nvPr/>
        </p:nvSpPr>
        <p:spPr bwMode="auto">
          <a:xfrm>
            <a:off x="5506204" y="3222347"/>
            <a:ext cx="2614276"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实际完成数：</a:t>
            </a:r>
            <a:r>
              <a:rPr kumimoji="0" lang="en-US" altLang="zh-CN" sz="1300" b="0" i="0" u="none" strike="noStrike" kern="0" cap="none" spc="0" normalizeH="0" baseline="0" noProof="0" dirty="0" smtClean="0">
                <a:ln>
                  <a:noFill/>
                </a:ln>
                <a:solidFill>
                  <a:prstClr val="white"/>
                </a:solidFill>
                <a:effectLst/>
                <a:uLnTx/>
                <a:uFillTx/>
                <a:latin typeface="Calibri"/>
                <a:ea typeface="微软雅黑"/>
                <a:cs typeface="+mn-cs"/>
              </a:rPr>
              <a:t>800</a:t>
            </a: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万</a:t>
            </a:r>
          </a:p>
        </p:txBody>
      </p:sp>
      <p:sp>
        <p:nvSpPr>
          <p:cNvPr id="38" name="矩形 37"/>
          <p:cNvSpPr/>
          <p:nvPr/>
        </p:nvSpPr>
        <p:spPr bwMode="auto">
          <a:xfrm>
            <a:off x="5506205" y="3593912"/>
            <a:ext cx="1365178" cy="264737"/>
          </a:xfrm>
          <a:prstGeom prst="rect">
            <a:avLst/>
          </a:prstGeom>
          <a:solidFill>
            <a:srgbClr val="0070C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回款数：</a:t>
            </a:r>
            <a:r>
              <a:rPr kumimoji="0" lang="en-US" altLang="zh-CN" sz="1300" b="0" i="0" u="none" strike="noStrike" kern="0" cap="none" spc="0" normalizeH="0" baseline="0" noProof="0" dirty="0" smtClean="0">
                <a:ln>
                  <a:noFill/>
                </a:ln>
                <a:solidFill>
                  <a:prstClr val="white"/>
                </a:solidFill>
                <a:effectLst/>
                <a:uLnTx/>
                <a:uFillTx/>
                <a:latin typeface="Calibri"/>
                <a:ea typeface="微软雅黑"/>
                <a:cs typeface="+mn-cs"/>
              </a:rPr>
              <a:t>500</a:t>
            </a: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万</a:t>
            </a:r>
          </a:p>
        </p:txBody>
      </p:sp>
      <p:sp>
        <p:nvSpPr>
          <p:cNvPr id="39" name="矩形 38"/>
          <p:cNvSpPr/>
          <p:nvPr/>
        </p:nvSpPr>
        <p:spPr bwMode="auto">
          <a:xfrm>
            <a:off x="5497170" y="3963916"/>
            <a:ext cx="1860245" cy="264737"/>
          </a:xfrm>
          <a:prstGeom prst="rect">
            <a:avLst/>
          </a:prstGeom>
          <a:solidFill>
            <a:srgbClr val="FFC000"/>
          </a:solidFill>
          <a:ln w="34925" cap="flat" cmpd="sng" algn="ctr">
            <a:solidFill>
              <a:sysClr val="window" lastClr="FFFFFF"/>
            </a:solidFill>
            <a:prstDash val="solid"/>
          </a:ln>
          <a:effectLst>
            <a:outerShdw blurRad="63500" dist="38100" dir="16500000" algn="tl" rotWithShape="0">
              <a:prstClr val="black">
                <a:alpha val="22000"/>
              </a:prstClr>
            </a:outerShdw>
          </a:effectLst>
          <a:extLst/>
        </p:spPr>
        <p:txBody>
          <a:bodyPr lIns="92354" tIns="46177" rIns="92354" bIns="46177" spcCol="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300" b="0" i="0" u="none" strike="noStrike" kern="0" cap="none" spc="0" normalizeH="0" baseline="0" noProof="0" dirty="0" smtClean="0">
                <a:ln>
                  <a:noFill/>
                </a:ln>
                <a:solidFill>
                  <a:prstClr val="white"/>
                </a:solidFill>
                <a:effectLst/>
                <a:uLnTx/>
                <a:uFillTx/>
                <a:latin typeface="Calibri"/>
                <a:ea typeface="微软雅黑"/>
                <a:cs typeface="+mn-cs"/>
              </a:rPr>
              <a:t>您的文字</a:t>
            </a:r>
          </a:p>
        </p:txBody>
      </p:sp>
      <p:sp>
        <p:nvSpPr>
          <p:cNvPr id="40" name="TextBox 39"/>
          <p:cNvSpPr txBox="1"/>
          <p:nvPr/>
        </p:nvSpPr>
        <p:spPr>
          <a:xfrm>
            <a:off x="4332113" y="2665019"/>
            <a:ext cx="499030" cy="462455"/>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8F8F8"/>
                </a:solidFill>
                <a:effectLst/>
                <a:uLnTx/>
                <a:uFillTx/>
              </a:rPr>
              <a:t>VS</a:t>
            </a:r>
            <a:endParaRPr kumimoji="0" lang="zh-CN" altLang="en-US" sz="2400" b="0" i="0" u="none" strike="noStrike" kern="0" cap="none" spc="0" normalizeH="0" baseline="0" noProof="0" dirty="0" smtClean="0">
              <a:ln>
                <a:noFill/>
              </a:ln>
              <a:solidFill>
                <a:srgbClr val="F8F8F8"/>
              </a:solidFill>
              <a:effectLst/>
              <a:uLnTx/>
              <a:uFillTx/>
            </a:endParaRPr>
          </a:p>
        </p:txBody>
      </p:sp>
      <p:sp>
        <p:nvSpPr>
          <p:cNvPr id="41" name="TextBox 40"/>
          <p:cNvSpPr txBox="1"/>
          <p:nvPr/>
        </p:nvSpPr>
        <p:spPr>
          <a:xfrm>
            <a:off x="1654179" y="5917921"/>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spTree>
    <p:extLst>
      <p:ext uri="{BB962C8B-B14F-4D97-AF65-F5344CB8AC3E}">
        <p14:creationId xmlns:p14="http://schemas.microsoft.com/office/powerpoint/2010/main" xmlns="" val="628323766"/>
      </p:ext>
    </p:extLst>
  </p:cSld>
  <p:clrMapOvr>
    <a:masterClrMapping/>
  </p:clrMapOvr>
  <mc:AlternateContent xmlns:mc="http://schemas.openxmlformats.org/markup-compatibility/2006">
    <mc:Choice xmlns:p14="http://schemas.microsoft.com/office/powerpoint/2010/main" xmlns="" Requires="p14">
      <p:transition spd="slow" p14:dur="1500" advTm="100">
        <p:split orient="vert"/>
      </p:transition>
    </mc:Choice>
    <mc:Fallback>
      <p:transition spd="slow" advTm="100">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28"/>
                                            </p:tgtEl>
                                            <p:attrNameLst>
                                              <p:attrName>style.visibility</p:attrName>
                                            </p:attrNameLst>
                                          </p:cBhvr>
                                          <p:to>
                                            <p:strVal val="visible"/>
                                          </p:to>
                                        </p:set>
                                        <p:anim calcmode="lin" valueType="num" p14:bounceEnd="20000">
                                          <p:cBhvr additive="base">
                                            <p:cTn id="37"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28"/>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14:bounceEnd="20000">
                                          <p:cBhvr additive="base">
                                            <p:cTn id="41" dur="500" fill="hold"/>
                                            <p:tgtEl>
                                              <p:spTgt spid="29"/>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500"/>
                                            <p:tgtEl>
                                              <p:spTgt spid="3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right)">
                                          <p:cBhvr>
                                            <p:cTn id="67" dur="500"/>
                                            <p:tgtEl>
                                              <p:spTgt spid="3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5043</Words>
  <Application>Microsoft Office PowerPoint</Application>
  <PresentationFormat>全屏显示(16:9)</PresentationFormat>
  <Paragraphs>441</Paragraphs>
  <Slides>36</Slides>
  <Notes>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2015-12-30T10:40:13Z</dcterms:created>
  <dcterms:modified xsi:type="dcterms:W3CDTF">2017-07-06T13:49:14Z</dcterms:modified>
</cp:coreProperties>
</file>